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8"/>
  </p:notesMasterIdLst>
  <p:sldIdLst>
    <p:sldId id="257" r:id="rId2"/>
    <p:sldId id="301" r:id="rId3"/>
    <p:sldId id="258" r:id="rId4"/>
    <p:sldId id="262" r:id="rId5"/>
    <p:sldId id="338" r:id="rId6"/>
    <p:sldId id="334" r:id="rId7"/>
    <p:sldId id="288" r:id="rId8"/>
    <p:sldId id="319" r:id="rId9"/>
    <p:sldId id="283" r:id="rId10"/>
    <p:sldId id="297" r:id="rId11"/>
    <p:sldId id="321" r:id="rId12"/>
    <p:sldId id="336" r:id="rId13"/>
    <p:sldId id="325" r:id="rId14"/>
    <p:sldId id="279" r:id="rId15"/>
    <p:sldId id="274" r:id="rId16"/>
    <p:sldId id="282" r:id="rId17"/>
    <p:sldId id="291" r:id="rId18"/>
    <p:sldId id="323" r:id="rId19"/>
    <p:sldId id="275" r:id="rId20"/>
    <p:sldId id="320" r:id="rId21"/>
    <p:sldId id="344" r:id="rId22"/>
    <p:sldId id="303" r:id="rId23"/>
    <p:sldId id="307" r:id="rId24"/>
    <p:sldId id="308" r:id="rId25"/>
    <p:sldId id="309" r:id="rId26"/>
    <p:sldId id="345" r:id="rId2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9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684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2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4807022860249696E-2"/>
          <c:y val="9.1175988661913204E-2"/>
          <c:w val="0.81038553572392702"/>
          <c:h val="0.81764802267617398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accent2"/>
            </a:solidFill>
            <a:effectLst/>
          </c:spPr>
          <c:dPt>
            <c:idx val="0"/>
            <c:bubble3D val="0"/>
            <c:spPr>
              <a:solidFill>
                <a:schemeClr val="bg1">
                  <a:lumMod val="85000"/>
                  <a:alpha val="3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140-43B1-BD5D-238B34CD049D}"/>
              </c:ext>
            </c:extLst>
          </c:dPt>
          <c:dPt>
            <c:idx val="1"/>
            <c:bubble3D val="0"/>
            <c:spPr>
              <a:gradFill>
                <a:gsLst>
                  <a:gs pos="0">
                    <a:schemeClr val="accent2"/>
                  </a:gs>
                  <a:gs pos="100000">
                    <a:schemeClr val="accent2">
                      <a:lumMod val="75000"/>
                    </a:schemeClr>
                  </a:gs>
                </a:gsLst>
                <a:lin ang="78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140-43B1-BD5D-238B34CD049D}"/>
              </c:ext>
            </c:extLst>
          </c:dPt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32</c:v>
                </c:pt>
                <c:pt idx="1">
                  <c:v>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140-43B1-BD5D-238B34CD04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90"/>
        <c:holeSize val="64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lang="zh-CN"/>
      </a:pPr>
      <a:endParaRPr lang="zh-CN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4807022860249696E-2"/>
          <c:y val="9.1175988661913204E-2"/>
          <c:w val="0.81038553572392702"/>
          <c:h val="0.81764802267617398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accent2"/>
            </a:solidFill>
            <a:effectLst/>
          </c:spPr>
          <c:dPt>
            <c:idx val="0"/>
            <c:bubble3D val="0"/>
            <c:spPr>
              <a:solidFill>
                <a:schemeClr val="bg1">
                  <a:lumMod val="85000"/>
                  <a:alpha val="32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79A-4EF3-BFB4-452F27C128F7}"/>
              </c:ext>
            </c:extLst>
          </c:dPt>
          <c:dPt>
            <c:idx val="1"/>
            <c:bubble3D val="0"/>
            <c:spPr>
              <a:gradFill>
                <a:gsLst>
                  <a:gs pos="0">
                    <a:schemeClr val="accent1"/>
                  </a:gs>
                  <a:gs pos="100000">
                    <a:schemeClr val="accent1">
                      <a:lumMod val="75000"/>
                    </a:schemeClr>
                  </a:gs>
                </a:gsLst>
                <a:lin ang="78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79A-4EF3-BFB4-452F27C128F7}"/>
              </c:ext>
            </c:extLst>
          </c:dPt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20</c:v>
                </c:pt>
                <c:pt idx="1">
                  <c:v>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79A-4EF3-BFB4-452F27C128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90"/>
        <c:holeSize val="64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lang="zh-CN"/>
      </a:pPr>
      <a:endParaRPr lang="zh-CN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6981914370078701E-2"/>
          <c:y val="4.5560820225124102E-2"/>
          <c:w val="0.94583058562992095"/>
          <c:h val="0.85974465287560098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cat>
            <c:numRef>
              <c:f>Sheet1!$A$2:$A$8</c:f>
              <c:numCache>
                <c:formatCode>General</c:formatCode>
                <c:ptCount val="7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</c:numCache>
            </c:numRef>
          </c:cat>
          <c:val>
            <c:numRef>
              <c:f>Sheet1!$C$2:$C$8</c:f>
              <c:numCache>
                <c:formatCode>General</c:formatCode>
                <c:ptCount val="7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  <c:pt idx="4">
                  <c:v>5</c:v>
                </c:pt>
                <c:pt idx="5">
                  <c:v>12.6</c:v>
                </c:pt>
                <c:pt idx="6">
                  <c:v>22.5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1A5-4AD9-80EB-3514B42DDE4E}"/>
            </c:ext>
          </c:extLst>
        </c:ser>
        <c:ser>
          <c:idx val="2"/>
          <c:order val="1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Sheet1!$A$2:$A$8</c:f>
              <c:numCache>
                <c:formatCode>General</c:formatCode>
                <c:ptCount val="7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</c:numCache>
            </c:numRef>
          </c:cat>
          <c:val>
            <c:numRef>
              <c:f>Sheet1!$D$2:$D$8</c:f>
              <c:numCache>
                <c:formatCode>General</c:formatCode>
                <c:ptCount val="7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  <c:pt idx="4">
                  <c:v>8.5</c:v>
                </c:pt>
                <c:pt idx="5">
                  <c:v>15</c:v>
                </c:pt>
                <c:pt idx="6">
                  <c:v>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1A5-4AD9-80EB-3514B42DDE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4712880"/>
        <c:axId val="-4710704"/>
      </c:barChart>
      <c:catAx>
        <c:axId val="-47128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bg1">
                <a:lumMod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600" b="0" i="0" u="none" strike="noStrike" kern="1200" baseline="0">
                <a:solidFill>
                  <a:schemeClr val="bg1">
                    <a:lumMod val="50000"/>
                  </a:schemeClr>
                </a:solidFill>
                <a:latin typeface="Segoe UI Light" panose="020B0502040204020203" pitchFamily="34" charset="0"/>
                <a:ea typeface="Open Sans Light" panose="020B0306030504020204" pitchFamily="34" charset="0"/>
                <a:cs typeface="Segoe UI Light" panose="020B0502040204020203" pitchFamily="34" charset="0"/>
              </a:defRPr>
            </a:pPr>
            <a:endParaRPr lang="zh-CN"/>
          </a:p>
        </c:txPr>
        <c:crossAx val="-4710704"/>
        <c:crosses val="autoZero"/>
        <c:auto val="1"/>
        <c:lblAlgn val="ctr"/>
        <c:lblOffset val="100"/>
        <c:noMultiLvlLbl val="0"/>
      </c:catAx>
      <c:valAx>
        <c:axId val="-4710704"/>
        <c:scaling>
          <c:orientation val="minMax"/>
        </c:scaling>
        <c:delete val="0"/>
        <c:axPos val="l"/>
        <c:majorGridlines>
          <c:spPr>
            <a:ln w="0" cap="flat" cmpd="sng" algn="ctr">
              <a:solidFill>
                <a:schemeClr val="bg1">
                  <a:lumMod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600" b="0" i="0" u="none" strike="noStrike" kern="1200" baseline="0">
                <a:solidFill>
                  <a:schemeClr val="bg1">
                    <a:lumMod val="50000"/>
                  </a:schemeClr>
                </a:solidFill>
                <a:latin typeface="Segoe UI Light" panose="020B0502040204020203" pitchFamily="34" charset="0"/>
                <a:ea typeface="Open Sans Light" panose="020B0306030504020204" pitchFamily="34" charset="0"/>
                <a:cs typeface="Segoe UI Light" panose="020B0502040204020203" pitchFamily="34" charset="0"/>
              </a:defRPr>
            </a:pPr>
            <a:endParaRPr lang="zh-CN"/>
          </a:p>
        </c:txPr>
        <c:crossAx val="-47128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 sz="1600">
          <a:solidFill>
            <a:schemeClr val="bg1">
              <a:lumMod val="50000"/>
            </a:schemeClr>
          </a:solidFill>
          <a:latin typeface="Segoe UI Light" panose="020B0502040204020203" pitchFamily="34" charset="0"/>
          <a:ea typeface="Open Sans Light" panose="020B0306030504020204" pitchFamily="34" charset="0"/>
          <a:cs typeface="Segoe UI Light" panose="020B0502040204020203" pitchFamily="34" charset="0"/>
        </a:defRPr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BA3AFF-AACA-4786-85B8-09ED28405033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40ACF7-1718-4F15-A6E6-4BAD779559F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40ACF7-1718-4F15-A6E6-4BAD779559FC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40ACF7-1718-4F15-A6E6-4BAD779559FC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40ACF7-1718-4F15-A6E6-4BAD779559FC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40ACF7-1718-4F15-A6E6-4BAD779559FC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40ACF7-1718-4F15-A6E6-4BAD779559FC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40ACF7-1718-4F15-A6E6-4BAD779559FC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40ACF7-1718-4F15-A6E6-4BAD779559FC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40ACF7-1718-4F15-A6E6-4BAD779559FC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40ACF7-1718-4F15-A6E6-4BAD779559FC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40ACF7-1718-4F15-A6E6-4BAD779559FC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40ACF7-1718-4F15-A6E6-4BAD779559FC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40ACF7-1718-4F15-A6E6-4BAD779559FC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40ACF7-1718-4F15-A6E6-4BAD779559FC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40ACF7-1718-4F15-A6E6-4BAD779559FC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40ACF7-1718-4F15-A6E6-4BAD779559FC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40ACF7-1718-4F15-A6E6-4BAD779559FC}" type="slidenum">
              <a:rPr lang="zh-CN" altLang="en-US" smtClean="0"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40ACF7-1718-4F15-A6E6-4BAD779559FC}" type="slidenum">
              <a:rPr lang="zh-CN" altLang="en-US" smtClean="0"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40ACF7-1718-4F15-A6E6-4BAD779559FC}" type="slidenum">
              <a:rPr lang="zh-CN" altLang="en-US" smtClean="0"/>
              <a:t>25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40ACF7-1718-4F15-A6E6-4BAD779559FC}" type="slidenum">
              <a:rPr lang="zh-CN" altLang="en-US" smtClean="0"/>
              <a:t>26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40ACF7-1718-4F15-A6E6-4BAD779559FC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40ACF7-1718-4F15-A6E6-4BAD779559FC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40ACF7-1718-4F15-A6E6-4BAD779559FC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40ACF7-1718-4F15-A6E6-4BAD779559FC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40ACF7-1718-4F15-A6E6-4BAD779559FC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40ACF7-1718-4F15-A6E6-4BAD779559FC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40ACF7-1718-4F15-A6E6-4BAD779559FC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rotWithShape="1">
          <a:blip r:embed="rId2"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26E78-D402-49E4-84B1-7CE3AE173863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E58C6-1C40-4989-BC80-C4E9F6DEB24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26E78-D402-49E4-84B1-7CE3AE173863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E58C6-1C40-4989-BC80-C4E9F6DEB24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4017905"/>
            <a:ext cx="12192000" cy="2840095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</p:spPr>
        <p:txBody>
          <a:bodyPr/>
          <a:lstStyle>
            <a:lvl1pPr marL="0" indent="0" algn="ctr">
              <a:buNone/>
              <a:defRPr sz="17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3078726"/>
            <a:ext cx="12192000" cy="3144274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</p:spPr>
        <p:txBody>
          <a:bodyPr/>
          <a:lstStyle>
            <a:lvl1pPr marL="0" indent="0" algn="ctr">
              <a:buNone/>
              <a:defRPr sz="17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5394367" y="2378177"/>
            <a:ext cx="1403267" cy="1401098"/>
          </a:xfrm>
          <a:custGeom>
            <a:avLst/>
            <a:gdLst>
              <a:gd name="connsiteX0" fmla="*/ 855785 w 1711570"/>
              <a:gd name="connsiteY0" fmla="*/ 0 h 1711570"/>
              <a:gd name="connsiteX1" fmla="*/ 1711570 w 1711570"/>
              <a:gd name="connsiteY1" fmla="*/ 855785 h 1711570"/>
              <a:gd name="connsiteX2" fmla="*/ 855785 w 1711570"/>
              <a:gd name="connsiteY2" fmla="*/ 1711570 h 1711570"/>
              <a:gd name="connsiteX3" fmla="*/ 0 w 1711570"/>
              <a:gd name="connsiteY3" fmla="*/ 855785 h 1711570"/>
              <a:gd name="connsiteX4" fmla="*/ 855785 w 1711570"/>
              <a:gd name="connsiteY4" fmla="*/ 0 h 1711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1570" h="1711570">
                <a:moveTo>
                  <a:pt x="855785" y="0"/>
                </a:moveTo>
                <a:cubicBezTo>
                  <a:pt x="1328422" y="0"/>
                  <a:pt x="1711570" y="383148"/>
                  <a:pt x="1711570" y="855785"/>
                </a:cubicBezTo>
                <a:cubicBezTo>
                  <a:pt x="1711570" y="1328422"/>
                  <a:pt x="1328422" y="1711570"/>
                  <a:pt x="855785" y="1711570"/>
                </a:cubicBezTo>
                <a:cubicBezTo>
                  <a:pt x="383148" y="1711570"/>
                  <a:pt x="0" y="1328422"/>
                  <a:pt x="0" y="855785"/>
                </a:cubicBezTo>
                <a:cubicBezTo>
                  <a:pt x="0" y="383148"/>
                  <a:pt x="383148" y="0"/>
                  <a:pt x="855785" y="0"/>
                </a:cubicBez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</p:spPr>
        <p:txBody>
          <a:bodyPr/>
          <a:lstStyle>
            <a:lvl1pPr marL="0" indent="0" algn="ctr">
              <a:buNone/>
              <a:defRPr sz="17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516171" y="1005329"/>
            <a:ext cx="3159659" cy="4847343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</p:spPr>
        <p:txBody>
          <a:bodyPr/>
          <a:lstStyle>
            <a:lvl1pPr marL="0" indent="0" algn="ctr">
              <a:buNone/>
              <a:defRPr sz="17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</p:bldLst>
      </p:timing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2124807"/>
            <a:ext cx="4549235" cy="4098193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</p:spPr>
        <p:txBody>
          <a:bodyPr/>
          <a:lstStyle>
            <a:lvl1pPr marL="0" indent="0" algn="ctr">
              <a:buNone/>
              <a:defRPr sz="17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7642765" y="2124807"/>
            <a:ext cx="4549235" cy="4098193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</p:spPr>
        <p:txBody>
          <a:bodyPr/>
          <a:lstStyle>
            <a:lvl1pPr marL="0" indent="0" algn="ctr">
              <a:buNone/>
              <a:defRPr sz="17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6327175" y="0"/>
            <a:ext cx="5864825" cy="6858000"/>
          </a:xfrm>
          <a:prstGeom prst="rect">
            <a:avLst/>
          </a:prstGeom>
          <a:gradFill>
            <a:gsLst>
              <a:gs pos="100000">
                <a:schemeClr val="accent1">
                  <a:lumMod val="75000"/>
                </a:schemeClr>
              </a:gs>
              <a:gs pos="0">
                <a:schemeClr val="accent1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363948" y="1"/>
            <a:ext cx="1825444" cy="1714499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effectLst>
            <a:outerShdw blurRad="1270000" sx="90000" sy="900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ctr">
              <a:buNone/>
              <a:defRPr sz="17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363948" y="4255522"/>
            <a:ext cx="1825444" cy="2602479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effectLst>
            <a:outerShdw blurRad="1270000" sx="90000" sy="900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ctr">
              <a:buNone/>
              <a:defRPr sz="17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363948" y="1830507"/>
            <a:ext cx="1825444" cy="2309008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effectLst>
            <a:outerShdw blurRad="1270000" sx="90000" sy="900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ctr">
              <a:buNone/>
              <a:defRPr sz="17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9329782" y="2718486"/>
            <a:ext cx="1825444" cy="2309008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effectLst>
            <a:outerShdw blurRad="1270000" sx="90000" sy="900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ctr">
              <a:buNone/>
              <a:defRPr sz="17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9329782" y="0"/>
            <a:ext cx="1825444" cy="2602479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effectLst>
            <a:outerShdw blurRad="1270000" sx="90000" sy="900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ctr">
              <a:buNone/>
              <a:defRPr sz="17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9329782" y="5143501"/>
            <a:ext cx="1825444" cy="1714499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effectLst>
            <a:outerShdw blurRad="1270000" sx="90000" sy="900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ctr">
              <a:buNone/>
              <a:defRPr sz="17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096000" y="2230694"/>
            <a:ext cx="6096000" cy="3976431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</p:spPr>
        <p:txBody>
          <a:bodyPr/>
          <a:lstStyle>
            <a:lvl1pPr marL="0" indent="0" algn="ctr">
              <a:buNone/>
              <a:defRPr sz="17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2230694"/>
            <a:ext cx="6096000" cy="3976431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</p:spPr>
        <p:txBody>
          <a:bodyPr/>
          <a:lstStyle>
            <a:lvl1pPr marL="0" indent="0" algn="ctr">
              <a:buNone/>
              <a:defRPr sz="17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26E78-D402-49E4-84B1-7CE3AE173863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E58C6-1C40-4989-BC80-C4E9F6DEB24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65110" y="674077"/>
            <a:ext cx="3256260" cy="5339303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</p:spPr>
        <p:txBody>
          <a:bodyPr/>
          <a:lstStyle>
            <a:lvl1pPr marL="0" indent="0" algn="ctr">
              <a:buNone/>
              <a:defRPr sz="17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98117" y="2081947"/>
            <a:ext cx="2067109" cy="2074333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</p:spPr>
        <p:txBody>
          <a:bodyPr/>
          <a:lstStyle>
            <a:lvl1pPr marL="0" indent="0" algn="ctr">
              <a:buNone/>
              <a:defRPr sz="17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5998117" y="4155017"/>
            <a:ext cx="2067109" cy="2074333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</p:spPr>
        <p:txBody>
          <a:bodyPr/>
          <a:lstStyle>
            <a:lvl1pPr marL="0" indent="0" algn="ctr">
              <a:buNone/>
              <a:defRPr sz="17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8057782" y="2081947"/>
            <a:ext cx="2067109" cy="2074333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</p:spPr>
        <p:txBody>
          <a:bodyPr/>
          <a:lstStyle>
            <a:lvl1pPr marL="0" indent="0" algn="ctr">
              <a:buNone/>
              <a:defRPr sz="17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8057782" y="4155017"/>
            <a:ext cx="2067109" cy="2074333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</p:spPr>
        <p:txBody>
          <a:bodyPr/>
          <a:lstStyle>
            <a:lvl1pPr marL="0" indent="0" algn="ctr">
              <a:buNone/>
              <a:defRPr sz="17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0124891" y="2081947"/>
            <a:ext cx="2067109" cy="2074333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</p:spPr>
        <p:txBody>
          <a:bodyPr/>
          <a:lstStyle>
            <a:lvl1pPr marL="0" indent="0" algn="ctr">
              <a:buNone/>
              <a:defRPr sz="17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10124891" y="4155017"/>
            <a:ext cx="2067109" cy="2074333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</p:spPr>
        <p:txBody>
          <a:bodyPr/>
          <a:lstStyle>
            <a:lvl1pPr marL="0" indent="0" algn="ctr">
              <a:buNone/>
              <a:defRPr sz="17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6892470" cy="5717832"/>
          </a:xfrm>
          <a:custGeom>
            <a:avLst/>
            <a:gdLst>
              <a:gd name="connsiteX0" fmla="*/ 0 w 11010900"/>
              <a:gd name="connsiteY0" fmla="*/ 0 h 9148531"/>
              <a:gd name="connsiteX1" fmla="*/ 11010900 w 11010900"/>
              <a:gd name="connsiteY1" fmla="*/ 0 h 9148531"/>
              <a:gd name="connsiteX2" fmla="*/ 1862369 w 11010900"/>
              <a:gd name="connsiteY2" fmla="*/ 9148531 h 9148531"/>
              <a:gd name="connsiteX3" fmla="*/ 0 w 11010900"/>
              <a:gd name="connsiteY3" fmla="*/ 7286163 h 9148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10900" h="9148531">
                <a:moveTo>
                  <a:pt x="0" y="0"/>
                </a:moveTo>
                <a:lnTo>
                  <a:pt x="11010900" y="0"/>
                </a:lnTo>
                <a:lnTo>
                  <a:pt x="1862369" y="9148531"/>
                </a:lnTo>
                <a:lnTo>
                  <a:pt x="0" y="7286163"/>
                </a:ln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7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6096001" cy="2255921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</p:spPr>
        <p:txBody>
          <a:bodyPr/>
          <a:lstStyle>
            <a:lvl1pPr marL="0" indent="0" algn="ctr">
              <a:buNone/>
              <a:defRPr sz="17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096000" y="2255921"/>
            <a:ext cx="6096000" cy="2255921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</p:spPr>
        <p:txBody>
          <a:bodyPr/>
          <a:lstStyle>
            <a:lvl1pPr marL="0" indent="0" algn="ctr">
              <a:buNone/>
              <a:defRPr sz="17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2066193"/>
            <a:ext cx="12192000" cy="4172683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52890" y="2196052"/>
            <a:ext cx="3593004" cy="3921823"/>
          </a:xfrm>
          <a:custGeom>
            <a:avLst/>
            <a:gdLst>
              <a:gd name="connsiteX0" fmla="*/ 2838222 w 5739918"/>
              <a:gd name="connsiteY0" fmla="*/ 0 h 6274917"/>
              <a:gd name="connsiteX1" fmla="*/ 5612970 w 5739918"/>
              <a:gd name="connsiteY1" fmla="*/ 2239747 h 6274917"/>
              <a:gd name="connsiteX2" fmla="*/ 4760594 w 5739918"/>
              <a:gd name="connsiteY2" fmla="*/ 2239747 h 6274917"/>
              <a:gd name="connsiteX3" fmla="*/ 4198390 w 5739918"/>
              <a:gd name="connsiteY3" fmla="*/ 1024661 h 6274917"/>
              <a:gd name="connsiteX4" fmla="*/ 2838222 w 5739918"/>
              <a:gd name="connsiteY4" fmla="*/ 788898 h 6274917"/>
              <a:gd name="connsiteX5" fmla="*/ 1079068 w 5739918"/>
              <a:gd name="connsiteY5" fmla="*/ 1668475 h 6274917"/>
              <a:gd name="connsiteX6" fmla="*/ 1496187 w 5739918"/>
              <a:gd name="connsiteY6" fmla="*/ 2294154 h 6274917"/>
              <a:gd name="connsiteX7" fmla="*/ 2702204 w 5739918"/>
              <a:gd name="connsiteY7" fmla="*/ 2602459 h 6274917"/>
              <a:gd name="connsiteX8" fmla="*/ 4969154 w 5739918"/>
              <a:gd name="connsiteY8" fmla="*/ 3210001 h 6274917"/>
              <a:gd name="connsiteX9" fmla="*/ 5739918 w 5739918"/>
              <a:gd name="connsiteY9" fmla="*/ 4552036 h 6274917"/>
              <a:gd name="connsiteX10" fmla="*/ 4769662 w 5739918"/>
              <a:gd name="connsiteY10" fmla="*/ 5921273 h 6274917"/>
              <a:gd name="connsiteX11" fmla="*/ 3010510 w 5739918"/>
              <a:gd name="connsiteY11" fmla="*/ 6274917 h 6274917"/>
              <a:gd name="connsiteX12" fmla="*/ 997458 w 5739918"/>
              <a:gd name="connsiteY12" fmla="*/ 5857799 h 6274917"/>
              <a:gd name="connsiteX13" fmla="*/ 0 w 5739918"/>
              <a:gd name="connsiteY13" fmla="*/ 4153052 h 6274917"/>
              <a:gd name="connsiteX14" fmla="*/ 0 w 5739918"/>
              <a:gd name="connsiteY14" fmla="*/ 3754069 h 6274917"/>
              <a:gd name="connsiteX15" fmla="*/ 870509 w 5739918"/>
              <a:gd name="connsiteY15" fmla="*/ 3754069 h 6274917"/>
              <a:gd name="connsiteX16" fmla="*/ 870509 w 5739918"/>
              <a:gd name="connsiteY16" fmla="*/ 4125849 h 6274917"/>
              <a:gd name="connsiteX17" fmla="*/ 3015327 w 5739918"/>
              <a:gd name="connsiteY17" fmla="*/ 5486019 h 6274917"/>
              <a:gd name="connsiteX18" fmla="*/ 4287794 w 5739918"/>
              <a:gd name="connsiteY18" fmla="*/ 5268392 h 6274917"/>
              <a:gd name="connsiteX19" fmla="*/ 4869408 w 5739918"/>
              <a:gd name="connsiteY19" fmla="*/ 4533900 h 6274917"/>
              <a:gd name="connsiteX20" fmla="*/ 4688054 w 5739918"/>
              <a:gd name="connsiteY20" fmla="*/ 4017036 h 6274917"/>
              <a:gd name="connsiteX21" fmla="*/ 4044239 w 5739918"/>
              <a:gd name="connsiteY21" fmla="*/ 3726866 h 6274917"/>
              <a:gd name="connsiteX22" fmla="*/ 2765679 w 5739918"/>
              <a:gd name="connsiteY22" fmla="*/ 3454832 h 6274917"/>
              <a:gd name="connsiteX23" fmla="*/ 1142543 w 5739918"/>
              <a:gd name="connsiteY23" fmla="*/ 3010510 h 6274917"/>
              <a:gd name="connsiteX24" fmla="*/ 208560 w 5739918"/>
              <a:gd name="connsiteY24" fmla="*/ 1668475 h 6274917"/>
              <a:gd name="connsiteX25" fmla="*/ 2838222 w 5739918"/>
              <a:gd name="connsiteY25" fmla="*/ 0 h 6274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739918" h="6274917">
                <a:moveTo>
                  <a:pt x="2838222" y="0"/>
                </a:moveTo>
                <a:cubicBezTo>
                  <a:pt x="4663872" y="0"/>
                  <a:pt x="5588788" y="746582"/>
                  <a:pt x="5612970" y="2239747"/>
                </a:cubicBezTo>
                <a:lnTo>
                  <a:pt x="4760594" y="2239747"/>
                </a:lnTo>
                <a:cubicBezTo>
                  <a:pt x="4718278" y="1598955"/>
                  <a:pt x="4530878" y="1193927"/>
                  <a:pt x="4198390" y="1024661"/>
                </a:cubicBezTo>
                <a:cubicBezTo>
                  <a:pt x="3902176" y="867487"/>
                  <a:pt x="3448786" y="788898"/>
                  <a:pt x="2838222" y="788898"/>
                </a:cubicBezTo>
                <a:cubicBezTo>
                  <a:pt x="1665453" y="788898"/>
                  <a:pt x="1079068" y="1082090"/>
                  <a:pt x="1079068" y="1668475"/>
                </a:cubicBezTo>
                <a:cubicBezTo>
                  <a:pt x="1079068" y="1946554"/>
                  <a:pt x="1218108" y="2155114"/>
                  <a:pt x="1496187" y="2294154"/>
                </a:cubicBezTo>
                <a:cubicBezTo>
                  <a:pt x="1725905" y="2402967"/>
                  <a:pt x="2127910" y="2505736"/>
                  <a:pt x="2702204" y="2602459"/>
                </a:cubicBezTo>
                <a:cubicBezTo>
                  <a:pt x="3826612" y="2789860"/>
                  <a:pt x="4582262" y="2992375"/>
                  <a:pt x="4969154" y="3210001"/>
                </a:cubicBezTo>
                <a:cubicBezTo>
                  <a:pt x="5482998" y="3500171"/>
                  <a:pt x="5739918" y="3947516"/>
                  <a:pt x="5739918" y="4552036"/>
                </a:cubicBezTo>
                <a:cubicBezTo>
                  <a:pt x="5739918" y="5162601"/>
                  <a:pt x="5416498" y="5619013"/>
                  <a:pt x="4769662" y="5921273"/>
                </a:cubicBezTo>
                <a:cubicBezTo>
                  <a:pt x="4280002" y="6157036"/>
                  <a:pt x="3693618" y="6274917"/>
                  <a:pt x="3010510" y="6274917"/>
                </a:cubicBezTo>
                <a:cubicBezTo>
                  <a:pt x="2188362" y="6274917"/>
                  <a:pt x="1517346" y="6135878"/>
                  <a:pt x="997458" y="5857799"/>
                </a:cubicBezTo>
                <a:cubicBezTo>
                  <a:pt x="332486" y="5495086"/>
                  <a:pt x="0" y="4926838"/>
                  <a:pt x="0" y="4153052"/>
                </a:cubicBezTo>
                <a:lnTo>
                  <a:pt x="0" y="3754069"/>
                </a:lnTo>
                <a:lnTo>
                  <a:pt x="870509" y="3754069"/>
                </a:lnTo>
                <a:lnTo>
                  <a:pt x="870509" y="4125849"/>
                </a:lnTo>
                <a:cubicBezTo>
                  <a:pt x="870509" y="5032629"/>
                  <a:pt x="1585448" y="5486019"/>
                  <a:pt x="3015327" y="5486019"/>
                </a:cubicBezTo>
                <a:cubicBezTo>
                  <a:pt x="3536442" y="5486019"/>
                  <a:pt x="3960598" y="5413476"/>
                  <a:pt x="4287794" y="5268392"/>
                </a:cubicBezTo>
                <a:cubicBezTo>
                  <a:pt x="4675538" y="5105172"/>
                  <a:pt x="4869408" y="4860341"/>
                  <a:pt x="4869408" y="4533900"/>
                </a:cubicBezTo>
                <a:cubicBezTo>
                  <a:pt x="4869408" y="4298137"/>
                  <a:pt x="4808956" y="4125849"/>
                  <a:pt x="4688054" y="4017036"/>
                </a:cubicBezTo>
                <a:cubicBezTo>
                  <a:pt x="4567148" y="3908222"/>
                  <a:pt x="4352544" y="3811499"/>
                  <a:pt x="4044239" y="3726866"/>
                </a:cubicBezTo>
                <a:cubicBezTo>
                  <a:pt x="3862883" y="3678504"/>
                  <a:pt x="3436696" y="3587827"/>
                  <a:pt x="2765679" y="3454832"/>
                </a:cubicBezTo>
                <a:cubicBezTo>
                  <a:pt x="1973758" y="3297657"/>
                  <a:pt x="1432713" y="3149550"/>
                  <a:pt x="1142543" y="3010510"/>
                </a:cubicBezTo>
                <a:cubicBezTo>
                  <a:pt x="519888" y="2714295"/>
                  <a:pt x="208560" y="2266950"/>
                  <a:pt x="208560" y="1668475"/>
                </a:cubicBezTo>
                <a:cubicBezTo>
                  <a:pt x="208560" y="556158"/>
                  <a:pt x="1085114" y="0"/>
                  <a:pt x="2838222" y="0"/>
                </a:cubicBez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  <a:effectLst>
            <a:outerShdw blurRad="1270000" dist="1143000" dir="10800000" sx="90000" sy="90000" algn="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7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</p:bldLst>
      </p:timing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2066193"/>
            <a:ext cx="12192000" cy="4172683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5892816" y="2198851"/>
            <a:ext cx="5971134" cy="3842480"/>
          </a:xfrm>
          <a:custGeom>
            <a:avLst/>
            <a:gdLst>
              <a:gd name="connsiteX0" fmla="*/ 0 w 9539043"/>
              <a:gd name="connsiteY0" fmla="*/ 0 h 6147968"/>
              <a:gd name="connsiteX1" fmla="*/ 929734 w 9539043"/>
              <a:gd name="connsiteY1" fmla="*/ 0 h 6147968"/>
              <a:gd name="connsiteX2" fmla="*/ 3180956 w 9539043"/>
              <a:gd name="connsiteY2" fmla="*/ 4845747 h 6147968"/>
              <a:gd name="connsiteX3" fmla="*/ 4310180 w 9539043"/>
              <a:gd name="connsiteY3" fmla="*/ 2323199 h 6147968"/>
              <a:gd name="connsiteX4" fmla="*/ 3241172 w 9539043"/>
              <a:gd name="connsiteY4" fmla="*/ 0 h 6147968"/>
              <a:gd name="connsiteX5" fmla="*/ 4170906 w 9539043"/>
              <a:gd name="connsiteY5" fmla="*/ 0 h 6147968"/>
              <a:gd name="connsiteX6" fmla="*/ 6415044 w 9539043"/>
              <a:gd name="connsiteY6" fmla="*/ 4832712 h 6147968"/>
              <a:gd name="connsiteX7" fmla="*/ 8603359 w 9539043"/>
              <a:gd name="connsiteY7" fmla="*/ 0 h 6147968"/>
              <a:gd name="connsiteX8" fmla="*/ 9539043 w 9539043"/>
              <a:gd name="connsiteY8" fmla="*/ 0 h 6147968"/>
              <a:gd name="connsiteX9" fmla="*/ 6755228 w 9539043"/>
              <a:gd name="connsiteY9" fmla="*/ 6147968 h 6147968"/>
              <a:gd name="connsiteX10" fmla="*/ 6096254 w 9539043"/>
              <a:gd name="connsiteY10" fmla="*/ 6147968 h 6147968"/>
              <a:gd name="connsiteX11" fmla="*/ 4790632 w 9539043"/>
              <a:gd name="connsiteY11" fmla="*/ 3336383 h 6147968"/>
              <a:gd name="connsiteX12" fmla="*/ 3512072 w 9539043"/>
              <a:gd name="connsiteY12" fmla="*/ 6147968 h 6147968"/>
              <a:gd name="connsiteX13" fmla="*/ 2856074 w 9539043"/>
              <a:gd name="connsiteY13" fmla="*/ 6147968 h 6147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539043" h="6147968">
                <a:moveTo>
                  <a:pt x="0" y="0"/>
                </a:moveTo>
                <a:lnTo>
                  <a:pt x="929734" y="0"/>
                </a:lnTo>
                <a:lnTo>
                  <a:pt x="3180956" y="4845747"/>
                </a:lnTo>
                <a:lnTo>
                  <a:pt x="4310180" y="2323199"/>
                </a:lnTo>
                <a:lnTo>
                  <a:pt x="3241172" y="0"/>
                </a:lnTo>
                <a:lnTo>
                  <a:pt x="4170906" y="0"/>
                </a:lnTo>
                <a:lnTo>
                  <a:pt x="6415044" y="4832712"/>
                </a:lnTo>
                <a:lnTo>
                  <a:pt x="8603359" y="0"/>
                </a:lnTo>
                <a:lnTo>
                  <a:pt x="9539043" y="0"/>
                </a:lnTo>
                <a:lnTo>
                  <a:pt x="6755228" y="6147968"/>
                </a:lnTo>
                <a:lnTo>
                  <a:pt x="6096254" y="6147968"/>
                </a:lnTo>
                <a:lnTo>
                  <a:pt x="4790632" y="3336383"/>
                </a:lnTo>
                <a:lnTo>
                  <a:pt x="3512072" y="6147968"/>
                </a:lnTo>
                <a:lnTo>
                  <a:pt x="2856074" y="6147968"/>
                </a:ln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  <a:effectLst>
            <a:outerShdw blurRad="1270000" dist="1143000" dir="10800000" sx="90000" sy="90000" algn="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7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</p:bldLst>
      </p:timing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2066193"/>
            <a:ext cx="12192000" cy="4172683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7361150" y="2252726"/>
            <a:ext cx="4342256" cy="3865149"/>
          </a:xfrm>
          <a:custGeom>
            <a:avLst/>
            <a:gdLst>
              <a:gd name="connsiteX0" fmla="*/ 3459364 w 6936868"/>
              <a:gd name="connsiteY0" fmla="*/ 788899 h 6184239"/>
              <a:gd name="connsiteX1" fmla="*/ 1542732 w 6936868"/>
              <a:gd name="connsiteY1" fmla="*/ 1378306 h 6184239"/>
              <a:gd name="connsiteX2" fmla="*/ 870508 w 6936868"/>
              <a:gd name="connsiteY2" fmla="*/ 3055849 h 6184239"/>
              <a:gd name="connsiteX3" fmla="*/ 1551796 w 6936868"/>
              <a:gd name="connsiteY3" fmla="*/ 4769663 h 6184239"/>
              <a:gd name="connsiteX4" fmla="*/ 3459364 w 6936868"/>
              <a:gd name="connsiteY4" fmla="*/ 5395341 h 6184239"/>
              <a:gd name="connsiteX5" fmla="*/ 5385068 w 6936868"/>
              <a:gd name="connsiteY5" fmla="*/ 4774197 h 6184239"/>
              <a:gd name="connsiteX6" fmla="*/ 6066356 w 6936868"/>
              <a:gd name="connsiteY6" fmla="*/ 3055849 h 6184239"/>
              <a:gd name="connsiteX7" fmla="*/ 5385000 w 6936868"/>
              <a:gd name="connsiteY7" fmla="*/ 1373772 h 6184239"/>
              <a:gd name="connsiteX8" fmla="*/ 3459364 w 6936868"/>
              <a:gd name="connsiteY8" fmla="*/ 788899 h 6184239"/>
              <a:gd name="connsiteX9" fmla="*/ 3463900 w 6936868"/>
              <a:gd name="connsiteY9" fmla="*/ 0 h 6184239"/>
              <a:gd name="connsiteX10" fmla="*/ 5984748 w 6936868"/>
              <a:gd name="connsiteY10" fmla="*/ 788899 h 6184239"/>
              <a:gd name="connsiteX11" fmla="*/ 6936868 w 6936868"/>
              <a:gd name="connsiteY11" fmla="*/ 3055849 h 6184239"/>
              <a:gd name="connsiteX12" fmla="*/ 5998348 w 6936868"/>
              <a:gd name="connsiteY12" fmla="*/ 5340934 h 6184239"/>
              <a:gd name="connsiteX13" fmla="*/ 3463900 w 6936868"/>
              <a:gd name="connsiteY13" fmla="*/ 6184239 h 6184239"/>
              <a:gd name="connsiteX14" fmla="*/ 929448 w 6936868"/>
              <a:gd name="connsiteY14" fmla="*/ 5345468 h 6184239"/>
              <a:gd name="connsiteX15" fmla="*/ 0 w 6936868"/>
              <a:gd name="connsiteY15" fmla="*/ 3055849 h 6184239"/>
              <a:gd name="connsiteX16" fmla="*/ 952120 w 6936868"/>
              <a:gd name="connsiteY16" fmla="*/ 788899 h 6184239"/>
              <a:gd name="connsiteX17" fmla="*/ 3463900 w 6936868"/>
              <a:gd name="connsiteY17" fmla="*/ 0 h 6184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936868" h="6184239">
                <a:moveTo>
                  <a:pt x="3459364" y="788899"/>
                </a:moveTo>
                <a:cubicBezTo>
                  <a:pt x="2629756" y="788899"/>
                  <a:pt x="1990880" y="985368"/>
                  <a:pt x="1542732" y="1378306"/>
                </a:cubicBezTo>
                <a:cubicBezTo>
                  <a:pt x="1094580" y="1771244"/>
                  <a:pt x="870508" y="2330425"/>
                  <a:pt x="870508" y="3055849"/>
                </a:cubicBezTo>
                <a:cubicBezTo>
                  <a:pt x="870508" y="3781273"/>
                  <a:pt x="1097604" y="4352544"/>
                  <a:pt x="1551796" y="4769663"/>
                </a:cubicBezTo>
                <a:cubicBezTo>
                  <a:pt x="2005992" y="5186782"/>
                  <a:pt x="2641848" y="5395341"/>
                  <a:pt x="3459364" y="5395341"/>
                </a:cubicBezTo>
                <a:cubicBezTo>
                  <a:pt x="4288976" y="5395341"/>
                  <a:pt x="4930876" y="5188292"/>
                  <a:pt x="5385068" y="4774197"/>
                </a:cubicBezTo>
                <a:cubicBezTo>
                  <a:pt x="5839260" y="4360101"/>
                  <a:pt x="6066356" y="3787318"/>
                  <a:pt x="6066356" y="3055849"/>
                </a:cubicBezTo>
                <a:cubicBezTo>
                  <a:pt x="6066356" y="2324380"/>
                  <a:pt x="5839240" y="1763687"/>
                  <a:pt x="5385000" y="1373772"/>
                </a:cubicBezTo>
                <a:cubicBezTo>
                  <a:pt x="4930852" y="983856"/>
                  <a:pt x="4288976" y="788899"/>
                  <a:pt x="3459364" y="788899"/>
                </a:cubicBezTo>
                <a:close/>
                <a:moveTo>
                  <a:pt x="3463900" y="0"/>
                </a:moveTo>
                <a:cubicBezTo>
                  <a:pt x="4527856" y="0"/>
                  <a:pt x="5368136" y="262966"/>
                  <a:pt x="5984748" y="788899"/>
                </a:cubicBezTo>
                <a:cubicBezTo>
                  <a:pt x="6619492" y="1332967"/>
                  <a:pt x="6936868" y="2088617"/>
                  <a:pt x="6936868" y="3055849"/>
                </a:cubicBezTo>
                <a:cubicBezTo>
                  <a:pt x="6936868" y="4017035"/>
                  <a:pt x="6624028" y="4778731"/>
                  <a:pt x="5998348" y="5340934"/>
                </a:cubicBezTo>
                <a:cubicBezTo>
                  <a:pt x="5372672" y="5903138"/>
                  <a:pt x="4527856" y="6184239"/>
                  <a:pt x="3463900" y="6184239"/>
                </a:cubicBezTo>
                <a:cubicBezTo>
                  <a:pt x="2393900" y="6184239"/>
                  <a:pt x="1549080" y="5904649"/>
                  <a:pt x="929448" y="5345468"/>
                </a:cubicBezTo>
                <a:cubicBezTo>
                  <a:pt x="309816" y="4786287"/>
                  <a:pt x="0" y="4023081"/>
                  <a:pt x="0" y="3055849"/>
                </a:cubicBezTo>
                <a:cubicBezTo>
                  <a:pt x="0" y="2088617"/>
                  <a:pt x="317372" y="1332967"/>
                  <a:pt x="952120" y="788899"/>
                </a:cubicBezTo>
                <a:cubicBezTo>
                  <a:pt x="1562684" y="262966"/>
                  <a:pt x="2399944" y="0"/>
                  <a:pt x="3463900" y="0"/>
                </a:cubicBez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  <a:effectLst>
            <a:outerShdw blurRad="1270000" dist="1143000" dir="10800000" sx="90000" sy="90000" algn="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7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</p:bldLst>
      </p:timing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2066193"/>
            <a:ext cx="12192000" cy="4172683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8224275" y="2235723"/>
            <a:ext cx="3490832" cy="3842480"/>
          </a:xfrm>
          <a:custGeom>
            <a:avLst/>
            <a:gdLst>
              <a:gd name="connsiteX0" fmla="*/ 0 w 5576695"/>
              <a:gd name="connsiteY0" fmla="*/ 0 h 6147968"/>
              <a:gd name="connsiteX1" fmla="*/ 5576695 w 5576695"/>
              <a:gd name="connsiteY1" fmla="*/ 0 h 6147968"/>
              <a:gd name="connsiteX2" fmla="*/ 5576695 w 5576695"/>
              <a:gd name="connsiteY2" fmla="*/ 788898 h 6147968"/>
              <a:gd name="connsiteX3" fmla="*/ 3228132 w 5576695"/>
              <a:gd name="connsiteY3" fmla="*/ 788898 h 6147968"/>
              <a:gd name="connsiteX4" fmla="*/ 3228132 w 5576695"/>
              <a:gd name="connsiteY4" fmla="*/ 6147968 h 6147968"/>
              <a:gd name="connsiteX5" fmla="*/ 2357628 w 5576695"/>
              <a:gd name="connsiteY5" fmla="*/ 6147968 h 6147968"/>
              <a:gd name="connsiteX6" fmla="*/ 2357628 w 5576695"/>
              <a:gd name="connsiteY6" fmla="*/ 788898 h 6147968"/>
              <a:gd name="connsiteX7" fmla="*/ 0 w 5576695"/>
              <a:gd name="connsiteY7" fmla="*/ 788898 h 6147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76695" h="6147968">
                <a:moveTo>
                  <a:pt x="0" y="0"/>
                </a:moveTo>
                <a:lnTo>
                  <a:pt x="5576695" y="0"/>
                </a:lnTo>
                <a:lnTo>
                  <a:pt x="5576695" y="788898"/>
                </a:lnTo>
                <a:lnTo>
                  <a:pt x="3228132" y="788898"/>
                </a:lnTo>
                <a:lnTo>
                  <a:pt x="3228132" y="6147968"/>
                </a:lnTo>
                <a:lnTo>
                  <a:pt x="2357628" y="6147968"/>
                </a:lnTo>
                <a:lnTo>
                  <a:pt x="2357628" y="788898"/>
                </a:lnTo>
                <a:lnTo>
                  <a:pt x="0" y="788898"/>
                </a:ln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  <a:effectLst>
            <a:outerShdw blurRad="1270000" dist="1143000" dir="10800000" sx="90000" sy="90000" algn="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7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</p:bldLst>
      </p:timing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26E78-D402-49E4-84B1-7CE3AE173863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E58C6-1C40-4989-BC80-C4E9F6DEB24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26E78-D402-49E4-84B1-7CE3AE173863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E58C6-1C40-4989-BC80-C4E9F6DEB24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26E78-D402-49E4-84B1-7CE3AE173863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E58C6-1C40-4989-BC80-C4E9F6DEB24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26E78-D402-49E4-84B1-7CE3AE173863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E58C6-1C40-4989-BC80-C4E9F6DEB24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26E78-D402-49E4-84B1-7CE3AE173863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E58C6-1C40-4989-BC80-C4E9F6DEB24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26E78-D402-49E4-84B1-7CE3AE173863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E58C6-1C40-4989-BC80-C4E9F6DEB24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26E78-D402-49E4-84B1-7CE3AE173863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E58C6-1C40-4989-BC80-C4E9F6DEB24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126E78-D402-49E4-84B1-7CE3AE173863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4E58C6-1C40-4989-BC80-C4E9F6DEB24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notesSlide" Target="../notesSlides/notesSlide1.xml"/><Relationship Id="rId18" Type="http://schemas.openxmlformats.org/officeDocument/2006/relationships/image" Target="../media/image6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slideLayout" Target="../slideLayouts/slideLayout7.xml"/><Relationship Id="rId17" Type="http://schemas.openxmlformats.org/officeDocument/2006/relationships/image" Target="../media/image5.png"/><Relationship Id="rId2" Type="http://schemas.openxmlformats.org/officeDocument/2006/relationships/tags" Target="../tags/tag2.xml"/><Relationship Id="rId16" Type="http://schemas.openxmlformats.org/officeDocument/2006/relationships/image" Target="../media/image4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audio" Target="../media/media1.mp3"/><Relationship Id="rId5" Type="http://schemas.openxmlformats.org/officeDocument/2006/relationships/tags" Target="../tags/tag5.xml"/><Relationship Id="rId15" Type="http://schemas.openxmlformats.org/officeDocument/2006/relationships/image" Target="../media/image3.png"/><Relationship Id="rId10" Type="http://schemas.microsoft.com/office/2007/relationships/media" Target="../media/media1.mp3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Relationship Id="rId5" Type="http://schemas.openxmlformats.org/officeDocument/2006/relationships/chart" Target="../charts/chart3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10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0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A_图片 15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25337" y="-1378995"/>
            <a:ext cx="9066663" cy="8236995"/>
          </a:xfrm>
          <a:prstGeom prst="rect">
            <a:avLst/>
          </a:prstGeom>
        </p:spPr>
      </p:pic>
      <p:pic>
        <p:nvPicPr>
          <p:cNvPr id="18" name="PA_图片 1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8364"/>
            <a:ext cx="11931680" cy="7076364"/>
          </a:xfrm>
          <a:prstGeom prst="rect">
            <a:avLst/>
          </a:prstGeom>
        </p:spPr>
      </p:pic>
      <p:pic>
        <p:nvPicPr>
          <p:cNvPr id="20" name="PA_图片 1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24" y="-585419"/>
            <a:ext cx="6094863" cy="60948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PA_组合 59"/>
          <p:cNvGrpSpPr/>
          <p:nvPr>
            <p:custDataLst>
              <p:tags r:id="rId4"/>
            </p:custDataLst>
          </p:nvPr>
        </p:nvGrpSpPr>
        <p:grpSpPr>
          <a:xfrm>
            <a:off x="11232413" y="257465"/>
            <a:ext cx="431503" cy="431503"/>
            <a:chOff x="16378250" y="7299836"/>
            <a:chExt cx="1522644" cy="1522644"/>
          </a:xfrm>
        </p:grpSpPr>
        <p:sp>
          <p:nvSpPr>
            <p:cNvPr id="31" name="Oval 60"/>
            <p:cNvSpPr/>
            <p:nvPr/>
          </p:nvSpPr>
          <p:spPr>
            <a:xfrm>
              <a:off x="16378250" y="7299836"/>
              <a:ext cx="1522644" cy="15226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270000" dist="723900" dir="5400000" sx="90000" sy="9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 dirty="0"/>
            </a:p>
          </p:txBody>
        </p:sp>
        <p:grpSp>
          <p:nvGrpSpPr>
            <p:cNvPr id="32" name="Group 61"/>
            <p:cNvGrpSpPr/>
            <p:nvPr/>
          </p:nvGrpSpPr>
          <p:grpSpPr>
            <a:xfrm>
              <a:off x="16917046" y="7736780"/>
              <a:ext cx="445052" cy="648756"/>
              <a:chOff x="3582988" y="3510757"/>
              <a:chExt cx="319088" cy="465138"/>
            </a:xfrm>
            <a:solidFill>
              <a:schemeClr val="accent4"/>
            </a:solidFill>
          </p:grpSpPr>
          <p:sp>
            <p:nvSpPr>
              <p:cNvPr id="33" name="AutoShape 113"/>
              <p:cNvSpPr/>
              <p:nvPr/>
            </p:nvSpPr>
            <p:spPr bwMode="auto">
              <a:xfrm>
                <a:off x="3582988" y="3510757"/>
                <a:ext cx="319088" cy="46513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5386" y="14175"/>
                    </a:moveTo>
                    <a:lnTo>
                      <a:pt x="6223" y="14175"/>
                    </a:lnTo>
                    <a:cubicBezTo>
                      <a:pt x="5734" y="13446"/>
                      <a:pt x="5147" y="12716"/>
                      <a:pt x="4568" y="12003"/>
                    </a:cubicBezTo>
                    <a:cubicBezTo>
                      <a:pt x="3287" y="10427"/>
                      <a:pt x="1963" y="8797"/>
                      <a:pt x="1963" y="7425"/>
                    </a:cubicBezTo>
                    <a:cubicBezTo>
                      <a:pt x="1963" y="4075"/>
                      <a:pt x="5927" y="1350"/>
                      <a:pt x="10800" y="1350"/>
                    </a:cubicBezTo>
                    <a:cubicBezTo>
                      <a:pt x="15672" y="1350"/>
                      <a:pt x="19636" y="4075"/>
                      <a:pt x="19636" y="7425"/>
                    </a:cubicBezTo>
                    <a:cubicBezTo>
                      <a:pt x="19636" y="8787"/>
                      <a:pt x="18312" y="10425"/>
                      <a:pt x="17029" y="12011"/>
                    </a:cubicBezTo>
                    <a:cubicBezTo>
                      <a:pt x="16455" y="12723"/>
                      <a:pt x="15873" y="13449"/>
                      <a:pt x="15386" y="14175"/>
                    </a:cubicBezTo>
                    <a:moveTo>
                      <a:pt x="10800" y="20249"/>
                    </a:moveTo>
                    <a:cubicBezTo>
                      <a:pt x="9805" y="20249"/>
                      <a:pt x="9347" y="20171"/>
                      <a:pt x="8839" y="19406"/>
                    </a:cubicBezTo>
                    <a:lnTo>
                      <a:pt x="13000" y="19048"/>
                    </a:lnTo>
                    <a:cubicBezTo>
                      <a:pt x="12398" y="20164"/>
                      <a:pt x="11959" y="20249"/>
                      <a:pt x="10800" y="20249"/>
                    </a:cubicBezTo>
                    <a:moveTo>
                      <a:pt x="7595" y="16813"/>
                    </a:moveTo>
                    <a:cubicBezTo>
                      <a:pt x="7417" y="16407"/>
                      <a:pt x="7215" y="15978"/>
                      <a:pt x="6991" y="15525"/>
                    </a:cubicBezTo>
                    <a:lnTo>
                      <a:pt x="14616" y="15525"/>
                    </a:lnTo>
                    <a:cubicBezTo>
                      <a:pt x="14496" y="15767"/>
                      <a:pt x="14375" y="16010"/>
                      <a:pt x="14270" y="16239"/>
                    </a:cubicBezTo>
                    <a:cubicBezTo>
                      <a:pt x="14270" y="16239"/>
                      <a:pt x="7595" y="16813"/>
                      <a:pt x="7595" y="16813"/>
                    </a:cubicBezTo>
                    <a:close/>
                    <a:moveTo>
                      <a:pt x="13345" y="18343"/>
                    </a:moveTo>
                    <a:lnTo>
                      <a:pt x="8476" y="18762"/>
                    </a:lnTo>
                    <a:cubicBezTo>
                      <a:pt x="8303" y="18416"/>
                      <a:pt x="8116" y="18011"/>
                      <a:pt x="7890" y="17483"/>
                    </a:cubicBezTo>
                    <a:cubicBezTo>
                      <a:pt x="7887" y="17477"/>
                      <a:pt x="7883" y="17469"/>
                      <a:pt x="7881" y="17462"/>
                    </a:cubicBezTo>
                    <a:lnTo>
                      <a:pt x="13957" y="16941"/>
                    </a:lnTo>
                    <a:cubicBezTo>
                      <a:pt x="13871" y="17140"/>
                      <a:pt x="13778" y="17350"/>
                      <a:pt x="13698" y="17537"/>
                    </a:cubicBezTo>
                    <a:cubicBezTo>
                      <a:pt x="13569" y="17841"/>
                      <a:pt x="13453" y="18104"/>
                      <a:pt x="13345" y="18343"/>
                    </a:cubicBezTo>
                    <a:moveTo>
                      <a:pt x="10800" y="0"/>
                    </a:moveTo>
                    <a:cubicBezTo>
                      <a:pt x="4835" y="0"/>
                      <a:pt x="0" y="3324"/>
                      <a:pt x="0" y="7425"/>
                    </a:cubicBezTo>
                    <a:cubicBezTo>
                      <a:pt x="0" y="10146"/>
                      <a:pt x="3621" y="13029"/>
                      <a:pt x="4939" y="15562"/>
                    </a:cubicBezTo>
                    <a:cubicBezTo>
                      <a:pt x="6906" y="19339"/>
                      <a:pt x="6688" y="21599"/>
                      <a:pt x="10800" y="21599"/>
                    </a:cubicBezTo>
                    <a:cubicBezTo>
                      <a:pt x="14972" y="21599"/>
                      <a:pt x="14692" y="19349"/>
                      <a:pt x="16660" y="15577"/>
                    </a:cubicBezTo>
                    <a:cubicBezTo>
                      <a:pt x="17983" y="13039"/>
                      <a:pt x="21600" y="10124"/>
                      <a:pt x="21600" y="7425"/>
                    </a:cubicBezTo>
                    <a:cubicBezTo>
                      <a:pt x="21600" y="3324"/>
                      <a:pt x="16764" y="0"/>
                      <a:pt x="10800" y="0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</p:spPr>
            <p:txBody>
              <a:bodyPr lIns="19021" tIns="19021" rIns="19021" bIns="19021" anchor="ctr"/>
              <a:lstStyle/>
              <a:p>
                <a:pPr algn="ctr" defTabSz="227965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34" name="AutoShape 114"/>
              <p:cNvSpPr/>
              <p:nvPr/>
            </p:nvSpPr>
            <p:spPr bwMode="auto">
              <a:xfrm>
                <a:off x="3655219" y="3583782"/>
                <a:ext cx="94456" cy="94456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938" y="0"/>
                    </a:moveTo>
                    <a:cubicBezTo>
                      <a:pt x="8943" y="0"/>
                      <a:pt x="0" y="8942"/>
                      <a:pt x="0" y="19938"/>
                    </a:cubicBezTo>
                    <a:cubicBezTo>
                      <a:pt x="0" y="20855"/>
                      <a:pt x="743" y="21600"/>
                      <a:pt x="1661" y="21600"/>
                    </a:cubicBezTo>
                    <a:cubicBezTo>
                      <a:pt x="2579" y="21600"/>
                      <a:pt x="3323" y="20855"/>
                      <a:pt x="3323" y="19938"/>
                    </a:cubicBezTo>
                    <a:cubicBezTo>
                      <a:pt x="3323" y="10777"/>
                      <a:pt x="10777" y="3323"/>
                      <a:pt x="19938" y="3323"/>
                    </a:cubicBezTo>
                    <a:cubicBezTo>
                      <a:pt x="20856" y="3323"/>
                      <a:pt x="21600" y="2578"/>
                      <a:pt x="21600" y="1661"/>
                    </a:cubicBezTo>
                    <a:cubicBezTo>
                      <a:pt x="21600" y="744"/>
                      <a:pt x="20856" y="0"/>
                      <a:pt x="19938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21" tIns="19021" rIns="19021" bIns="19021" anchor="ctr"/>
              <a:lstStyle/>
              <a:p>
                <a:pPr algn="ctr" defTabSz="227965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</p:grpSp>
      </p:grpSp>
      <p:grpSp>
        <p:nvGrpSpPr>
          <p:cNvPr id="35" name="PA_组合 64"/>
          <p:cNvGrpSpPr/>
          <p:nvPr>
            <p:custDataLst>
              <p:tags r:id="rId5"/>
            </p:custDataLst>
          </p:nvPr>
        </p:nvGrpSpPr>
        <p:grpSpPr>
          <a:xfrm>
            <a:off x="10491132" y="257465"/>
            <a:ext cx="431503" cy="431503"/>
            <a:chOff x="11404959" y="3715762"/>
            <a:chExt cx="1522644" cy="1522644"/>
          </a:xfrm>
        </p:grpSpPr>
        <p:sp>
          <p:nvSpPr>
            <p:cNvPr id="36" name="Oval 65"/>
            <p:cNvSpPr/>
            <p:nvPr/>
          </p:nvSpPr>
          <p:spPr>
            <a:xfrm>
              <a:off x="11404959" y="3715762"/>
              <a:ext cx="1522644" cy="15226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270000" dist="723900" dir="5400000" sx="90000" sy="9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 dirty="0"/>
            </a:p>
          </p:txBody>
        </p:sp>
        <p:grpSp>
          <p:nvGrpSpPr>
            <p:cNvPr id="37" name="Group 66"/>
            <p:cNvGrpSpPr/>
            <p:nvPr/>
          </p:nvGrpSpPr>
          <p:grpSpPr>
            <a:xfrm>
              <a:off x="11923275" y="4152707"/>
              <a:ext cx="486012" cy="648754"/>
              <a:chOff x="2639219" y="3510757"/>
              <a:chExt cx="348456" cy="465138"/>
            </a:xfrm>
            <a:solidFill>
              <a:schemeClr val="accent3"/>
            </a:solidFill>
          </p:grpSpPr>
          <p:sp>
            <p:nvSpPr>
              <p:cNvPr id="38" name="AutoShape 115"/>
              <p:cNvSpPr/>
              <p:nvPr/>
            </p:nvSpPr>
            <p:spPr bwMode="auto">
              <a:xfrm>
                <a:off x="2639219" y="3510757"/>
                <a:ext cx="348456" cy="46513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800" y="12825"/>
                    </a:moveTo>
                    <a:lnTo>
                      <a:pt x="19800" y="13500"/>
                    </a:lnTo>
                    <a:lnTo>
                      <a:pt x="19800" y="14850"/>
                    </a:lnTo>
                    <a:lnTo>
                      <a:pt x="19800" y="15525"/>
                    </a:lnTo>
                    <a:cubicBezTo>
                      <a:pt x="19800" y="18129"/>
                      <a:pt x="16972" y="20249"/>
                      <a:pt x="13499" y="20249"/>
                    </a:cubicBezTo>
                    <a:lnTo>
                      <a:pt x="8099" y="20249"/>
                    </a:lnTo>
                    <a:cubicBezTo>
                      <a:pt x="4627" y="20249"/>
                      <a:pt x="1800" y="18129"/>
                      <a:pt x="1800" y="15525"/>
                    </a:cubicBezTo>
                    <a:lnTo>
                      <a:pt x="1800" y="14850"/>
                    </a:lnTo>
                    <a:lnTo>
                      <a:pt x="1800" y="13500"/>
                    </a:lnTo>
                    <a:lnTo>
                      <a:pt x="1800" y="12825"/>
                    </a:lnTo>
                    <a:lnTo>
                      <a:pt x="1800" y="10800"/>
                    </a:lnTo>
                    <a:cubicBezTo>
                      <a:pt x="1800" y="10427"/>
                      <a:pt x="2203" y="10124"/>
                      <a:pt x="2699" y="10124"/>
                    </a:cubicBezTo>
                    <a:lnTo>
                      <a:pt x="4499" y="10124"/>
                    </a:lnTo>
                    <a:lnTo>
                      <a:pt x="17100" y="10124"/>
                    </a:lnTo>
                    <a:lnTo>
                      <a:pt x="18899" y="10124"/>
                    </a:lnTo>
                    <a:cubicBezTo>
                      <a:pt x="19396" y="10124"/>
                      <a:pt x="19800" y="10427"/>
                      <a:pt x="19800" y="10800"/>
                    </a:cubicBezTo>
                    <a:cubicBezTo>
                      <a:pt x="19800" y="10800"/>
                      <a:pt x="19800" y="12825"/>
                      <a:pt x="19800" y="12825"/>
                    </a:cubicBezTo>
                    <a:close/>
                    <a:moveTo>
                      <a:pt x="14400" y="6075"/>
                    </a:moveTo>
                    <a:lnTo>
                      <a:pt x="14400" y="6076"/>
                    </a:lnTo>
                    <a:lnTo>
                      <a:pt x="14400" y="8774"/>
                    </a:lnTo>
                    <a:lnTo>
                      <a:pt x="7200" y="8774"/>
                    </a:lnTo>
                    <a:lnTo>
                      <a:pt x="7200" y="6076"/>
                    </a:lnTo>
                    <a:lnTo>
                      <a:pt x="7200" y="6075"/>
                    </a:lnTo>
                    <a:cubicBezTo>
                      <a:pt x="7200" y="4583"/>
                      <a:pt x="8811" y="3375"/>
                      <a:pt x="10800" y="3375"/>
                    </a:cubicBezTo>
                    <a:cubicBezTo>
                      <a:pt x="12788" y="3375"/>
                      <a:pt x="14400" y="4583"/>
                      <a:pt x="14400" y="6075"/>
                    </a:cubicBezTo>
                    <a:moveTo>
                      <a:pt x="4499" y="6075"/>
                    </a:moveTo>
                    <a:cubicBezTo>
                      <a:pt x="4499" y="3465"/>
                      <a:pt x="7320" y="1350"/>
                      <a:pt x="10800" y="1350"/>
                    </a:cubicBezTo>
                    <a:cubicBezTo>
                      <a:pt x="14279" y="1350"/>
                      <a:pt x="17100" y="3465"/>
                      <a:pt x="17100" y="6075"/>
                    </a:cubicBezTo>
                    <a:lnTo>
                      <a:pt x="17100" y="8774"/>
                    </a:lnTo>
                    <a:lnTo>
                      <a:pt x="15299" y="8774"/>
                    </a:lnTo>
                    <a:lnTo>
                      <a:pt x="15299" y="6076"/>
                    </a:lnTo>
                    <a:cubicBezTo>
                      <a:pt x="15299" y="4212"/>
                      <a:pt x="13285" y="2701"/>
                      <a:pt x="10800" y="2701"/>
                    </a:cubicBezTo>
                    <a:cubicBezTo>
                      <a:pt x="8314" y="2701"/>
                      <a:pt x="6299" y="4212"/>
                      <a:pt x="6299" y="6076"/>
                    </a:cubicBezTo>
                    <a:lnTo>
                      <a:pt x="6299" y="8774"/>
                    </a:lnTo>
                    <a:lnTo>
                      <a:pt x="4499" y="8774"/>
                    </a:lnTo>
                    <a:cubicBezTo>
                      <a:pt x="4499" y="8774"/>
                      <a:pt x="4499" y="6075"/>
                      <a:pt x="4499" y="6075"/>
                    </a:cubicBezTo>
                    <a:close/>
                    <a:moveTo>
                      <a:pt x="18899" y="8774"/>
                    </a:moveTo>
                    <a:lnTo>
                      <a:pt x="18899" y="6075"/>
                    </a:lnTo>
                    <a:cubicBezTo>
                      <a:pt x="18899" y="2719"/>
                      <a:pt x="15274" y="0"/>
                      <a:pt x="10800" y="0"/>
                    </a:cubicBezTo>
                    <a:cubicBezTo>
                      <a:pt x="6325" y="0"/>
                      <a:pt x="2699" y="2719"/>
                      <a:pt x="2699" y="6075"/>
                    </a:cubicBezTo>
                    <a:lnTo>
                      <a:pt x="2699" y="8774"/>
                    </a:lnTo>
                    <a:cubicBezTo>
                      <a:pt x="1208" y="8774"/>
                      <a:pt x="0" y="9681"/>
                      <a:pt x="0" y="10800"/>
                    </a:cubicBezTo>
                    <a:lnTo>
                      <a:pt x="0" y="12825"/>
                    </a:lnTo>
                    <a:lnTo>
                      <a:pt x="0" y="13500"/>
                    </a:lnTo>
                    <a:lnTo>
                      <a:pt x="0" y="14850"/>
                    </a:lnTo>
                    <a:lnTo>
                      <a:pt x="0" y="15525"/>
                    </a:lnTo>
                    <a:cubicBezTo>
                      <a:pt x="0" y="18880"/>
                      <a:pt x="3625" y="21599"/>
                      <a:pt x="8099" y="21599"/>
                    </a:cubicBezTo>
                    <a:lnTo>
                      <a:pt x="13499" y="21599"/>
                    </a:lnTo>
                    <a:cubicBezTo>
                      <a:pt x="17974" y="21599"/>
                      <a:pt x="21600" y="18880"/>
                      <a:pt x="21600" y="15525"/>
                    </a:cubicBezTo>
                    <a:lnTo>
                      <a:pt x="21600" y="14850"/>
                    </a:lnTo>
                    <a:lnTo>
                      <a:pt x="21600" y="13500"/>
                    </a:lnTo>
                    <a:lnTo>
                      <a:pt x="21600" y="12825"/>
                    </a:lnTo>
                    <a:lnTo>
                      <a:pt x="21600" y="10800"/>
                    </a:lnTo>
                    <a:cubicBezTo>
                      <a:pt x="21600" y="9681"/>
                      <a:pt x="20391" y="8774"/>
                      <a:pt x="18899" y="877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</p:spPr>
            <p:txBody>
              <a:bodyPr lIns="19021" tIns="19021" rIns="19021" bIns="19021" anchor="ctr"/>
              <a:lstStyle/>
              <a:p>
                <a:pPr algn="ctr" defTabSz="227965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39" name="AutoShape 116"/>
              <p:cNvSpPr/>
              <p:nvPr/>
            </p:nvSpPr>
            <p:spPr bwMode="auto">
              <a:xfrm>
                <a:off x="2784475" y="3786982"/>
                <a:ext cx="57944" cy="87313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0"/>
                    </a:moveTo>
                    <a:cubicBezTo>
                      <a:pt x="4838" y="0"/>
                      <a:pt x="0" y="3226"/>
                      <a:pt x="0" y="7201"/>
                    </a:cubicBezTo>
                    <a:cubicBezTo>
                      <a:pt x="0" y="9390"/>
                      <a:pt x="1798" y="13537"/>
                      <a:pt x="3601" y="16821"/>
                    </a:cubicBezTo>
                    <a:cubicBezTo>
                      <a:pt x="5070" y="19493"/>
                      <a:pt x="6916" y="21600"/>
                      <a:pt x="10800" y="21600"/>
                    </a:cubicBezTo>
                    <a:cubicBezTo>
                      <a:pt x="15016" y="21600"/>
                      <a:pt x="16529" y="19514"/>
                      <a:pt x="18003" y="16858"/>
                    </a:cubicBezTo>
                    <a:cubicBezTo>
                      <a:pt x="19828" y="13567"/>
                      <a:pt x="21600" y="9397"/>
                      <a:pt x="21600" y="7201"/>
                    </a:cubicBezTo>
                    <a:cubicBezTo>
                      <a:pt x="21600" y="3226"/>
                      <a:pt x="16761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21" tIns="19021" rIns="19021" bIns="19021" anchor="ctr"/>
              <a:lstStyle/>
              <a:p>
                <a:pPr algn="ctr" defTabSz="227965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</p:grpSp>
      </p:grpSp>
      <p:grpSp>
        <p:nvGrpSpPr>
          <p:cNvPr id="40" name="PA_组合 69"/>
          <p:cNvGrpSpPr/>
          <p:nvPr>
            <p:custDataLst>
              <p:tags r:id="rId6"/>
            </p:custDataLst>
          </p:nvPr>
        </p:nvGrpSpPr>
        <p:grpSpPr>
          <a:xfrm>
            <a:off x="9749699" y="257465"/>
            <a:ext cx="431503" cy="431503"/>
            <a:chOff x="6535519" y="7299836"/>
            <a:chExt cx="1522644" cy="1522644"/>
          </a:xfrm>
        </p:grpSpPr>
        <p:sp>
          <p:nvSpPr>
            <p:cNvPr id="41" name="Oval 70"/>
            <p:cNvSpPr/>
            <p:nvPr/>
          </p:nvSpPr>
          <p:spPr>
            <a:xfrm>
              <a:off x="6535519" y="7299836"/>
              <a:ext cx="1522644" cy="15226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270000" dist="723900" dir="5400000" sx="90000" sy="9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/>
            </a:p>
          </p:txBody>
        </p:sp>
        <p:sp>
          <p:nvSpPr>
            <p:cNvPr id="42" name="AutoShape 117"/>
            <p:cNvSpPr/>
            <p:nvPr/>
          </p:nvSpPr>
          <p:spPr bwMode="auto">
            <a:xfrm>
              <a:off x="6973017" y="7818152"/>
              <a:ext cx="647648" cy="486012"/>
            </a:xfrm>
            <a:custGeom>
              <a:avLst/>
              <a:gdLst>
                <a:gd name="T0" fmla="+- 0 10799 1"/>
                <a:gd name="T1" fmla="*/ T0 w 21596"/>
                <a:gd name="T2" fmla="*/ 10800 h 21600"/>
                <a:gd name="T3" fmla="+- 0 10799 1"/>
                <a:gd name="T4" fmla="*/ T3 w 21596"/>
                <a:gd name="T5" fmla="*/ 10800 h 21600"/>
                <a:gd name="T6" fmla="+- 0 10799 1"/>
                <a:gd name="T7" fmla="*/ T6 w 21596"/>
                <a:gd name="T8" fmla="*/ 10800 h 21600"/>
                <a:gd name="T9" fmla="+- 0 10799 1"/>
                <a:gd name="T10" fmla="*/ T9 w 21596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96" h="21600">
                  <a:moveTo>
                    <a:pt x="4511" y="2151"/>
                  </a:moveTo>
                  <a:lnTo>
                    <a:pt x="6064" y="3877"/>
                  </a:lnTo>
                  <a:lnTo>
                    <a:pt x="4246" y="6302"/>
                  </a:lnTo>
                  <a:lnTo>
                    <a:pt x="1353" y="6302"/>
                  </a:lnTo>
                  <a:cubicBezTo>
                    <a:pt x="1353" y="6302"/>
                    <a:pt x="4511" y="2151"/>
                    <a:pt x="4511" y="2151"/>
                  </a:cubicBezTo>
                  <a:close/>
                  <a:moveTo>
                    <a:pt x="17348" y="6302"/>
                  </a:moveTo>
                  <a:lnTo>
                    <a:pt x="15531" y="3877"/>
                  </a:lnTo>
                  <a:lnTo>
                    <a:pt x="17082" y="2153"/>
                  </a:lnTo>
                  <a:lnTo>
                    <a:pt x="20191" y="6302"/>
                  </a:lnTo>
                  <a:cubicBezTo>
                    <a:pt x="20191" y="6302"/>
                    <a:pt x="17348" y="6302"/>
                    <a:pt x="17348" y="6302"/>
                  </a:cubicBezTo>
                  <a:close/>
                  <a:moveTo>
                    <a:pt x="17264" y="7202"/>
                  </a:moveTo>
                  <a:lnTo>
                    <a:pt x="19663" y="7202"/>
                  </a:lnTo>
                  <a:lnTo>
                    <a:pt x="13021" y="16638"/>
                  </a:lnTo>
                  <a:cubicBezTo>
                    <a:pt x="13021" y="16638"/>
                    <a:pt x="17264" y="7202"/>
                    <a:pt x="17264" y="7202"/>
                  </a:cubicBezTo>
                  <a:close/>
                  <a:moveTo>
                    <a:pt x="8574" y="16637"/>
                  </a:moveTo>
                  <a:lnTo>
                    <a:pt x="1933" y="7202"/>
                  </a:lnTo>
                  <a:lnTo>
                    <a:pt x="4330" y="7202"/>
                  </a:lnTo>
                  <a:cubicBezTo>
                    <a:pt x="4330" y="7202"/>
                    <a:pt x="8574" y="16637"/>
                    <a:pt x="8574" y="16637"/>
                  </a:cubicBezTo>
                  <a:close/>
                  <a:moveTo>
                    <a:pt x="8429" y="7202"/>
                  </a:moveTo>
                  <a:lnTo>
                    <a:pt x="10084" y="18249"/>
                  </a:lnTo>
                  <a:lnTo>
                    <a:pt x="5117" y="7202"/>
                  </a:lnTo>
                  <a:cubicBezTo>
                    <a:pt x="5117" y="7202"/>
                    <a:pt x="8429" y="7202"/>
                    <a:pt x="8429" y="7202"/>
                  </a:cubicBezTo>
                  <a:close/>
                  <a:moveTo>
                    <a:pt x="6584" y="4456"/>
                  </a:moveTo>
                  <a:lnTo>
                    <a:pt x="8246" y="6302"/>
                  </a:lnTo>
                  <a:lnTo>
                    <a:pt x="5200" y="6302"/>
                  </a:lnTo>
                  <a:cubicBezTo>
                    <a:pt x="5200" y="6302"/>
                    <a:pt x="6584" y="4456"/>
                    <a:pt x="6584" y="4456"/>
                  </a:cubicBezTo>
                  <a:close/>
                  <a:moveTo>
                    <a:pt x="6543" y="3238"/>
                  </a:moveTo>
                  <a:lnTo>
                    <a:pt x="5250" y="1800"/>
                  </a:lnTo>
                  <a:lnTo>
                    <a:pt x="7621" y="1800"/>
                  </a:lnTo>
                  <a:cubicBezTo>
                    <a:pt x="7621" y="1800"/>
                    <a:pt x="6543" y="3238"/>
                    <a:pt x="6543" y="3238"/>
                  </a:cubicBezTo>
                  <a:close/>
                  <a:moveTo>
                    <a:pt x="10797" y="3466"/>
                  </a:moveTo>
                  <a:lnTo>
                    <a:pt x="9299" y="1800"/>
                  </a:lnTo>
                  <a:lnTo>
                    <a:pt x="12296" y="1800"/>
                  </a:lnTo>
                  <a:cubicBezTo>
                    <a:pt x="12296" y="1800"/>
                    <a:pt x="10797" y="3466"/>
                    <a:pt x="10797" y="3466"/>
                  </a:cubicBezTo>
                  <a:close/>
                  <a:moveTo>
                    <a:pt x="13974" y="1800"/>
                  </a:moveTo>
                  <a:lnTo>
                    <a:pt x="16345" y="1800"/>
                  </a:lnTo>
                  <a:lnTo>
                    <a:pt x="15052" y="3238"/>
                  </a:lnTo>
                  <a:cubicBezTo>
                    <a:pt x="15052" y="3238"/>
                    <a:pt x="13974" y="1800"/>
                    <a:pt x="13974" y="1800"/>
                  </a:cubicBezTo>
                  <a:close/>
                  <a:moveTo>
                    <a:pt x="13349" y="6302"/>
                  </a:moveTo>
                  <a:lnTo>
                    <a:pt x="15011" y="4456"/>
                  </a:lnTo>
                  <a:lnTo>
                    <a:pt x="16394" y="6302"/>
                  </a:lnTo>
                  <a:cubicBezTo>
                    <a:pt x="16394" y="6302"/>
                    <a:pt x="13349" y="6302"/>
                    <a:pt x="13349" y="6302"/>
                  </a:cubicBezTo>
                  <a:close/>
                  <a:moveTo>
                    <a:pt x="13166" y="7202"/>
                  </a:moveTo>
                  <a:lnTo>
                    <a:pt x="16478" y="7202"/>
                  </a:lnTo>
                  <a:lnTo>
                    <a:pt x="11511" y="18249"/>
                  </a:lnTo>
                  <a:cubicBezTo>
                    <a:pt x="11511" y="18249"/>
                    <a:pt x="13166" y="7202"/>
                    <a:pt x="13166" y="7202"/>
                  </a:cubicBezTo>
                  <a:close/>
                  <a:moveTo>
                    <a:pt x="12478" y="7202"/>
                  </a:moveTo>
                  <a:lnTo>
                    <a:pt x="10797" y="18414"/>
                  </a:lnTo>
                  <a:lnTo>
                    <a:pt x="9117" y="7202"/>
                  </a:lnTo>
                  <a:cubicBezTo>
                    <a:pt x="9117" y="7202"/>
                    <a:pt x="12478" y="7202"/>
                    <a:pt x="12478" y="7202"/>
                  </a:cubicBezTo>
                  <a:close/>
                  <a:moveTo>
                    <a:pt x="8773" y="5716"/>
                  </a:moveTo>
                  <a:lnTo>
                    <a:pt x="7064" y="3817"/>
                  </a:lnTo>
                  <a:lnTo>
                    <a:pt x="8426" y="2000"/>
                  </a:lnTo>
                  <a:lnTo>
                    <a:pt x="10270" y="4051"/>
                  </a:lnTo>
                  <a:cubicBezTo>
                    <a:pt x="10270" y="4051"/>
                    <a:pt x="8773" y="5716"/>
                    <a:pt x="8773" y="5716"/>
                  </a:cubicBezTo>
                  <a:close/>
                  <a:moveTo>
                    <a:pt x="11325" y="4051"/>
                  </a:moveTo>
                  <a:lnTo>
                    <a:pt x="13169" y="2000"/>
                  </a:lnTo>
                  <a:lnTo>
                    <a:pt x="14531" y="3817"/>
                  </a:lnTo>
                  <a:lnTo>
                    <a:pt x="12822" y="5716"/>
                  </a:lnTo>
                  <a:cubicBezTo>
                    <a:pt x="12822" y="5716"/>
                    <a:pt x="11325" y="4051"/>
                    <a:pt x="11325" y="4051"/>
                  </a:cubicBezTo>
                  <a:close/>
                  <a:moveTo>
                    <a:pt x="12296" y="6302"/>
                  </a:moveTo>
                  <a:lnTo>
                    <a:pt x="9299" y="6302"/>
                  </a:lnTo>
                  <a:lnTo>
                    <a:pt x="10797" y="4638"/>
                  </a:lnTo>
                  <a:cubicBezTo>
                    <a:pt x="10797" y="4638"/>
                    <a:pt x="12296" y="6302"/>
                    <a:pt x="12296" y="6302"/>
                  </a:cubicBezTo>
                  <a:close/>
                  <a:moveTo>
                    <a:pt x="21200" y="5102"/>
                  </a:moveTo>
                  <a:lnTo>
                    <a:pt x="17771" y="527"/>
                  </a:lnTo>
                  <a:cubicBezTo>
                    <a:pt x="17518" y="189"/>
                    <a:pt x="17176" y="0"/>
                    <a:pt x="16817" y="0"/>
                  </a:cubicBezTo>
                  <a:lnTo>
                    <a:pt x="4779" y="0"/>
                  </a:lnTo>
                  <a:cubicBezTo>
                    <a:pt x="4420" y="0"/>
                    <a:pt x="4077" y="189"/>
                    <a:pt x="3824" y="527"/>
                  </a:cubicBezTo>
                  <a:lnTo>
                    <a:pt x="395" y="5102"/>
                  </a:lnTo>
                  <a:cubicBezTo>
                    <a:pt x="131" y="5455"/>
                    <a:pt x="-1" y="5921"/>
                    <a:pt x="-1" y="6387"/>
                  </a:cubicBezTo>
                  <a:cubicBezTo>
                    <a:pt x="1" y="6810"/>
                    <a:pt x="114" y="7233"/>
                    <a:pt x="341" y="7573"/>
                  </a:cubicBezTo>
                  <a:lnTo>
                    <a:pt x="9788" y="20995"/>
                  </a:lnTo>
                  <a:cubicBezTo>
                    <a:pt x="10045" y="21379"/>
                    <a:pt x="10412" y="21599"/>
                    <a:pt x="10797" y="21599"/>
                  </a:cubicBezTo>
                  <a:cubicBezTo>
                    <a:pt x="11183" y="21599"/>
                    <a:pt x="11550" y="21379"/>
                    <a:pt x="11807" y="20995"/>
                  </a:cubicBezTo>
                  <a:lnTo>
                    <a:pt x="21255" y="7573"/>
                  </a:lnTo>
                  <a:cubicBezTo>
                    <a:pt x="21485" y="7226"/>
                    <a:pt x="21598" y="6791"/>
                    <a:pt x="21595" y="6359"/>
                  </a:cubicBezTo>
                  <a:cubicBezTo>
                    <a:pt x="21593" y="5902"/>
                    <a:pt x="21459" y="5449"/>
                    <a:pt x="21200" y="5102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lIns="19021" tIns="19021" rIns="19021" bIns="19021" anchor="ctr"/>
            <a:lstStyle/>
            <a:p>
              <a:pPr algn="ctr" defTabSz="227965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</p:grpSp>
      <p:grpSp>
        <p:nvGrpSpPr>
          <p:cNvPr id="43" name="PA_组合 72"/>
          <p:cNvGrpSpPr/>
          <p:nvPr>
            <p:custDataLst>
              <p:tags r:id="rId7"/>
            </p:custDataLst>
          </p:nvPr>
        </p:nvGrpSpPr>
        <p:grpSpPr>
          <a:xfrm>
            <a:off x="9021721" y="257465"/>
            <a:ext cx="431503" cy="431503"/>
            <a:chOff x="1562228" y="3715762"/>
            <a:chExt cx="1522644" cy="1522644"/>
          </a:xfrm>
        </p:grpSpPr>
        <p:sp>
          <p:nvSpPr>
            <p:cNvPr id="44" name="Oval 73"/>
            <p:cNvSpPr/>
            <p:nvPr/>
          </p:nvSpPr>
          <p:spPr>
            <a:xfrm>
              <a:off x="1562228" y="3715762"/>
              <a:ext cx="1522644" cy="15226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270000" dist="723900" dir="5400000" sx="90000" sy="9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/>
            </a:p>
          </p:txBody>
        </p:sp>
        <p:grpSp>
          <p:nvGrpSpPr>
            <p:cNvPr id="45" name="Group 74"/>
            <p:cNvGrpSpPr/>
            <p:nvPr/>
          </p:nvGrpSpPr>
          <p:grpSpPr>
            <a:xfrm>
              <a:off x="1999726" y="4234078"/>
              <a:ext cx="647648" cy="486012"/>
              <a:chOff x="712110" y="4037334"/>
              <a:chExt cx="464344" cy="348456"/>
            </a:xfrm>
            <a:solidFill>
              <a:schemeClr val="accent1"/>
            </a:solidFill>
          </p:grpSpPr>
          <p:sp>
            <p:nvSpPr>
              <p:cNvPr id="46" name="AutoShape 118"/>
              <p:cNvSpPr/>
              <p:nvPr/>
            </p:nvSpPr>
            <p:spPr bwMode="auto">
              <a:xfrm>
                <a:off x="712110" y="4037334"/>
                <a:ext cx="464344" cy="348456"/>
              </a:xfrm>
              <a:custGeom>
                <a:avLst/>
                <a:gdLst>
                  <a:gd name="T0" fmla="*/ 10732 w 21464"/>
                  <a:gd name="T1" fmla="*/ 10800 h 21600"/>
                  <a:gd name="T2" fmla="*/ 10732 w 21464"/>
                  <a:gd name="T3" fmla="*/ 10800 h 21600"/>
                  <a:gd name="T4" fmla="*/ 10732 w 21464"/>
                  <a:gd name="T5" fmla="*/ 10800 h 21600"/>
                  <a:gd name="T6" fmla="*/ 10732 w 21464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464" h="21600">
                    <a:moveTo>
                      <a:pt x="19918" y="11754"/>
                    </a:moveTo>
                    <a:lnTo>
                      <a:pt x="16564" y="18954"/>
                    </a:lnTo>
                    <a:cubicBezTo>
                      <a:pt x="16317" y="19484"/>
                      <a:pt x="15892" y="19800"/>
                      <a:pt x="15427" y="19800"/>
                    </a:cubicBezTo>
                    <a:lnTo>
                      <a:pt x="2683" y="19800"/>
                    </a:lnTo>
                    <a:cubicBezTo>
                      <a:pt x="1943" y="19800"/>
                      <a:pt x="1341" y="18992"/>
                      <a:pt x="1341" y="18000"/>
                    </a:cubicBezTo>
                    <a:lnTo>
                      <a:pt x="1341" y="3600"/>
                    </a:lnTo>
                    <a:cubicBezTo>
                      <a:pt x="1341" y="2608"/>
                      <a:pt x="1943" y="1800"/>
                      <a:pt x="2683" y="1800"/>
                    </a:cubicBezTo>
                    <a:lnTo>
                      <a:pt x="15427" y="1800"/>
                    </a:lnTo>
                    <a:cubicBezTo>
                      <a:pt x="15892" y="1800"/>
                      <a:pt x="16317" y="2116"/>
                      <a:pt x="16564" y="2645"/>
                    </a:cubicBezTo>
                    <a:lnTo>
                      <a:pt x="19917" y="9845"/>
                    </a:lnTo>
                    <a:cubicBezTo>
                      <a:pt x="20188" y="10425"/>
                      <a:pt x="20188" y="11174"/>
                      <a:pt x="19918" y="11754"/>
                    </a:cubicBezTo>
                    <a:moveTo>
                      <a:pt x="21055" y="8891"/>
                    </a:moveTo>
                    <a:lnTo>
                      <a:pt x="17701" y="1691"/>
                    </a:lnTo>
                    <a:cubicBezTo>
                      <a:pt x="17211" y="639"/>
                      <a:pt x="16352" y="0"/>
                      <a:pt x="15427" y="0"/>
                    </a:cubicBezTo>
                    <a:lnTo>
                      <a:pt x="2683" y="0"/>
                    </a:lnTo>
                    <a:cubicBezTo>
                      <a:pt x="1201" y="0"/>
                      <a:pt x="0" y="1611"/>
                      <a:pt x="0" y="3600"/>
                    </a:cubicBezTo>
                    <a:lnTo>
                      <a:pt x="0" y="18000"/>
                    </a:lnTo>
                    <a:cubicBezTo>
                      <a:pt x="0" y="19988"/>
                      <a:pt x="1201" y="21599"/>
                      <a:pt x="2683" y="21599"/>
                    </a:cubicBezTo>
                    <a:lnTo>
                      <a:pt x="15427" y="21599"/>
                    </a:lnTo>
                    <a:cubicBezTo>
                      <a:pt x="16352" y="21599"/>
                      <a:pt x="17211" y="20960"/>
                      <a:pt x="17701" y="19908"/>
                    </a:cubicBezTo>
                    <a:lnTo>
                      <a:pt x="21055" y="12708"/>
                    </a:lnTo>
                    <a:cubicBezTo>
                      <a:pt x="21600" y="11541"/>
                      <a:pt x="21600" y="10059"/>
                      <a:pt x="21055" y="8891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21" tIns="19021" rIns="19021" bIns="19021" anchor="ctr"/>
              <a:lstStyle/>
              <a:p>
                <a:pPr algn="ctr" defTabSz="227965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47" name="AutoShape 119"/>
              <p:cNvSpPr/>
              <p:nvPr/>
            </p:nvSpPr>
            <p:spPr bwMode="auto">
              <a:xfrm>
                <a:off x="1001829" y="4167509"/>
                <a:ext cx="87313" cy="87313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18000"/>
                    </a:moveTo>
                    <a:cubicBezTo>
                      <a:pt x="6825" y="18000"/>
                      <a:pt x="3600" y="14774"/>
                      <a:pt x="3600" y="10800"/>
                    </a:cubicBezTo>
                    <a:cubicBezTo>
                      <a:pt x="3600" y="6825"/>
                      <a:pt x="6825" y="3600"/>
                      <a:pt x="10800" y="3600"/>
                    </a:cubicBezTo>
                    <a:cubicBezTo>
                      <a:pt x="14774" y="3600"/>
                      <a:pt x="17999" y="6825"/>
                      <a:pt x="17999" y="10800"/>
                    </a:cubicBezTo>
                    <a:cubicBezTo>
                      <a:pt x="17999" y="14774"/>
                      <a:pt x="14774" y="18000"/>
                      <a:pt x="10800" y="18000"/>
                    </a:cubicBezTo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6"/>
                      <a:pt x="4833" y="21599"/>
                      <a:pt x="10800" y="21599"/>
                    </a:cubicBezTo>
                    <a:cubicBezTo>
                      <a:pt x="16766" y="21599"/>
                      <a:pt x="21600" y="16766"/>
                      <a:pt x="21600" y="10800"/>
                    </a:cubicBezTo>
                    <a:cubicBezTo>
                      <a:pt x="21600" y="4833"/>
                      <a:pt x="16766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21" tIns="19021" rIns="19021" bIns="19021" anchor="ctr"/>
              <a:lstStyle/>
              <a:p>
                <a:pPr algn="ctr" defTabSz="227965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</p:grpSp>
      </p:grpSp>
      <p:grpSp>
        <p:nvGrpSpPr>
          <p:cNvPr id="48" name="PA_组合 16"/>
          <p:cNvGrpSpPr/>
          <p:nvPr>
            <p:custDataLst>
              <p:tags r:id="rId8"/>
            </p:custDataLst>
          </p:nvPr>
        </p:nvGrpSpPr>
        <p:grpSpPr>
          <a:xfrm>
            <a:off x="1464280" y="4373037"/>
            <a:ext cx="2251177" cy="1503462"/>
            <a:chOff x="9692913" y="3532055"/>
            <a:chExt cx="3601883" cy="2405539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49" name="Rectangle: Rounded Corners 17"/>
            <p:cNvSpPr/>
            <p:nvPr/>
          </p:nvSpPr>
          <p:spPr>
            <a:xfrm>
              <a:off x="9738519" y="3532055"/>
              <a:ext cx="2350937" cy="503968"/>
            </a:xfrm>
            <a:prstGeom prst="roundRect">
              <a:avLst/>
            </a:prstGeom>
            <a:gradFill flip="none" rotWithShape="1">
              <a:gsLst>
                <a:gs pos="0">
                  <a:schemeClr val="accent2"/>
                </a:gs>
                <a:gs pos="100000">
                  <a:schemeClr val="accent2">
                    <a:lumMod val="75000"/>
                  </a:schemeClr>
                </a:gs>
              </a:gsLst>
              <a:lin ang="2700000" scaled="1"/>
              <a:tileRect/>
            </a:gradFill>
          </p:spPr>
          <p:txBody>
            <a:bodyPr wrap="square">
              <a:spAutoFit/>
            </a:bodyPr>
            <a:lstStyle/>
            <a:p>
              <a:pPr algn="ctr"/>
              <a:r>
                <a:rPr lang="en-US" sz="1250" dirty="0">
                  <a:solidFill>
                    <a:schemeClr val="bg1"/>
                  </a:solidFill>
                  <a:latin typeface="Segoe UI" panose="020B0502040204020203" pitchFamily="34" charset="0"/>
                  <a:ea typeface="Lato Heavy" panose="020F0502020204030203" pitchFamily="34" charset="0"/>
                  <a:cs typeface="Segoe UI" panose="020B0502040204020203" pitchFamily="34" charset="0"/>
                </a:rPr>
                <a:t>Optional One</a:t>
              </a:r>
            </a:p>
          </p:txBody>
        </p:sp>
        <p:grpSp>
          <p:nvGrpSpPr>
            <p:cNvPr id="50" name="Group 18"/>
            <p:cNvGrpSpPr/>
            <p:nvPr/>
          </p:nvGrpSpPr>
          <p:grpSpPr>
            <a:xfrm>
              <a:off x="9692913" y="4232640"/>
              <a:ext cx="3601883" cy="1704954"/>
              <a:chOff x="11934394" y="3333645"/>
              <a:chExt cx="3601883" cy="1704954"/>
            </a:xfrm>
          </p:grpSpPr>
          <p:sp>
            <p:nvSpPr>
              <p:cNvPr id="51" name="TextBox 19"/>
              <p:cNvSpPr txBox="1"/>
              <p:nvPr/>
            </p:nvSpPr>
            <p:spPr>
              <a:xfrm>
                <a:off x="11934394" y="3333645"/>
                <a:ext cx="1229054" cy="701731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r>
                  <a:rPr lang="en-US" sz="2250" b="1" dirty="0">
                    <a:solidFill>
                      <a:schemeClr val="bg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70%</a:t>
                </a:r>
              </a:p>
            </p:txBody>
          </p:sp>
          <p:sp>
            <p:nvSpPr>
              <p:cNvPr id="52" name="TextBox 20"/>
              <p:cNvSpPr txBox="1"/>
              <p:nvPr/>
            </p:nvSpPr>
            <p:spPr>
              <a:xfrm>
                <a:off x="13023320" y="3492907"/>
                <a:ext cx="2487113" cy="42473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sz="1125" b="1" dirty="0">
                    <a:solidFill>
                      <a:schemeClr val="bg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Sample Text Here</a:t>
                </a:r>
              </a:p>
            </p:txBody>
          </p:sp>
          <p:sp>
            <p:nvSpPr>
              <p:cNvPr id="53" name="Rectangle 21"/>
              <p:cNvSpPr/>
              <p:nvPr/>
            </p:nvSpPr>
            <p:spPr>
              <a:xfrm>
                <a:off x="11934394" y="4031861"/>
                <a:ext cx="3601883" cy="10067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1000" dirty="0">
                    <a:solidFill>
                      <a:schemeClr val="bg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A wonderful serenity has taken possession of my entire soul, like these sweet mornings of spring which</a:t>
                </a:r>
              </a:p>
            </p:txBody>
          </p:sp>
        </p:grpSp>
      </p:grpSp>
      <p:grpSp>
        <p:nvGrpSpPr>
          <p:cNvPr id="54" name="PA_组合 22"/>
          <p:cNvGrpSpPr/>
          <p:nvPr>
            <p:custDataLst>
              <p:tags r:id="rId9"/>
            </p:custDataLst>
          </p:nvPr>
        </p:nvGrpSpPr>
        <p:grpSpPr>
          <a:xfrm>
            <a:off x="4287206" y="4373037"/>
            <a:ext cx="2251177" cy="1503462"/>
            <a:chOff x="9692913" y="3532055"/>
            <a:chExt cx="3601883" cy="2405539"/>
          </a:xfrm>
        </p:grpSpPr>
        <p:sp>
          <p:nvSpPr>
            <p:cNvPr id="55" name="Rectangle: Rounded Corners 23"/>
            <p:cNvSpPr/>
            <p:nvPr/>
          </p:nvSpPr>
          <p:spPr>
            <a:xfrm>
              <a:off x="9738519" y="3532055"/>
              <a:ext cx="2350937" cy="503968"/>
            </a:xfrm>
            <a:prstGeom prst="round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2">
                    <a:lumMod val="75000"/>
                  </a:schemeClr>
                </a:gs>
              </a:gsLst>
              <a:lin ang="2700000" scaled="1"/>
            </a:gradFill>
          </p:spPr>
          <p:txBody>
            <a:bodyPr wrap="square">
              <a:spAutoFit/>
            </a:bodyPr>
            <a:lstStyle/>
            <a:p>
              <a:pPr algn="ctr"/>
              <a:r>
                <a:rPr lang="en-US" sz="1250" dirty="0">
                  <a:solidFill>
                    <a:schemeClr val="bg1"/>
                  </a:solidFill>
                  <a:latin typeface="Segoe UI" panose="020B0502040204020203" pitchFamily="34" charset="0"/>
                  <a:ea typeface="Lato Heavy" panose="020F0502020204030203" pitchFamily="34" charset="0"/>
                  <a:cs typeface="Segoe UI" panose="020B0502040204020203" pitchFamily="34" charset="0"/>
                </a:rPr>
                <a:t>Optional Two</a:t>
              </a:r>
            </a:p>
          </p:txBody>
        </p:sp>
        <p:grpSp>
          <p:nvGrpSpPr>
            <p:cNvPr id="56" name="Group 24"/>
            <p:cNvGrpSpPr/>
            <p:nvPr/>
          </p:nvGrpSpPr>
          <p:grpSpPr>
            <a:xfrm>
              <a:off x="9692913" y="4232640"/>
              <a:ext cx="3601883" cy="1704954"/>
              <a:chOff x="11934394" y="3333645"/>
              <a:chExt cx="3601883" cy="1704954"/>
            </a:xfrm>
          </p:grpSpPr>
          <p:sp>
            <p:nvSpPr>
              <p:cNvPr id="57" name="TextBox 25"/>
              <p:cNvSpPr txBox="1"/>
              <p:nvPr/>
            </p:nvSpPr>
            <p:spPr>
              <a:xfrm>
                <a:off x="11934394" y="3333645"/>
                <a:ext cx="1229054" cy="701731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r>
                  <a:rPr lang="en-US" sz="2250" b="1" dirty="0">
                    <a:solidFill>
                      <a:schemeClr val="bg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30%</a:t>
                </a:r>
              </a:p>
            </p:txBody>
          </p:sp>
          <p:sp>
            <p:nvSpPr>
              <p:cNvPr id="58" name="TextBox 26"/>
              <p:cNvSpPr txBox="1"/>
              <p:nvPr/>
            </p:nvSpPr>
            <p:spPr>
              <a:xfrm>
                <a:off x="13023320" y="3492907"/>
                <a:ext cx="2487113" cy="42473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sz="1125" b="1" dirty="0">
                    <a:solidFill>
                      <a:schemeClr val="bg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Sample Text Here</a:t>
                </a:r>
              </a:p>
            </p:txBody>
          </p:sp>
          <p:sp>
            <p:nvSpPr>
              <p:cNvPr id="59" name="Rectangle 27"/>
              <p:cNvSpPr/>
              <p:nvPr/>
            </p:nvSpPr>
            <p:spPr>
              <a:xfrm>
                <a:off x="11934394" y="4031861"/>
                <a:ext cx="3601883" cy="10067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1000" dirty="0">
                    <a:solidFill>
                      <a:schemeClr val="bg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A wonderful serenity has taken possession of my entire soul, like these sweet mornings of spring which</a:t>
                </a:r>
              </a:p>
            </p:txBody>
          </p:sp>
        </p:grpSp>
      </p:grpSp>
      <p:pic>
        <p:nvPicPr>
          <p:cNvPr id="2" name="596ad25b398af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360132" y="817729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9" presetClass="entr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9" presetClass="entr" presetSubtype="0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2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decel="10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727305" y="2052388"/>
            <a:ext cx="4737390" cy="2412205"/>
            <a:chOff x="2165350" y="1935798"/>
            <a:chExt cx="7708900" cy="3925252"/>
          </a:xfrm>
        </p:grpSpPr>
        <p:sp>
          <p:nvSpPr>
            <p:cNvPr id="3" name="Freeform 7"/>
            <p:cNvSpPr/>
            <p:nvPr/>
          </p:nvSpPr>
          <p:spPr bwMode="auto">
            <a:xfrm>
              <a:off x="2165350" y="2320925"/>
              <a:ext cx="2587625" cy="3168650"/>
            </a:xfrm>
            <a:custGeom>
              <a:avLst/>
              <a:gdLst>
                <a:gd name="T0" fmla="*/ 1580 w 1630"/>
                <a:gd name="T1" fmla="*/ 288 h 1996"/>
                <a:gd name="T2" fmla="*/ 1430 w 1630"/>
                <a:gd name="T3" fmla="*/ 296 h 1996"/>
                <a:gd name="T4" fmla="*/ 1288 w 1630"/>
                <a:gd name="T5" fmla="*/ 316 h 1996"/>
                <a:gd name="T6" fmla="*/ 1068 w 1630"/>
                <a:gd name="T7" fmla="*/ 370 h 1996"/>
                <a:gd name="T8" fmla="*/ 836 w 1630"/>
                <a:gd name="T9" fmla="*/ 462 h 1996"/>
                <a:gd name="T10" fmla="*/ 640 w 1630"/>
                <a:gd name="T11" fmla="*/ 582 h 1996"/>
                <a:gd name="T12" fmla="*/ 484 w 1630"/>
                <a:gd name="T13" fmla="*/ 724 h 1996"/>
                <a:gd name="T14" fmla="*/ 412 w 1630"/>
                <a:gd name="T15" fmla="*/ 810 h 1996"/>
                <a:gd name="T16" fmla="*/ 344 w 1630"/>
                <a:gd name="T17" fmla="*/ 922 h 1996"/>
                <a:gd name="T18" fmla="*/ 302 w 1630"/>
                <a:gd name="T19" fmla="*/ 1036 h 1996"/>
                <a:gd name="T20" fmla="*/ 288 w 1630"/>
                <a:gd name="T21" fmla="*/ 1110 h 1996"/>
                <a:gd name="T22" fmla="*/ 290 w 1630"/>
                <a:gd name="T23" fmla="*/ 1214 h 1996"/>
                <a:gd name="T24" fmla="*/ 316 w 1630"/>
                <a:gd name="T25" fmla="*/ 1314 h 1996"/>
                <a:gd name="T26" fmla="*/ 348 w 1630"/>
                <a:gd name="T27" fmla="*/ 1376 h 1996"/>
                <a:gd name="T28" fmla="*/ 418 w 1630"/>
                <a:gd name="T29" fmla="*/ 1464 h 1996"/>
                <a:gd name="T30" fmla="*/ 514 w 1630"/>
                <a:gd name="T31" fmla="*/ 1544 h 1996"/>
                <a:gd name="T32" fmla="*/ 640 w 1630"/>
                <a:gd name="T33" fmla="*/ 1612 h 1996"/>
                <a:gd name="T34" fmla="*/ 796 w 1630"/>
                <a:gd name="T35" fmla="*/ 1670 h 1996"/>
                <a:gd name="T36" fmla="*/ 984 w 1630"/>
                <a:gd name="T37" fmla="*/ 1712 h 1996"/>
                <a:gd name="T38" fmla="*/ 850 w 1630"/>
                <a:gd name="T39" fmla="*/ 1980 h 1996"/>
                <a:gd name="T40" fmla="*/ 624 w 1630"/>
                <a:gd name="T41" fmla="*/ 1914 h 1996"/>
                <a:gd name="T42" fmla="*/ 434 w 1630"/>
                <a:gd name="T43" fmla="*/ 1828 h 1996"/>
                <a:gd name="T44" fmla="*/ 280 w 1630"/>
                <a:gd name="T45" fmla="*/ 1724 h 1996"/>
                <a:gd name="T46" fmla="*/ 160 w 1630"/>
                <a:gd name="T47" fmla="*/ 1606 h 1996"/>
                <a:gd name="T48" fmla="*/ 74 w 1630"/>
                <a:gd name="T49" fmla="*/ 1474 h 1996"/>
                <a:gd name="T50" fmla="*/ 50 w 1630"/>
                <a:gd name="T51" fmla="*/ 1420 h 1996"/>
                <a:gd name="T52" fmla="*/ 22 w 1630"/>
                <a:gd name="T53" fmla="*/ 1338 h 1996"/>
                <a:gd name="T54" fmla="*/ 0 w 1630"/>
                <a:gd name="T55" fmla="*/ 1198 h 1996"/>
                <a:gd name="T56" fmla="*/ 12 w 1630"/>
                <a:gd name="T57" fmla="*/ 1024 h 1996"/>
                <a:gd name="T58" fmla="*/ 40 w 1630"/>
                <a:gd name="T59" fmla="*/ 914 h 1996"/>
                <a:gd name="T60" fmla="*/ 112 w 1630"/>
                <a:gd name="T61" fmla="*/ 750 h 1996"/>
                <a:gd name="T62" fmla="*/ 216 w 1630"/>
                <a:gd name="T63" fmla="*/ 594 h 1996"/>
                <a:gd name="T64" fmla="*/ 270 w 1630"/>
                <a:gd name="T65" fmla="*/ 534 h 1996"/>
                <a:gd name="T66" fmla="*/ 358 w 1630"/>
                <a:gd name="T67" fmla="*/ 446 h 1996"/>
                <a:gd name="T68" fmla="*/ 458 w 1630"/>
                <a:gd name="T69" fmla="*/ 362 h 1996"/>
                <a:gd name="T70" fmla="*/ 570 w 1630"/>
                <a:gd name="T71" fmla="*/ 286 h 1996"/>
                <a:gd name="T72" fmla="*/ 694 w 1630"/>
                <a:gd name="T73" fmla="*/ 216 h 1996"/>
                <a:gd name="T74" fmla="*/ 826 w 1630"/>
                <a:gd name="T75" fmla="*/ 154 h 1996"/>
                <a:gd name="T76" fmla="*/ 970 w 1630"/>
                <a:gd name="T77" fmla="*/ 102 h 1996"/>
                <a:gd name="T78" fmla="*/ 1122 w 1630"/>
                <a:gd name="T79" fmla="*/ 58 h 1996"/>
                <a:gd name="T80" fmla="*/ 1284 w 1630"/>
                <a:gd name="T81" fmla="*/ 28 h 1996"/>
                <a:gd name="T82" fmla="*/ 1452 w 1630"/>
                <a:gd name="T83" fmla="*/ 8 h 1996"/>
                <a:gd name="T84" fmla="*/ 1630 w 1630"/>
                <a:gd name="T85" fmla="*/ 0 h 19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630" h="1996">
                  <a:moveTo>
                    <a:pt x="1630" y="288"/>
                  </a:moveTo>
                  <a:lnTo>
                    <a:pt x="1630" y="288"/>
                  </a:lnTo>
                  <a:lnTo>
                    <a:pt x="1580" y="288"/>
                  </a:lnTo>
                  <a:lnTo>
                    <a:pt x="1528" y="290"/>
                  </a:lnTo>
                  <a:lnTo>
                    <a:pt x="1480" y="292"/>
                  </a:lnTo>
                  <a:lnTo>
                    <a:pt x="1430" y="296"/>
                  </a:lnTo>
                  <a:lnTo>
                    <a:pt x="1382" y="302"/>
                  </a:lnTo>
                  <a:lnTo>
                    <a:pt x="1334" y="308"/>
                  </a:lnTo>
                  <a:lnTo>
                    <a:pt x="1288" y="316"/>
                  </a:lnTo>
                  <a:lnTo>
                    <a:pt x="1242" y="324"/>
                  </a:lnTo>
                  <a:lnTo>
                    <a:pt x="1154" y="346"/>
                  </a:lnTo>
                  <a:lnTo>
                    <a:pt x="1068" y="370"/>
                  </a:lnTo>
                  <a:lnTo>
                    <a:pt x="988" y="398"/>
                  </a:lnTo>
                  <a:lnTo>
                    <a:pt x="910" y="428"/>
                  </a:lnTo>
                  <a:lnTo>
                    <a:pt x="836" y="462"/>
                  </a:lnTo>
                  <a:lnTo>
                    <a:pt x="766" y="500"/>
                  </a:lnTo>
                  <a:lnTo>
                    <a:pt x="702" y="540"/>
                  </a:lnTo>
                  <a:lnTo>
                    <a:pt x="640" y="582"/>
                  </a:lnTo>
                  <a:lnTo>
                    <a:pt x="584" y="628"/>
                  </a:lnTo>
                  <a:lnTo>
                    <a:pt x="532" y="674"/>
                  </a:lnTo>
                  <a:lnTo>
                    <a:pt x="484" y="724"/>
                  </a:lnTo>
                  <a:lnTo>
                    <a:pt x="440" y="774"/>
                  </a:lnTo>
                  <a:lnTo>
                    <a:pt x="440" y="774"/>
                  </a:lnTo>
                  <a:lnTo>
                    <a:pt x="412" y="810"/>
                  </a:lnTo>
                  <a:lnTo>
                    <a:pt x="388" y="848"/>
                  </a:lnTo>
                  <a:lnTo>
                    <a:pt x="364" y="884"/>
                  </a:lnTo>
                  <a:lnTo>
                    <a:pt x="344" y="922"/>
                  </a:lnTo>
                  <a:lnTo>
                    <a:pt x="328" y="960"/>
                  </a:lnTo>
                  <a:lnTo>
                    <a:pt x="314" y="998"/>
                  </a:lnTo>
                  <a:lnTo>
                    <a:pt x="302" y="1036"/>
                  </a:lnTo>
                  <a:lnTo>
                    <a:pt x="294" y="1074"/>
                  </a:lnTo>
                  <a:lnTo>
                    <a:pt x="294" y="1074"/>
                  </a:lnTo>
                  <a:lnTo>
                    <a:pt x="288" y="1110"/>
                  </a:lnTo>
                  <a:lnTo>
                    <a:pt x="286" y="1144"/>
                  </a:lnTo>
                  <a:lnTo>
                    <a:pt x="286" y="1180"/>
                  </a:lnTo>
                  <a:lnTo>
                    <a:pt x="290" y="1214"/>
                  </a:lnTo>
                  <a:lnTo>
                    <a:pt x="296" y="1248"/>
                  </a:lnTo>
                  <a:lnTo>
                    <a:pt x="304" y="1280"/>
                  </a:lnTo>
                  <a:lnTo>
                    <a:pt x="316" y="1314"/>
                  </a:lnTo>
                  <a:lnTo>
                    <a:pt x="330" y="1346"/>
                  </a:lnTo>
                  <a:lnTo>
                    <a:pt x="330" y="1346"/>
                  </a:lnTo>
                  <a:lnTo>
                    <a:pt x="348" y="1376"/>
                  </a:lnTo>
                  <a:lnTo>
                    <a:pt x="368" y="1406"/>
                  </a:lnTo>
                  <a:lnTo>
                    <a:pt x="390" y="1436"/>
                  </a:lnTo>
                  <a:lnTo>
                    <a:pt x="418" y="1464"/>
                  </a:lnTo>
                  <a:lnTo>
                    <a:pt x="446" y="1492"/>
                  </a:lnTo>
                  <a:lnTo>
                    <a:pt x="478" y="1518"/>
                  </a:lnTo>
                  <a:lnTo>
                    <a:pt x="514" y="1544"/>
                  </a:lnTo>
                  <a:lnTo>
                    <a:pt x="554" y="1568"/>
                  </a:lnTo>
                  <a:lnTo>
                    <a:pt x="596" y="1590"/>
                  </a:lnTo>
                  <a:lnTo>
                    <a:pt x="640" y="1612"/>
                  </a:lnTo>
                  <a:lnTo>
                    <a:pt x="690" y="1632"/>
                  </a:lnTo>
                  <a:lnTo>
                    <a:pt x="742" y="1652"/>
                  </a:lnTo>
                  <a:lnTo>
                    <a:pt x="796" y="1670"/>
                  </a:lnTo>
                  <a:lnTo>
                    <a:pt x="856" y="1686"/>
                  </a:lnTo>
                  <a:lnTo>
                    <a:pt x="918" y="1700"/>
                  </a:lnTo>
                  <a:lnTo>
                    <a:pt x="984" y="1712"/>
                  </a:lnTo>
                  <a:lnTo>
                    <a:pt x="934" y="1996"/>
                  </a:lnTo>
                  <a:lnTo>
                    <a:pt x="934" y="1996"/>
                  </a:lnTo>
                  <a:lnTo>
                    <a:pt x="850" y="1980"/>
                  </a:lnTo>
                  <a:lnTo>
                    <a:pt x="770" y="1960"/>
                  </a:lnTo>
                  <a:lnTo>
                    <a:pt x="694" y="1938"/>
                  </a:lnTo>
                  <a:lnTo>
                    <a:pt x="624" y="1914"/>
                  </a:lnTo>
                  <a:lnTo>
                    <a:pt x="556" y="1888"/>
                  </a:lnTo>
                  <a:lnTo>
                    <a:pt x="492" y="1860"/>
                  </a:lnTo>
                  <a:lnTo>
                    <a:pt x="434" y="1828"/>
                  </a:lnTo>
                  <a:lnTo>
                    <a:pt x="378" y="1796"/>
                  </a:lnTo>
                  <a:lnTo>
                    <a:pt x="326" y="1762"/>
                  </a:lnTo>
                  <a:lnTo>
                    <a:pt x="280" y="1724"/>
                  </a:lnTo>
                  <a:lnTo>
                    <a:pt x="236" y="1686"/>
                  </a:lnTo>
                  <a:lnTo>
                    <a:pt x="196" y="1646"/>
                  </a:lnTo>
                  <a:lnTo>
                    <a:pt x="160" y="1606"/>
                  </a:lnTo>
                  <a:lnTo>
                    <a:pt x="128" y="1564"/>
                  </a:lnTo>
                  <a:lnTo>
                    <a:pt x="100" y="1520"/>
                  </a:lnTo>
                  <a:lnTo>
                    <a:pt x="74" y="1474"/>
                  </a:lnTo>
                  <a:lnTo>
                    <a:pt x="74" y="1474"/>
                  </a:lnTo>
                  <a:lnTo>
                    <a:pt x="62" y="1448"/>
                  </a:lnTo>
                  <a:lnTo>
                    <a:pt x="50" y="1420"/>
                  </a:lnTo>
                  <a:lnTo>
                    <a:pt x="40" y="1394"/>
                  </a:lnTo>
                  <a:lnTo>
                    <a:pt x="30" y="1366"/>
                  </a:lnTo>
                  <a:lnTo>
                    <a:pt x="22" y="1338"/>
                  </a:lnTo>
                  <a:lnTo>
                    <a:pt x="16" y="1310"/>
                  </a:lnTo>
                  <a:lnTo>
                    <a:pt x="6" y="1254"/>
                  </a:lnTo>
                  <a:lnTo>
                    <a:pt x="0" y="1198"/>
                  </a:lnTo>
                  <a:lnTo>
                    <a:pt x="0" y="1140"/>
                  </a:lnTo>
                  <a:lnTo>
                    <a:pt x="4" y="1082"/>
                  </a:lnTo>
                  <a:lnTo>
                    <a:pt x="12" y="1024"/>
                  </a:lnTo>
                  <a:lnTo>
                    <a:pt x="12" y="1024"/>
                  </a:lnTo>
                  <a:lnTo>
                    <a:pt x="24" y="968"/>
                  </a:lnTo>
                  <a:lnTo>
                    <a:pt x="40" y="914"/>
                  </a:lnTo>
                  <a:lnTo>
                    <a:pt x="60" y="858"/>
                  </a:lnTo>
                  <a:lnTo>
                    <a:pt x="84" y="804"/>
                  </a:lnTo>
                  <a:lnTo>
                    <a:pt x="112" y="750"/>
                  </a:lnTo>
                  <a:lnTo>
                    <a:pt x="144" y="698"/>
                  </a:lnTo>
                  <a:lnTo>
                    <a:pt x="178" y="646"/>
                  </a:lnTo>
                  <a:lnTo>
                    <a:pt x="216" y="594"/>
                  </a:lnTo>
                  <a:lnTo>
                    <a:pt x="216" y="594"/>
                  </a:lnTo>
                  <a:lnTo>
                    <a:pt x="242" y="564"/>
                  </a:lnTo>
                  <a:lnTo>
                    <a:pt x="270" y="534"/>
                  </a:lnTo>
                  <a:lnTo>
                    <a:pt x="298" y="504"/>
                  </a:lnTo>
                  <a:lnTo>
                    <a:pt x="328" y="474"/>
                  </a:lnTo>
                  <a:lnTo>
                    <a:pt x="358" y="446"/>
                  </a:lnTo>
                  <a:lnTo>
                    <a:pt x="390" y="416"/>
                  </a:lnTo>
                  <a:lnTo>
                    <a:pt x="424" y="390"/>
                  </a:lnTo>
                  <a:lnTo>
                    <a:pt x="458" y="362"/>
                  </a:lnTo>
                  <a:lnTo>
                    <a:pt x="494" y="336"/>
                  </a:lnTo>
                  <a:lnTo>
                    <a:pt x="532" y="310"/>
                  </a:lnTo>
                  <a:lnTo>
                    <a:pt x="570" y="286"/>
                  </a:lnTo>
                  <a:lnTo>
                    <a:pt x="610" y="262"/>
                  </a:lnTo>
                  <a:lnTo>
                    <a:pt x="652" y="238"/>
                  </a:lnTo>
                  <a:lnTo>
                    <a:pt x="694" y="216"/>
                  </a:lnTo>
                  <a:lnTo>
                    <a:pt x="736" y="194"/>
                  </a:lnTo>
                  <a:lnTo>
                    <a:pt x="782" y="174"/>
                  </a:lnTo>
                  <a:lnTo>
                    <a:pt x="826" y="154"/>
                  </a:lnTo>
                  <a:lnTo>
                    <a:pt x="874" y="136"/>
                  </a:lnTo>
                  <a:lnTo>
                    <a:pt x="920" y="118"/>
                  </a:lnTo>
                  <a:lnTo>
                    <a:pt x="970" y="102"/>
                  </a:lnTo>
                  <a:lnTo>
                    <a:pt x="1020" y="86"/>
                  </a:lnTo>
                  <a:lnTo>
                    <a:pt x="1070" y="72"/>
                  </a:lnTo>
                  <a:lnTo>
                    <a:pt x="1122" y="58"/>
                  </a:lnTo>
                  <a:lnTo>
                    <a:pt x="1174" y="46"/>
                  </a:lnTo>
                  <a:lnTo>
                    <a:pt x="1228" y="36"/>
                  </a:lnTo>
                  <a:lnTo>
                    <a:pt x="1284" y="28"/>
                  </a:lnTo>
                  <a:lnTo>
                    <a:pt x="1338" y="20"/>
                  </a:lnTo>
                  <a:lnTo>
                    <a:pt x="1396" y="12"/>
                  </a:lnTo>
                  <a:lnTo>
                    <a:pt x="1452" y="8"/>
                  </a:lnTo>
                  <a:lnTo>
                    <a:pt x="1512" y="4"/>
                  </a:lnTo>
                  <a:lnTo>
                    <a:pt x="1570" y="2"/>
                  </a:lnTo>
                  <a:lnTo>
                    <a:pt x="1630" y="0"/>
                  </a:lnTo>
                  <a:lnTo>
                    <a:pt x="1630" y="288"/>
                  </a:lnTo>
                  <a:close/>
                </a:path>
              </a:pathLst>
            </a:custGeom>
            <a:gradFill>
              <a:gsLst>
                <a:gs pos="100000">
                  <a:schemeClr val="accent1">
                    <a:lumMod val="75000"/>
                  </a:schemeClr>
                </a:gs>
                <a:gs pos="0">
                  <a:schemeClr val="accent1"/>
                </a:gs>
              </a:gsLst>
              <a:lin ang="660000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7150" tIns="28575" rIns="57150" bIns="28575" numCol="1" anchor="t" anchorCtr="0" compatLnSpc="1"/>
            <a:lstStyle/>
            <a:p>
              <a:endParaRPr lang="en-AU" sz="1125"/>
            </a:p>
          </p:txBody>
        </p:sp>
        <p:sp>
          <p:nvSpPr>
            <p:cNvPr id="4" name="Freeform 8"/>
            <p:cNvSpPr/>
            <p:nvPr/>
          </p:nvSpPr>
          <p:spPr bwMode="auto">
            <a:xfrm>
              <a:off x="2365375" y="2501900"/>
              <a:ext cx="2387600" cy="2771775"/>
            </a:xfrm>
            <a:custGeom>
              <a:avLst/>
              <a:gdLst>
                <a:gd name="T0" fmla="*/ 1504 w 1504"/>
                <a:gd name="T1" fmla="*/ 174 h 1746"/>
                <a:gd name="T2" fmla="*/ 1402 w 1504"/>
                <a:gd name="T3" fmla="*/ 176 h 1746"/>
                <a:gd name="T4" fmla="*/ 1304 w 1504"/>
                <a:gd name="T5" fmla="*/ 182 h 1746"/>
                <a:gd name="T6" fmla="*/ 1208 w 1504"/>
                <a:gd name="T7" fmla="*/ 194 h 1746"/>
                <a:gd name="T8" fmla="*/ 1116 w 1504"/>
                <a:gd name="T9" fmla="*/ 210 h 1746"/>
                <a:gd name="T10" fmla="*/ 942 w 1504"/>
                <a:gd name="T11" fmla="*/ 256 h 1746"/>
                <a:gd name="T12" fmla="*/ 784 w 1504"/>
                <a:gd name="T13" fmla="*/ 314 h 1746"/>
                <a:gd name="T14" fmla="*/ 640 w 1504"/>
                <a:gd name="T15" fmla="*/ 386 h 1746"/>
                <a:gd name="T16" fmla="*/ 514 w 1504"/>
                <a:gd name="T17" fmla="*/ 468 h 1746"/>
                <a:gd name="T18" fmla="*/ 406 w 1504"/>
                <a:gd name="T19" fmla="*/ 560 h 1746"/>
                <a:gd name="T20" fmla="*/ 314 w 1504"/>
                <a:gd name="T21" fmla="*/ 660 h 1746"/>
                <a:gd name="T22" fmla="*/ 286 w 1504"/>
                <a:gd name="T23" fmla="*/ 696 h 1746"/>
                <a:gd name="T24" fmla="*/ 238 w 1504"/>
                <a:gd name="T25" fmla="*/ 770 h 1746"/>
                <a:gd name="T26" fmla="*/ 202 w 1504"/>
                <a:gd name="T27" fmla="*/ 846 h 1746"/>
                <a:gd name="T28" fmla="*/ 176 w 1504"/>
                <a:gd name="T29" fmla="*/ 922 h 1746"/>
                <a:gd name="T30" fmla="*/ 168 w 1504"/>
                <a:gd name="T31" fmla="*/ 960 h 1746"/>
                <a:gd name="T32" fmla="*/ 160 w 1504"/>
                <a:gd name="T33" fmla="*/ 1030 h 1746"/>
                <a:gd name="T34" fmla="*/ 164 w 1504"/>
                <a:gd name="T35" fmla="*/ 1100 h 1746"/>
                <a:gd name="T36" fmla="*/ 178 w 1504"/>
                <a:gd name="T37" fmla="*/ 1166 h 1746"/>
                <a:gd name="T38" fmla="*/ 204 w 1504"/>
                <a:gd name="T39" fmla="*/ 1232 h 1746"/>
                <a:gd name="T40" fmla="*/ 222 w 1504"/>
                <a:gd name="T41" fmla="*/ 1262 h 1746"/>
                <a:gd name="T42" fmla="*/ 264 w 1504"/>
                <a:gd name="T43" fmla="*/ 1322 h 1746"/>
                <a:gd name="T44" fmla="*/ 320 w 1504"/>
                <a:gd name="T45" fmla="*/ 1378 h 1746"/>
                <a:gd name="T46" fmla="*/ 388 w 1504"/>
                <a:gd name="T47" fmla="*/ 1430 h 1746"/>
                <a:gd name="T48" fmla="*/ 470 w 1504"/>
                <a:gd name="T49" fmla="*/ 1476 h 1746"/>
                <a:gd name="T50" fmla="*/ 564 w 1504"/>
                <a:gd name="T51" fmla="*/ 1518 h 1746"/>
                <a:gd name="T52" fmla="*/ 670 w 1504"/>
                <a:gd name="T53" fmla="*/ 1556 h 1746"/>
                <a:gd name="T54" fmla="*/ 792 w 1504"/>
                <a:gd name="T55" fmla="*/ 1586 h 1746"/>
                <a:gd name="T56" fmla="*/ 832 w 1504"/>
                <a:gd name="T57" fmla="*/ 1746 h 1746"/>
                <a:gd name="T58" fmla="*/ 754 w 1504"/>
                <a:gd name="T59" fmla="*/ 1718 h 1746"/>
                <a:gd name="T60" fmla="*/ 574 w 1504"/>
                <a:gd name="T61" fmla="*/ 1648 h 1746"/>
                <a:gd name="T62" fmla="*/ 436 w 1504"/>
                <a:gd name="T63" fmla="*/ 1584 h 1746"/>
                <a:gd name="T64" fmla="*/ 348 w 1504"/>
                <a:gd name="T65" fmla="*/ 1536 h 1746"/>
                <a:gd name="T66" fmla="*/ 266 w 1504"/>
                <a:gd name="T67" fmla="*/ 1486 h 1746"/>
                <a:gd name="T68" fmla="*/ 200 w 1504"/>
                <a:gd name="T69" fmla="*/ 1434 h 1746"/>
                <a:gd name="T70" fmla="*/ 170 w 1504"/>
                <a:gd name="T71" fmla="*/ 1406 h 1746"/>
                <a:gd name="T72" fmla="*/ 118 w 1504"/>
                <a:gd name="T73" fmla="*/ 1346 h 1746"/>
                <a:gd name="T74" fmla="*/ 76 w 1504"/>
                <a:gd name="T75" fmla="*/ 1284 h 1746"/>
                <a:gd name="T76" fmla="*/ 44 w 1504"/>
                <a:gd name="T77" fmla="*/ 1222 h 1746"/>
                <a:gd name="T78" fmla="*/ 20 w 1504"/>
                <a:gd name="T79" fmla="*/ 1162 h 1746"/>
                <a:gd name="T80" fmla="*/ 6 w 1504"/>
                <a:gd name="T81" fmla="*/ 1100 h 1746"/>
                <a:gd name="T82" fmla="*/ 0 w 1504"/>
                <a:gd name="T83" fmla="*/ 1038 h 1746"/>
                <a:gd name="T84" fmla="*/ 2 w 1504"/>
                <a:gd name="T85" fmla="*/ 976 h 1746"/>
                <a:gd name="T86" fmla="*/ 12 w 1504"/>
                <a:gd name="T87" fmla="*/ 914 h 1746"/>
                <a:gd name="T88" fmla="*/ 28 w 1504"/>
                <a:gd name="T89" fmla="*/ 854 h 1746"/>
                <a:gd name="T90" fmla="*/ 52 w 1504"/>
                <a:gd name="T91" fmla="*/ 794 h 1746"/>
                <a:gd name="T92" fmla="*/ 84 w 1504"/>
                <a:gd name="T93" fmla="*/ 736 h 1746"/>
                <a:gd name="T94" fmla="*/ 120 w 1504"/>
                <a:gd name="T95" fmla="*/ 678 h 1746"/>
                <a:gd name="T96" fmla="*/ 162 w 1504"/>
                <a:gd name="T97" fmla="*/ 620 h 1746"/>
                <a:gd name="T98" fmla="*/ 208 w 1504"/>
                <a:gd name="T99" fmla="*/ 566 h 1746"/>
                <a:gd name="T100" fmla="*/ 318 w 1504"/>
                <a:gd name="T101" fmla="*/ 460 h 1746"/>
                <a:gd name="T102" fmla="*/ 444 w 1504"/>
                <a:gd name="T103" fmla="*/ 362 h 1746"/>
                <a:gd name="T104" fmla="*/ 582 w 1504"/>
                <a:gd name="T105" fmla="*/ 272 h 1746"/>
                <a:gd name="T106" fmla="*/ 730 w 1504"/>
                <a:gd name="T107" fmla="*/ 192 h 1746"/>
                <a:gd name="T108" fmla="*/ 884 w 1504"/>
                <a:gd name="T109" fmla="*/ 126 h 1746"/>
                <a:gd name="T110" fmla="*/ 1042 w 1504"/>
                <a:gd name="T111" fmla="*/ 72 h 1746"/>
                <a:gd name="T112" fmla="*/ 1200 w 1504"/>
                <a:gd name="T113" fmla="*/ 32 h 1746"/>
                <a:gd name="T114" fmla="*/ 1356 w 1504"/>
                <a:gd name="T115" fmla="*/ 6 h 1746"/>
                <a:gd name="T116" fmla="*/ 1504 w 1504"/>
                <a:gd name="T117" fmla="*/ 0 h 17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504" h="1746">
                  <a:moveTo>
                    <a:pt x="1504" y="174"/>
                  </a:moveTo>
                  <a:lnTo>
                    <a:pt x="1504" y="174"/>
                  </a:lnTo>
                  <a:lnTo>
                    <a:pt x="1454" y="174"/>
                  </a:lnTo>
                  <a:lnTo>
                    <a:pt x="1402" y="176"/>
                  </a:lnTo>
                  <a:lnTo>
                    <a:pt x="1354" y="178"/>
                  </a:lnTo>
                  <a:lnTo>
                    <a:pt x="1304" y="182"/>
                  </a:lnTo>
                  <a:lnTo>
                    <a:pt x="1256" y="188"/>
                  </a:lnTo>
                  <a:lnTo>
                    <a:pt x="1208" y="194"/>
                  </a:lnTo>
                  <a:lnTo>
                    <a:pt x="1162" y="202"/>
                  </a:lnTo>
                  <a:lnTo>
                    <a:pt x="1116" y="210"/>
                  </a:lnTo>
                  <a:lnTo>
                    <a:pt x="1028" y="232"/>
                  </a:lnTo>
                  <a:lnTo>
                    <a:pt x="942" y="256"/>
                  </a:lnTo>
                  <a:lnTo>
                    <a:pt x="862" y="284"/>
                  </a:lnTo>
                  <a:lnTo>
                    <a:pt x="784" y="314"/>
                  </a:lnTo>
                  <a:lnTo>
                    <a:pt x="710" y="348"/>
                  </a:lnTo>
                  <a:lnTo>
                    <a:pt x="640" y="386"/>
                  </a:lnTo>
                  <a:lnTo>
                    <a:pt x="576" y="426"/>
                  </a:lnTo>
                  <a:lnTo>
                    <a:pt x="514" y="468"/>
                  </a:lnTo>
                  <a:lnTo>
                    <a:pt x="458" y="514"/>
                  </a:lnTo>
                  <a:lnTo>
                    <a:pt x="406" y="560"/>
                  </a:lnTo>
                  <a:lnTo>
                    <a:pt x="358" y="610"/>
                  </a:lnTo>
                  <a:lnTo>
                    <a:pt x="314" y="660"/>
                  </a:lnTo>
                  <a:lnTo>
                    <a:pt x="314" y="660"/>
                  </a:lnTo>
                  <a:lnTo>
                    <a:pt x="286" y="696"/>
                  </a:lnTo>
                  <a:lnTo>
                    <a:pt x="262" y="734"/>
                  </a:lnTo>
                  <a:lnTo>
                    <a:pt x="238" y="770"/>
                  </a:lnTo>
                  <a:lnTo>
                    <a:pt x="218" y="808"/>
                  </a:lnTo>
                  <a:lnTo>
                    <a:pt x="202" y="846"/>
                  </a:lnTo>
                  <a:lnTo>
                    <a:pt x="188" y="884"/>
                  </a:lnTo>
                  <a:lnTo>
                    <a:pt x="176" y="922"/>
                  </a:lnTo>
                  <a:lnTo>
                    <a:pt x="168" y="960"/>
                  </a:lnTo>
                  <a:lnTo>
                    <a:pt x="168" y="960"/>
                  </a:lnTo>
                  <a:lnTo>
                    <a:pt x="162" y="996"/>
                  </a:lnTo>
                  <a:lnTo>
                    <a:pt x="160" y="1030"/>
                  </a:lnTo>
                  <a:lnTo>
                    <a:pt x="160" y="1066"/>
                  </a:lnTo>
                  <a:lnTo>
                    <a:pt x="164" y="1100"/>
                  </a:lnTo>
                  <a:lnTo>
                    <a:pt x="170" y="1134"/>
                  </a:lnTo>
                  <a:lnTo>
                    <a:pt x="178" y="1166"/>
                  </a:lnTo>
                  <a:lnTo>
                    <a:pt x="190" y="1200"/>
                  </a:lnTo>
                  <a:lnTo>
                    <a:pt x="204" y="1232"/>
                  </a:lnTo>
                  <a:lnTo>
                    <a:pt x="204" y="1232"/>
                  </a:lnTo>
                  <a:lnTo>
                    <a:pt x="222" y="1262"/>
                  </a:lnTo>
                  <a:lnTo>
                    <a:pt x="242" y="1292"/>
                  </a:lnTo>
                  <a:lnTo>
                    <a:pt x="264" y="1322"/>
                  </a:lnTo>
                  <a:lnTo>
                    <a:pt x="292" y="1350"/>
                  </a:lnTo>
                  <a:lnTo>
                    <a:pt x="320" y="1378"/>
                  </a:lnTo>
                  <a:lnTo>
                    <a:pt x="352" y="1404"/>
                  </a:lnTo>
                  <a:lnTo>
                    <a:pt x="388" y="1430"/>
                  </a:lnTo>
                  <a:lnTo>
                    <a:pt x="428" y="1454"/>
                  </a:lnTo>
                  <a:lnTo>
                    <a:pt x="470" y="1476"/>
                  </a:lnTo>
                  <a:lnTo>
                    <a:pt x="514" y="1498"/>
                  </a:lnTo>
                  <a:lnTo>
                    <a:pt x="564" y="1518"/>
                  </a:lnTo>
                  <a:lnTo>
                    <a:pt x="616" y="1538"/>
                  </a:lnTo>
                  <a:lnTo>
                    <a:pt x="670" y="1556"/>
                  </a:lnTo>
                  <a:lnTo>
                    <a:pt x="730" y="1572"/>
                  </a:lnTo>
                  <a:lnTo>
                    <a:pt x="792" y="1586"/>
                  </a:lnTo>
                  <a:lnTo>
                    <a:pt x="858" y="1598"/>
                  </a:lnTo>
                  <a:lnTo>
                    <a:pt x="832" y="1746"/>
                  </a:lnTo>
                  <a:lnTo>
                    <a:pt x="832" y="1746"/>
                  </a:lnTo>
                  <a:lnTo>
                    <a:pt x="754" y="1718"/>
                  </a:lnTo>
                  <a:lnTo>
                    <a:pt x="668" y="1686"/>
                  </a:lnTo>
                  <a:lnTo>
                    <a:pt x="574" y="1648"/>
                  </a:lnTo>
                  <a:lnTo>
                    <a:pt x="482" y="1606"/>
                  </a:lnTo>
                  <a:lnTo>
                    <a:pt x="436" y="1584"/>
                  </a:lnTo>
                  <a:lnTo>
                    <a:pt x="390" y="1560"/>
                  </a:lnTo>
                  <a:lnTo>
                    <a:pt x="348" y="1536"/>
                  </a:lnTo>
                  <a:lnTo>
                    <a:pt x="306" y="1510"/>
                  </a:lnTo>
                  <a:lnTo>
                    <a:pt x="266" y="1486"/>
                  </a:lnTo>
                  <a:lnTo>
                    <a:pt x="232" y="1460"/>
                  </a:lnTo>
                  <a:lnTo>
                    <a:pt x="200" y="1434"/>
                  </a:lnTo>
                  <a:lnTo>
                    <a:pt x="170" y="1406"/>
                  </a:lnTo>
                  <a:lnTo>
                    <a:pt x="170" y="1406"/>
                  </a:lnTo>
                  <a:lnTo>
                    <a:pt x="144" y="1376"/>
                  </a:lnTo>
                  <a:lnTo>
                    <a:pt x="118" y="1346"/>
                  </a:lnTo>
                  <a:lnTo>
                    <a:pt x="96" y="1316"/>
                  </a:lnTo>
                  <a:lnTo>
                    <a:pt x="76" y="1284"/>
                  </a:lnTo>
                  <a:lnTo>
                    <a:pt x="58" y="1254"/>
                  </a:lnTo>
                  <a:lnTo>
                    <a:pt x="44" y="1222"/>
                  </a:lnTo>
                  <a:lnTo>
                    <a:pt x="30" y="1192"/>
                  </a:lnTo>
                  <a:lnTo>
                    <a:pt x="20" y="1162"/>
                  </a:lnTo>
                  <a:lnTo>
                    <a:pt x="12" y="1130"/>
                  </a:lnTo>
                  <a:lnTo>
                    <a:pt x="6" y="1100"/>
                  </a:lnTo>
                  <a:lnTo>
                    <a:pt x="2" y="1068"/>
                  </a:lnTo>
                  <a:lnTo>
                    <a:pt x="0" y="1038"/>
                  </a:lnTo>
                  <a:lnTo>
                    <a:pt x="0" y="1006"/>
                  </a:lnTo>
                  <a:lnTo>
                    <a:pt x="2" y="976"/>
                  </a:lnTo>
                  <a:lnTo>
                    <a:pt x="6" y="946"/>
                  </a:lnTo>
                  <a:lnTo>
                    <a:pt x="12" y="914"/>
                  </a:lnTo>
                  <a:lnTo>
                    <a:pt x="20" y="884"/>
                  </a:lnTo>
                  <a:lnTo>
                    <a:pt x="28" y="854"/>
                  </a:lnTo>
                  <a:lnTo>
                    <a:pt x="40" y="824"/>
                  </a:lnTo>
                  <a:lnTo>
                    <a:pt x="52" y="794"/>
                  </a:lnTo>
                  <a:lnTo>
                    <a:pt x="68" y="764"/>
                  </a:lnTo>
                  <a:lnTo>
                    <a:pt x="84" y="736"/>
                  </a:lnTo>
                  <a:lnTo>
                    <a:pt x="100" y="706"/>
                  </a:lnTo>
                  <a:lnTo>
                    <a:pt x="120" y="678"/>
                  </a:lnTo>
                  <a:lnTo>
                    <a:pt x="140" y="648"/>
                  </a:lnTo>
                  <a:lnTo>
                    <a:pt x="162" y="620"/>
                  </a:lnTo>
                  <a:lnTo>
                    <a:pt x="184" y="592"/>
                  </a:lnTo>
                  <a:lnTo>
                    <a:pt x="208" y="566"/>
                  </a:lnTo>
                  <a:lnTo>
                    <a:pt x="262" y="512"/>
                  </a:lnTo>
                  <a:lnTo>
                    <a:pt x="318" y="460"/>
                  </a:lnTo>
                  <a:lnTo>
                    <a:pt x="378" y="410"/>
                  </a:lnTo>
                  <a:lnTo>
                    <a:pt x="444" y="362"/>
                  </a:lnTo>
                  <a:lnTo>
                    <a:pt x="510" y="316"/>
                  </a:lnTo>
                  <a:lnTo>
                    <a:pt x="582" y="272"/>
                  </a:lnTo>
                  <a:lnTo>
                    <a:pt x="654" y="230"/>
                  </a:lnTo>
                  <a:lnTo>
                    <a:pt x="730" y="192"/>
                  </a:lnTo>
                  <a:lnTo>
                    <a:pt x="806" y="158"/>
                  </a:lnTo>
                  <a:lnTo>
                    <a:pt x="884" y="126"/>
                  </a:lnTo>
                  <a:lnTo>
                    <a:pt x="962" y="96"/>
                  </a:lnTo>
                  <a:lnTo>
                    <a:pt x="1042" y="72"/>
                  </a:lnTo>
                  <a:lnTo>
                    <a:pt x="1122" y="50"/>
                  </a:lnTo>
                  <a:lnTo>
                    <a:pt x="1200" y="32"/>
                  </a:lnTo>
                  <a:lnTo>
                    <a:pt x="1278" y="16"/>
                  </a:lnTo>
                  <a:lnTo>
                    <a:pt x="1356" y="6"/>
                  </a:lnTo>
                  <a:lnTo>
                    <a:pt x="1432" y="0"/>
                  </a:lnTo>
                  <a:lnTo>
                    <a:pt x="1504" y="0"/>
                  </a:lnTo>
                  <a:lnTo>
                    <a:pt x="1504" y="174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7150" tIns="28575" rIns="57150" bIns="28575" numCol="1" anchor="t" anchorCtr="0" compatLnSpc="1"/>
            <a:lstStyle/>
            <a:p>
              <a:endParaRPr lang="en-AU" sz="1125"/>
            </a:p>
          </p:txBody>
        </p:sp>
        <p:sp>
          <p:nvSpPr>
            <p:cNvPr id="5" name="Freeform 9"/>
            <p:cNvSpPr/>
            <p:nvPr/>
          </p:nvSpPr>
          <p:spPr bwMode="auto">
            <a:xfrm>
              <a:off x="7286625" y="2320925"/>
              <a:ext cx="2587625" cy="3168650"/>
            </a:xfrm>
            <a:custGeom>
              <a:avLst/>
              <a:gdLst>
                <a:gd name="T0" fmla="*/ 50 w 1630"/>
                <a:gd name="T1" fmla="*/ 288 h 1996"/>
                <a:gd name="T2" fmla="*/ 200 w 1630"/>
                <a:gd name="T3" fmla="*/ 296 h 1996"/>
                <a:gd name="T4" fmla="*/ 342 w 1630"/>
                <a:gd name="T5" fmla="*/ 316 h 1996"/>
                <a:gd name="T6" fmla="*/ 562 w 1630"/>
                <a:gd name="T7" fmla="*/ 370 h 1996"/>
                <a:gd name="T8" fmla="*/ 794 w 1630"/>
                <a:gd name="T9" fmla="*/ 462 h 1996"/>
                <a:gd name="T10" fmla="*/ 990 w 1630"/>
                <a:gd name="T11" fmla="*/ 582 h 1996"/>
                <a:gd name="T12" fmla="*/ 1146 w 1630"/>
                <a:gd name="T13" fmla="*/ 724 h 1996"/>
                <a:gd name="T14" fmla="*/ 1218 w 1630"/>
                <a:gd name="T15" fmla="*/ 810 h 1996"/>
                <a:gd name="T16" fmla="*/ 1286 w 1630"/>
                <a:gd name="T17" fmla="*/ 922 h 1996"/>
                <a:gd name="T18" fmla="*/ 1328 w 1630"/>
                <a:gd name="T19" fmla="*/ 1036 h 1996"/>
                <a:gd name="T20" fmla="*/ 1342 w 1630"/>
                <a:gd name="T21" fmla="*/ 1110 h 1996"/>
                <a:gd name="T22" fmla="*/ 1340 w 1630"/>
                <a:gd name="T23" fmla="*/ 1214 h 1996"/>
                <a:gd name="T24" fmla="*/ 1314 w 1630"/>
                <a:gd name="T25" fmla="*/ 1314 h 1996"/>
                <a:gd name="T26" fmla="*/ 1282 w 1630"/>
                <a:gd name="T27" fmla="*/ 1376 h 1996"/>
                <a:gd name="T28" fmla="*/ 1212 w 1630"/>
                <a:gd name="T29" fmla="*/ 1464 h 1996"/>
                <a:gd name="T30" fmla="*/ 1116 w 1630"/>
                <a:gd name="T31" fmla="*/ 1544 h 1996"/>
                <a:gd name="T32" fmla="*/ 990 w 1630"/>
                <a:gd name="T33" fmla="*/ 1612 h 1996"/>
                <a:gd name="T34" fmla="*/ 834 w 1630"/>
                <a:gd name="T35" fmla="*/ 1670 h 1996"/>
                <a:gd name="T36" fmla="*/ 646 w 1630"/>
                <a:gd name="T37" fmla="*/ 1712 h 1996"/>
                <a:gd name="T38" fmla="*/ 780 w 1630"/>
                <a:gd name="T39" fmla="*/ 1980 h 1996"/>
                <a:gd name="T40" fmla="*/ 1006 w 1630"/>
                <a:gd name="T41" fmla="*/ 1914 h 1996"/>
                <a:gd name="T42" fmla="*/ 1196 w 1630"/>
                <a:gd name="T43" fmla="*/ 1828 h 1996"/>
                <a:gd name="T44" fmla="*/ 1350 w 1630"/>
                <a:gd name="T45" fmla="*/ 1724 h 1996"/>
                <a:gd name="T46" fmla="*/ 1470 w 1630"/>
                <a:gd name="T47" fmla="*/ 1606 h 1996"/>
                <a:gd name="T48" fmla="*/ 1556 w 1630"/>
                <a:gd name="T49" fmla="*/ 1474 h 1996"/>
                <a:gd name="T50" fmla="*/ 1580 w 1630"/>
                <a:gd name="T51" fmla="*/ 1420 h 1996"/>
                <a:gd name="T52" fmla="*/ 1608 w 1630"/>
                <a:gd name="T53" fmla="*/ 1338 h 1996"/>
                <a:gd name="T54" fmla="*/ 1630 w 1630"/>
                <a:gd name="T55" fmla="*/ 1198 h 1996"/>
                <a:gd name="T56" fmla="*/ 1618 w 1630"/>
                <a:gd name="T57" fmla="*/ 1024 h 1996"/>
                <a:gd name="T58" fmla="*/ 1590 w 1630"/>
                <a:gd name="T59" fmla="*/ 914 h 1996"/>
                <a:gd name="T60" fmla="*/ 1518 w 1630"/>
                <a:gd name="T61" fmla="*/ 750 h 1996"/>
                <a:gd name="T62" fmla="*/ 1414 w 1630"/>
                <a:gd name="T63" fmla="*/ 594 h 1996"/>
                <a:gd name="T64" fmla="*/ 1360 w 1630"/>
                <a:gd name="T65" fmla="*/ 534 h 1996"/>
                <a:gd name="T66" fmla="*/ 1272 w 1630"/>
                <a:gd name="T67" fmla="*/ 446 h 1996"/>
                <a:gd name="T68" fmla="*/ 1172 w 1630"/>
                <a:gd name="T69" fmla="*/ 362 h 1996"/>
                <a:gd name="T70" fmla="*/ 1060 w 1630"/>
                <a:gd name="T71" fmla="*/ 286 h 1996"/>
                <a:gd name="T72" fmla="*/ 936 w 1630"/>
                <a:gd name="T73" fmla="*/ 216 h 1996"/>
                <a:gd name="T74" fmla="*/ 804 w 1630"/>
                <a:gd name="T75" fmla="*/ 154 h 1996"/>
                <a:gd name="T76" fmla="*/ 660 w 1630"/>
                <a:gd name="T77" fmla="*/ 102 h 1996"/>
                <a:gd name="T78" fmla="*/ 508 w 1630"/>
                <a:gd name="T79" fmla="*/ 58 h 1996"/>
                <a:gd name="T80" fmla="*/ 346 w 1630"/>
                <a:gd name="T81" fmla="*/ 28 h 1996"/>
                <a:gd name="T82" fmla="*/ 178 w 1630"/>
                <a:gd name="T83" fmla="*/ 8 h 1996"/>
                <a:gd name="T84" fmla="*/ 0 w 1630"/>
                <a:gd name="T85" fmla="*/ 0 h 19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630" h="1996">
                  <a:moveTo>
                    <a:pt x="0" y="288"/>
                  </a:moveTo>
                  <a:lnTo>
                    <a:pt x="0" y="288"/>
                  </a:lnTo>
                  <a:lnTo>
                    <a:pt x="50" y="288"/>
                  </a:lnTo>
                  <a:lnTo>
                    <a:pt x="102" y="290"/>
                  </a:lnTo>
                  <a:lnTo>
                    <a:pt x="150" y="292"/>
                  </a:lnTo>
                  <a:lnTo>
                    <a:pt x="200" y="296"/>
                  </a:lnTo>
                  <a:lnTo>
                    <a:pt x="248" y="302"/>
                  </a:lnTo>
                  <a:lnTo>
                    <a:pt x="296" y="308"/>
                  </a:lnTo>
                  <a:lnTo>
                    <a:pt x="342" y="316"/>
                  </a:lnTo>
                  <a:lnTo>
                    <a:pt x="388" y="324"/>
                  </a:lnTo>
                  <a:lnTo>
                    <a:pt x="476" y="346"/>
                  </a:lnTo>
                  <a:lnTo>
                    <a:pt x="562" y="370"/>
                  </a:lnTo>
                  <a:lnTo>
                    <a:pt x="642" y="398"/>
                  </a:lnTo>
                  <a:lnTo>
                    <a:pt x="720" y="428"/>
                  </a:lnTo>
                  <a:lnTo>
                    <a:pt x="794" y="462"/>
                  </a:lnTo>
                  <a:lnTo>
                    <a:pt x="864" y="500"/>
                  </a:lnTo>
                  <a:lnTo>
                    <a:pt x="928" y="540"/>
                  </a:lnTo>
                  <a:lnTo>
                    <a:pt x="990" y="582"/>
                  </a:lnTo>
                  <a:lnTo>
                    <a:pt x="1046" y="628"/>
                  </a:lnTo>
                  <a:lnTo>
                    <a:pt x="1098" y="674"/>
                  </a:lnTo>
                  <a:lnTo>
                    <a:pt x="1146" y="724"/>
                  </a:lnTo>
                  <a:lnTo>
                    <a:pt x="1190" y="774"/>
                  </a:lnTo>
                  <a:lnTo>
                    <a:pt x="1190" y="774"/>
                  </a:lnTo>
                  <a:lnTo>
                    <a:pt x="1218" y="810"/>
                  </a:lnTo>
                  <a:lnTo>
                    <a:pt x="1242" y="848"/>
                  </a:lnTo>
                  <a:lnTo>
                    <a:pt x="1266" y="884"/>
                  </a:lnTo>
                  <a:lnTo>
                    <a:pt x="1286" y="922"/>
                  </a:lnTo>
                  <a:lnTo>
                    <a:pt x="1302" y="960"/>
                  </a:lnTo>
                  <a:lnTo>
                    <a:pt x="1316" y="998"/>
                  </a:lnTo>
                  <a:lnTo>
                    <a:pt x="1328" y="1036"/>
                  </a:lnTo>
                  <a:lnTo>
                    <a:pt x="1336" y="1074"/>
                  </a:lnTo>
                  <a:lnTo>
                    <a:pt x="1336" y="1074"/>
                  </a:lnTo>
                  <a:lnTo>
                    <a:pt x="1342" y="1110"/>
                  </a:lnTo>
                  <a:lnTo>
                    <a:pt x="1344" y="1144"/>
                  </a:lnTo>
                  <a:lnTo>
                    <a:pt x="1344" y="1180"/>
                  </a:lnTo>
                  <a:lnTo>
                    <a:pt x="1340" y="1214"/>
                  </a:lnTo>
                  <a:lnTo>
                    <a:pt x="1334" y="1248"/>
                  </a:lnTo>
                  <a:lnTo>
                    <a:pt x="1326" y="1280"/>
                  </a:lnTo>
                  <a:lnTo>
                    <a:pt x="1314" y="1314"/>
                  </a:lnTo>
                  <a:lnTo>
                    <a:pt x="1300" y="1346"/>
                  </a:lnTo>
                  <a:lnTo>
                    <a:pt x="1300" y="1346"/>
                  </a:lnTo>
                  <a:lnTo>
                    <a:pt x="1282" y="1376"/>
                  </a:lnTo>
                  <a:lnTo>
                    <a:pt x="1262" y="1406"/>
                  </a:lnTo>
                  <a:lnTo>
                    <a:pt x="1240" y="1436"/>
                  </a:lnTo>
                  <a:lnTo>
                    <a:pt x="1212" y="1464"/>
                  </a:lnTo>
                  <a:lnTo>
                    <a:pt x="1184" y="1492"/>
                  </a:lnTo>
                  <a:lnTo>
                    <a:pt x="1152" y="1518"/>
                  </a:lnTo>
                  <a:lnTo>
                    <a:pt x="1116" y="1544"/>
                  </a:lnTo>
                  <a:lnTo>
                    <a:pt x="1076" y="1568"/>
                  </a:lnTo>
                  <a:lnTo>
                    <a:pt x="1034" y="1590"/>
                  </a:lnTo>
                  <a:lnTo>
                    <a:pt x="990" y="1612"/>
                  </a:lnTo>
                  <a:lnTo>
                    <a:pt x="940" y="1632"/>
                  </a:lnTo>
                  <a:lnTo>
                    <a:pt x="888" y="1652"/>
                  </a:lnTo>
                  <a:lnTo>
                    <a:pt x="834" y="1670"/>
                  </a:lnTo>
                  <a:lnTo>
                    <a:pt x="774" y="1686"/>
                  </a:lnTo>
                  <a:lnTo>
                    <a:pt x="712" y="1700"/>
                  </a:lnTo>
                  <a:lnTo>
                    <a:pt x="646" y="1712"/>
                  </a:lnTo>
                  <a:lnTo>
                    <a:pt x="696" y="1996"/>
                  </a:lnTo>
                  <a:lnTo>
                    <a:pt x="696" y="1996"/>
                  </a:lnTo>
                  <a:lnTo>
                    <a:pt x="780" y="1980"/>
                  </a:lnTo>
                  <a:lnTo>
                    <a:pt x="860" y="1960"/>
                  </a:lnTo>
                  <a:lnTo>
                    <a:pt x="936" y="1938"/>
                  </a:lnTo>
                  <a:lnTo>
                    <a:pt x="1006" y="1914"/>
                  </a:lnTo>
                  <a:lnTo>
                    <a:pt x="1074" y="1888"/>
                  </a:lnTo>
                  <a:lnTo>
                    <a:pt x="1138" y="1860"/>
                  </a:lnTo>
                  <a:lnTo>
                    <a:pt x="1196" y="1828"/>
                  </a:lnTo>
                  <a:lnTo>
                    <a:pt x="1252" y="1796"/>
                  </a:lnTo>
                  <a:lnTo>
                    <a:pt x="1304" y="1762"/>
                  </a:lnTo>
                  <a:lnTo>
                    <a:pt x="1350" y="1724"/>
                  </a:lnTo>
                  <a:lnTo>
                    <a:pt x="1394" y="1686"/>
                  </a:lnTo>
                  <a:lnTo>
                    <a:pt x="1434" y="1646"/>
                  </a:lnTo>
                  <a:lnTo>
                    <a:pt x="1470" y="1606"/>
                  </a:lnTo>
                  <a:lnTo>
                    <a:pt x="1502" y="1564"/>
                  </a:lnTo>
                  <a:lnTo>
                    <a:pt x="1530" y="1520"/>
                  </a:lnTo>
                  <a:lnTo>
                    <a:pt x="1556" y="1474"/>
                  </a:lnTo>
                  <a:lnTo>
                    <a:pt x="1556" y="1474"/>
                  </a:lnTo>
                  <a:lnTo>
                    <a:pt x="1568" y="1448"/>
                  </a:lnTo>
                  <a:lnTo>
                    <a:pt x="1580" y="1420"/>
                  </a:lnTo>
                  <a:lnTo>
                    <a:pt x="1590" y="1394"/>
                  </a:lnTo>
                  <a:lnTo>
                    <a:pt x="1600" y="1366"/>
                  </a:lnTo>
                  <a:lnTo>
                    <a:pt x="1608" y="1338"/>
                  </a:lnTo>
                  <a:lnTo>
                    <a:pt x="1614" y="1310"/>
                  </a:lnTo>
                  <a:lnTo>
                    <a:pt x="1624" y="1254"/>
                  </a:lnTo>
                  <a:lnTo>
                    <a:pt x="1630" y="1198"/>
                  </a:lnTo>
                  <a:lnTo>
                    <a:pt x="1630" y="1140"/>
                  </a:lnTo>
                  <a:lnTo>
                    <a:pt x="1626" y="1082"/>
                  </a:lnTo>
                  <a:lnTo>
                    <a:pt x="1618" y="1024"/>
                  </a:lnTo>
                  <a:lnTo>
                    <a:pt x="1618" y="1024"/>
                  </a:lnTo>
                  <a:lnTo>
                    <a:pt x="1606" y="968"/>
                  </a:lnTo>
                  <a:lnTo>
                    <a:pt x="1590" y="914"/>
                  </a:lnTo>
                  <a:lnTo>
                    <a:pt x="1570" y="858"/>
                  </a:lnTo>
                  <a:lnTo>
                    <a:pt x="1546" y="804"/>
                  </a:lnTo>
                  <a:lnTo>
                    <a:pt x="1518" y="750"/>
                  </a:lnTo>
                  <a:lnTo>
                    <a:pt x="1486" y="698"/>
                  </a:lnTo>
                  <a:lnTo>
                    <a:pt x="1452" y="646"/>
                  </a:lnTo>
                  <a:lnTo>
                    <a:pt x="1414" y="594"/>
                  </a:lnTo>
                  <a:lnTo>
                    <a:pt x="1414" y="594"/>
                  </a:lnTo>
                  <a:lnTo>
                    <a:pt x="1388" y="564"/>
                  </a:lnTo>
                  <a:lnTo>
                    <a:pt x="1360" y="534"/>
                  </a:lnTo>
                  <a:lnTo>
                    <a:pt x="1332" y="504"/>
                  </a:lnTo>
                  <a:lnTo>
                    <a:pt x="1302" y="474"/>
                  </a:lnTo>
                  <a:lnTo>
                    <a:pt x="1272" y="446"/>
                  </a:lnTo>
                  <a:lnTo>
                    <a:pt x="1240" y="416"/>
                  </a:lnTo>
                  <a:lnTo>
                    <a:pt x="1206" y="390"/>
                  </a:lnTo>
                  <a:lnTo>
                    <a:pt x="1172" y="362"/>
                  </a:lnTo>
                  <a:lnTo>
                    <a:pt x="1136" y="336"/>
                  </a:lnTo>
                  <a:lnTo>
                    <a:pt x="1098" y="310"/>
                  </a:lnTo>
                  <a:lnTo>
                    <a:pt x="1060" y="286"/>
                  </a:lnTo>
                  <a:lnTo>
                    <a:pt x="1020" y="262"/>
                  </a:lnTo>
                  <a:lnTo>
                    <a:pt x="978" y="238"/>
                  </a:lnTo>
                  <a:lnTo>
                    <a:pt x="936" y="216"/>
                  </a:lnTo>
                  <a:lnTo>
                    <a:pt x="894" y="194"/>
                  </a:lnTo>
                  <a:lnTo>
                    <a:pt x="848" y="174"/>
                  </a:lnTo>
                  <a:lnTo>
                    <a:pt x="804" y="154"/>
                  </a:lnTo>
                  <a:lnTo>
                    <a:pt x="756" y="136"/>
                  </a:lnTo>
                  <a:lnTo>
                    <a:pt x="710" y="118"/>
                  </a:lnTo>
                  <a:lnTo>
                    <a:pt x="660" y="102"/>
                  </a:lnTo>
                  <a:lnTo>
                    <a:pt x="610" y="86"/>
                  </a:lnTo>
                  <a:lnTo>
                    <a:pt x="560" y="72"/>
                  </a:lnTo>
                  <a:lnTo>
                    <a:pt x="508" y="58"/>
                  </a:lnTo>
                  <a:lnTo>
                    <a:pt x="456" y="46"/>
                  </a:lnTo>
                  <a:lnTo>
                    <a:pt x="402" y="36"/>
                  </a:lnTo>
                  <a:lnTo>
                    <a:pt x="346" y="28"/>
                  </a:lnTo>
                  <a:lnTo>
                    <a:pt x="292" y="20"/>
                  </a:lnTo>
                  <a:lnTo>
                    <a:pt x="234" y="12"/>
                  </a:lnTo>
                  <a:lnTo>
                    <a:pt x="178" y="8"/>
                  </a:lnTo>
                  <a:lnTo>
                    <a:pt x="118" y="4"/>
                  </a:lnTo>
                  <a:lnTo>
                    <a:pt x="60" y="2"/>
                  </a:lnTo>
                  <a:lnTo>
                    <a:pt x="0" y="0"/>
                  </a:lnTo>
                  <a:lnTo>
                    <a:pt x="0" y="288"/>
                  </a:lnTo>
                  <a:close/>
                </a:path>
              </a:pathLst>
            </a:custGeom>
            <a:gradFill>
              <a:gsLst>
                <a:gs pos="100000">
                  <a:schemeClr val="accent2">
                    <a:lumMod val="75000"/>
                  </a:schemeClr>
                </a:gs>
                <a:gs pos="0">
                  <a:schemeClr val="accent2"/>
                </a:gs>
              </a:gsLst>
              <a:lin ang="660000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7150" tIns="28575" rIns="57150" bIns="28575" numCol="1" anchor="t" anchorCtr="0" compatLnSpc="1"/>
            <a:lstStyle/>
            <a:p>
              <a:endParaRPr lang="en-AU" sz="1125"/>
            </a:p>
          </p:txBody>
        </p:sp>
        <p:sp>
          <p:nvSpPr>
            <p:cNvPr id="6" name="Freeform 10"/>
            <p:cNvSpPr/>
            <p:nvPr/>
          </p:nvSpPr>
          <p:spPr bwMode="auto">
            <a:xfrm>
              <a:off x="7286625" y="2501900"/>
              <a:ext cx="2387600" cy="2771775"/>
            </a:xfrm>
            <a:custGeom>
              <a:avLst/>
              <a:gdLst>
                <a:gd name="T0" fmla="*/ 0 w 1504"/>
                <a:gd name="T1" fmla="*/ 174 h 1746"/>
                <a:gd name="T2" fmla="*/ 102 w 1504"/>
                <a:gd name="T3" fmla="*/ 176 h 1746"/>
                <a:gd name="T4" fmla="*/ 200 w 1504"/>
                <a:gd name="T5" fmla="*/ 182 h 1746"/>
                <a:gd name="T6" fmla="*/ 296 w 1504"/>
                <a:gd name="T7" fmla="*/ 194 h 1746"/>
                <a:gd name="T8" fmla="*/ 388 w 1504"/>
                <a:gd name="T9" fmla="*/ 210 h 1746"/>
                <a:gd name="T10" fmla="*/ 562 w 1504"/>
                <a:gd name="T11" fmla="*/ 256 h 1746"/>
                <a:gd name="T12" fmla="*/ 720 w 1504"/>
                <a:gd name="T13" fmla="*/ 314 h 1746"/>
                <a:gd name="T14" fmla="*/ 864 w 1504"/>
                <a:gd name="T15" fmla="*/ 386 h 1746"/>
                <a:gd name="T16" fmla="*/ 990 w 1504"/>
                <a:gd name="T17" fmla="*/ 468 h 1746"/>
                <a:gd name="T18" fmla="*/ 1098 w 1504"/>
                <a:gd name="T19" fmla="*/ 560 h 1746"/>
                <a:gd name="T20" fmla="*/ 1190 w 1504"/>
                <a:gd name="T21" fmla="*/ 660 h 1746"/>
                <a:gd name="T22" fmla="*/ 1218 w 1504"/>
                <a:gd name="T23" fmla="*/ 696 h 1746"/>
                <a:gd name="T24" fmla="*/ 1266 w 1504"/>
                <a:gd name="T25" fmla="*/ 770 h 1746"/>
                <a:gd name="T26" fmla="*/ 1302 w 1504"/>
                <a:gd name="T27" fmla="*/ 846 h 1746"/>
                <a:gd name="T28" fmla="*/ 1328 w 1504"/>
                <a:gd name="T29" fmla="*/ 922 h 1746"/>
                <a:gd name="T30" fmla="*/ 1336 w 1504"/>
                <a:gd name="T31" fmla="*/ 960 h 1746"/>
                <a:gd name="T32" fmla="*/ 1344 w 1504"/>
                <a:gd name="T33" fmla="*/ 1030 h 1746"/>
                <a:gd name="T34" fmla="*/ 1340 w 1504"/>
                <a:gd name="T35" fmla="*/ 1100 h 1746"/>
                <a:gd name="T36" fmla="*/ 1326 w 1504"/>
                <a:gd name="T37" fmla="*/ 1166 h 1746"/>
                <a:gd name="T38" fmla="*/ 1300 w 1504"/>
                <a:gd name="T39" fmla="*/ 1232 h 1746"/>
                <a:gd name="T40" fmla="*/ 1282 w 1504"/>
                <a:gd name="T41" fmla="*/ 1262 h 1746"/>
                <a:gd name="T42" fmla="*/ 1240 w 1504"/>
                <a:gd name="T43" fmla="*/ 1322 h 1746"/>
                <a:gd name="T44" fmla="*/ 1184 w 1504"/>
                <a:gd name="T45" fmla="*/ 1378 h 1746"/>
                <a:gd name="T46" fmla="*/ 1116 w 1504"/>
                <a:gd name="T47" fmla="*/ 1430 h 1746"/>
                <a:gd name="T48" fmla="*/ 1034 w 1504"/>
                <a:gd name="T49" fmla="*/ 1476 h 1746"/>
                <a:gd name="T50" fmla="*/ 940 w 1504"/>
                <a:gd name="T51" fmla="*/ 1518 h 1746"/>
                <a:gd name="T52" fmla="*/ 834 w 1504"/>
                <a:gd name="T53" fmla="*/ 1556 h 1746"/>
                <a:gd name="T54" fmla="*/ 712 w 1504"/>
                <a:gd name="T55" fmla="*/ 1586 h 1746"/>
                <a:gd name="T56" fmla="*/ 672 w 1504"/>
                <a:gd name="T57" fmla="*/ 1746 h 1746"/>
                <a:gd name="T58" fmla="*/ 750 w 1504"/>
                <a:gd name="T59" fmla="*/ 1718 h 1746"/>
                <a:gd name="T60" fmla="*/ 930 w 1504"/>
                <a:gd name="T61" fmla="*/ 1648 h 1746"/>
                <a:gd name="T62" fmla="*/ 1068 w 1504"/>
                <a:gd name="T63" fmla="*/ 1584 h 1746"/>
                <a:gd name="T64" fmla="*/ 1156 w 1504"/>
                <a:gd name="T65" fmla="*/ 1536 h 1746"/>
                <a:gd name="T66" fmla="*/ 1238 w 1504"/>
                <a:gd name="T67" fmla="*/ 1486 h 1746"/>
                <a:gd name="T68" fmla="*/ 1304 w 1504"/>
                <a:gd name="T69" fmla="*/ 1434 h 1746"/>
                <a:gd name="T70" fmla="*/ 1334 w 1504"/>
                <a:gd name="T71" fmla="*/ 1406 h 1746"/>
                <a:gd name="T72" fmla="*/ 1386 w 1504"/>
                <a:gd name="T73" fmla="*/ 1346 h 1746"/>
                <a:gd name="T74" fmla="*/ 1428 w 1504"/>
                <a:gd name="T75" fmla="*/ 1284 h 1746"/>
                <a:gd name="T76" fmla="*/ 1460 w 1504"/>
                <a:gd name="T77" fmla="*/ 1222 h 1746"/>
                <a:gd name="T78" fmla="*/ 1484 w 1504"/>
                <a:gd name="T79" fmla="*/ 1162 h 1746"/>
                <a:gd name="T80" fmla="*/ 1498 w 1504"/>
                <a:gd name="T81" fmla="*/ 1100 h 1746"/>
                <a:gd name="T82" fmla="*/ 1504 w 1504"/>
                <a:gd name="T83" fmla="*/ 1038 h 1746"/>
                <a:gd name="T84" fmla="*/ 1502 w 1504"/>
                <a:gd name="T85" fmla="*/ 976 h 1746"/>
                <a:gd name="T86" fmla="*/ 1492 w 1504"/>
                <a:gd name="T87" fmla="*/ 914 h 1746"/>
                <a:gd name="T88" fmla="*/ 1476 w 1504"/>
                <a:gd name="T89" fmla="*/ 854 h 1746"/>
                <a:gd name="T90" fmla="*/ 1452 w 1504"/>
                <a:gd name="T91" fmla="*/ 794 h 1746"/>
                <a:gd name="T92" fmla="*/ 1420 w 1504"/>
                <a:gd name="T93" fmla="*/ 736 h 1746"/>
                <a:gd name="T94" fmla="*/ 1384 w 1504"/>
                <a:gd name="T95" fmla="*/ 678 h 1746"/>
                <a:gd name="T96" fmla="*/ 1342 w 1504"/>
                <a:gd name="T97" fmla="*/ 620 h 1746"/>
                <a:gd name="T98" fmla="*/ 1296 w 1504"/>
                <a:gd name="T99" fmla="*/ 566 h 1746"/>
                <a:gd name="T100" fmla="*/ 1186 w 1504"/>
                <a:gd name="T101" fmla="*/ 460 h 1746"/>
                <a:gd name="T102" fmla="*/ 1060 w 1504"/>
                <a:gd name="T103" fmla="*/ 362 h 1746"/>
                <a:gd name="T104" fmla="*/ 922 w 1504"/>
                <a:gd name="T105" fmla="*/ 272 h 1746"/>
                <a:gd name="T106" fmla="*/ 774 w 1504"/>
                <a:gd name="T107" fmla="*/ 192 h 1746"/>
                <a:gd name="T108" fmla="*/ 620 w 1504"/>
                <a:gd name="T109" fmla="*/ 126 h 1746"/>
                <a:gd name="T110" fmla="*/ 462 w 1504"/>
                <a:gd name="T111" fmla="*/ 72 h 1746"/>
                <a:gd name="T112" fmla="*/ 304 w 1504"/>
                <a:gd name="T113" fmla="*/ 32 h 1746"/>
                <a:gd name="T114" fmla="*/ 148 w 1504"/>
                <a:gd name="T115" fmla="*/ 6 h 1746"/>
                <a:gd name="T116" fmla="*/ 0 w 1504"/>
                <a:gd name="T117" fmla="*/ 0 h 17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504" h="1746">
                  <a:moveTo>
                    <a:pt x="0" y="174"/>
                  </a:moveTo>
                  <a:lnTo>
                    <a:pt x="0" y="174"/>
                  </a:lnTo>
                  <a:lnTo>
                    <a:pt x="50" y="174"/>
                  </a:lnTo>
                  <a:lnTo>
                    <a:pt x="102" y="176"/>
                  </a:lnTo>
                  <a:lnTo>
                    <a:pt x="150" y="178"/>
                  </a:lnTo>
                  <a:lnTo>
                    <a:pt x="200" y="182"/>
                  </a:lnTo>
                  <a:lnTo>
                    <a:pt x="248" y="188"/>
                  </a:lnTo>
                  <a:lnTo>
                    <a:pt x="296" y="194"/>
                  </a:lnTo>
                  <a:lnTo>
                    <a:pt x="342" y="202"/>
                  </a:lnTo>
                  <a:lnTo>
                    <a:pt x="388" y="210"/>
                  </a:lnTo>
                  <a:lnTo>
                    <a:pt x="476" y="232"/>
                  </a:lnTo>
                  <a:lnTo>
                    <a:pt x="562" y="256"/>
                  </a:lnTo>
                  <a:lnTo>
                    <a:pt x="642" y="284"/>
                  </a:lnTo>
                  <a:lnTo>
                    <a:pt x="720" y="314"/>
                  </a:lnTo>
                  <a:lnTo>
                    <a:pt x="794" y="348"/>
                  </a:lnTo>
                  <a:lnTo>
                    <a:pt x="864" y="386"/>
                  </a:lnTo>
                  <a:lnTo>
                    <a:pt x="928" y="426"/>
                  </a:lnTo>
                  <a:lnTo>
                    <a:pt x="990" y="468"/>
                  </a:lnTo>
                  <a:lnTo>
                    <a:pt x="1046" y="514"/>
                  </a:lnTo>
                  <a:lnTo>
                    <a:pt x="1098" y="560"/>
                  </a:lnTo>
                  <a:lnTo>
                    <a:pt x="1146" y="610"/>
                  </a:lnTo>
                  <a:lnTo>
                    <a:pt x="1190" y="660"/>
                  </a:lnTo>
                  <a:lnTo>
                    <a:pt x="1190" y="660"/>
                  </a:lnTo>
                  <a:lnTo>
                    <a:pt x="1218" y="696"/>
                  </a:lnTo>
                  <a:lnTo>
                    <a:pt x="1242" y="734"/>
                  </a:lnTo>
                  <a:lnTo>
                    <a:pt x="1266" y="770"/>
                  </a:lnTo>
                  <a:lnTo>
                    <a:pt x="1286" y="808"/>
                  </a:lnTo>
                  <a:lnTo>
                    <a:pt x="1302" y="846"/>
                  </a:lnTo>
                  <a:lnTo>
                    <a:pt x="1316" y="884"/>
                  </a:lnTo>
                  <a:lnTo>
                    <a:pt x="1328" y="922"/>
                  </a:lnTo>
                  <a:lnTo>
                    <a:pt x="1336" y="960"/>
                  </a:lnTo>
                  <a:lnTo>
                    <a:pt x="1336" y="960"/>
                  </a:lnTo>
                  <a:lnTo>
                    <a:pt x="1342" y="996"/>
                  </a:lnTo>
                  <a:lnTo>
                    <a:pt x="1344" y="1030"/>
                  </a:lnTo>
                  <a:lnTo>
                    <a:pt x="1344" y="1066"/>
                  </a:lnTo>
                  <a:lnTo>
                    <a:pt x="1340" y="1100"/>
                  </a:lnTo>
                  <a:lnTo>
                    <a:pt x="1334" y="1134"/>
                  </a:lnTo>
                  <a:lnTo>
                    <a:pt x="1326" y="1166"/>
                  </a:lnTo>
                  <a:lnTo>
                    <a:pt x="1314" y="1200"/>
                  </a:lnTo>
                  <a:lnTo>
                    <a:pt x="1300" y="1232"/>
                  </a:lnTo>
                  <a:lnTo>
                    <a:pt x="1300" y="1232"/>
                  </a:lnTo>
                  <a:lnTo>
                    <a:pt x="1282" y="1262"/>
                  </a:lnTo>
                  <a:lnTo>
                    <a:pt x="1262" y="1292"/>
                  </a:lnTo>
                  <a:lnTo>
                    <a:pt x="1240" y="1322"/>
                  </a:lnTo>
                  <a:lnTo>
                    <a:pt x="1212" y="1350"/>
                  </a:lnTo>
                  <a:lnTo>
                    <a:pt x="1184" y="1378"/>
                  </a:lnTo>
                  <a:lnTo>
                    <a:pt x="1152" y="1404"/>
                  </a:lnTo>
                  <a:lnTo>
                    <a:pt x="1116" y="1430"/>
                  </a:lnTo>
                  <a:lnTo>
                    <a:pt x="1076" y="1454"/>
                  </a:lnTo>
                  <a:lnTo>
                    <a:pt x="1034" y="1476"/>
                  </a:lnTo>
                  <a:lnTo>
                    <a:pt x="990" y="1498"/>
                  </a:lnTo>
                  <a:lnTo>
                    <a:pt x="940" y="1518"/>
                  </a:lnTo>
                  <a:lnTo>
                    <a:pt x="888" y="1538"/>
                  </a:lnTo>
                  <a:lnTo>
                    <a:pt x="834" y="1556"/>
                  </a:lnTo>
                  <a:lnTo>
                    <a:pt x="774" y="1572"/>
                  </a:lnTo>
                  <a:lnTo>
                    <a:pt x="712" y="1586"/>
                  </a:lnTo>
                  <a:lnTo>
                    <a:pt x="646" y="1598"/>
                  </a:lnTo>
                  <a:lnTo>
                    <a:pt x="672" y="1746"/>
                  </a:lnTo>
                  <a:lnTo>
                    <a:pt x="672" y="1746"/>
                  </a:lnTo>
                  <a:lnTo>
                    <a:pt x="750" y="1718"/>
                  </a:lnTo>
                  <a:lnTo>
                    <a:pt x="836" y="1686"/>
                  </a:lnTo>
                  <a:lnTo>
                    <a:pt x="930" y="1648"/>
                  </a:lnTo>
                  <a:lnTo>
                    <a:pt x="1022" y="1606"/>
                  </a:lnTo>
                  <a:lnTo>
                    <a:pt x="1068" y="1584"/>
                  </a:lnTo>
                  <a:lnTo>
                    <a:pt x="1114" y="1560"/>
                  </a:lnTo>
                  <a:lnTo>
                    <a:pt x="1156" y="1536"/>
                  </a:lnTo>
                  <a:lnTo>
                    <a:pt x="1198" y="1510"/>
                  </a:lnTo>
                  <a:lnTo>
                    <a:pt x="1238" y="1486"/>
                  </a:lnTo>
                  <a:lnTo>
                    <a:pt x="1272" y="1460"/>
                  </a:lnTo>
                  <a:lnTo>
                    <a:pt x="1304" y="1434"/>
                  </a:lnTo>
                  <a:lnTo>
                    <a:pt x="1334" y="1406"/>
                  </a:lnTo>
                  <a:lnTo>
                    <a:pt x="1334" y="1406"/>
                  </a:lnTo>
                  <a:lnTo>
                    <a:pt x="1360" y="1376"/>
                  </a:lnTo>
                  <a:lnTo>
                    <a:pt x="1386" y="1346"/>
                  </a:lnTo>
                  <a:lnTo>
                    <a:pt x="1408" y="1316"/>
                  </a:lnTo>
                  <a:lnTo>
                    <a:pt x="1428" y="1284"/>
                  </a:lnTo>
                  <a:lnTo>
                    <a:pt x="1446" y="1254"/>
                  </a:lnTo>
                  <a:lnTo>
                    <a:pt x="1460" y="1222"/>
                  </a:lnTo>
                  <a:lnTo>
                    <a:pt x="1474" y="1192"/>
                  </a:lnTo>
                  <a:lnTo>
                    <a:pt x="1484" y="1162"/>
                  </a:lnTo>
                  <a:lnTo>
                    <a:pt x="1492" y="1130"/>
                  </a:lnTo>
                  <a:lnTo>
                    <a:pt x="1498" y="1100"/>
                  </a:lnTo>
                  <a:lnTo>
                    <a:pt x="1502" y="1068"/>
                  </a:lnTo>
                  <a:lnTo>
                    <a:pt x="1504" y="1038"/>
                  </a:lnTo>
                  <a:lnTo>
                    <a:pt x="1504" y="1006"/>
                  </a:lnTo>
                  <a:lnTo>
                    <a:pt x="1502" y="976"/>
                  </a:lnTo>
                  <a:lnTo>
                    <a:pt x="1498" y="946"/>
                  </a:lnTo>
                  <a:lnTo>
                    <a:pt x="1492" y="914"/>
                  </a:lnTo>
                  <a:lnTo>
                    <a:pt x="1484" y="884"/>
                  </a:lnTo>
                  <a:lnTo>
                    <a:pt x="1476" y="854"/>
                  </a:lnTo>
                  <a:lnTo>
                    <a:pt x="1464" y="824"/>
                  </a:lnTo>
                  <a:lnTo>
                    <a:pt x="1452" y="794"/>
                  </a:lnTo>
                  <a:lnTo>
                    <a:pt x="1436" y="764"/>
                  </a:lnTo>
                  <a:lnTo>
                    <a:pt x="1420" y="736"/>
                  </a:lnTo>
                  <a:lnTo>
                    <a:pt x="1404" y="706"/>
                  </a:lnTo>
                  <a:lnTo>
                    <a:pt x="1384" y="678"/>
                  </a:lnTo>
                  <a:lnTo>
                    <a:pt x="1364" y="648"/>
                  </a:lnTo>
                  <a:lnTo>
                    <a:pt x="1342" y="620"/>
                  </a:lnTo>
                  <a:lnTo>
                    <a:pt x="1320" y="592"/>
                  </a:lnTo>
                  <a:lnTo>
                    <a:pt x="1296" y="566"/>
                  </a:lnTo>
                  <a:lnTo>
                    <a:pt x="1242" y="512"/>
                  </a:lnTo>
                  <a:lnTo>
                    <a:pt x="1186" y="460"/>
                  </a:lnTo>
                  <a:lnTo>
                    <a:pt x="1126" y="410"/>
                  </a:lnTo>
                  <a:lnTo>
                    <a:pt x="1060" y="362"/>
                  </a:lnTo>
                  <a:lnTo>
                    <a:pt x="994" y="316"/>
                  </a:lnTo>
                  <a:lnTo>
                    <a:pt x="922" y="272"/>
                  </a:lnTo>
                  <a:lnTo>
                    <a:pt x="850" y="230"/>
                  </a:lnTo>
                  <a:lnTo>
                    <a:pt x="774" y="192"/>
                  </a:lnTo>
                  <a:lnTo>
                    <a:pt x="698" y="158"/>
                  </a:lnTo>
                  <a:lnTo>
                    <a:pt x="620" y="126"/>
                  </a:lnTo>
                  <a:lnTo>
                    <a:pt x="542" y="96"/>
                  </a:lnTo>
                  <a:lnTo>
                    <a:pt x="462" y="72"/>
                  </a:lnTo>
                  <a:lnTo>
                    <a:pt x="382" y="50"/>
                  </a:lnTo>
                  <a:lnTo>
                    <a:pt x="304" y="32"/>
                  </a:lnTo>
                  <a:lnTo>
                    <a:pt x="226" y="16"/>
                  </a:lnTo>
                  <a:lnTo>
                    <a:pt x="148" y="6"/>
                  </a:lnTo>
                  <a:lnTo>
                    <a:pt x="72" y="0"/>
                  </a:lnTo>
                  <a:lnTo>
                    <a:pt x="0" y="0"/>
                  </a:lnTo>
                  <a:lnTo>
                    <a:pt x="0" y="174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7150" tIns="28575" rIns="57150" bIns="28575" numCol="1" anchor="t" anchorCtr="0" compatLnSpc="1"/>
            <a:lstStyle/>
            <a:p>
              <a:endParaRPr lang="en-AU" sz="1125"/>
            </a:p>
          </p:txBody>
        </p:sp>
        <p:sp>
          <p:nvSpPr>
            <p:cNvPr id="7" name="Freeform 6"/>
            <p:cNvSpPr/>
            <p:nvPr/>
          </p:nvSpPr>
          <p:spPr bwMode="auto">
            <a:xfrm>
              <a:off x="3422650" y="4581525"/>
              <a:ext cx="5013325" cy="1279525"/>
            </a:xfrm>
            <a:custGeom>
              <a:avLst/>
              <a:gdLst>
                <a:gd name="T0" fmla="*/ 1580 w 3158"/>
                <a:gd name="T1" fmla="*/ 0 h 806"/>
                <a:gd name="T2" fmla="*/ 1262 w 3158"/>
                <a:gd name="T3" fmla="*/ 8 h 806"/>
                <a:gd name="T4" fmla="*/ 966 w 3158"/>
                <a:gd name="T5" fmla="*/ 32 h 806"/>
                <a:gd name="T6" fmla="*/ 696 w 3158"/>
                <a:gd name="T7" fmla="*/ 70 h 806"/>
                <a:gd name="T8" fmla="*/ 518 w 3158"/>
                <a:gd name="T9" fmla="*/ 104 h 806"/>
                <a:gd name="T10" fmla="*/ 410 w 3158"/>
                <a:gd name="T11" fmla="*/ 132 h 806"/>
                <a:gd name="T12" fmla="*/ 314 w 3158"/>
                <a:gd name="T13" fmla="*/ 162 h 806"/>
                <a:gd name="T14" fmla="*/ 230 w 3158"/>
                <a:gd name="T15" fmla="*/ 194 h 806"/>
                <a:gd name="T16" fmla="*/ 156 w 3158"/>
                <a:gd name="T17" fmla="*/ 228 h 806"/>
                <a:gd name="T18" fmla="*/ 96 w 3158"/>
                <a:gd name="T19" fmla="*/ 264 h 806"/>
                <a:gd name="T20" fmla="*/ 50 w 3158"/>
                <a:gd name="T21" fmla="*/ 302 h 806"/>
                <a:gd name="T22" fmla="*/ 18 w 3158"/>
                <a:gd name="T23" fmla="*/ 342 h 806"/>
                <a:gd name="T24" fmla="*/ 2 w 3158"/>
                <a:gd name="T25" fmla="*/ 382 h 806"/>
                <a:gd name="T26" fmla="*/ 0 w 3158"/>
                <a:gd name="T27" fmla="*/ 404 h 806"/>
                <a:gd name="T28" fmla="*/ 8 w 3158"/>
                <a:gd name="T29" fmla="*/ 444 h 806"/>
                <a:gd name="T30" fmla="*/ 32 w 3158"/>
                <a:gd name="T31" fmla="*/ 484 h 806"/>
                <a:gd name="T32" fmla="*/ 72 w 3158"/>
                <a:gd name="T33" fmla="*/ 524 h 806"/>
                <a:gd name="T34" fmla="*/ 124 w 3158"/>
                <a:gd name="T35" fmla="*/ 560 h 806"/>
                <a:gd name="T36" fmla="*/ 192 w 3158"/>
                <a:gd name="T37" fmla="*/ 596 h 806"/>
                <a:gd name="T38" fmla="*/ 270 w 3158"/>
                <a:gd name="T39" fmla="*/ 628 h 806"/>
                <a:gd name="T40" fmla="*/ 362 w 3158"/>
                <a:gd name="T41" fmla="*/ 660 h 806"/>
                <a:gd name="T42" fmla="*/ 464 w 3158"/>
                <a:gd name="T43" fmla="*/ 688 h 806"/>
                <a:gd name="T44" fmla="*/ 576 w 3158"/>
                <a:gd name="T45" fmla="*/ 714 h 806"/>
                <a:gd name="T46" fmla="*/ 828 w 3158"/>
                <a:gd name="T47" fmla="*/ 758 h 806"/>
                <a:gd name="T48" fmla="*/ 1110 w 3158"/>
                <a:gd name="T49" fmla="*/ 788 h 806"/>
                <a:gd name="T50" fmla="*/ 1418 w 3158"/>
                <a:gd name="T51" fmla="*/ 804 h 806"/>
                <a:gd name="T52" fmla="*/ 1580 w 3158"/>
                <a:gd name="T53" fmla="*/ 806 h 806"/>
                <a:gd name="T54" fmla="*/ 1898 w 3158"/>
                <a:gd name="T55" fmla="*/ 798 h 806"/>
                <a:gd name="T56" fmla="*/ 2194 w 3158"/>
                <a:gd name="T57" fmla="*/ 776 h 806"/>
                <a:gd name="T58" fmla="*/ 2462 w 3158"/>
                <a:gd name="T59" fmla="*/ 738 h 806"/>
                <a:gd name="T60" fmla="*/ 2642 w 3158"/>
                <a:gd name="T61" fmla="*/ 702 h 806"/>
                <a:gd name="T62" fmla="*/ 2748 w 3158"/>
                <a:gd name="T63" fmla="*/ 674 h 806"/>
                <a:gd name="T64" fmla="*/ 2846 w 3158"/>
                <a:gd name="T65" fmla="*/ 644 h 806"/>
                <a:gd name="T66" fmla="*/ 2930 w 3158"/>
                <a:gd name="T67" fmla="*/ 612 h 806"/>
                <a:gd name="T68" fmla="*/ 3002 w 3158"/>
                <a:gd name="T69" fmla="*/ 578 h 806"/>
                <a:gd name="T70" fmla="*/ 3062 w 3158"/>
                <a:gd name="T71" fmla="*/ 542 h 806"/>
                <a:gd name="T72" fmla="*/ 3108 w 3158"/>
                <a:gd name="T73" fmla="*/ 504 h 806"/>
                <a:gd name="T74" fmla="*/ 3140 w 3158"/>
                <a:gd name="T75" fmla="*/ 464 h 806"/>
                <a:gd name="T76" fmla="*/ 3156 w 3158"/>
                <a:gd name="T77" fmla="*/ 424 h 806"/>
                <a:gd name="T78" fmla="*/ 3158 w 3158"/>
                <a:gd name="T79" fmla="*/ 404 h 806"/>
                <a:gd name="T80" fmla="*/ 3150 w 3158"/>
                <a:gd name="T81" fmla="*/ 362 h 806"/>
                <a:gd name="T82" fmla="*/ 3126 w 3158"/>
                <a:gd name="T83" fmla="*/ 322 h 806"/>
                <a:gd name="T84" fmla="*/ 3088 w 3158"/>
                <a:gd name="T85" fmla="*/ 284 h 806"/>
                <a:gd name="T86" fmla="*/ 3034 w 3158"/>
                <a:gd name="T87" fmla="*/ 246 h 806"/>
                <a:gd name="T88" fmla="*/ 2968 w 3158"/>
                <a:gd name="T89" fmla="*/ 212 h 806"/>
                <a:gd name="T90" fmla="*/ 2890 w 3158"/>
                <a:gd name="T91" fmla="*/ 178 h 806"/>
                <a:gd name="T92" fmla="*/ 2798 w 3158"/>
                <a:gd name="T93" fmla="*/ 146 h 806"/>
                <a:gd name="T94" fmla="*/ 2696 w 3158"/>
                <a:gd name="T95" fmla="*/ 118 h 806"/>
                <a:gd name="T96" fmla="*/ 2584 w 3158"/>
                <a:gd name="T97" fmla="*/ 92 h 806"/>
                <a:gd name="T98" fmla="*/ 2332 w 3158"/>
                <a:gd name="T99" fmla="*/ 48 h 806"/>
                <a:gd name="T100" fmla="*/ 2050 w 3158"/>
                <a:gd name="T101" fmla="*/ 18 h 806"/>
                <a:gd name="T102" fmla="*/ 1742 w 3158"/>
                <a:gd name="T103" fmla="*/ 2 h 8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158" h="806">
                  <a:moveTo>
                    <a:pt x="1580" y="0"/>
                  </a:moveTo>
                  <a:lnTo>
                    <a:pt x="1580" y="0"/>
                  </a:lnTo>
                  <a:lnTo>
                    <a:pt x="1418" y="2"/>
                  </a:lnTo>
                  <a:lnTo>
                    <a:pt x="1262" y="8"/>
                  </a:lnTo>
                  <a:lnTo>
                    <a:pt x="1110" y="18"/>
                  </a:lnTo>
                  <a:lnTo>
                    <a:pt x="966" y="32"/>
                  </a:lnTo>
                  <a:lnTo>
                    <a:pt x="828" y="48"/>
                  </a:lnTo>
                  <a:lnTo>
                    <a:pt x="696" y="70"/>
                  </a:lnTo>
                  <a:lnTo>
                    <a:pt x="576" y="92"/>
                  </a:lnTo>
                  <a:lnTo>
                    <a:pt x="518" y="104"/>
                  </a:lnTo>
                  <a:lnTo>
                    <a:pt x="464" y="118"/>
                  </a:lnTo>
                  <a:lnTo>
                    <a:pt x="410" y="132"/>
                  </a:lnTo>
                  <a:lnTo>
                    <a:pt x="362" y="146"/>
                  </a:lnTo>
                  <a:lnTo>
                    <a:pt x="314" y="162"/>
                  </a:lnTo>
                  <a:lnTo>
                    <a:pt x="270" y="178"/>
                  </a:lnTo>
                  <a:lnTo>
                    <a:pt x="230" y="194"/>
                  </a:lnTo>
                  <a:lnTo>
                    <a:pt x="192" y="212"/>
                  </a:lnTo>
                  <a:lnTo>
                    <a:pt x="156" y="228"/>
                  </a:lnTo>
                  <a:lnTo>
                    <a:pt x="124" y="246"/>
                  </a:lnTo>
                  <a:lnTo>
                    <a:pt x="96" y="264"/>
                  </a:lnTo>
                  <a:lnTo>
                    <a:pt x="72" y="284"/>
                  </a:lnTo>
                  <a:lnTo>
                    <a:pt x="50" y="302"/>
                  </a:lnTo>
                  <a:lnTo>
                    <a:pt x="32" y="322"/>
                  </a:lnTo>
                  <a:lnTo>
                    <a:pt x="18" y="342"/>
                  </a:lnTo>
                  <a:lnTo>
                    <a:pt x="8" y="362"/>
                  </a:lnTo>
                  <a:lnTo>
                    <a:pt x="2" y="382"/>
                  </a:lnTo>
                  <a:lnTo>
                    <a:pt x="0" y="404"/>
                  </a:lnTo>
                  <a:lnTo>
                    <a:pt x="0" y="404"/>
                  </a:lnTo>
                  <a:lnTo>
                    <a:pt x="2" y="424"/>
                  </a:lnTo>
                  <a:lnTo>
                    <a:pt x="8" y="444"/>
                  </a:lnTo>
                  <a:lnTo>
                    <a:pt x="18" y="464"/>
                  </a:lnTo>
                  <a:lnTo>
                    <a:pt x="32" y="484"/>
                  </a:lnTo>
                  <a:lnTo>
                    <a:pt x="50" y="504"/>
                  </a:lnTo>
                  <a:lnTo>
                    <a:pt x="72" y="524"/>
                  </a:lnTo>
                  <a:lnTo>
                    <a:pt x="96" y="542"/>
                  </a:lnTo>
                  <a:lnTo>
                    <a:pt x="124" y="560"/>
                  </a:lnTo>
                  <a:lnTo>
                    <a:pt x="156" y="578"/>
                  </a:lnTo>
                  <a:lnTo>
                    <a:pt x="192" y="596"/>
                  </a:lnTo>
                  <a:lnTo>
                    <a:pt x="230" y="612"/>
                  </a:lnTo>
                  <a:lnTo>
                    <a:pt x="270" y="628"/>
                  </a:lnTo>
                  <a:lnTo>
                    <a:pt x="314" y="644"/>
                  </a:lnTo>
                  <a:lnTo>
                    <a:pt x="362" y="660"/>
                  </a:lnTo>
                  <a:lnTo>
                    <a:pt x="410" y="674"/>
                  </a:lnTo>
                  <a:lnTo>
                    <a:pt x="464" y="688"/>
                  </a:lnTo>
                  <a:lnTo>
                    <a:pt x="518" y="702"/>
                  </a:lnTo>
                  <a:lnTo>
                    <a:pt x="576" y="714"/>
                  </a:lnTo>
                  <a:lnTo>
                    <a:pt x="696" y="738"/>
                  </a:lnTo>
                  <a:lnTo>
                    <a:pt x="828" y="758"/>
                  </a:lnTo>
                  <a:lnTo>
                    <a:pt x="966" y="776"/>
                  </a:lnTo>
                  <a:lnTo>
                    <a:pt x="1110" y="788"/>
                  </a:lnTo>
                  <a:lnTo>
                    <a:pt x="1262" y="798"/>
                  </a:lnTo>
                  <a:lnTo>
                    <a:pt x="1418" y="804"/>
                  </a:lnTo>
                  <a:lnTo>
                    <a:pt x="1580" y="806"/>
                  </a:lnTo>
                  <a:lnTo>
                    <a:pt x="1580" y="806"/>
                  </a:lnTo>
                  <a:lnTo>
                    <a:pt x="1742" y="804"/>
                  </a:lnTo>
                  <a:lnTo>
                    <a:pt x="1898" y="798"/>
                  </a:lnTo>
                  <a:lnTo>
                    <a:pt x="2050" y="788"/>
                  </a:lnTo>
                  <a:lnTo>
                    <a:pt x="2194" y="776"/>
                  </a:lnTo>
                  <a:lnTo>
                    <a:pt x="2332" y="758"/>
                  </a:lnTo>
                  <a:lnTo>
                    <a:pt x="2462" y="738"/>
                  </a:lnTo>
                  <a:lnTo>
                    <a:pt x="2584" y="714"/>
                  </a:lnTo>
                  <a:lnTo>
                    <a:pt x="2642" y="702"/>
                  </a:lnTo>
                  <a:lnTo>
                    <a:pt x="2696" y="688"/>
                  </a:lnTo>
                  <a:lnTo>
                    <a:pt x="2748" y="674"/>
                  </a:lnTo>
                  <a:lnTo>
                    <a:pt x="2798" y="660"/>
                  </a:lnTo>
                  <a:lnTo>
                    <a:pt x="2846" y="644"/>
                  </a:lnTo>
                  <a:lnTo>
                    <a:pt x="2890" y="628"/>
                  </a:lnTo>
                  <a:lnTo>
                    <a:pt x="2930" y="612"/>
                  </a:lnTo>
                  <a:lnTo>
                    <a:pt x="2968" y="596"/>
                  </a:lnTo>
                  <a:lnTo>
                    <a:pt x="3002" y="578"/>
                  </a:lnTo>
                  <a:lnTo>
                    <a:pt x="3034" y="560"/>
                  </a:lnTo>
                  <a:lnTo>
                    <a:pt x="3062" y="542"/>
                  </a:lnTo>
                  <a:lnTo>
                    <a:pt x="3088" y="524"/>
                  </a:lnTo>
                  <a:lnTo>
                    <a:pt x="3108" y="504"/>
                  </a:lnTo>
                  <a:lnTo>
                    <a:pt x="3126" y="484"/>
                  </a:lnTo>
                  <a:lnTo>
                    <a:pt x="3140" y="464"/>
                  </a:lnTo>
                  <a:lnTo>
                    <a:pt x="3150" y="444"/>
                  </a:lnTo>
                  <a:lnTo>
                    <a:pt x="3156" y="424"/>
                  </a:lnTo>
                  <a:lnTo>
                    <a:pt x="3158" y="404"/>
                  </a:lnTo>
                  <a:lnTo>
                    <a:pt x="3158" y="404"/>
                  </a:lnTo>
                  <a:lnTo>
                    <a:pt x="3156" y="382"/>
                  </a:lnTo>
                  <a:lnTo>
                    <a:pt x="3150" y="362"/>
                  </a:lnTo>
                  <a:lnTo>
                    <a:pt x="3140" y="342"/>
                  </a:lnTo>
                  <a:lnTo>
                    <a:pt x="3126" y="322"/>
                  </a:lnTo>
                  <a:lnTo>
                    <a:pt x="3108" y="302"/>
                  </a:lnTo>
                  <a:lnTo>
                    <a:pt x="3088" y="284"/>
                  </a:lnTo>
                  <a:lnTo>
                    <a:pt x="3062" y="264"/>
                  </a:lnTo>
                  <a:lnTo>
                    <a:pt x="3034" y="246"/>
                  </a:lnTo>
                  <a:lnTo>
                    <a:pt x="3002" y="228"/>
                  </a:lnTo>
                  <a:lnTo>
                    <a:pt x="2968" y="212"/>
                  </a:lnTo>
                  <a:lnTo>
                    <a:pt x="2930" y="194"/>
                  </a:lnTo>
                  <a:lnTo>
                    <a:pt x="2890" y="178"/>
                  </a:lnTo>
                  <a:lnTo>
                    <a:pt x="2846" y="162"/>
                  </a:lnTo>
                  <a:lnTo>
                    <a:pt x="2798" y="146"/>
                  </a:lnTo>
                  <a:lnTo>
                    <a:pt x="2748" y="132"/>
                  </a:lnTo>
                  <a:lnTo>
                    <a:pt x="2696" y="118"/>
                  </a:lnTo>
                  <a:lnTo>
                    <a:pt x="2642" y="104"/>
                  </a:lnTo>
                  <a:lnTo>
                    <a:pt x="2584" y="92"/>
                  </a:lnTo>
                  <a:lnTo>
                    <a:pt x="2462" y="70"/>
                  </a:lnTo>
                  <a:lnTo>
                    <a:pt x="2332" y="48"/>
                  </a:lnTo>
                  <a:lnTo>
                    <a:pt x="2194" y="32"/>
                  </a:lnTo>
                  <a:lnTo>
                    <a:pt x="2050" y="18"/>
                  </a:lnTo>
                  <a:lnTo>
                    <a:pt x="1898" y="8"/>
                  </a:lnTo>
                  <a:lnTo>
                    <a:pt x="1742" y="2"/>
                  </a:lnTo>
                  <a:lnTo>
                    <a:pt x="158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7150" tIns="28575" rIns="57150" bIns="28575" numCol="1" anchor="t" anchorCtr="0" compatLnSpc="1"/>
            <a:lstStyle/>
            <a:p>
              <a:endParaRPr lang="en-AU" sz="1125"/>
            </a:p>
          </p:txBody>
        </p:sp>
        <p:sp>
          <p:nvSpPr>
            <p:cNvPr id="8" name="Freeform 154"/>
            <p:cNvSpPr/>
            <p:nvPr/>
          </p:nvSpPr>
          <p:spPr bwMode="auto">
            <a:xfrm>
              <a:off x="3930650" y="3838575"/>
              <a:ext cx="622300" cy="212725"/>
            </a:xfrm>
            <a:custGeom>
              <a:avLst/>
              <a:gdLst>
                <a:gd name="T0" fmla="*/ 392 w 392"/>
                <a:gd name="T1" fmla="*/ 134 h 134"/>
                <a:gd name="T2" fmla="*/ 392 w 392"/>
                <a:gd name="T3" fmla="*/ 134 h 134"/>
                <a:gd name="T4" fmla="*/ 196 w 392"/>
                <a:gd name="T5" fmla="*/ 68 h 134"/>
                <a:gd name="T6" fmla="*/ 196 w 392"/>
                <a:gd name="T7" fmla="*/ 68 h 134"/>
                <a:gd name="T8" fmla="*/ 0 w 392"/>
                <a:gd name="T9" fmla="*/ 0 h 134"/>
                <a:gd name="T10" fmla="*/ 0 w 392"/>
                <a:gd name="T11" fmla="*/ 0 h 134"/>
                <a:gd name="T12" fmla="*/ 196 w 392"/>
                <a:gd name="T13" fmla="*/ 66 h 134"/>
                <a:gd name="T14" fmla="*/ 196 w 392"/>
                <a:gd name="T15" fmla="*/ 66 h 134"/>
                <a:gd name="T16" fmla="*/ 392 w 392"/>
                <a:gd name="T17" fmla="*/ 134 h 134"/>
                <a:gd name="T18" fmla="*/ 392 w 392"/>
                <a:gd name="T19" fmla="*/ 134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2" h="134">
                  <a:moveTo>
                    <a:pt x="392" y="134"/>
                  </a:moveTo>
                  <a:lnTo>
                    <a:pt x="392" y="134"/>
                  </a:lnTo>
                  <a:lnTo>
                    <a:pt x="196" y="68"/>
                  </a:lnTo>
                  <a:lnTo>
                    <a:pt x="196" y="68"/>
                  </a:lnTo>
                  <a:lnTo>
                    <a:pt x="0" y="0"/>
                  </a:lnTo>
                  <a:lnTo>
                    <a:pt x="0" y="0"/>
                  </a:lnTo>
                  <a:lnTo>
                    <a:pt x="196" y="66"/>
                  </a:lnTo>
                  <a:lnTo>
                    <a:pt x="196" y="66"/>
                  </a:lnTo>
                  <a:lnTo>
                    <a:pt x="392" y="134"/>
                  </a:lnTo>
                  <a:lnTo>
                    <a:pt x="392" y="134"/>
                  </a:lnTo>
                  <a:close/>
                </a:path>
              </a:pathLst>
            </a:custGeom>
            <a:solidFill>
              <a:srgbClr val="EBAF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7150" tIns="28575" rIns="57150" bIns="28575" numCol="1" anchor="t" anchorCtr="0" compatLnSpc="1"/>
            <a:lstStyle/>
            <a:p>
              <a:endParaRPr lang="en-AU" sz="1125"/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4111772" y="1935798"/>
              <a:ext cx="3784600" cy="2784475"/>
              <a:chOff x="4184650" y="1581150"/>
              <a:chExt cx="3784600" cy="2784475"/>
            </a:xfrm>
          </p:grpSpPr>
          <p:sp>
            <p:nvSpPr>
              <p:cNvPr id="104" name="Freeform 11"/>
              <p:cNvSpPr/>
              <p:nvPr/>
            </p:nvSpPr>
            <p:spPr bwMode="auto">
              <a:xfrm>
                <a:off x="5594350" y="3568700"/>
                <a:ext cx="1003300" cy="777875"/>
              </a:xfrm>
              <a:custGeom>
                <a:avLst/>
                <a:gdLst>
                  <a:gd name="T0" fmla="*/ 488 w 632"/>
                  <a:gd name="T1" fmla="*/ 0 h 490"/>
                  <a:gd name="T2" fmla="*/ 372 w 632"/>
                  <a:gd name="T3" fmla="*/ 0 h 490"/>
                  <a:gd name="T4" fmla="*/ 260 w 632"/>
                  <a:gd name="T5" fmla="*/ 0 h 490"/>
                  <a:gd name="T6" fmla="*/ 144 w 632"/>
                  <a:gd name="T7" fmla="*/ 0 h 490"/>
                  <a:gd name="T8" fmla="*/ 144 w 632"/>
                  <a:gd name="T9" fmla="*/ 0 h 490"/>
                  <a:gd name="T10" fmla="*/ 144 w 632"/>
                  <a:gd name="T11" fmla="*/ 22 h 490"/>
                  <a:gd name="T12" fmla="*/ 146 w 632"/>
                  <a:gd name="T13" fmla="*/ 76 h 490"/>
                  <a:gd name="T14" fmla="*/ 144 w 632"/>
                  <a:gd name="T15" fmla="*/ 156 h 490"/>
                  <a:gd name="T16" fmla="*/ 140 w 632"/>
                  <a:gd name="T17" fmla="*/ 200 h 490"/>
                  <a:gd name="T18" fmla="*/ 136 w 632"/>
                  <a:gd name="T19" fmla="*/ 244 h 490"/>
                  <a:gd name="T20" fmla="*/ 130 w 632"/>
                  <a:gd name="T21" fmla="*/ 290 h 490"/>
                  <a:gd name="T22" fmla="*/ 120 w 632"/>
                  <a:gd name="T23" fmla="*/ 334 h 490"/>
                  <a:gd name="T24" fmla="*/ 110 w 632"/>
                  <a:gd name="T25" fmla="*/ 376 h 490"/>
                  <a:gd name="T26" fmla="*/ 102 w 632"/>
                  <a:gd name="T27" fmla="*/ 396 h 490"/>
                  <a:gd name="T28" fmla="*/ 94 w 632"/>
                  <a:gd name="T29" fmla="*/ 414 h 490"/>
                  <a:gd name="T30" fmla="*/ 86 w 632"/>
                  <a:gd name="T31" fmla="*/ 430 h 490"/>
                  <a:gd name="T32" fmla="*/ 76 w 632"/>
                  <a:gd name="T33" fmla="*/ 444 h 490"/>
                  <a:gd name="T34" fmla="*/ 66 w 632"/>
                  <a:gd name="T35" fmla="*/ 458 h 490"/>
                  <a:gd name="T36" fmla="*/ 56 w 632"/>
                  <a:gd name="T37" fmla="*/ 468 h 490"/>
                  <a:gd name="T38" fmla="*/ 44 w 632"/>
                  <a:gd name="T39" fmla="*/ 478 h 490"/>
                  <a:gd name="T40" fmla="*/ 30 w 632"/>
                  <a:gd name="T41" fmla="*/ 484 h 490"/>
                  <a:gd name="T42" fmla="*/ 16 w 632"/>
                  <a:gd name="T43" fmla="*/ 488 h 490"/>
                  <a:gd name="T44" fmla="*/ 0 w 632"/>
                  <a:gd name="T45" fmla="*/ 490 h 490"/>
                  <a:gd name="T46" fmla="*/ 260 w 632"/>
                  <a:gd name="T47" fmla="*/ 490 h 490"/>
                  <a:gd name="T48" fmla="*/ 372 w 632"/>
                  <a:gd name="T49" fmla="*/ 490 h 490"/>
                  <a:gd name="T50" fmla="*/ 632 w 632"/>
                  <a:gd name="T51" fmla="*/ 490 h 490"/>
                  <a:gd name="T52" fmla="*/ 632 w 632"/>
                  <a:gd name="T53" fmla="*/ 490 h 490"/>
                  <a:gd name="T54" fmla="*/ 616 w 632"/>
                  <a:gd name="T55" fmla="*/ 488 h 490"/>
                  <a:gd name="T56" fmla="*/ 602 w 632"/>
                  <a:gd name="T57" fmla="*/ 484 h 490"/>
                  <a:gd name="T58" fmla="*/ 588 w 632"/>
                  <a:gd name="T59" fmla="*/ 478 h 490"/>
                  <a:gd name="T60" fmla="*/ 576 w 632"/>
                  <a:gd name="T61" fmla="*/ 468 h 490"/>
                  <a:gd name="T62" fmla="*/ 566 w 632"/>
                  <a:gd name="T63" fmla="*/ 458 h 490"/>
                  <a:gd name="T64" fmla="*/ 556 w 632"/>
                  <a:gd name="T65" fmla="*/ 444 h 490"/>
                  <a:gd name="T66" fmla="*/ 546 w 632"/>
                  <a:gd name="T67" fmla="*/ 430 h 490"/>
                  <a:gd name="T68" fmla="*/ 538 w 632"/>
                  <a:gd name="T69" fmla="*/ 414 h 490"/>
                  <a:gd name="T70" fmla="*/ 530 w 632"/>
                  <a:gd name="T71" fmla="*/ 396 h 490"/>
                  <a:gd name="T72" fmla="*/ 522 w 632"/>
                  <a:gd name="T73" fmla="*/ 376 h 490"/>
                  <a:gd name="T74" fmla="*/ 512 w 632"/>
                  <a:gd name="T75" fmla="*/ 334 h 490"/>
                  <a:gd name="T76" fmla="*/ 502 w 632"/>
                  <a:gd name="T77" fmla="*/ 290 h 490"/>
                  <a:gd name="T78" fmla="*/ 496 w 632"/>
                  <a:gd name="T79" fmla="*/ 244 h 490"/>
                  <a:gd name="T80" fmla="*/ 492 w 632"/>
                  <a:gd name="T81" fmla="*/ 200 h 490"/>
                  <a:gd name="T82" fmla="*/ 488 w 632"/>
                  <a:gd name="T83" fmla="*/ 156 h 490"/>
                  <a:gd name="T84" fmla="*/ 486 w 632"/>
                  <a:gd name="T85" fmla="*/ 76 h 490"/>
                  <a:gd name="T86" fmla="*/ 488 w 632"/>
                  <a:gd name="T87" fmla="*/ 22 h 490"/>
                  <a:gd name="T88" fmla="*/ 488 w 632"/>
                  <a:gd name="T89" fmla="*/ 0 h 490"/>
                  <a:gd name="T90" fmla="*/ 488 w 632"/>
                  <a:gd name="T91" fmla="*/ 0 h 4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632" h="490">
                    <a:moveTo>
                      <a:pt x="488" y="0"/>
                    </a:moveTo>
                    <a:lnTo>
                      <a:pt x="372" y="0"/>
                    </a:lnTo>
                    <a:lnTo>
                      <a:pt x="260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22"/>
                    </a:lnTo>
                    <a:lnTo>
                      <a:pt x="146" y="76"/>
                    </a:lnTo>
                    <a:lnTo>
                      <a:pt x="144" y="156"/>
                    </a:lnTo>
                    <a:lnTo>
                      <a:pt x="140" y="200"/>
                    </a:lnTo>
                    <a:lnTo>
                      <a:pt x="136" y="244"/>
                    </a:lnTo>
                    <a:lnTo>
                      <a:pt x="130" y="290"/>
                    </a:lnTo>
                    <a:lnTo>
                      <a:pt x="120" y="334"/>
                    </a:lnTo>
                    <a:lnTo>
                      <a:pt x="110" y="376"/>
                    </a:lnTo>
                    <a:lnTo>
                      <a:pt x="102" y="396"/>
                    </a:lnTo>
                    <a:lnTo>
                      <a:pt x="94" y="414"/>
                    </a:lnTo>
                    <a:lnTo>
                      <a:pt x="86" y="430"/>
                    </a:lnTo>
                    <a:lnTo>
                      <a:pt x="76" y="444"/>
                    </a:lnTo>
                    <a:lnTo>
                      <a:pt x="66" y="458"/>
                    </a:lnTo>
                    <a:lnTo>
                      <a:pt x="56" y="468"/>
                    </a:lnTo>
                    <a:lnTo>
                      <a:pt x="44" y="478"/>
                    </a:lnTo>
                    <a:lnTo>
                      <a:pt x="30" y="484"/>
                    </a:lnTo>
                    <a:lnTo>
                      <a:pt x="16" y="488"/>
                    </a:lnTo>
                    <a:lnTo>
                      <a:pt x="0" y="490"/>
                    </a:lnTo>
                    <a:lnTo>
                      <a:pt x="260" y="490"/>
                    </a:lnTo>
                    <a:lnTo>
                      <a:pt x="372" y="490"/>
                    </a:lnTo>
                    <a:lnTo>
                      <a:pt x="632" y="490"/>
                    </a:lnTo>
                    <a:lnTo>
                      <a:pt x="632" y="490"/>
                    </a:lnTo>
                    <a:lnTo>
                      <a:pt x="616" y="488"/>
                    </a:lnTo>
                    <a:lnTo>
                      <a:pt x="602" y="484"/>
                    </a:lnTo>
                    <a:lnTo>
                      <a:pt x="588" y="478"/>
                    </a:lnTo>
                    <a:lnTo>
                      <a:pt x="576" y="468"/>
                    </a:lnTo>
                    <a:lnTo>
                      <a:pt x="566" y="458"/>
                    </a:lnTo>
                    <a:lnTo>
                      <a:pt x="556" y="444"/>
                    </a:lnTo>
                    <a:lnTo>
                      <a:pt x="546" y="430"/>
                    </a:lnTo>
                    <a:lnTo>
                      <a:pt x="538" y="414"/>
                    </a:lnTo>
                    <a:lnTo>
                      <a:pt x="530" y="396"/>
                    </a:lnTo>
                    <a:lnTo>
                      <a:pt x="522" y="376"/>
                    </a:lnTo>
                    <a:lnTo>
                      <a:pt x="512" y="334"/>
                    </a:lnTo>
                    <a:lnTo>
                      <a:pt x="502" y="290"/>
                    </a:lnTo>
                    <a:lnTo>
                      <a:pt x="496" y="244"/>
                    </a:lnTo>
                    <a:lnTo>
                      <a:pt x="492" y="200"/>
                    </a:lnTo>
                    <a:lnTo>
                      <a:pt x="488" y="156"/>
                    </a:lnTo>
                    <a:lnTo>
                      <a:pt x="486" y="76"/>
                    </a:lnTo>
                    <a:lnTo>
                      <a:pt x="488" y="22"/>
                    </a:lnTo>
                    <a:lnTo>
                      <a:pt x="488" y="0"/>
                    </a:lnTo>
                    <a:lnTo>
                      <a:pt x="488" y="0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/>
              <a:lstStyle/>
              <a:p>
                <a:endParaRPr lang="en-AU" sz="1125"/>
              </a:p>
            </p:txBody>
          </p:sp>
          <p:sp>
            <p:nvSpPr>
              <p:cNvPr id="105" name="Freeform 12"/>
              <p:cNvSpPr/>
              <p:nvPr/>
            </p:nvSpPr>
            <p:spPr bwMode="auto">
              <a:xfrm>
                <a:off x="5797550" y="3784600"/>
                <a:ext cx="596900" cy="254000"/>
              </a:xfrm>
              <a:custGeom>
                <a:avLst/>
                <a:gdLst>
                  <a:gd name="T0" fmla="*/ 16 w 376"/>
                  <a:gd name="T1" fmla="*/ 0 h 160"/>
                  <a:gd name="T2" fmla="*/ 16 w 376"/>
                  <a:gd name="T3" fmla="*/ 0 h 160"/>
                  <a:gd name="T4" fmla="*/ 12 w 376"/>
                  <a:gd name="T5" fmla="*/ 78 h 160"/>
                  <a:gd name="T6" fmla="*/ 6 w 376"/>
                  <a:gd name="T7" fmla="*/ 120 h 160"/>
                  <a:gd name="T8" fmla="*/ 0 w 376"/>
                  <a:gd name="T9" fmla="*/ 160 h 160"/>
                  <a:gd name="T10" fmla="*/ 376 w 376"/>
                  <a:gd name="T11" fmla="*/ 160 h 160"/>
                  <a:gd name="T12" fmla="*/ 376 w 376"/>
                  <a:gd name="T13" fmla="*/ 160 h 160"/>
                  <a:gd name="T14" fmla="*/ 370 w 376"/>
                  <a:gd name="T15" fmla="*/ 120 h 160"/>
                  <a:gd name="T16" fmla="*/ 364 w 376"/>
                  <a:gd name="T17" fmla="*/ 78 h 160"/>
                  <a:gd name="T18" fmla="*/ 360 w 376"/>
                  <a:gd name="T19" fmla="*/ 0 h 160"/>
                  <a:gd name="T20" fmla="*/ 16 w 376"/>
                  <a:gd name="T21" fmla="*/ 0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76" h="160">
                    <a:moveTo>
                      <a:pt x="16" y="0"/>
                    </a:moveTo>
                    <a:lnTo>
                      <a:pt x="16" y="0"/>
                    </a:lnTo>
                    <a:lnTo>
                      <a:pt x="12" y="78"/>
                    </a:lnTo>
                    <a:lnTo>
                      <a:pt x="6" y="120"/>
                    </a:lnTo>
                    <a:lnTo>
                      <a:pt x="0" y="160"/>
                    </a:lnTo>
                    <a:lnTo>
                      <a:pt x="376" y="160"/>
                    </a:lnTo>
                    <a:lnTo>
                      <a:pt x="376" y="160"/>
                    </a:lnTo>
                    <a:lnTo>
                      <a:pt x="370" y="120"/>
                    </a:lnTo>
                    <a:lnTo>
                      <a:pt x="364" y="78"/>
                    </a:lnTo>
                    <a:lnTo>
                      <a:pt x="360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3636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/>
              <a:lstStyle/>
              <a:p>
                <a:endParaRPr lang="en-AU" sz="1125"/>
              </a:p>
            </p:txBody>
          </p:sp>
          <p:sp>
            <p:nvSpPr>
              <p:cNvPr id="106" name="Freeform 13"/>
              <p:cNvSpPr/>
              <p:nvPr/>
            </p:nvSpPr>
            <p:spPr bwMode="auto">
              <a:xfrm>
                <a:off x="4254500" y="1581150"/>
                <a:ext cx="3683000" cy="2416175"/>
              </a:xfrm>
              <a:custGeom>
                <a:avLst/>
                <a:gdLst>
                  <a:gd name="T0" fmla="*/ 2256 w 2320"/>
                  <a:gd name="T1" fmla="*/ 0 h 1522"/>
                  <a:gd name="T2" fmla="*/ 64 w 2320"/>
                  <a:gd name="T3" fmla="*/ 0 h 1522"/>
                  <a:gd name="T4" fmla="*/ 64 w 2320"/>
                  <a:gd name="T5" fmla="*/ 0 h 1522"/>
                  <a:gd name="T6" fmla="*/ 52 w 2320"/>
                  <a:gd name="T7" fmla="*/ 0 h 1522"/>
                  <a:gd name="T8" fmla="*/ 40 w 2320"/>
                  <a:gd name="T9" fmla="*/ 4 h 1522"/>
                  <a:gd name="T10" fmla="*/ 28 w 2320"/>
                  <a:gd name="T11" fmla="*/ 10 h 1522"/>
                  <a:gd name="T12" fmla="*/ 20 w 2320"/>
                  <a:gd name="T13" fmla="*/ 18 h 1522"/>
                  <a:gd name="T14" fmla="*/ 12 w 2320"/>
                  <a:gd name="T15" fmla="*/ 28 h 1522"/>
                  <a:gd name="T16" fmla="*/ 6 w 2320"/>
                  <a:gd name="T17" fmla="*/ 38 h 1522"/>
                  <a:gd name="T18" fmla="*/ 2 w 2320"/>
                  <a:gd name="T19" fmla="*/ 50 h 1522"/>
                  <a:gd name="T20" fmla="*/ 0 w 2320"/>
                  <a:gd name="T21" fmla="*/ 62 h 1522"/>
                  <a:gd name="T22" fmla="*/ 0 w 2320"/>
                  <a:gd name="T23" fmla="*/ 1354 h 1522"/>
                  <a:gd name="T24" fmla="*/ 0 w 2320"/>
                  <a:gd name="T25" fmla="*/ 1366 h 1522"/>
                  <a:gd name="T26" fmla="*/ 0 w 2320"/>
                  <a:gd name="T27" fmla="*/ 1468 h 1522"/>
                  <a:gd name="T28" fmla="*/ 0 w 2320"/>
                  <a:gd name="T29" fmla="*/ 1468 h 1522"/>
                  <a:gd name="T30" fmla="*/ 2 w 2320"/>
                  <a:gd name="T31" fmla="*/ 1478 h 1522"/>
                  <a:gd name="T32" fmla="*/ 6 w 2320"/>
                  <a:gd name="T33" fmla="*/ 1488 h 1522"/>
                  <a:gd name="T34" fmla="*/ 10 w 2320"/>
                  <a:gd name="T35" fmla="*/ 1498 h 1522"/>
                  <a:gd name="T36" fmla="*/ 16 w 2320"/>
                  <a:gd name="T37" fmla="*/ 1506 h 1522"/>
                  <a:gd name="T38" fmla="*/ 26 w 2320"/>
                  <a:gd name="T39" fmla="*/ 1512 h 1522"/>
                  <a:gd name="T40" fmla="*/ 34 w 2320"/>
                  <a:gd name="T41" fmla="*/ 1518 h 1522"/>
                  <a:gd name="T42" fmla="*/ 44 w 2320"/>
                  <a:gd name="T43" fmla="*/ 1522 h 1522"/>
                  <a:gd name="T44" fmla="*/ 56 w 2320"/>
                  <a:gd name="T45" fmla="*/ 1522 h 1522"/>
                  <a:gd name="T46" fmla="*/ 2264 w 2320"/>
                  <a:gd name="T47" fmla="*/ 1522 h 1522"/>
                  <a:gd name="T48" fmla="*/ 2264 w 2320"/>
                  <a:gd name="T49" fmla="*/ 1522 h 1522"/>
                  <a:gd name="T50" fmla="*/ 2276 w 2320"/>
                  <a:gd name="T51" fmla="*/ 1522 h 1522"/>
                  <a:gd name="T52" fmla="*/ 2286 w 2320"/>
                  <a:gd name="T53" fmla="*/ 1518 h 1522"/>
                  <a:gd name="T54" fmla="*/ 2294 w 2320"/>
                  <a:gd name="T55" fmla="*/ 1512 h 1522"/>
                  <a:gd name="T56" fmla="*/ 2304 w 2320"/>
                  <a:gd name="T57" fmla="*/ 1506 h 1522"/>
                  <a:gd name="T58" fmla="*/ 2310 w 2320"/>
                  <a:gd name="T59" fmla="*/ 1498 h 1522"/>
                  <a:gd name="T60" fmla="*/ 2314 w 2320"/>
                  <a:gd name="T61" fmla="*/ 1488 h 1522"/>
                  <a:gd name="T62" fmla="*/ 2318 w 2320"/>
                  <a:gd name="T63" fmla="*/ 1478 h 1522"/>
                  <a:gd name="T64" fmla="*/ 2320 w 2320"/>
                  <a:gd name="T65" fmla="*/ 1468 h 1522"/>
                  <a:gd name="T66" fmla="*/ 2320 w 2320"/>
                  <a:gd name="T67" fmla="*/ 1366 h 1522"/>
                  <a:gd name="T68" fmla="*/ 2320 w 2320"/>
                  <a:gd name="T69" fmla="*/ 1354 h 1522"/>
                  <a:gd name="T70" fmla="*/ 2320 w 2320"/>
                  <a:gd name="T71" fmla="*/ 62 h 1522"/>
                  <a:gd name="T72" fmla="*/ 2320 w 2320"/>
                  <a:gd name="T73" fmla="*/ 62 h 1522"/>
                  <a:gd name="T74" fmla="*/ 2318 w 2320"/>
                  <a:gd name="T75" fmla="*/ 50 h 1522"/>
                  <a:gd name="T76" fmla="*/ 2314 w 2320"/>
                  <a:gd name="T77" fmla="*/ 38 h 1522"/>
                  <a:gd name="T78" fmla="*/ 2308 w 2320"/>
                  <a:gd name="T79" fmla="*/ 28 h 1522"/>
                  <a:gd name="T80" fmla="*/ 2300 w 2320"/>
                  <a:gd name="T81" fmla="*/ 18 h 1522"/>
                  <a:gd name="T82" fmla="*/ 2292 w 2320"/>
                  <a:gd name="T83" fmla="*/ 10 h 1522"/>
                  <a:gd name="T84" fmla="*/ 2280 w 2320"/>
                  <a:gd name="T85" fmla="*/ 4 h 1522"/>
                  <a:gd name="T86" fmla="*/ 2268 w 2320"/>
                  <a:gd name="T87" fmla="*/ 0 h 1522"/>
                  <a:gd name="T88" fmla="*/ 2256 w 2320"/>
                  <a:gd name="T89" fmla="*/ 0 h 1522"/>
                  <a:gd name="T90" fmla="*/ 2256 w 2320"/>
                  <a:gd name="T91" fmla="*/ 0 h 15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320" h="1522">
                    <a:moveTo>
                      <a:pt x="2256" y="0"/>
                    </a:moveTo>
                    <a:lnTo>
                      <a:pt x="64" y="0"/>
                    </a:lnTo>
                    <a:lnTo>
                      <a:pt x="64" y="0"/>
                    </a:lnTo>
                    <a:lnTo>
                      <a:pt x="52" y="0"/>
                    </a:lnTo>
                    <a:lnTo>
                      <a:pt x="40" y="4"/>
                    </a:lnTo>
                    <a:lnTo>
                      <a:pt x="28" y="10"/>
                    </a:lnTo>
                    <a:lnTo>
                      <a:pt x="20" y="18"/>
                    </a:lnTo>
                    <a:lnTo>
                      <a:pt x="12" y="28"/>
                    </a:lnTo>
                    <a:lnTo>
                      <a:pt x="6" y="38"/>
                    </a:lnTo>
                    <a:lnTo>
                      <a:pt x="2" y="50"/>
                    </a:lnTo>
                    <a:lnTo>
                      <a:pt x="0" y="62"/>
                    </a:lnTo>
                    <a:lnTo>
                      <a:pt x="0" y="1354"/>
                    </a:lnTo>
                    <a:lnTo>
                      <a:pt x="0" y="1366"/>
                    </a:lnTo>
                    <a:lnTo>
                      <a:pt x="0" y="1468"/>
                    </a:lnTo>
                    <a:lnTo>
                      <a:pt x="0" y="1468"/>
                    </a:lnTo>
                    <a:lnTo>
                      <a:pt x="2" y="1478"/>
                    </a:lnTo>
                    <a:lnTo>
                      <a:pt x="6" y="1488"/>
                    </a:lnTo>
                    <a:lnTo>
                      <a:pt x="10" y="1498"/>
                    </a:lnTo>
                    <a:lnTo>
                      <a:pt x="16" y="1506"/>
                    </a:lnTo>
                    <a:lnTo>
                      <a:pt x="26" y="1512"/>
                    </a:lnTo>
                    <a:lnTo>
                      <a:pt x="34" y="1518"/>
                    </a:lnTo>
                    <a:lnTo>
                      <a:pt x="44" y="1522"/>
                    </a:lnTo>
                    <a:lnTo>
                      <a:pt x="56" y="1522"/>
                    </a:lnTo>
                    <a:lnTo>
                      <a:pt x="2264" y="1522"/>
                    </a:lnTo>
                    <a:lnTo>
                      <a:pt x="2264" y="1522"/>
                    </a:lnTo>
                    <a:lnTo>
                      <a:pt x="2276" y="1522"/>
                    </a:lnTo>
                    <a:lnTo>
                      <a:pt x="2286" y="1518"/>
                    </a:lnTo>
                    <a:lnTo>
                      <a:pt x="2294" y="1512"/>
                    </a:lnTo>
                    <a:lnTo>
                      <a:pt x="2304" y="1506"/>
                    </a:lnTo>
                    <a:lnTo>
                      <a:pt x="2310" y="1498"/>
                    </a:lnTo>
                    <a:lnTo>
                      <a:pt x="2314" y="1488"/>
                    </a:lnTo>
                    <a:lnTo>
                      <a:pt x="2318" y="1478"/>
                    </a:lnTo>
                    <a:lnTo>
                      <a:pt x="2320" y="1468"/>
                    </a:lnTo>
                    <a:lnTo>
                      <a:pt x="2320" y="1366"/>
                    </a:lnTo>
                    <a:lnTo>
                      <a:pt x="2320" y="1354"/>
                    </a:lnTo>
                    <a:lnTo>
                      <a:pt x="2320" y="62"/>
                    </a:lnTo>
                    <a:lnTo>
                      <a:pt x="2320" y="62"/>
                    </a:lnTo>
                    <a:lnTo>
                      <a:pt x="2318" y="50"/>
                    </a:lnTo>
                    <a:lnTo>
                      <a:pt x="2314" y="38"/>
                    </a:lnTo>
                    <a:lnTo>
                      <a:pt x="2308" y="28"/>
                    </a:lnTo>
                    <a:lnTo>
                      <a:pt x="2300" y="18"/>
                    </a:lnTo>
                    <a:lnTo>
                      <a:pt x="2292" y="10"/>
                    </a:lnTo>
                    <a:lnTo>
                      <a:pt x="2280" y="4"/>
                    </a:lnTo>
                    <a:lnTo>
                      <a:pt x="2268" y="0"/>
                    </a:lnTo>
                    <a:lnTo>
                      <a:pt x="2256" y="0"/>
                    </a:lnTo>
                    <a:lnTo>
                      <a:pt x="2256" y="0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/>
              <a:lstStyle/>
              <a:p>
                <a:endParaRPr lang="en-AU" sz="1125"/>
              </a:p>
            </p:txBody>
          </p:sp>
          <p:sp>
            <p:nvSpPr>
              <p:cNvPr id="107" name="Rectangle 106"/>
              <p:cNvSpPr>
                <a:spLocks noChangeArrowheads="1"/>
              </p:cNvSpPr>
              <p:nvPr/>
            </p:nvSpPr>
            <p:spPr bwMode="auto">
              <a:xfrm>
                <a:off x="4356100" y="1676400"/>
                <a:ext cx="3479800" cy="1968500"/>
              </a:xfrm>
              <a:prstGeom prst="rect">
                <a:avLst/>
              </a:prstGeom>
              <a:solidFill>
                <a:srgbClr val="8081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/>
              <a:lstStyle/>
              <a:p>
                <a:endParaRPr lang="en-AU" sz="1125"/>
              </a:p>
            </p:txBody>
          </p:sp>
          <p:sp>
            <p:nvSpPr>
              <p:cNvPr id="108" name="Rectangle 107"/>
              <p:cNvSpPr>
                <a:spLocks noChangeArrowheads="1"/>
              </p:cNvSpPr>
              <p:nvPr/>
            </p:nvSpPr>
            <p:spPr bwMode="auto">
              <a:xfrm>
                <a:off x="4375150" y="1695450"/>
                <a:ext cx="3441700" cy="1847850"/>
              </a:xfrm>
              <a:prstGeom prst="rect">
                <a:avLst/>
              </a:prstGeom>
              <a:solidFill>
                <a:srgbClr val="D1D2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/>
              <a:lstStyle/>
              <a:p>
                <a:endParaRPr lang="en-AU" sz="1125"/>
              </a:p>
            </p:txBody>
          </p:sp>
          <p:sp>
            <p:nvSpPr>
              <p:cNvPr id="109" name="Rectangle 108"/>
              <p:cNvSpPr>
                <a:spLocks noChangeArrowheads="1"/>
              </p:cNvSpPr>
              <p:nvPr/>
            </p:nvSpPr>
            <p:spPr bwMode="auto">
              <a:xfrm>
                <a:off x="5499100" y="2174875"/>
                <a:ext cx="625475" cy="55562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/>
              <a:lstStyle/>
              <a:p>
                <a:endParaRPr lang="en-AU" sz="1125"/>
              </a:p>
            </p:txBody>
          </p:sp>
          <p:sp>
            <p:nvSpPr>
              <p:cNvPr id="110" name="Rectangle 109"/>
              <p:cNvSpPr>
                <a:spLocks noChangeArrowheads="1"/>
              </p:cNvSpPr>
              <p:nvPr/>
            </p:nvSpPr>
            <p:spPr bwMode="auto">
              <a:xfrm>
                <a:off x="6280150" y="2174875"/>
                <a:ext cx="628650" cy="55562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/>
              <a:lstStyle/>
              <a:p>
                <a:endParaRPr lang="en-AU" sz="1125"/>
              </a:p>
            </p:txBody>
          </p:sp>
          <p:sp>
            <p:nvSpPr>
              <p:cNvPr id="111" name="Rectangle 110"/>
              <p:cNvSpPr>
                <a:spLocks noChangeArrowheads="1"/>
              </p:cNvSpPr>
              <p:nvPr/>
            </p:nvSpPr>
            <p:spPr bwMode="auto">
              <a:xfrm>
                <a:off x="7064375" y="2174875"/>
                <a:ext cx="625475" cy="55562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/>
              <a:lstStyle/>
              <a:p>
                <a:endParaRPr lang="en-AU" sz="1125"/>
              </a:p>
            </p:txBody>
          </p:sp>
          <p:sp>
            <p:nvSpPr>
              <p:cNvPr id="112" name="Rectangle 111"/>
              <p:cNvSpPr>
                <a:spLocks noChangeArrowheads="1"/>
              </p:cNvSpPr>
              <p:nvPr/>
            </p:nvSpPr>
            <p:spPr bwMode="auto">
              <a:xfrm>
                <a:off x="5499100" y="2879725"/>
                <a:ext cx="625475" cy="555625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/>
              <a:lstStyle/>
              <a:p>
                <a:endParaRPr lang="en-AU" sz="1125"/>
              </a:p>
            </p:txBody>
          </p:sp>
          <p:sp>
            <p:nvSpPr>
              <p:cNvPr id="113" name="Rectangle 112"/>
              <p:cNvSpPr>
                <a:spLocks noChangeArrowheads="1"/>
              </p:cNvSpPr>
              <p:nvPr/>
            </p:nvSpPr>
            <p:spPr bwMode="auto">
              <a:xfrm>
                <a:off x="6280150" y="2879725"/>
                <a:ext cx="628650" cy="555625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/>
              <a:lstStyle/>
              <a:p>
                <a:endParaRPr lang="en-AU" sz="1125"/>
              </a:p>
            </p:txBody>
          </p:sp>
          <p:sp>
            <p:nvSpPr>
              <p:cNvPr id="114" name="Rectangle 113"/>
              <p:cNvSpPr>
                <a:spLocks noChangeArrowheads="1"/>
              </p:cNvSpPr>
              <p:nvPr/>
            </p:nvSpPr>
            <p:spPr bwMode="auto">
              <a:xfrm>
                <a:off x="7064375" y="2879725"/>
                <a:ext cx="625475" cy="555625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/>
              <a:lstStyle/>
              <a:p>
                <a:endParaRPr lang="en-AU" sz="1125"/>
              </a:p>
            </p:txBody>
          </p:sp>
          <p:sp>
            <p:nvSpPr>
              <p:cNvPr id="115" name="Rectangle 114"/>
              <p:cNvSpPr>
                <a:spLocks noChangeArrowheads="1"/>
              </p:cNvSpPr>
              <p:nvPr/>
            </p:nvSpPr>
            <p:spPr bwMode="auto">
              <a:xfrm>
                <a:off x="4375150" y="3527425"/>
                <a:ext cx="3441700" cy="107950"/>
              </a:xfrm>
              <a:prstGeom prst="rect">
                <a:avLst/>
              </a:prstGeom>
              <a:solidFill>
                <a:srgbClr val="57C2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/>
              <a:lstStyle/>
              <a:p>
                <a:endParaRPr lang="en-AU" sz="1125"/>
              </a:p>
            </p:txBody>
          </p:sp>
          <p:sp>
            <p:nvSpPr>
              <p:cNvPr id="116" name="Freeform 23"/>
              <p:cNvSpPr/>
              <p:nvPr/>
            </p:nvSpPr>
            <p:spPr bwMode="auto">
              <a:xfrm>
                <a:off x="6007100" y="3721100"/>
                <a:ext cx="177800" cy="180975"/>
              </a:xfrm>
              <a:custGeom>
                <a:avLst/>
                <a:gdLst>
                  <a:gd name="T0" fmla="*/ 112 w 112"/>
                  <a:gd name="T1" fmla="*/ 58 h 114"/>
                  <a:gd name="T2" fmla="*/ 112 w 112"/>
                  <a:gd name="T3" fmla="*/ 58 h 114"/>
                  <a:gd name="T4" fmla="*/ 112 w 112"/>
                  <a:gd name="T5" fmla="*/ 68 h 114"/>
                  <a:gd name="T6" fmla="*/ 108 w 112"/>
                  <a:gd name="T7" fmla="*/ 80 h 114"/>
                  <a:gd name="T8" fmla="*/ 104 w 112"/>
                  <a:gd name="T9" fmla="*/ 90 h 114"/>
                  <a:gd name="T10" fmla="*/ 96 w 112"/>
                  <a:gd name="T11" fmla="*/ 98 h 114"/>
                  <a:gd name="T12" fmla="*/ 88 w 112"/>
                  <a:gd name="T13" fmla="*/ 104 h 114"/>
                  <a:gd name="T14" fmla="*/ 78 w 112"/>
                  <a:gd name="T15" fmla="*/ 110 h 114"/>
                  <a:gd name="T16" fmla="*/ 68 w 112"/>
                  <a:gd name="T17" fmla="*/ 114 h 114"/>
                  <a:gd name="T18" fmla="*/ 56 w 112"/>
                  <a:gd name="T19" fmla="*/ 114 h 114"/>
                  <a:gd name="T20" fmla="*/ 56 w 112"/>
                  <a:gd name="T21" fmla="*/ 114 h 114"/>
                  <a:gd name="T22" fmla="*/ 44 w 112"/>
                  <a:gd name="T23" fmla="*/ 114 h 114"/>
                  <a:gd name="T24" fmla="*/ 34 w 112"/>
                  <a:gd name="T25" fmla="*/ 110 h 114"/>
                  <a:gd name="T26" fmla="*/ 24 w 112"/>
                  <a:gd name="T27" fmla="*/ 104 h 114"/>
                  <a:gd name="T28" fmla="*/ 16 w 112"/>
                  <a:gd name="T29" fmla="*/ 98 h 114"/>
                  <a:gd name="T30" fmla="*/ 8 w 112"/>
                  <a:gd name="T31" fmla="*/ 90 h 114"/>
                  <a:gd name="T32" fmla="*/ 4 w 112"/>
                  <a:gd name="T33" fmla="*/ 80 h 114"/>
                  <a:gd name="T34" fmla="*/ 0 w 112"/>
                  <a:gd name="T35" fmla="*/ 68 h 114"/>
                  <a:gd name="T36" fmla="*/ 0 w 112"/>
                  <a:gd name="T37" fmla="*/ 58 h 114"/>
                  <a:gd name="T38" fmla="*/ 0 w 112"/>
                  <a:gd name="T39" fmla="*/ 58 h 114"/>
                  <a:gd name="T40" fmla="*/ 0 w 112"/>
                  <a:gd name="T41" fmla="*/ 46 h 114"/>
                  <a:gd name="T42" fmla="*/ 4 w 112"/>
                  <a:gd name="T43" fmla="*/ 36 h 114"/>
                  <a:gd name="T44" fmla="*/ 8 w 112"/>
                  <a:gd name="T45" fmla="*/ 26 h 114"/>
                  <a:gd name="T46" fmla="*/ 16 w 112"/>
                  <a:gd name="T47" fmla="*/ 18 h 114"/>
                  <a:gd name="T48" fmla="*/ 24 w 112"/>
                  <a:gd name="T49" fmla="*/ 10 h 114"/>
                  <a:gd name="T50" fmla="*/ 34 w 112"/>
                  <a:gd name="T51" fmla="*/ 4 h 114"/>
                  <a:gd name="T52" fmla="*/ 44 w 112"/>
                  <a:gd name="T53" fmla="*/ 2 h 114"/>
                  <a:gd name="T54" fmla="*/ 56 w 112"/>
                  <a:gd name="T55" fmla="*/ 0 h 114"/>
                  <a:gd name="T56" fmla="*/ 56 w 112"/>
                  <a:gd name="T57" fmla="*/ 0 h 114"/>
                  <a:gd name="T58" fmla="*/ 68 w 112"/>
                  <a:gd name="T59" fmla="*/ 2 h 114"/>
                  <a:gd name="T60" fmla="*/ 78 w 112"/>
                  <a:gd name="T61" fmla="*/ 4 h 114"/>
                  <a:gd name="T62" fmla="*/ 88 w 112"/>
                  <a:gd name="T63" fmla="*/ 10 h 114"/>
                  <a:gd name="T64" fmla="*/ 96 w 112"/>
                  <a:gd name="T65" fmla="*/ 18 h 114"/>
                  <a:gd name="T66" fmla="*/ 104 w 112"/>
                  <a:gd name="T67" fmla="*/ 26 h 114"/>
                  <a:gd name="T68" fmla="*/ 108 w 112"/>
                  <a:gd name="T69" fmla="*/ 36 h 114"/>
                  <a:gd name="T70" fmla="*/ 112 w 112"/>
                  <a:gd name="T71" fmla="*/ 46 h 114"/>
                  <a:gd name="T72" fmla="*/ 112 w 112"/>
                  <a:gd name="T73" fmla="*/ 58 h 114"/>
                  <a:gd name="T74" fmla="*/ 112 w 112"/>
                  <a:gd name="T75" fmla="*/ 58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12" h="114">
                    <a:moveTo>
                      <a:pt x="112" y="58"/>
                    </a:moveTo>
                    <a:lnTo>
                      <a:pt x="112" y="58"/>
                    </a:lnTo>
                    <a:lnTo>
                      <a:pt x="112" y="68"/>
                    </a:lnTo>
                    <a:lnTo>
                      <a:pt x="108" y="80"/>
                    </a:lnTo>
                    <a:lnTo>
                      <a:pt x="104" y="90"/>
                    </a:lnTo>
                    <a:lnTo>
                      <a:pt x="96" y="98"/>
                    </a:lnTo>
                    <a:lnTo>
                      <a:pt x="88" y="104"/>
                    </a:lnTo>
                    <a:lnTo>
                      <a:pt x="78" y="110"/>
                    </a:lnTo>
                    <a:lnTo>
                      <a:pt x="68" y="114"/>
                    </a:lnTo>
                    <a:lnTo>
                      <a:pt x="56" y="114"/>
                    </a:lnTo>
                    <a:lnTo>
                      <a:pt x="56" y="114"/>
                    </a:lnTo>
                    <a:lnTo>
                      <a:pt x="44" y="114"/>
                    </a:lnTo>
                    <a:lnTo>
                      <a:pt x="34" y="110"/>
                    </a:lnTo>
                    <a:lnTo>
                      <a:pt x="24" y="104"/>
                    </a:lnTo>
                    <a:lnTo>
                      <a:pt x="16" y="98"/>
                    </a:lnTo>
                    <a:lnTo>
                      <a:pt x="8" y="90"/>
                    </a:lnTo>
                    <a:lnTo>
                      <a:pt x="4" y="80"/>
                    </a:lnTo>
                    <a:lnTo>
                      <a:pt x="0" y="68"/>
                    </a:lnTo>
                    <a:lnTo>
                      <a:pt x="0" y="58"/>
                    </a:lnTo>
                    <a:lnTo>
                      <a:pt x="0" y="58"/>
                    </a:lnTo>
                    <a:lnTo>
                      <a:pt x="0" y="46"/>
                    </a:lnTo>
                    <a:lnTo>
                      <a:pt x="4" y="36"/>
                    </a:lnTo>
                    <a:lnTo>
                      <a:pt x="8" y="26"/>
                    </a:lnTo>
                    <a:lnTo>
                      <a:pt x="16" y="18"/>
                    </a:lnTo>
                    <a:lnTo>
                      <a:pt x="24" y="10"/>
                    </a:lnTo>
                    <a:lnTo>
                      <a:pt x="34" y="4"/>
                    </a:lnTo>
                    <a:lnTo>
                      <a:pt x="44" y="2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68" y="2"/>
                    </a:lnTo>
                    <a:lnTo>
                      <a:pt x="78" y="4"/>
                    </a:lnTo>
                    <a:lnTo>
                      <a:pt x="88" y="10"/>
                    </a:lnTo>
                    <a:lnTo>
                      <a:pt x="96" y="18"/>
                    </a:lnTo>
                    <a:lnTo>
                      <a:pt x="104" y="26"/>
                    </a:lnTo>
                    <a:lnTo>
                      <a:pt x="108" y="36"/>
                    </a:lnTo>
                    <a:lnTo>
                      <a:pt x="112" y="46"/>
                    </a:lnTo>
                    <a:lnTo>
                      <a:pt x="112" y="58"/>
                    </a:lnTo>
                    <a:lnTo>
                      <a:pt x="112" y="58"/>
                    </a:lnTo>
                    <a:close/>
                  </a:path>
                </a:pathLst>
              </a:custGeom>
              <a:solidFill>
                <a:srgbClr val="5B5B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/>
              <a:lstStyle/>
              <a:p>
                <a:endParaRPr lang="en-AU" sz="1125"/>
              </a:p>
            </p:txBody>
          </p:sp>
          <p:sp>
            <p:nvSpPr>
              <p:cNvPr id="117" name="Rectangle 116"/>
              <p:cNvSpPr>
                <a:spLocks noChangeArrowheads="1"/>
              </p:cNvSpPr>
              <p:nvPr/>
            </p:nvSpPr>
            <p:spPr bwMode="auto">
              <a:xfrm>
                <a:off x="5534025" y="4302125"/>
                <a:ext cx="1123950" cy="63500"/>
              </a:xfrm>
              <a:prstGeom prst="rect">
                <a:avLst/>
              </a:prstGeom>
              <a:solidFill>
                <a:srgbClr val="3636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/>
              <a:lstStyle/>
              <a:p>
                <a:endParaRPr lang="en-AU" sz="1125"/>
              </a:p>
            </p:txBody>
          </p:sp>
          <p:sp>
            <p:nvSpPr>
              <p:cNvPr id="118" name="Freeform 101"/>
              <p:cNvSpPr/>
              <p:nvPr/>
            </p:nvSpPr>
            <p:spPr bwMode="auto">
              <a:xfrm>
                <a:off x="4232275" y="1695450"/>
                <a:ext cx="3736975" cy="320675"/>
              </a:xfrm>
              <a:custGeom>
                <a:avLst/>
                <a:gdLst>
                  <a:gd name="T0" fmla="*/ 114 w 2354"/>
                  <a:gd name="T1" fmla="*/ 0 h 202"/>
                  <a:gd name="T2" fmla="*/ 0 w 2354"/>
                  <a:gd name="T3" fmla="*/ 148 h 202"/>
                  <a:gd name="T4" fmla="*/ 0 w 2354"/>
                  <a:gd name="T5" fmla="*/ 202 h 202"/>
                  <a:gd name="T6" fmla="*/ 2340 w 2354"/>
                  <a:gd name="T7" fmla="*/ 202 h 202"/>
                  <a:gd name="T8" fmla="*/ 2354 w 2354"/>
                  <a:gd name="T9" fmla="*/ 154 h 202"/>
                  <a:gd name="T10" fmla="*/ 2250 w 2354"/>
                  <a:gd name="T11" fmla="*/ 0 h 202"/>
                  <a:gd name="T12" fmla="*/ 114 w 2354"/>
                  <a:gd name="T13" fmla="*/ 0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54" h="202">
                    <a:moveTo>
                      <a:pt x="114" y="0"/>
                    </a:moveTo>
                    <a:lnTo>
                      <a:pt x="0" y="148"/>
                    </a:lnTo>
                    <a:lnTo>
                      <a:pt x="0" y="202"/>
                    </a:lnTo>
                    <a:lnTo>
                      <a:pt x="2340" y="202"/>
                    </a:lnTo>
                    <a:lnTo>
                      <a:pt x="2354" y="154"/>
                    </a:lnTo>
                    <a:lnTo>
                      <a:pt x="2250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/>
              <a:lstStyle/>
              <a:p>
                <a:endParaRPr lang="en-AU" sz="1125"/>
              </a:p>
            </p:txBody>
          </p:sp>
          <p:sp>
            <p:nvSpPr>
              <p:cNvPr id="119" name="Freeform 102"/>
              <p:cNvSpPr/>
              <p:nvPr/>
            </p:nvSpPr>
            <p:spPr bwMode="auto">
              <a:xfrm>
                <a:off x="4184650" y="1939925"/>
                <a:ext cx="342900" cy="203200"/>
              </a:xfrm>
              <a:custGeom>
                <a:avLst/>
                <a:gdLst>
                  <a:gd name="T0" fmla="*/ 216 w 216"/>
                  <a:gd name="T1" fmla="*/ 0 h 128"/>
                  <a:gd name="T2" fmla="*/ 216 w 216"/>
                  <a:gd name="T3" fmla="*/ 0 h 128"/>
                  <a:gd name="T4" fmla="*/ 0 w 216"/>
                  <a:gd name="T5" fmla="*/ 0 h 128"/>
                  <a:gd name="T6" fmla="*/ 0 w 216"/>
                  <a:gd name="T7" fmla="*/ 0 h 128"/>
                  <a:gd name="T8" fmla="*/ 0 w 216"/>
                  <a:gd name="T9" fmla="*/ 108 h 128"/>
                  <a:gd name="T10" fmla="*/ 0 w 216"/>
                  <a:gd name="T11" fmla="*/ 108 h 128"/>
                  <a:gd name="T12" fmla="*/ 24 w 216"/>
                  <a:gd name="T13" fmla="*/ 116 h 128"/>
                  <a:gd name="T14" fmla="*/ 50 w 216"/>
                  <a:gd name="T15" fmla="*/ 124 h 128"/>
                  <a:gd name="T16" fmla="*/ 78 w 216"/>
                  <a:gd name="T17" fmla="*/ 128 h 128"/>
                  <a:gd name="T18" fmla="*/ 108 w 216"/>
                  <a:gd name="T19" fmla="*/ 128 h 128"/>
                  <a:gd name="T20" fmla="*/ 136 w 216"/>
                  <a:gd name="T21" fmla="*/ 128 h 128"/>
                  <a:gd name="T22" fmla="*/ 166 w 216"/>
                  <a:gd name="T23" fmla="*/ 124 h 128"/>
                  <a:gd name="T24" fmla="*/ 192 w 216"/>
                  <a:gd name="T25" fmla="*/ 116 h 128"/>
                  <a:gd name="T26" fmla="*/ 216 w 216"/>
                  <a:gd name="T27" fmla="*/ 108 h 128"/>
                  <a:gd name="T28" fmla="*/ 216 w 216"/>
                  <a:gd name="T29" fmla="*/ 108 h 128"/>
                  <a:gd name="T30" fmla="*/ 216 w 216"/>
                  <a:gd name="T31" fmla="*/ 0 h 128"/>
                  <a:gd name="T32" fmla="*/ 216 w 216"/>
                  <a:gd name="T33" fmla="*/ 0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16" h="128">
                    <a:moveTo>
                      <a:pt x="216" y="0"/>
                    </a:moveTo>
                    <a:lnTo>
                      <a:pt x="21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08"/>
                    </a:lnTo>
                    <a:lnTo>
                      <a:pt x="0" y="108"/>
                    </a:lnTo>
                    <a:lnTo>
                      <a:pt x="24" y="116"/>
                    </a:lnTo>
                    <a:lnTo>
                      <a:pt x="50" y="124"/>
                    </a:lnTo>
                    <a:lnTo>
                      <a:pt x="78" y="128"/>
                    </a:lnTo>
                    <a:lnTo>
                      <a:pt x="108" y="128"/>
                    </a:lnTo>
                    <a:lnTo>
                      <a:pt x="136" y="128"/>
                    </a:lnTo>
                    <a:lnTo>
                      <a:pt x="166" y="124"/>
                    </a:lnTo>
                    <a:lnTo>
                      <a:pt x="192" y="116"/>
                    </a:lnTo>
                    <a:lnTo>
                      <a:pt x="216" y="108"/>
                    </a:lnTo>
                    <a:lnTo>
                      <a:pt x="216" y="108"/>
                    </a:lnTo>
                    <a:lnTo>
                      <a:pt x="216" y="0"/>
                    </a:lnTo>
                    <a:lnTo>
                      <a:pt x="216" y="0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/>
              <a:lstStyle/>
              <a:p>
                <a:endParaRPr lang="en-AU" sz="1125"/>
              </a:p>
            </p:txBody>
          </p:sp>
          <p:sp>
            <p:nvSpPr>
              <p:cNvPr id="120" name="Freeform 103"/>
              <p:cNvSpPr/>
              <p:nvPr/>
            </p:nvSpPr>
            <p:spPr bwMode="auto">
              <a:xfrm>
                <a:off x="4527550" y="1939925"/>
                <a:ext cx="342900" cy="203200"/>
              </a:xfrm>
              <a:custGeom>
                <a:avLst/>
                <a:gdLst>
                  <a:gd name="T0" fmla="*/ 216 w 216"/>
                  <a:gd name="T1" fmla="*/ 0 h 128"/>
                  <a:gd name="T2" fmla="*/ 216 w 216"/>
                  <a:gd name="T3" fmla="*/ 0 h 128"/>
                  <a:gd name="T4" fmla="*/ 0 w 216"/>
                  <a:gd name="T5" fmla="*/ 0 h 128"/>
                  <a:gd name="T6" fmla="*/ 0 w 216"/>
                  <a:gd name="T7" fmla="*/ 0 h 128"/>
                  <a:gd name="T8" fmla="*/ 0 w 216"/>
                  <a:gd name="T9" fmla="*/ 108 h 128"/>
                  <a:gd name="T10" fmla="*/ 0 w 216"/>
                  <a:gd name="T11" fmla="*/ 108 h 128"/>
                  <a:gd name="T12" fmla="*/ 24 w 216"/>
                  <a:gd name="T13" fmla="*/ 116 h 128"/>
                  <a:gd name="T14" fmla="*/ 50 w 216"/>
                  <a:gd name="T15" fmla="*/ 124 h 128"/>
                  <a:gd name="T16" fmla="*/ 80 w 216"/>
                  <a:gd name="T17" fmla="*/ 128 h 128"/>
                  <a:gd name="T18" fmla="*/ 108 w 216"/>
                  <a:gd name="T19" fmla="*/ 128 h 128"/>
                  <a:gd name="T20" fmla="*/ 138 w 216"/>
                  <a:gd name="T21" fmla="*/ 128 h 128"/>
                  <a:gd name="T22" fmla="*/ 166 w 216"/>
                  <a:gd name="T23" fmla="*/ 124 h 128"/>
                  <a:gd name="T24" fmla="*/ 192 w 216"/>
                  <a:gd name="T25" fmla="*/ 116 h 128"/>
                  <a:gd name="T26" fmla="*/ 216 w 216"/>
                  <a:gd name="T27" fmla="*/ 108 h 128"/>
                  <a:gd name="T28" fmla="*/ 216 w 216"/>
                  <a:gd name="T29" fmla="*/ 108 h 128"/>
                  <a:gd name="T30" fmla="*/ 216 w 216"/>
                  <a:gd name="T31" fmla="*/ 0 h 128"/>
                  <a:gd name="T32" fmla="*/ 216 w 216"/>
                  <a:gd name="T33" fmla="*/ 0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16" h="128">
                    <a:moveTo>
                      <a:pt x="216" y="0"/>
                    </a:moveTo>
                    <a:lnTo>
                      <a:pt x="21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08"/>
                    </a:lnTo>
                    <a:lnTo>
                      <a:pt x="0" y="108"/>
                    </a:lnTo>
                    <a:lnTo>
                      <a:pt x="24" y="116"/>
                    </a:lnTo>
                    <a:lnTo>
                      <a:pt x="50" y="124"/>
                    </a:lnTo>
                    <a:lnTo>
                      <a:pt x="80" y="128"/>
                    </a:lnTo>
                    <a:lnTo>
                      <a:pt x="108" y="128"/>
                    </a:lnTo>
                    <a:lnTo>
                      <a:pt x="138" y="128"/>
                    </a:lnTo>
                    <a:lnTo>
                      <a:pt x="166" y="124"/>
                    </a:lnTo>
                    <a:lnTo>
                      <a:pt x="192" y="116"/>
                    </a:lnTo>
                    <a:lnTo>
                      <a:pt x="216" y="108"/>
                    </a:lnTo>
                    <a:lnTo>
                      <a:pt x="216" y="108"/>
                    </a:lnTo>
                    <a:lnTo>
                      <a:pt x="216" y="0"/>
                    </a:lnTo>
                    <a:lnTo>
                      <a:pt x="216" y="0"/>
                    </a:lnTo>
                    <a:close/>
                  </a:path>
                </a:pathLst>
              </a:custGeom>
              <a:solidFill>
                <a:srgbClr val="E3E4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/>
              <a:lstStyle/>
              <a:p>
                <a:endParaRPr lang="en-AU" sz="1125"/>
              </a:p>
            </p:txBody>
          </p:sp>
          <p:sp>
            <p:nvSpPr>
              <p:cNvPr id="121" name="Freeform 104"/>
              <p:cNvSpPr/>
              <p:nvPr/>
            </p:nvSpPr>
            <p:spPr bwMode="auto">
              <a:xfrm>
                <a:off x="4870450" y="1939925"/>
                <a:ext cx="346075" cy="203200"/>
              </a:xfrm>
              <a:custGeom>
                <a:avLst/>
                <a:gdLst>
                  <a:gd name="T0" fmla="*/ 218 w 218"/>
                  <a:gd name="T1" fmla="*/ 0 h 128"/>
                  <a:gd name="T2" fmla="*/ 218 w 218"/>
                  <a:gd name="T3" fmla="*/ 0 h 128"/>
                  <a:gd name="T4" fmla="*/ 0 w 218"/>
                  <a:gd name="T5" fmla="*/ 0 h 128"/>
                  <a:gd name="T6" fmla="*/ 0 w 218"/>
                  <a:gd name="T7" fmla="*/ 0 h 128"/>
                  <a:gd name="T8" fmla="*/ 0 w 218"/>
                  <a:gd name="T9" fmla="*/ 108 h 128"/>
                  <a:gd name="T10" fmla="*/ 0 w 218"/>
                  <a:gd name="T11" fmla="*/ 108 h 128"/>
                  <a:gd name="T12" fmla="*/ 24 w 218"/>
                  <a:gd name="T13" fmla="*/ 116 h 128"/>
                  <a:gd name="T14" fmla="*/ 52 w 218"/>
                  <a:gd name="T15" fmla="*/ 124 h 128"/>
                  <a:gd name="T16" fmla="*/ 80 w 218"/>
                  <a:gd name="T17" fmla="*/ 128 h 128"/>
                  <a:gd name="T18" fmla="*/ 110 w 218"/>
                  <a:gd name="T19" fmla="*/ 128 h 128"/>
                  <a:gd name="T20" fmla="*/ 138 w 218"/>
                  <a:gd name="T21" fmla="*/ 128 h 128"/>
                  <a:gd name="T22" fmla="*/ 166 w 218"/>
                  <a:gd name="T23" fmla="*/ 124 h 128"/>
                  <a:gd name="T24" fmla="*/ 194 w 218"/>
                  <a:gd name="T25" fmla="*/ 116 h 128"/>
                  <a:gd name="T26" fmla="*/ 218 w 218"/>
                  <a:gd name="T27" fmla="*/ 108 h 128"/>
                  <a:gd name="T28" fmla="*/ 218 w 218"/>
                  <a:gd name="T29" fmla="*/ 108 h 128"/>
                  <a:gd name="T30" fmla="*/ 218 w 218"/>
                  <a:gd name="T31" fmla="*/ 0 h 128"/>
                  <a:gd name="T32" fmla="*/ 218 w 218"/>
                  <a:gd name="T33" fmla="*/ 0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18" h="128">
                    <a:moveTo>
                      <a:pt x="218" y="0"/>
                    </a:moveTo>
                    <a:lnTo>
                      <a:pt x="21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08"/>
                    </a:lnTo>
                    <a:lnTo>
                      <a:pt x="0" y="108"/>
                    </a:lnTo>
                    <a:lnTo>
                      <a:pt x="24" y="116"/>
                    </a:lnTo>
                    <a:lnTo>
                      <a:pt x="52" y="124"/>
                    </a:lnTo>
                    <a:lnTo>
                      <a:pt x="80" y="128"/>
                    </a:lnTo>
                    <a:lnTo>
                      <a:pt x="110" y="128"/>
                    </a:lnTo>
                    <a:lnTo>
                      <a:pt x="138" y="128"/>
                    </a:lnTo>
                    <a:lnTo>
                      <a:pt x="166" y="124"/>
                    </a:lnTo>
                    <a:lnTo>
                      <a:pt x="194" y="116"/>
                    </a:lnTo>
                    <a:lnTo>
                      <a:pt x="218" y="108"/>
                    </a:lnTo>
                    <a:lnTo>
                      <a:pt x="218" y="108"/>
                    </a:lnTo>
                    <a:lnTo>
                      <a:pt x="218" y="0"/>
                    </a:lnTo>
                    <a:lnTo>
                      <a:pt x="218" y="0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/>
              <a:lstStyle/>
              <a:p>
                <a:endParaRPr lang="en-AU" sz="1125"/>
              </a:p>
            </p:txBody>
          </p:sp>
          <p:sp>
            <p:nvSpPr>
              <p:cNvPr id="122" name="Freeform 105"/>
              <p:cNvSpPr/>
              <p:nvPr/>
            </p:nvSpPr>
            <p:spPr bwMode="auto">
              <a:xfrm>
                <a:off x="5216525" y="1939925"/>
                <a:ext cx="342900" cy="203200"/>
              </a:xfrm>
              <a:custGeom>
                <a:avLst/>
                <a:gdLst>
                  <a:gd name="T0" fmla="*/ 216 w 216"/>
                  <a:gd name="T1" fmla="*/ 0 h 128"/>
                  <a:gd name="T2" fmla="*/ 216 w 216"/>
                  <a:gd name="T3" fmla="*/ 0 h 128"/>
                  <a:gd name="T4" fmla="*/ 0 w 216"/>
                  <a:gd name="T5" fmla="*/ 0 h 128"/>
                  <a:gd name="T6" fmla="*/ 0 w 216"/>
                  <a:gd name="T7" fmla="*/ 0 h 128"/>
                  <a:gd name="T8" fmla="*/ 0 w 216"/>
                  <a:gd name="T9" fmla="*/ 108 h 128"/>
                  <a:gd name="T10" fmla="*/ 0 w 216"/>
                  <a:gd name="T11" fmla="*/ 108 h 128"/>
                  <a:gd name="T12" fmla="*/ 24 w 216"/>
                  <a:gd name="T13" fmla="*/ 116 h 128"/>
                  <a:gd name="T14" fmla="*/ 50 w 216"/>
                  <a:gd name="T15" fmla="*/ 124 h 128"/>
                  <a:gd name="T16" fmla="*/ 78 w 216"/>
                  <a:gd name="T17" fmla="*/ 128 h 128"/>
                  <a:gd name="T18" fmla="*/ 108 w 216"/>
                  <a:gd name="T19" fmla="*/ 128 h 128"/>
                  <a:gd name="T20" fmla="*/ 138 w 216"/>
                  <a:gd name="T21" fmla="*/ 128 h 128"/>
                  <a:gd name="T22" fmla="*/ 166 w 216"/>
                  <a:gd name="T23" fmla="*/ 124 h 128"/>
                  <a:gd name="T24" fmla="*/ 192 w 216"/>
                  <a:gd name="T25" fmla="*/ 116 h 128"/>
                  <a:gd name="T26" fmla="*/ 216 w 216"/>
                  <a:gd name="T27" fmla="*/ 108 h 128"/>
                  <a:gd name="T28" fmla="*/ 216 w 216"/>
                  <a:gd name="T29" fmla="*/ 108 h 128"/>
                  <a:gd name="T30" fmla="*/ 216 w 216"/>
                  <a:gd name="T31" fmla="*/ 0 h 128"/>
                  <a:gd name="T32" fmla="*/ 216 w 216"/>
                  <a:gd name="T33" fmla="*/ 0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16" h="128">
                    <a:moveTo>
                      <a:pt x="216" y="0"/>
                    </a:moveTo>
                    <a:lnTo>
                      <a:pt x="21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08"/>
                    </a:lnTo>
                    <a:lnTo>
                      <a:pt x="0" y="108"/>
                    </a:lnTo>
                    <a:lnTo>
                      <a:pt x="24" y="116"/>
                    </a:lnTo>
                    <a:lnTo>
                      <a:pt x="50" y="124"/>
                    </a:lnTo>
                    <a:lnTo>
                      <a:pt x="78" y="128"/>
                    </a:lnTo>
                    <a:lnTo>
                      <a:pt x="108" y="128"/>
                    </a:lnTo>
                    <a:lnTo>
                      <a:pt x="138" y="128"/>
                    </a:lnTo>
                    <a:lnTo>
                      <a:pt x="166" y="124"/>
                    </a:lnTo>
                    <a:lnTo>
                      <a:pt x="192" y="116"/>
                    </a:lnTo>
                    <a:lnTo>
                      <a:pt x="216" y="108"/>
                    </a:lnTo>
                    <a:lnTo>
                      <a:pt x="216" y="108"/>
                    </a:lnTo>
                    <a:lnTo>
                      <a:pt x="216" y="0"/>
                    </a:lnTo>
                    <a:lnTo>
                      <a:pt x="216" y="0"/>
                    </a:lnTo>
                    <a:close/>
                  </a:path>
                </a:pathLst>
              </a:custGeom>
              <a:solidFill>
                <a:srgbClr val="E3E4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/>
              <a:lstStyle/>
              <a:p>
                <a:endParaRPr lang="en-AU" sz="1125"/>
              </a:p>
            </p:txBody>
          </p:sp>
          <p:sp>
            <p:nvSpPr>
              <p:cNvPr id="123" name="Freeform 106"/>
              <p:cNvSpPr/>
              <p:nvPr/>
            </p:nvSpPr>
            <p:spPr bwMode="auto">
              <a:xfrm>
                <a:off x="5559425" y="1939925"/>
                <a:ext cx="346075" cy="203200"/>
              </a:xfrm>
              <a:custGeom>
                <a:avLst/>
                <a:gdLst>
                  <a:gd name="T0" fmla="*/ 218 w 218"/>
                  <a:gd name="T1" fmla="*/ 0 h 128"/>
                  <a:gd name="T2" fmla="*/ 218 w 218"/>
                  <a:gd name="T3" fmla="*/ 0 h 128"/>
                  <a:gd name="T4" fmla="*/ 0 w 218"/>
                  <a:gd name="T5" fmla="*/ 0 h 128"/>
                  <a:gd name="T6" fmla="*/ 0 w 218"/>
                  <a:gd name="T7" fmla="*/ 0 h 128"/>
                  <a:gd name="T8" fmla="*/ 0 w 218"/>
                  <a:gd name="T9" fmla="*/ 108 h 128"/>
                  <a:gd name="T10" fmla="*/ 0 w 218"/>
                  <a:gd name="T11" fmla="*/ 108 h 128"/>
                  <a:gd name="T12" fmla="*/ 24 w 218"/>
                  <a:gd name="T13" fmla="*/ 116 h 128"/>
                  <a:gd name="T14" fmla="*/ 52 w 218"/>
                  <a:gd name="T15" fmla="*/ 124 h 128"/>
                  <a:gd name="T16" fmla="*/ 80 w 218"/>
                  <a:gd name="T17" fmla="*/ 128 h 128"/>
                  <a:gd name="T18" fmla="*/ 108 w 218"/>
                  <a:gd name="T19" fmla="*/ 128 h 128"/>
                  <a:gd name="T20" fmla="*/ 138 w 218"/>
                  <a:gd name="T21" fmla="*/ 128 h 128"/>
                  <a:gd name="T22" fmla="*/ 166 w 218"/>
                  <a:gd name="T23" fmla="*/ 124 h 128"/>
                  <a:gd name="T24" fmla="*/ 194 w 218"/>
                  <a:gd name="T25" fmla="*/ 116 h 128"/>
                  <a:gd name="T26" fmla="*/ 218 w 218"/>
                  <a:gd name="T27" fmla="*/ 108 h 128"/>
                  <a:gd name="T28" fmla="*/ 218 w 218"/>
                  <a:gd name="T29" fmla="*/ 108 h 128"/>
                  <a:gd name="T30" fmla="*/ 218 w 218"/>
                  <a:gd name="T31" fmla="*/ 0 h 128"/>
                  <a:gd name="T32" fmla="*/ 218 w 218"/>
                  <a:gd name="T33" fmla="*/ 0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18" h="128">
                    <a:moveTo>
                      <a:pt x="218" y="0"/>
                    </a:moveTo>
                    <a:lnTo>
                      <a:pt x="21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08"/>
                    </a:lnTo>
                    <a:lnTo>
                      <a:pt x="0" y="108"/>
                    </a:lnTo>
                    <a:lnTo>
                      <a:pt x="24" y="116"/>
                    </a:lnTo>
                    <a:lnTo>
                      <a:pt x="52" y="124"/>
                    </a:lnTo>
                    <a:lnTo>
                      <a:pt x="80" y="128"/>
                    </a:lnTo>
                    <a:lnTo>
                      <a:pt x="108" y="128"/>
                    </a:lnTo>
                    <a:lnTo>
                      <a:pt x="138" y="128"/>
                    </a:lnTo>
                    <a:lnTo>
                      <a:pt x="166" y="124"/>
                    </a:lnTo>
                    <a:lnTo>
                      <a:pt x="194" y="116"/>
                    </a:lnTo>
                    <a:lnTo>
                      <a:pt x="218" y="108"/>
                    </a:lnTo>
                    <a:lnTo>
                      <a:pt x="218" y="108"/>
                    </a:lnTo>
                    <a:lnTo>
                      <a:pt x="218" y="0"/>
                    </a:lnTo>
                    <a:lnTo>
                      <a:pt x="218" y="0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/>
              <a:lstStyle/>
              <a:p>
                <a:endParaRPr lang="en-AU" sz="1125"/>
              </a:p>
            </p:txBody>
          </p:sp>
          <p:sp>
            <p:nvSpPr>
              <p:cNvPr id="124" name="Freeform 107"/>
              <p:cNvSpPr/>
              <p:nvPr/>
            </p:nvSpPr>
            <p:spPr bwMode="auto">
              <a:xfrm>
                <a:off x="5905500" y="1939925"/>
                <a:ext cx="342900" cy="203200"/>
              </a:xfrm>
              <a:custGeom>
                <a:avLst/>
                <a:gdLst>
                  <a:gd name="T0" fmla="*/ 216 w 216"/>
                  <a:gd name="T1" fmla="*/ 0 h 128"/>
                  <a:gd name="T2" fmla="*/ 216 w 216"/>
                  <a:gd name="T3" fmla="*/ 0 h 128"/>
                  <a:gd name="T4" fmla="*/ 0 w 216"/>
                  <a:gd name="T5" fmla="*/ 0 h 128"/>
                  <a:gd name="T6" fmla="*/ 0 w 216"/>
                  <a:gd name="T7" fmla="*/ 0 h 128"/>
                  <a:gd name="T8" fmla="*/ 0 w 216"/>
                  <a:gd name="T9" fmla="*/ 108 h 128"/>
                  <a:gd name="T10" fmla="*/ 0 w 216"/>
                  <a:gd name="T11" fmla="*/ 108 h 128"/>
                  <a:gd name="T12" fmla="*/ 24 w 216"/>
                  <a:gd name="T13" fmla="*/ 116 h 128"/>
                  <a:gd name="T14" fmla="*/ 50 w 216"/>
                  <a:gd name="T15" fmla="*/ 124 h 128"/>
                  <a:gd name="T16" fmla="*/ 78 w 216"/>
                  <a:gd name="T17" fmla="*/ 128 h 128"/>
                  <a:gd name="T18" fmla="*/ 108 w 216"/>
                  <a:gd name="T19" fmla="*/ 128 h 128"/>
                  <a:gd name="T20" fmla="*/ 136 w 216"/>
                  <a:gd name="T21" fmla="*/ 128 h 128"/>
                  <a:gd name="T22" fmla="*/ 166 w 216"/>
                  <a:gd name="T23" fmla="*/ 124 h 128"/>
                  <a:gd name="T24" fmla="*/ 192 w 216"/>
                  <a:gd name="T25" fmla="*/ 116 h 128"/>
                  <a:gd name="T26" fmla="*/ 216 w 216"/>
                  <a:gd name="T27" fmla="*/ 108 h 128"/>
                  <a:gd name="T28" fmla="*/ 216 w 216"/>
                  <a:gd name="T29" fmla="*/ 108 h 128"/>
                  <a:gd name="T30" fmla="*/ 216 w 216"/>
                  <a:gd name="T31" fmla="*/ 0 h 128"/>
                  <a:gd name="T32" fmla="*/ 216 w 216"/>
                  <a:gd name="T33" fmla="*/ 0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16" h="128">
                    <a:moveTo>
                      <a:pt x="216" y="0"/>
                    </a:moveTo>
                    <a:lnTo>
                      <a:pt x="21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08"/>
                    </a:lnTo>
                    <a:lnTo>
                      <a:pt x="0" y="108"/>
                    </a:lnTo>
                    <a:lnTo>
                      <a:pt x="24" y="116"/>
                    </a:lnTo>
                    <a:lnTo>
                      <a:pt x="50" y="124"/>
                    </a:lnTo>
                    <a:lnTo>
                      <a:pt x="78" y="128"/>
                    </a:lnTo>
                    <a:lnTo>
                      <a:pt x="108" y="128"/>
                    </a:lnTo>
                    <a:lnTo>
                      <a:pt x="136" y="128"/>
                    </a:lnTo>
                    <a:lnTo>
                      <a:pt x="166" y="124"/>
                    </a:lnTo>
                    <a:lnTo>
                      <a:pt x="192" y="116"/>
                    </a:lnTo>
                    <a:lnTo>
                      <a:pt x="216" y="108"/>
                    </a:lnTo>
                    <a:lnTo>
                      <a:pt x="216" y="108"/>
                    </a:lnTo>
                    <a:lnTo>
                      <a:pt x="216" y="0"/>
                    </a:lnTo>
                    <a:lnTo>
                      <a:pt x="216" y="0"/>
                    </a:lnTo>
                    <a:close/>
                  </a:path>
                </a:pathLst>
              </a:custGeom>
              <a:solidFill>
                <a:srgbClr val="E3E4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/>
              <a:lstStyle/>
              <a:p>
                <a:endParaRPr lang="en-AU" sz="1125"/>
              </a:p>
            </p:txBody>
          </p:sp>
          <p:sp>
            <p:nvSpPr>
              <p:cNvPr id="125" name="Freeform 108"/>
              <p:cNvSpPr/>
              <p:nvPr/>
            </p:nvSpPr>
            <p:spPr bwMode="auto">
              <a:xfrm>
                <a:off x="6248400" y="1939925"/>
                <a:ext cx="342900" cy="203200"/>
              </a:xfrm>
              <a:custGeom>
                <a:avLst/>
                <a:gdLst>
                  <a:gd name="T0" fmla="*/ 216 w 216"/>
                  <a:gd name="T1" fmla="*/ 0 h 128"/>
                  <a:gd name="T2" fmla="*/ 216 w 216"/>
                  <a:gd name="T3" fmla="*/ 0 h 128"/>
                  <a:gd name="T4" fmla="*/ 0 w 216"/>
                  <a:gd name="T5" fmla="*/ 0 h 128"/>
                  <a:gd name="T6" fmla="*/ 0 w 216"/>
                  <a:gd name="T7" fmla="*/ 0 h 128"/>
                  <a:gd name="T8" fmla="*/ 0 w 216"/>
                  <a:gd name="T9" fmla="*/ 108 h 128"/>
                  <a:gd name="T10" fmla="*/ 0 w 216"/>
                  <a:gd name="T11" fmla="*/ 108 h 128"/>
                  <a:gd name="T12" fmla="*/ 24 w 216"/>
                  <a:gd name="T13" fmla="*/ 116 h 128"/>
                  <a:gd name="T14" fmla="*/ 50 w 216"/>
                  <a:gd name="T15" fmla="*/ 124 h 128"/>
                  <a:gd name="T16" fmla="*/ 80 w 216"/>
                  <a:gd name="T17" fmla="*/ 128 h 128"/>
                  <a:gd name="T18" fmla="*/ 108 w 216"/>
                  <a:gd name="T19" fmla="*/ 128 h 128"/>
                  <a:gd name="T20" fmla="*/ 138 w 216"/>
                  <a:gd name="T21" fmla="*/ 128 h 128"/>
                  <a:gd name="T22" fmla="*/ 166 w 216"/>
                  <a:gd name="T23" fmla="*/ 124 h 128"/>
                  <a:gd name="T24" fmla="*/ 192 w 216"/>
                  <a:gd name="T25" fmla="*/ 116 h 128"/>
                  <a:gd name="T26" fmla="*/ 216 w 216"/>
                  <a:gd name="T27" fmla="*/ 108 h 128"/>
                  <a:gd name="T28" fmla="*/ 216 w 216"/>
                  <a:gd name="T29" fmla="*/ 108 h 128"/>
                  <a:gd name="T30" fmla="*/ 216 w 216"/>
                  <a:gd name="T31" fmla="*/ 0 h 128"/>
                  <a:gd name="T32" fmla="*/ 216 w 216"/>
                  <a:gd name="T33" fmla="*/ 0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16" h="128">
                    <a:moveTo>
                      <a:pt x="216" y="0"/>
                    </a:moveTo>
                    <a:lnTo>
                      <a:pt x="21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08"/>
                    </a:lnTo>
                    <a:lnTo>
                      <a:pt x="0" y="108"/>
                    </a:lnTo>
                    <a:lnTo>
                      <a:pt x="24" y="116"/>
                    </a:lnTo>
                    <a:lnTo>
                      <a:pt x="50" y="124"/>
                    </a:lnTo>
                    <a:lnTo>
                      <a:pt x="80" y="128"/>
                    </a:lnTo>
                    <a:lnTo>
                      <a:pt x="108" y="128"/>
                    </a:lnTo>
                    <a:lnTo>
                      <a:pt x="138" y="128"/>
                    </a:lnTo>
                    <a:lnTo>
                      <a:pt x="166" y="124"/>
                    </a:lnTo>
                    <a:lnTo>
                      <a:pt x="192" y="116"/>
                    </a:lnTo>
                    <a:lnTo>
                      <a:pt x="216" y="108"/>
                    </a:lnTo>
                    <a:lnTo>
                      <a:pt x="216" y="108"/>
                    </a:lnTo>
                    <a:lnTo>
                      <a:pt x="216" y="0"/>
                    </a:lnTo>
                    <a:lnTo>
                      <a:pt x="216" y="0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/>
              <a:lstStyle/>
              <a:p>
                <a:endParaRPr lang="en-AU" sz="1125"/>
              </a:p>
            </p:txBody>
          </p:sp>
          <p:sp>
            <p:nvSpPr>
              <p:cNvPr id="126" name="Freeform 109"/>
              <p:cNvSpPr/>
              <p:nvPr/>
            </p:nvSpPr>
            <p:spPr bwMode="auto">
              <a:xfrm>
                <a:off x="6591300" y="1939925"/>
                <a:ext cx="346075" cy="203200"/>
              </a:xfrm>
              <a:custGeom>
                <a:avLst/>
                <a:gdLst>
                  <a:gd name="T0" fmla="*/ 218 w 218"/>
                  <a:gd name="T1" fmla="*/ 0 h 128"/>
                  <a:gd name="T2" fmla="*/ 218 w 218"/>
                  <a:gd name="T3" fmla="*/ 0 h 128"/>
                  <a:gd name="T4" fmla="*/ 0 w 218"/>
                  <a:gd name="T5" fmla="*/ 0 h 128"/>
                  <a:gd name="T6" fmla="*/ 0 w 218"/>
                  <a:gd name="T7" fmla="*/ 0 h 128"/>
                  <a:gd name="T8" fmla="*/ 0 w 218"/>
                  <a:gd name="T9" fmla="*/ 108 h 128"/>
                  <a:gd name="T10" fmla="*/ 0 w 218"/>
                  <a:gd name="T11" fmla="*/ 108 h 128"/>
                  <a:gd name="T12" fmla="*/ 24 w 218"/>
                  <a:gd name="T13" fmla="*/ 116 h 128"/>
                  <a:gd name="T14" fmla="*/ 52 w 218"/>
                  <a:gd name="T15" fmla="*/ 124 h 128"/>
                  <a:gd name="T16" fmla="*/ 80 w 218"/>
                  <a:gd name="T17" fmla="*/ 128 h 128"/>
                  <a:gd name="T18" fmla="*/ 110 w 218"/>
                  <a:gd name="T19" fmla="*/ 128 h 128"/>
                  <a:gd name="T20" fmla="*/ 138 w 218"/>
                  <a:gd name="T21" fmla="*/ 128 h 128"/>
                  <a:gd name="T22" fmla="*/ 166 w 218"/>
                  <a:gd name="T23" fmla="*/ 124 h 128"/>
                  <a:gd name="T24" fmla="*/ 194 w 218"/>
                  <a:gd name="T25" fmla="*/ 116 h 128"/>
                  <a:gd name="T26" fmla="*/ 218 w 218"/>
                  <a:gd name="T27" fmla="*/ 108 h 128"/>
                  <a:gd name="T28" fmla="*/ 218 w 218"/>
                  <a:gd name="T29" fmla="*/ 108 h 128"/>
                  <a:gd name="T30" fmla="*/ 218 w 218"/>
                  <a:gd name="T31" fmla="*/ 0 h 128"/>
                  <a:gd name="T32" fmla="*/ 218 w 218"/>
                  <a:gd name="T33" fmla="*/ 0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18" h="128">
                    <a:moveTo>
                      <a:pt x="218" y="0"/>
                    </a:moveTo>
                    <a:lnTo>
                      <a:pt x="21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08"/>
                    </a:lnTo>
                    <a:lnTo>
                      <a:pt x="0" y="108"/>
                    </a:lnTo>
                    <a:lnTo>
                      <a:pt x="24" y="116"/>
                    </a:lnTo>
                    <a:lnTo>
                      <a:pt x="52" y="124"/>
                    </a:lnTo>
                    <a:lnTo>
                      <a:pt x="80" y="128"/>
                    </a:lnTo>
                    <a:lnTo>
                      <a:pt x="110" y="128"/>
                    </a:lnTo>
                    <a:lnTo>
                      <a:pt x="138" y="128"/>
                    </a:lnTo>
                    <a:lnTo>
                      <a:pt x="166" y="124"/>
                    </a:lnTo>
                    <a:lnTo>
                      <a:pt x="194" y="116"/>
                    </a:lnTo>
                    <a:lnTo>
                      <a:pt x="218" y="108"/>
                    </a:lnTo>
                    <a:lnTo>
                      <a:pt x="218" y="108"/>
                    </a:lnTo>
                    <a:lnTo>
                      <a:pt x="218" y="0"/>
                    </a:lnTo>
                    <a:lnTo>
                      <a:pt x="218" y="0"/>
                    </a:lnTo>
                    <a:close/>
                  </a:path>
                </a:pathLst>
              </a:custGeom>
              <a:solidFill>
                <a:srgbClr val="E3E4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/>
              <a:lstStyle/>
              <a:p>
                <a:endParaRPr lang="en-AU" sz="1125"/>
              </a:p>
            </p:txBody>
          </p:sp>
          <p:sp>
            <p:nvSpPr>
              <p:cNvPr id="127" name="Freeform 110"/>
              <p:cNvSpPr/>
              <p:nvPr/>
            </p:nvSpPr>
            <p:spPr bwMode="auto">
              <a:xfrm>
                <a:off x="6937375" y="1939925"/>
                <a:ext cx="342900" cy="203200"/>
              </a:xfrm>
              <a:custGeom>
                <a:avLst/>
                <a:gdLst>
                  <a:gd name="T0" fmla="*/ 216 w 216"/>
                  <a:gd name="T1" fmla="*/ 0 h 128"/>
                  <a:gd name="T2" fmla="*/ 216 w 216"/>
                  <a:gd name="T3" fmla="*/ 0 h 128"/>
                  <a:gd name="T4" fmla="*/ 0 w 216"/>
                  <a:gd name="T5" fmla="*/ 0 h 128"/>
                  <a:gd name="T6" fmla="*/ 0 w 216"/>
                  <a:gd name="T7" fmla="*/ 0 h 128"/>
                  <a:gd name="T8" fmla="*/ 0 w 216"/>
                  <a:gd name="T9" fmla="*/ 108 h 128"/>
                  <a:gd name="T10" fmla="*/ 0 w 216"/>
                  <a:gd name="T11" fmla="*/ 108 h 128"/>
                  <a:gd name="T12" fmla="*/ 24 w 216"/>
                  <a:gd name="T13" fmla="*/ 116 h 128"/>
                  <a:gd name="T14" fmla="*/ 50 w 216"/>
                  <a:gd name="T15" fmla="*/ 124 h 128"/>
                  <a:gd name="T16" fmla="*/ 78 w 216"/>
                  <a:gd name="T17" fmla="*/ 128 h 128"/>
                  <a:gd name="T18" fmla="*/ 108 w 216"/>
                  <a:gd name="T19" fmla="*/ 128 h 128"/>
                  <a:gd name="T20" fmla="*/ 138 w 216"/>
                  <a:gd name="T21" fmla="*/ 128 h 128"/>
                  <a:gd name="T22" fmla="*/ 166 w 216"/>
                  <a:gd name="T23" fmla="*/ 124 h 128"/>
                  <a:gd name="T24" fmla="*/ 192 w 216"/>
                  <a:gd name="T25" fmla="*/ 116 h 128"/>
                  <a:gd name="T26" fmla="*/ 216 w 216"/>
                  <a:gd name="T27" fmla="*/ 108 h 128"/>
                  <a:gd name="T28" fmla="*/ 216 w 216"/>
                  <a:gd name="T29" fmla="*/ 108 h 128"/>
                  <a:gd name="T30" fmla="*/ 216 w 216"/>
                  <a:gd name="T31" fmla="*/ 0 h 128"/>
                  <a:gd name="T32" fmla="*/ 216 w 216"/>
                  <a:gd name="T33" fmla="*/ 0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16" h="128">
                    <a:moveTo>
                      <a:pt x="216" y="0"/>
                    </a:moveTo>
                    <a:lnTo>
                      <a:pt x="21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08"/>
                    </a:lnTo>
                    <a:lnTo>
                      <a:pt x="0" y="108"/>
                    </a:lnTo>
                    <a:lnTo>
                      <a:pt x="24" y="116"/>
                    </a:lnTo>
                    <a:lnTo>
                      <a:pt x="50" y="124"/>
                    </a:lnTo>
                    <a:lnTo>
                      <a:pt x="78" y="128"/>
                    </a:lnTo>
                    <a:lnTo>
                      <a:pt x="108" y="128"/>
                    </a:lnTo>
                    <a:lnTo>
                      <a:pt x="138" y="128"/>
                    </a:lnTo>
                    <a:lnTo>
                      <a:pt x="166" y="124"/>
                    </a:lnTo>
                    <a:lnTo>
                      <a:pt x="192" y="116"/>
                    </a:lnTo>
                    <a:lnTo>
                      <a:pt x="216" y="108"/>
                    </a:lnTo>
                    <a:lnTo>
                      <a:pt x="216" y="108"/>
                    </a:lnTo>
                    <a:lnTo>
                      <a:pt x="216" y="0"/>
                    </a:lnTo>
                    <a:lnTo>
                      <a:pt x="216" y="0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/>
              <a:lstStyle/>
              <a:p>
                <a:endParaRPr lang="en-AU" sz="1125"/>
              </a:p>
            </p:txBody>
          </p:sp>
          <p:sp>
            <p:nvSpPr>
              <p:cNvPr id="128" name="Freeform 111"/>
              <p:cNvSpPr/>
              <p:nvPr/>
            </p:nvSpPr>
            <p:spPr bwMode="auto">
              <a:xfrm>
                <a:off x="7280275" y="1939925"/>
                <a:ext cx="346075" cy="203200"/>
              </a:xfrm>
              <a:custGeom>
                <a:avLst/>
                <a:gdLst>
                  <a:gd name="T0" fmla="*/ 218 w 218"/>
                  <a:gd name="T1" fmla="*/ 0 h 128"/>
                  <a:gd name="T2" fmla="*/ 218 w 218"/>
                  <a:gd name="T3" fmla="*/ 0 h 128"/>
                  <a:gd name="T4" fmla="*/ 0 w 218"/>
                  <a:gd name="T5" fmla="*/ 0 h 128"/>
                  <a:gd name="T6" fmla="*/ 0 w 218"/>
                  <a:gd name="T7" fmla="*/ 0 h 128"/>
                  <a:gd name="T8" fmla="*/ 0 w 218"/>
                  <a:gd name="T9" fmla="*/ 108 h 128"/>
                  <a:gd name="T10" fmla="*/ 0 w 218"/>
                  <a:gd name="T11" fmla="*/ 108 h 128"/>
                  <a:gd name="T12" fmla="*/ 24 w 218"/>
                  <a:gd name="T13" fmla="*/ 116 h 128"/>
                  <a:gd name="T14" fmla="*/ 52 w 218"/>
                  <a:gd name="T15" fmla="*/ 124 h 128"/>
                  <a:gd name="T16" fmla="*/ 80 w 218"/>
                  <a:gd name="T17" fmla="*/ 128 h 128"/>
                  <a:gd name="T18" fmla="*/ 108 w 218"/>
                  <a:gd name="T19" fmla="*/ 128 h 128"/>
                  <a:gd name="T20" fmla="*/ 138 w 218"/>
                  <a:gd name="T21" fmla="*/ 128 h 128"/>
                  <a:gd name="T22" fmla="*/ 166 w 218"/>
                  <a:gd name="T23" fmla="*/ 124 h 128"/>
                  <a:gd name="T24" fmla="*/ 194 w 218"/>
                  <a:gd name="T25" fmla="*/ 116 h 128"/>
                  <a:gd name="T26" fmla="*/ 218 w 218"/>
                  <a:gd name="T27" fmla="*/ 108 h 128"/>
                  <a:gd name="T28" fmla="*/ 218 w 218"/>
                  <a:gd name="T29" fmla="*/ 108 h 128"/>
                  <a:gd name="T30" fmla="*/ 218 w 218"/>
                  <a:gd name="T31" fmla="*/ 0 h 128"/>
                  <a:gd name="T32" fmla="*/ 218 w 218"/>
                  <a:gd name="T33" fmla="*/ 0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18" h="128">
                    <a:moveTo>
                      <a:pt x="218" y="0"/>
                    </a:moveTo>
                    <a:lnTo>
                      <a:pt x="21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08"/>
                    </a:lnTo>
                    <a:lnTo>
                      <a:pt x="0" y="108"/>
                    </a:lnTo>
                    <a:lnTo>
                      <a:pt x="24" y="116"/>
                    </a:lnTo>
                    <a:lnTo>
                      <a:pt x="52" y="124"/>
                    </a:lnTo>
                    <a:lnTo>
                      <a:pt x="80" y="128"/>
                    </a:lnTo>
                    <a:lnTo>
                      <a:pt x="108" y="128"/>
                    </a:lnTo>
                    <a:lnTo>
                      <a:pt x="138" y="128"/>
                    </a:lnTo>
                    <a:lnTo>
                      <a:pt x="166" y="124"/>
                    </a:lnTo>
                    <a:lnTo>
                      <a:pt x="194" y="116"/>
                    </a:lnTo>
                    <a:lnTo>
                      <a:pt x="218" y="108"/>
                    </a:lnTo>
                    <a:lnTo>
                      <a:pt x="218" y="108"/>
                    </a:lnTo>
                    <a:lnTo>
                      <a:pt x="218" y="0"/>
                    </a:lnTo>
                    <a:lnTo>
                      <a:pt x="218" y="0"/>
                    </a:lnTo>
                    <a:close/>
                  </a:path>
                </a:pathLst>
              </a:custGeom>
              <a:solidFill>
                <a:srgbClr val="E3E4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/>
              <a:lstStyle/>
              <a:p>
                <a:endParaRPr lang="en-AU" sz="1125"/>
              </a:p>
            </p:txBody>
          </p:sp>
          <p:sp>
            <p:nvSpPr>
              <p:cNvPr id="129" name="Freeform 112"/>
              <p:cNvSpPr/>
              <p:nvPr/>
            </p:nvSpPr>
            <p:spPr bwMode="auto">
              <a:xfrm>
                <a:off x="7626350" y="1939925"/>
                <a:ext cx="342900" cy="203200"/>
              </a:xfrm>
              <a:custGeom>
                <a:avLst/>
                <a:gdLst>
                  <a:gd name="T0" fmla="*/ 216 w 216"/>
                  <a:gd name="T1" fmla="*/ 0 h 128"/>
                  <a:gd name="T2" fmla="*/ 216 w 216"/>
                  <a:gd name="T3" fmla="*/ 0 h 128"/>
                  <a:gd name="T4" fmla="*/ 0 w 216"/>
                  <a:gd name="T5" fmla="*/ 0 h 128"/>
                  <a:gd name="T6" fmla="*/ 0 w 216"/>
                  <a:gd name="T7" fmla="*/ 0 h 128"/>
                  <a:gd name="T8" fmla="*/ 0 w 216"/>
                  <a:gd name="T9" fmla="*/ 108 h 128"/>
                  <a:gd name="T10" fmla="*/ 0 w 216"/>
                  <a:gd name="T11" fmla="*/ 108 h 128"/>
                  <a:gd name="T12" fmla="*/ 24 w 216"/>
                  <a:gd name="T13" fmla="*/ 116 h 128"/>
                  <a:gd name="T14" fmla="*/ 50 w 216"/>
                  <a:gd name="T15" fmla="*/ 124 h 128"/>
                  <a:gd name="T16" fmla="*/ 78 w 216"/>
                  <a:gd name="T17" fmla="*/ 128 h 128"/>
                  <a:gd name="T18" fmla="*/ 108 w 216"/>
                  <a:gd name="T19" fmla="*/ 128 h 128"/>
                  <a:gd name="T20" fmla="*/ 136 w 216"/>
                  <a:gd name="T21" fmla="*/ 128 h 128"/>
                  <a:gd name="T22" fmla="*/ 166 w 216"/>
                  <a:gd name="T23" fmla="*/ 124 h 128"/>
                  <a:gd name="T24" fmla="*/ 192 w 216"/>
                  <a:gd name="T25" fmla="*/ 116 h 128"/>
                  <a:gd name="T26" fmla="*/ 216 w 216"/>
                  <a:gd name="T27" fmla="*/ 108 h 128"/>
                  <a:gd name="T28" fmla="*/ 216 w 216"/>
                  <a:gd name="T29" fmla="*/ 108 h 128"/>
                  <a:gd name="T30" fmla="*/ 216 w 216"/>
                  <a:gd name="T31" fmla="*/ 0 h 128"/>
                  <a:gd name="T32" fmla="*/ 216 w 216"/>
                  <a:gd name="T33" fmla="*/ 0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16" h="128">
                    <a:moveTo>
                      <a:pt x="216" y="0"/>
                    </a:moveTo>
                    <a:lnTo>
                      <a:pt x="21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08"/>
                    </a:lnTo>
                    <a:lnTo>
                      <a:pt x="0" y="108"/>
                    </a:lnTo>
                    <a:lnTo>
                      <a:pt x="24" y="116"/>
                    </a:lnTo>
                    <a:lnTo>
                      <a:pt x="50" y="124"/>
                    </a:lnTo>
                    <a:lnTo>
                      <a:pt x="78" y="128"/>
                    </a:lnTo>
                    <a:lnTo>
                      <a:pt x="108" y="128"/>
                    </a:lnTo>
                    <a:lnTo>
                      <a:pt x="136" y="128"/>
                    </a:lnTo>
                    <a:lnTo>
                      <a:pt x="166" y="124"/>
                    </a:lnTo>
                    <a:lnTo>
                      <a:pt x="192" y="116"/>
                    </a:lnTo>
                    <a:lnTo>
                      <a:pt x="216" y="108"/>
                    </a:lnTo>
                    <a:lnTo>
                      <a:pt x="216" y="108"/>
                    </a:lnTo>
                    <a:lnTo>
                      <a:pt x="216" y="0"/>
                    </a:lnTo>
                    <a:lnTo>
                      <a:pt x="216" y="0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/>
              <a:lstStyle/>
              <a:p>
                <a:endParaRPr lang="en-AU" sz="1125"/>
              </a:p>
            </p:txBody>
          </p:sp>
          <p:sp>
            <p:nvSpPr>
              <p:cNvPr id="130" name="Freeform 113"/>
              <p:cNvSpPr/>
              <p:nvPr/>
            </p:nvSpPr>
            <p:spPr bwMode="auto">
              <a:xfrm>
                <a:off x="4184650" y="1695450"/>
                <a:ext cx="508000" cy="244475"/>
              </a:xfrm>
              <a:custGeom>
                <a:avLst/>
                <a:gdLst>
                  <a:gd name="T0" fmla="*/ 320 w 320"/>
                  <a:gd name="T1" fmla="*/ 0 h 154"/>
                  <a:gd name="T2" fmla="*/ 320 w 320"/>
                  <a:gd name="T3" fmla="*/ 0 h 154"/>
                  <a:gd name="T4" fmla="*/ 124 w 320"/>
                  <a:gd name="T5" fmla="*/ 0 h 154"/>
                  <a:gd name="T6" fmla="*/ 124 w 320"/>
                  <a:gd name="T7" fmla="*/ 0 h 154"/>
                  <a:gd name="T8" fmla="*/ 0 w 320"/>
                  <a:gd name="T9" fmla="*/ 154 h 154"/>
                  <a:gd name="T10" fmla="*/ 0 w 320"/>
                  <a:gd name="T11" fmla="*/ 154 h 154"/>
                  <a:gd name="T12" fmla="*/ 216 w 320"/>
                  <a:gd name="T13" fmla="*/ 154 h 154"/>
                  <a:gd name="T14" fmla="*/ 216 w 320"/>
                  <a:gd name="T15" fmla="*/ 154 h 154"/>
                  <a:gd name="T16" fmla="*/ 320 w 320"/>
                  <a:gd name="T17" fmla="*/ 0 h 154"/>
                  <a:gd name="T18" fmla="*/ 320 w 320"/>
                  <a:gd name="T19" fmla="*/ 0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20" h="154">
                    <a:moveTo>
                      <a:pt x="320" y="0"/>
                    </a:moveTo>
                    <a:lnTo>
                      <a:pt x="320" y="0"/>
                    </a:lnTo>
                    <a:lnTo>
                      <a:pt x="124" y="0"/>
                    </a:lnTo>
                    <a:lnTo>
                      <a:pt x="124" y="0"/>
                    </a:lnTo>
                    <a:lnTo>
                      <a:pt x="0" y="154"/>
                    </a:lnTo>
                    <a:lnTo>
                      <a:pt x="0" y="154"/>
                    </a:lnTo>
                    <a:lnTo>
                      <a:pt x="216" y="154"/>
                    </a:lnTo>
                    <a:lnTo>
                      <a:pt x="216" y="154"/>
                    </a:lnTo>
                    <a:lnTo>
                      <a:pt x="320" y="0"/>
                    </a:lnTo>
                    <a:lnTo>
                      <a:pt x="320" y="0"/>
                    </a:lnTo>
                    <a:close/>
                  </a:path>
                </a:pathLst>
              </a:custGeom>
              <a:gradFill>
                <a:gsLst>
                  <a:gs pos="100000">
                    <a:schemeClr val="accent1">
                      <a:lumMod val="75000"/>
                    </a:schemeClr>
                  </a:gs>
                  <a:gs pos="0">
                    <a:schemeClr val="accent1"/>
                  </a:gs>
                </a:gsLst>
                <a:lin ang="3000000" scaled="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/>
              <a:lstStyle/>
              <a:p>
                <a:endParaRPr lang="en-AU" sz="1125"/>
              </a:p>
            </p:txBody>
          </p:sp>
          <p:sp>
            <p:nvSpPr>
              <p:cNvPr id="131" name="Freeform 114"/>
              <p:cNvSpPr/>
              <p:nvPr/>
            </p:nvSpPr>
            <p:spPr bwMode="auto">
              <a:xfrm>
                <a:off x="4527550" y="1695450"/>
                <a:ext cx="476250" cy="244475"/>
              </a:xfrm>
              <a:custGeom>
                <a:avLst/>
                <a:gdLst>
                  <a:gd name="T0" fmla="*/ 300 w 300"/>
                  <a:gd name="T1" fmla="*/ 0 h 154"/>
                  <a:gd name="T2" fmla="*/ 300 w 300"/>
                  <a:gd name="T3" fmla="*/ 0 h 154"/>
                  <a:gd name="T4" fmla="*/ 104 w 300"/>
                  <a:gd name="T5" fmla="*/ 0 h 154"/>
                  <a:gd name="T6" fmla="*/ 104 w 300"/>
                  <a:gd name="T7" fmla="*/ 0 h 154"/>
                  <a:gd name="T8" fmla="*/ 0 w 300"/>
                  <a:gd name="T9" fmla="*/ 154 h 154"/>
                  <a:gd name="T10" fmla="*/ 0 w 300"/>
                  <a:gd name="T11" fmla="*/ 154 h 154"/>
                  <a:gd name="T12" fmla="*/ 216 w 300"/>
                  <a:gd name="T13" fmla="*/ 154 h 154"/>
                  <a:gd name="T14" fmla="*/ 216 w 300"/>
                  <a:gd name="T15" fmla="*/ 154 h 154"/>
                  <a:gd name="T16" fmla="*/ 300 w 300"/>
                  <a:gd name="T17" fmla="*/ 0 h 154"/>
                  <a:gd name="T18" fmla="*/ 300 w 300"/>
                  <a:gd name="T19" fmla="*/ 0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00" h="154">
                    <a:moveTo>
                      <a:pt x="300" y="0"/>
                    </a:moveTo>
                    <a:lnTo>
                      <a:pt x="300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0" y="154"/>
                    </a:lnTo>
                    <a:lnTo>
                      <a:pt x="0" y="154"/>
                    </a:lnTo>
                    <a:lnTo>
                      <a:pt x="216" y="154"/>
                    </a:lnTo>
                    <a:lnTo>
                      <a:pt x="216" y="154"/>
                    </a:lnTo>
                    <a:lnTo>
                      <a:pt x="300" y="0"/>
                    </a:lnTo>
                    <a:lnTo>
                      <a:pt x="300" y="0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/>
              <a:lstStyle/>
              <a:p>
                <a:endParaRPr lang="en-AU" sz="1125"/>
              </a:p>
            </p:txBody>
          </p:sp>
          <p:sp>
            <p:nvSpPr>
              <p:cNvPr id="132" name="Freeform 115"/>
              <p:cNvSpPr/>
              <p:nvPr/>
            </p:nvSpPr>
            <p:spPr bwMode="auto">
              <a:xfrm>
                <a:off x="4870450" y="1695450"/>
                <a:ext cx="444500" cy="244475"/>
              </a:xfrm>
              <a:custGeom>
                <a:avLst/>
                <a:gdLst>
                  <a:gd name="T0" fmla="*/ 280 w 280"/>
                  <a:gd name="T1" fmla="*/ 0 h 154"/>
                  <a:gd name="T2" fmla="*/ 280 w 280"/>
                  <a:gd name="T3" fmla="*/ 0 h 154"/>
                  <a:gd name="T4" fmla="*/ 84 w 280"/>
                  <a:gd name="T5" fmla="*/ 0 h 154"/>
                  <a:gd name="T6" fmla="*/ 84 w 280"/>
                  <a:gd name="T7" fmla="*/ 0 h 154"/>
                  <a:gd name="T8" fmla="*/ 0 w 280"/>
                  <a:gd name="T9" fmla="*/ 154 h 154"/>
                  <a:gd name="T10" fmla="*/ 0 w 280"/>
                  <a:gd name="T11" fmla="*/ 154 h 154"/>
                  <a:gd name="T12" fmla="*/ 218 w 280"/>
                  <a:gd name="T13" fmla="*/ 154 h 154"/>
                  <a:gd name="T14" fmla="*/ 218 w 280"/>
                  <a:gd name="T15" fmla="*/ 154 h 154"/>
                  <a:gd name="T16" fmla="*/ 280 w 280"/>
                  <a:gd name="T17" fmla="*/ 0 h 154"/>
                  <a:gd name="T18" fmla="*/ 280 w 280"/>
                  <a:gd name="T19" fmla="*/ 0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0" h="154">
                    <a:moveTo>
                      <a:pt x="280" y="0"/>
                    </a:moveTo>
                    <a:lnTo>
                      <a:pt x="280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0" y="154"/>
                    </a:lnTo>
                    <a:lnTo>
                      <a:pt x="0" y="154"/>
                    </a:lnTo>
                    <a:lnTo>
                      <a:pt x="218" y="154"/>
                    </a:lnTo>
                    <a:lnTo>
                      <a:pt x="218" y="154"/>
                    </a:lnTo>
                    <a:lnTo>
                      <a:pt x="280" y="0"/>
                    </a:lnTo>
                    <a:lnTo>
                      <a:pt x="280" y="0"/>
                    </a:lnTo>
                    <a:close/>
                  </a:path>
                </a:pathLst>
              </a:custGeom>
              <a:gradFill>
                <a:gsLst>
                  <a:gs pos="100000">
                    <a:schemeClr val="accent1">
                      <a:lumMod val="75000"/>
                    </a:schemeClr>
                  </a:gs>
                  <a:gs pos="0">
                    <a:schemeClr val="accent1"/>
                  </a:gs>
                </a:gsLst>
                <a:lin ang="3000000" scaled="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/>
              <a:lstStyle/>
              <a:p>
                <a:endParaRPr lang="en-AU" sz="1125"/>
              </a:p>
            </p:txBody>
          </p:sp>
          <p:sp>
            <p:nvSpPr>
              <p:cNvPr id="133" name="Freeform 116"/>
              <p:cNvSpPr/>
              <p:nvPr/>
            </p:nvSpPr>
            <p:spPr bwMode="auto">
              <a:xfrm>
                <a:off x="5216525" y="1695450"/>
                <a:ext cx="409575" cy="244475"/>
              </a:xfrm>
              <a:custGeom>
                <a:avLst/>
                <a:gdLst>
                  <a:gd name="T0" fmla="*/ 258 w 258"/>
                  <a:gd name="T1" fmla="*/ 0 h 154"/>
                  <a:gd name="T2" fmla="*/ 258 w 258"/>
                  <a:gd name="T3" fmla="*/ 0 h 154"/>
                  <a:gd name="T4" fmla="*/ 62 w 258"/>
                  <a:gd name="T5" fmla="*/ 0 h 154"/>
                  <a:gd name="T6" fmla="*/ 62 w 258"/>
                  <a:gd name="T7" fmla="*/ 0 h 154"/>
                  <a:gd name="T8" fmla="*/ 0 w 258"/>
                  <a:gd name="T9" fmla="*/ 154 h 154"/>
                  <a:gd name="T10" fmla="*/ 0 w 258"/>
                  <a:gd name="T11" fmla="*/ 154 h 154"/>
                  <a:gd name="T12" fmla="*/ 216 w 258"/>
                  <a:gd name="T13" fmla="*/ 154 h 154"/>
                  <a:gd name="T14" fmla="*/ 216 w 258"/>
                  <a:gd name="T15" fmla="*/ 154 h 154"/>
                  <a:gd name="T16" fmla="*/ 258 w 258"/>
                  <a:gd name="T17" fmla="*/ 0 h 154"/>
                  <a:gd name="T18" fmla="*/ 258 w 258"/>
                  <a:gd name="T19" fmla="*/ 0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58" h="154">
                    <a:moveTo>
                      <a:pt x="258" y="0"/>
                    </a:moveTo>
                    <a:lnTo>
                      <a:pt x="258" y="0"/>
                    </a:lnTo>
                    <a:lnTo>
                      <a:pt x="62" y="0"/>
                    </a:lnTo>
                    <a:lnTo>
                      <a:pt x="62" y="0"/>
                    </a:lnTo>
                    <a:lnTo>
                      <a:pt x="0" y="154"/>
                    </a:lnTo>
                    <a:lnTo>
                      <a:pt x="0" y="154"/>
                    </a:lnTo>
                    <a:lnTo>
                      <a:pt x="216" y="154"/>
                    </a:lnTo>
                    <a:lnTo>
                      <a:pt x="216" y="154"/>
                    </a:lnTo>
                    <a:lnTo>
                      <a:pt x="258" y="0"/>
                    </a:lnTo>
                    <a:lnTo>
                      <a:pt x="258" y="0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/>
              <a:lstStyle/>
              <a:p>
                <a:endParaRPr lang="en-AU" sz="1125"/>
              </a:p>
            </p:txBody>
          </p:sp>
          <p:sp>
            <p:nvSpPr>
              <p:cNvPr id="134" name="Freeform 117"/>
              <p:cNvSpPr/>
              <p:nvPr/>
            </p:nvSpPr>
            <p:spPr bwMode="auto">
              <a:xfrm>
                <a:off x="5559425" y="1695450"/>
                <a:ext cx="377825" cy="244475"/>
              </a:xfrm>
              <a:custGeom>
                <a:avLst/>
                <a:gdLst>
                  <a:gd name="T0" fmla="*/ 238 w 238"/>
                  <a:gd name="T1" fmla="*/ 0 h 154"/>
                  <a:gd name="T2" fmla="*/ 238 w 238"/>
                  <a:gd name="T3" fmla="*/ 0 h 154"/>
                  <a:gd name="T4" fmla="*/ 42 w 238"/>
                  <a:gd name="T5" fmla="*/ 0 h 154"/>
                  <a:gd name="T6" fmla="*/ 42 w 238"/>
                  <a:gd name="T7" fmla="*/ 0 h 154"/>
                  <a:gd name="T8" fmla="*/ 0 w 238"/>
                  <a:gd name="T9" fmla="*/ 154 h 154"/>
                  <a:gd name="T10" fmla="*/ 0 w 238"/>
                  <a:gd name="T11" fmla="*/ 154 h 154"/>
                  <a:gd name="T12" fmla="*/ 218 w 238"/>
                  <a:gd name="T13" fmla="*/ 154 h 154"/>
                  <a:gd name="T14" fmla="*/ 218 w 238"/>
                  <a:gd name="T15" fmla="*/ 154 h 154"/>
                  <a:gd name="T16" fmla="*/ 238 w 238"/>
                  <a:gd name="T17" fmla="*/ 0 h 154"/>
                  <a:gd name="T18" fmla="*/ 238 w 238"/>
                  <a:gd name="T19" fmla="*/ 0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38" h="154">
                    <a:moveTo>
                      <a:pt x="238" y="0"/>
                    </a:moveTo>
                    <a:lnTo>
                      <a:pt x="238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0" y="154"/>
                    </a:lnTo>
                    <a:lnTo>
                      <a:pt x="0" y="154"/>
                    </a:lnTo>
                    <a:lnTo>
                      <a:pt x="218" y="154"/>
                    </a:lnTo>
                    <a:lnTo>
                      <a:pt x="218" y="154"/>
                    </a:lnTo>
                    <a:lnTo>
                      <a:pt x="238" y="0"/>
                    </a:lnTo>
                    <a:lnTo>
                      <a:pt x="238" y="0"/>
                    </a:lnTo>
                    <a:close/>
                  </a:path>
                </a:pathLst>
              </a:custGeom>
              <a:gradFill>
                <a:gsLst>
                  <a:gs pos="100000">
                    <a:schemeClr val="accent1">
                      <a:lumMod val="75000"/>
                    </a:schemeClr>
                  </a:gs>
                  <a:gs pos="0">
                    <a:schemeClr val="accent1"/>
                  </a:gs>
                </a:gsLst>
                <a:lin ang="3000000" scaled="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/>
              <a:lstStyle/>
              <a:p>
                <a:endParaRPr lang="en-AU" sz="1125"/>
              </a:p>
            </p:txBody>
          </p:sp>
          <p:sp>
            <p:nvSpPr>
              <p:cNvPr id="135" name="Freeform 118"/>
              <p:cNvSpPr/>
              <p:nvPr/>
            </p:nvSpPr>
            <p:spPr bwMode="auto">
              <a:xfrm>
                <a:off x="5905500" y="1695450"/>
                <a:ext cx="342900" cy="244475"/>
              </a:xfrm>
              <a:custGeom>
                <a:avLst/>
                <a:gdLst>
                  <a:gd name="T0" fmla="*/ 216 w 216"/>
                  <a:gd name="T1" fmla="*/ 0 h 154"/>
                  <a:gd name="T2" fmla="*/ 216 w 216"/>
                  <a:gd name="T3" fmla="*/ 0 h 154"/>
                  <a:gd name="T4" fmla="*/ 20 w 216"/>
                  <a:gd name="T5" fmla="*/ 0 h 154"/>
                  <a:gd name="T6" fmla="*/ 20 w 216"/>
                  <a:gd name="T7" fmla="*/ 0 h 154"/>
                  <a:gd name="T8" fmla="*/ 0 w 216"/>
                  <a:gd name="T9" fmla="*/ 154 h 154"/>
                  <a:gd name="T10" fmla="*/ 0 w 216"/>
                  <a:gd name="T11" fmla="*/ 154 h 154"/>
                  <a:gd name="T12" fmla="*/ 216 w 216"/>
                  <a:gd name="T13" fmla="*/ 154 h 154"/>
                  <a:gd name="T14" fmla="*/ 216 w 216"/>
                  <a:gd name="T15" fmla="*/ 154 h 154"/>
                  <a:gd name="T16" fmla="*/ 216 w 216"/>
                  <a:gd name="T17" fmla="*/ 0 h 154"/>
                  <a:gd name="T18" fmla="*/ 216 w 216"/>
                  <a:gd name="T19" fmla="*/ 0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6" h="154">
                    <a:moveTo>
                      <a:pt x="216" y="0"/>
                    </a:moveTo>
                    <a:lnTo>
                      <a:pt x="216" y="0"/>
                    </a:lnTo>
                    <a:lnTo>
                      <a:pt x="20" y="0"/>
                    </a:lnTo>
                    <a:lnTo>
                      <a:pt x="20" y="0"/>
                    </a:lnTo>
                    <a:lnTo>
                      <a:pt x="0" y="154"/>
                    </a:lnTo>
                    <a:lnTo>
                      <a:pt x="0" y="154"/>
                    </a:lnTo>
                    <a:lnTo>
                      <a:pt x="216" y="154"/>
                    </a:lnTo>
                    <a:lnTo>
                      <a:pt x="216" y="154"/>
                    </a:lnTo>
                    <a:lnTo>
                      <a:pt x="216" y="0"/>
                    </a:lnTo>
                    <a:lnTo>
                      <a:pt x="216" y="0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/>
              <a:lstStyle/>
              <a:p>
                <a:endParaRPr lang="en-AU" sz="1125"/>
              </a:p>
            </p:txBody>
          </p:sp>
          <p:sp>
            <p:nvSpPr>
              <p:cNvPr id="136" name="Freeform 119"/>
              <p:cNvSpPr/>
              <p:nvPr/>
            </p:nvSpPr>
            <p:spPr bwMode="auto">
              <a:xfrm>
                <a:off x="6248400" y="1695450"/>
                <a:ext cx="342900" cy="244475"/>
              </a:xfrm>
              <a:custGeom>
                <a:avLst/>
                <a:gdLst>
                  <a:gd name="T0" fmla="*/ 196 w 216"/>
                  <a:gd name="T1" fmla="*/ 0 h 154"/>
                  <a:gd name="T2" fmla="*/ 196 w 216"/>
                  <a:gd name="T3" fmla="*/ 0 h 154"/>
                  <a:gd name="T4" fmla="*/ 0 w 216"/>
                  <a:gd name="T5" fmla="*/ 0 h 154"/>
                  <a:gd name="T6" fmla="*/ 0 w 216"/>
                  <a:gd name="T7" fmla="*/ 0 h 154"/>
                  <a:gd name="T8" fmla="*/ 0 w 216"/>
                  <a:gd name="T9" fmla="*/ 154 h 154"/>
                  <a:gd name="T10" fmla="*/ 0 w 216"/>
                  <a:gd name="T11" fmla="*/ 154 h 154"/>
                  <a:gd name="T12" fmla="*/ 216 w 216"/>
                  <a:gd name="T13" fmla="*/ 154 h 154"/>
                  <a:gd name="T14" fmla="*/ 216 w 216"/>
                  <a:gd name="T15" fmla="*/ 154 h 154"/>
                  <a:gd name="T16" fmla="*/ 196 w 216"/>
                  <a:gd name="T17" fmla="*/ 0 h 154"/>
                  <a:gd name="T18" fmla="*/ 196 w 216"/>
                  <a:gd name="T19" fmla="*/ 0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6" h="154">
                    <a:moveTo>
                      <a:pt x="196" y="0"/>
                    </a:moveTo>
                    <a:lnTo>
                      <a:pt x="19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54"/>
                    </a:lnTo>
                    <a:lnTo>
                      <a:pt x="0" y="154"/>
                    </a:lnTo>
                    <a:lnTo>
                      <a:pt x="216" y="154"/>
                    </a:lnTo>
                    <a:lnTo>
                      <a:pt x="216" y="154"/>
                    </a:lnTo>
                    <a:lnTo>
                      <a:pt x="196" y="0"/>
                    </a:lnTo>
                    <a:lnTo>
                      <a:pt x="196" y="0"/>
                    </a:lnTo>
                    <a:close/>
                  </a:path>
                </a:pathLst>
              </a:custGeom>
              <a:gradFill>
                <a:gsLst>
                  <a:gs pos="100000">
                    <a:schemeClr val="accent1">
                      <a:lumMod val="75000"/>
                    </a:schemeClr>
                  </a:gs>
                  <a:gs pos="0">
                    <a:schemeClr val="accent1"/>
                  </a:gs>
                </a:gsLst>
                <a:lin ang="3000000" scaled="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/>
              <a:lstStyle/>
              <a:p>
                <a:endParaRPr lang="en-AU" sz="1125"/>
              </a:p>
            </p:txBody>
          </p:sp>
          <p:sp>
            <p:nvSpPr>
              <p:cNvPr id="137" name="Freeform 120"/>
              <p:cNvSpPr/>
              <p:nvPr/>
            </p:nvSpPr>
            <p:spPr bwMode="auto">
              <a:xfrm>
                <a:off x="6559550" y="1695450"/>
                <a:ext cx="377825" cy="244475"/>
              </a:xfrm>
              <a:custGeom>
                <a:avLst/>
                <a:gdLst>
                  <a:gd name="T0" fmla="*/ 196 w 238"/>
                  <a:gd name="T1" fmla="*/ 0 h 154"/>
                  <a:gd name="T2" fmla="*/ 196 w 238"/>
                  <a:gd name="T3" fmla="*/ 0 h 154"/>
                  <a:gd name="T4" fmla="*/ 0 w 238"/>
                  <a:gd name="T5" fmla="*/ 0 h 154"/>
                  <a:gd name="T6" fmla="*/ 0 w 238"/>
                  <a:gd name="T7" fmla="*/ 0 h 154"/>
                  <a:gd name="T8" fmla="*/ 20 w 238"/>
                  <a:gd name="T9" fmla="*/ 154 h 154"/>
                  <a:gd name="T10" fmla="*/ 20 w 238"/>
                  <a:gd name="T11" fmla="*/ 154 h 154"/>
                  <a:gd name="T12" fmla="*/ 238 w 238"/>
                  <a:gd name="T13" fmla="*/ 154 h 154"/>
                  <a:gd name="T14" fmla="*/ 238 w 238"/>
                  <a:gd name="T15" fmla="*/ 154 h 154"/>
                  <a:gd name="T16" fmla="*/ 196 w 238"/>
                  <a:gd name="T17" fmla="*/ 0 h 154"/>
                  <a:gd name="T18" fmla="*/ 196 w 238"/>
                  <a:gd name="T19" fmla="*/ 0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38" h="154">
                    <a:moveTo>
                      <a:pt x="196" y="0"/>
                    </a:moveTo>
                    <a:lnTo>
                      <a:pt x="19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0" y="154"/>
                    </a:lnTo>
                    <a:lnTo>
                      <a:pt x="20" y="154"/>
                    </a:lnTo>
                    <a:lnTo>
                      <a:pt x="238" y="154"/>
                    </a:lnTo>
                    <a:lnTo>
                      <a:pt x="238" y="154"/>
                    </a:lnTo>
                    <a:lnTo>
                      <a:pt x="196" y="0"/>
                    </a:lnTo>
                    <a:lnTo>
                      <a:pt x="196" y="0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/>
              <a:lstStyle/>
              <a:p>
                <a:endParaRPr lang="en-AU" sz="1125"/>
              </a:p>
            </p:txBody>
          </p:sp>
          <p:sp>
            <p:nvSpPr>
              <p:cNvPr id="138" name="Freeform 121"/>
              <p:cNvSpPr/>
              <p:nvPr/>
            </p:nvSpPr>
            <p:spPr bwMode="auto">
              <a:xfrm>
                <a:off x="6870700" y="1695450"/>
                <a:ext cx="409575" cy="244475"/>
              </a:xfrm>
              <a:custGeom>
                <a:avLst/>
                <a:gdLst>
                  <a:gd name="T0" fmla="*/ 196 w 258"/>
                  <a:gd name="T1" fmla="*/ 0 h 154"/>
                  <a:gd name="T2" fmla="*/ 196 w 258"/>
                  <a:gd name="T3" fmla="*/ 0 h 154"/>
                  <a:gd name="T4" fmla="*/ 0 w 258"/>
                  <a:gd name="T5" fmla="*/ 0 h 154"/>
                  <a:gd name="T6" fmla="*/ 0 w 258"/>
                  <a:gd name="T7" fmla="*/ 0 h 154"/>
                  <a:gd name="T8" fmla="*/ 42 w 258"/>
                  <a:gd name="T9" fmla="*/ 154 h 154"/>
                  <a:gd name="T10" fmla="*/ 42 w 258"/>
                  <a:gd name="T11" fmla="*/ 154 h 154"/>
                  <a:gd name="T12" fmla="*/ 258 w 258"/>
                  <a:gd name="T13" fmla="*/ 154 h 154"/>
                  <a:gd name="T14" fmla="*/ 258 w 258"/>
                  <a:gd name="T15" fmla="*/ 154 h 154"/>
                  <a:gd name="T16" fmla="*/ 196 w 258"/>
                  <a:gd name="T17" fmla="*/ 0 h 154"/>
                  <a:gd name="T18" fmla="*/ 196 w 258"/>
                  <a:gd name="T19" fmla="*/ 0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58" h="154">
                    <a:moveTo>
                      <a:pt x="196" y="0"/>
                    </a:moveTo>
                    <a:lnTo>
                      <a:pt x="19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2" y="154"/>
                    </a:lnTo>
                    <a:lnTo>
                      <a:pt x="42" y="154"/>
                    </a:lnTo>
                    <a:lnTo>
                      <a:pt x="258" y="154"/>
                    </a:lnTo>
                    <a:lnTo>
                      <a:pt x="258" y="154"/>
                    </a:lnTo>
                    <a:lnTo>
                      <a:pt x="196" y="0"/>
                    </a:lnTo>
                    <a:lnTo>
                      <a:pt x="196" y="0"/>
                    </a:lnTo>
                    <a:close/>
                  </a:path>
                </a:pathLst>
              </a:custGeom>
              <a:gradFill>
                <a:gsLst>
                  <a:gs pos="100000">
                    <a:schemeClr val="accent1">
                      <a:lumMod val="75000"/>
                    </a:schemeClr>
                  </a:gs>
                  <a:gs pos="0">
                    <a:schemeClr val="accent1"/>
                  </a:gs>
                </a:gsLst>
                <a:lin ang="3000000" scaled="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/>
              <a:lstStyle/>
              <a:p>
                <a:endParaRPr lang="en-AU" sz="1125"/>
              </a:p>
            </p:txBody>
          </p:sp>
          <p:sp>
            <p:nvSpPr>
              <p:cNvPr id="139" name="Freeform 122"/>
              <p:cNvSpPr/>
              <p:nvPr/>
            </p:nvSpPr>
            <p:spPr bwMode="auto">
              <a:xfrm>
                <a:off x="7181850" y="1695450"/>
                <a:ext cx="444500" cy="244475"/>
              </a:xfrm>
              <a:custGeom>
                <a:avLst/>
                <a:gdLst>
                  <a:gd name="T0" fmla="*/ 196 w 280"/>
                  <a:gd name="T1" fmla="*/ 0 h 154"/>
                  <a:gd name="T2" fmla="*/ 196 w 280"/>
                  <a:gd name="T3" fmla="*/ 0 h 154"/>
                  <a:gd name="T4" fmla="*/ 0 w 280"/>
                  <a:gd name="T5" fmla="*/ 0 h 154"/>
                  <a:gd name="T6" fmla="*/ 0 w 280"/>
                  <a:gd name="T7" fmla="*/ 0 h 154"/>
                  <a:gd name="T8" fmla="*/ 62 w 280"/>
                  <a:gd name="T9" fmla="*/ 154 h 154"/>
                  <a:gd name="T10" fmla="*/ 62 w 280"/>
                  <a:gd name="T11" fmla="*/ 154 h 154"/>
                  <a:gd name="T12" fmla="*/ 280 w 280"/>
                  <a:gd name="T13" fmla="*/ 154 h 154"/>
                  <a:gd name="T14" fmla="*/ 280 w 280"/>
                  <a:gd name="T15" fmla="*/ 154 h 154"/>
                  <a:gd name="T16" fmla="*/ 196 w 280"/>
                  <a:gd name="T17" fmla="*/ 0 h 154"/>
                  <a:gd name="T18" fmla="*/ 196 w 280"/>
                  <a:gd name="T19" fmla="*/ 0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0" h="154">
                    <a:moveTo>
                      <a:pt x="196" y="0"/>
                    </a:moveTo>
                    <a:lnTo>
                      <a:pt x="19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2" y="154"/>
                    </a:lnTo>
                    <a:lnTo>
                      <a:pt x="62" y="154"/>
                    </a:lnTo>
                    <a:lnTo>
                      <a:pt x="280" y="154"/>
                    </a:lnTo>
                    <a:lnTo>
                      <a:pt x="280" y="154"/>
                    </a:lnTo>
                    <a:lnTo>
                      <a:pt x="196" y="0"/>
                    </a:lnTo>
                    <a:lnTo>
                      <a:pt x="196" y="0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/>
              <a:lstStyle/>
              <a:p>
                <a:endParaRPr lang="en-AU" sz="1125"/>
              </a:p>
            </p:txBody>
          </p:sp>
          <p:sp>
            <p:nvSpPr>
              <p:cNvPr id="140" name="Freeform 123"/>
              <p:cNvSpPr/>
              <p:nvPr/>
            </p:nvSpPr>
            <p:spPr bwMode="auto">
              <a:xfrm>
                <a:off x="7493000" y="1695450"/>
                <a:ext cx="476250" cy="244475"/>
              </a:xfrm>
              <a:custGeom>
                <a:avLst/>
                <a:gdLst>
                  <a:gd name="T0" fmla="*/ 196 w 300"/>
                  <a:gd name="T1" fmla="*/ 0 h 154"/>
                  <a:gd name="T2" fmla="*/ 196 w 300"/>
                  <a:gd name="T3" fmla="*/ 0 h 154"/>
                  <a:gd name="T4" fmla="*/ 0 w 300"/>
                  <a:gd name="T5" fmla="*/ 0 h 154"/>
                  <a:gd name="T6" fmla="*/ 0 w 300"/>
                  <a:gd name="T7" fmla="*/ 0 h 154"/>
                  <a:gd name="T8" fmla="*/ 84 w 300"/>
                  <a:gd name="T9" fmla="*/ 154 h 154"/>
                  <a:gd name="T10" fmla="*/ 84 w 300"/>
                  <a:gd name="T11" fmla="*/ 154 h 154"/>
                  <a:gd name="T12" fmla="*/ 300 w 300"/>
                  <a:gd name="T13" fmla="*/ 154 h 154"/>
                  <a:gd name="T14" fmla="*/ 300 w 300"/>
                  <a:gd name="T15" fmla="*/ 154 h 154"/>
                  <a:gd name="T16" fmla="*/ 196 w 300"/>
                  <a:gd name="T17" fmla="*/ 0 h 154"/>
                  <a:gd name="T18" fmla="*/ 196 w 300"/>
                  <a:gd name="T19" fmla="*/ 0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00" h="154">
                    <a:moveTo>
                      <a:pt x="196" y="0"/>
                    </a:moveTo>
                    <a:lnTo>
                      <a:pt x="19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84" y="154"/>
                    </a:lnTo>
                    <a:lnTo>
                      <a:pt x="84" y="154"/>
                    </a:lnTo>
                    <a:lnTo>
                      <a:pt x="300" y="154"/>
                    </a:lnTo>
                    <a:lnTo>
                      <a:pt x="300" y="154"/>
                    </a:lnTo>
                    <a:lnTo>
                      <a:pt x="196" y="0"/>
                    </a:lnTo>
                    <a:lnTo>
                      <a:pt x="196" y="0"/>
                    </a:lnTo>
                    <a:close/>
                  </a:path>
                </a:pathLst>
              </a:custGeom>
              <a:gradFill>
                <a:gsLst>
                  <a:gs pos="100000">
                    <a:schemeClr val="accent1">
                      <a:lumMod val="75000"/>
                    </a:schemeClr>
                  </a:gs>
                  <a:gs pos="0">
                    <a:schemeClr val="accent1"/>
                  </a:gs>
                </a:gsLst>
                <a:lin ang="3000000" scaled="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/>
              <a:lstStyle/>
              <a:p>
                <a:endParaRPr lang="en-AU" sz="1125"/>
              </a:p>
            </p:txBody>
          </p:sp>
          <p:sp>
            <p:nvSpPr>
              <p:cNvPr id="141" name="Rectangle 124"/>
              <p:cNvSpPr>
                <a:spLocks noChangeArrowheads="1"/>
              </p:cNvSpPr>
              <p:nvPr/>
            </p:nvSpPr>
            <p:spPr bwMode="auto">
              <a:xfrm>
                <a:off x="4492625" y="2219325"/>
                <a:ext cx="850900" cy="1206500"/>
              </a:xfrm>
              <a:prstGeom prst="rect">
                <a:avLst/>
              </a:prstGeom>
              <a:solidFill>
                <a:srgbClr val="677B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/>
              <a:lstStyle/>
              <a:p>
                <a:endParaRPr lang="en-AU" sz="1125"/>
              </a:p>
            </p:txBody>
          </p:sp>
          <p:sp>
            <p:nvSpPr>
              <p:cNvPr id="142" name="Rectangle 125"/>
              <p:cNvSpPr>
                <a:spLocks noChangeArrowheads="1"/>
              </p:cNvSpPr>
              <p:nvPr/>
            </p:nvSpPr>
            <p:spPr bwMode="auto">
              <a:xfrm>
                <a:off x="4492625" y="2219325"/>
                <a:ext cx="850900" cy="196850"/>
              </a:xfrm>
              <a:prstGeom prst="rect">
                <a:avLst/>
              </a:prstGeom>
              <a:solidFill>
                <a:srgbClr val="4553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/>
              <a:lstStyle/>
              <a:p>
                <a:endParaRPr lang="en-AU" sz="1125"/>
              </a:p>
            </p:txBody>
          </p:sp>
          <p:sp>
            <p:nvSpPr>
              <p:cNvPr id="143" name="Rectangle 126"/>
              <p:cNvSpPr>
                <a:spLocks noChangeArrowheads="1"/>
              </p:cNvSpPr>
              <p:nvPr/>
            </p:nvSpPr>
            <p:spPr bwMode="auto">
              <a:xfrm>
                <a:off x="4568825" y="2270125"/>
                <a:ext cx="565150" cy="101600"/>
              </a:xfrm>
              <a:prstGeom prst="rect">
                <a:avLst/>
              </a:prstGeom>
              <a:solidFill>
                <a:srgbClr val="E5E5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/>
              <a:lstStyle/>
              <a:p>
                <a:endParaRPr lang="en-AU" sz="1125"/>
              </a:p>
            </p:txBody>
          </p:sp>
          <p:sp>
            <p:nvSpPr>
              <p:cNvPr id="144" name="Freeform 127"/>
              <p:cNvSpPr>
                <a:spLocks noEditPoints="1"/>
              </p:cNvSpPr>
              <p:nvPr/>
            </p:nvSpPr>
            <p:spPr bwMode="auto">
              <a:xfrm>
                <a:off x="5191125" y="2247900"/>
                <a:ext cx="101600" cy="133350"/>
              </a:xfrm>
              <a:custGeom>
                <a:avLst/>
                <a:gdLst>
                  <a:gd name="T0" fmla="*/ 46 w 64"/>
                  <a:gd name="T1" fmla="*/ 52 h 84"/>
                  <a:gd name="T2" fmla="*/ 64 w 64"/>
                  <a:gd name="T3" fmla="*/ 78 h 84"/>
                  <a:gd name="T4" fmla="*/ 64 w 64"/>
                  <a:gd name="T5" fmla="*/ 80 h 84"/>
                  <a:gd name="T6" fmla="*/ 62 w 64"/>
                  <a:gd name="T7" fmla="*/ 82 h 84"/>
                  <a:gd name="T8" fmla="*/ 58 w 64"/>
                  <a:gd name="T9" fmla="*/ 84 h 84"/>
                  <a:gd name="T10" fmla="*/ 56 w 64"/>
                  <a:gd name="T11" fmla="*/ 84 h 84"/>
                  <a:gd name="T12" fmla="*/ 40 w 64"/>
                  <a:gd name="T13" fmla="*/ 56 h 84"/>
                  <a:gd name="T14" fmla="*/ 34 w 64"/>
                  <a:gd name="T15" fmla="*/ 46 h 84"/>
                  <a:gd name="T16" fmla="*/ 18 w 64"/>
                  <a:gd name="T17" fmla="*/ 48 h 84"/>
                  <a:gd name="T18" fmla="*/ 4 w 64"/>
                  <a:gd name="T19" fmla="*/ 38 h 84"/>
                  <a:gd name="T20" fmla="*/ 0 w 64"/>
                  <a:gd name="T21" fmla="*/ 28 h 84"/>
                  <a:gd name="T22" fmla="*/ 4 w 64"/>
                  <a:gd name="T23" fmla="*/ 10 h 84"/>
                  <a:gd name="T24" fmla="*/ 12 w 64"/>
                  <a:gd name="T25" fmla="*/ 4 h 84"/>
                  <a:gd name="T26" fmla="*/ 30 w 64"/>
                  <a:gd name="T27" fmla="*/ 0 h 84"/>
                  <a:gd name="T28" fmla="*/ 44 w 64"/>
                  <a:gd name="T29" fmla="*/ 12 h 84"/>
                  <a:gd name="T30" fmla="*/ 48 w 64"/>
                  <a:gd name="T31" fmla="*/ 20 h 84"/>
                  <a:gd name="T32" fmla="*/ 46 w 64"/>
                  <a:gd name="T33" fmla="*/ 36 h 84"/>
                  <a:gd name="T34" fmla="*/ 40 w 64"/>
                  <a:gd name="T35" fmla="*/ 42 h 84"/>
                  <a:gd name="T36" fmla="*/ 14 w 64"/>
                  <a:gd name="T37" fmla="*/ 8 h 84"/>
                  <a:gd name="T38" fmla="*/ 8 w 64"/>
                  <a:gd name="T39" fmla="*/ 12 h 84"/>
                  <a:gd name="T40" fmla="*/ 4 w 64"/>
                  <a:gd name="T41" fmla="*/ 28 h 84"/>
                  <a:gd name="T42" fmla="*/ 8 w 64"/>
                  <a:gd name="T43" fmla="*/ 36 h 84"/>
                  <a:gd name="T44" fmla="*/ 20 w 64"/>
                  <a:gd name="T45" fmla="*/ 44 h 84"/>
                  <a:gd name="T46" fmla="*/ 36 w 64"/>
                  <a:gd name="T47" fmla="*/ 42 h 84"/>
                  <a:gd name="T48" fmla="*/ 36 w 64"/>
                  <a:gd name="T49" fmla="*/ 40 h 84"/>
                  <a:gd name="T50" fmla="*/ 38 w 64"/>
                  <a:gd name="T51" fmla="*/ 40 h 84"/>
                  <a:gd name="T52" fmla="*/ 38 w 64"/>
                  <a:gd name="T53" fmla="*/ 40 h 84"/>
                  <a:gd name="T54" fmla="*/ 38 w 64"/>
                  <a:gd name="T55" fmla="*/ 38 h 84"/>
                  <a:gd name="T56" fmla="*/ 40 w 64"/>
                  <a:gd name="T57" fmla="*/ 38 h 84"/>
                  <a:gd name="T58" fmla="*/ 40 w 64"/>
                  <a:gd name="T59" fmla="*/ 38 h 84"/>
                  <a:gd name="T60" fmla="*/ 40 w 64"/>
                  <a:gd name="T61" fmla="*/ 36 h 84"/>
                  <a:gd name="T62" fmla="*/ 42 w 64"/>
                  <a:gd name="T63" fmla="*/ 36 h 84"/>
                  <a:gd name="T64" fmla="*/ 42 w 64"/>
                  <a:gd name="T65" fmla="*/ 36 h 84"/>
                  <a:gd name="T66" fmla="*/ 42 w 64"/>
                  <a:gd name="T67" fmla="*/ 32 h 84"/>
                  <a:gd name="T68" fmla="*/ 44 w 64"/>
                  <a:gd name="T69" fmla="*/ 24 h 84"/>
                  <a:gd name="T70" fmla="*/ 42 w 64"/>
                  <a:gd name="T71" fmla="*/ 16 h 84"/>
                  <a:gd name="T72" fmla="*/ 42 w 64"/>
                  <a:gd name="T73" fmla="*/ 14 h 84"/>
                  <a:gd name="T74" fmla="*/ 42 w 64"/>
                  <a:gd name="T75" fmla="*/ 14 h 84"/>
                  <a:gd name="T76" fmla="*/ 36 w 64"/>
                  <a:gd name="T77" fmla="*/ 8 h 84"/>
                  <a:gd name="T78" fmla="*/ 20 w 64"/>
                  <a:gd name="T79" fmla="*/ 4 h 84"/>
                  <a:gd name="T80" fmla="*/ 14 w 64"/>
                  <a:gd name="T81" fmla="*/ 8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64" h="84">
                    <a:moveTo>
                      <a:pt x="40" y="42"/>
                    </a:moveTo>
                    <a:lnTo>
                      <a:pt x="46" y="52"/>
                    </a:lnTo>
                    <a:lnTo>
                      <a:pt x="48" y="52"/>
                    </a:lnTo>
                    <a:lnTo>
                      <a:pt x="64" y="78"/>
                    </a:lnTo>
                    <a:lnTo>
                      <a:pt x="64" y="80"/>
                    </a:lnTo>
                    <a:lnTo>
                      <a:pt x="64" y="80"/>
                    </a:lnTo>
                    <a:lnTo>
                      <a:pt x="64" y="80"/>
                    </a:lnTo>
                    <a:lnTo>
                      <a:pt x="62" y="82"/>
                    </a:lnTo>
                    <a:lnTo>
                      <a:pt x="62" y="82"/>
                    </a:lnTo>
                    <a:lnTo>
                      <a:pt x="58" y="84"/>
                    </a:lnTo>
                    <a:lnTo>
                      <a:pt x="58" y="84"/>
                    </a:lnTo>
                    <a:lnTo>
                      <a:pt x="56" y="84"/>
                    </a:lnTo>
                    <a:lnTo>
                      <a:pt x="40" y="58"/>
                    </a:lnTo>
                    <a:lnTo>
                      <a:pt x="40" y="56"/>
                    </a:lnTo>
                    <a:lnTo>
                      <a:pt x="34" y="46"/>
                    </a:lnTo>
                    <a:lnTo>
                      <a:pt x="34" y="46"/>
                    </a:lnTo>
                    <a:lnTo>
                      <a:pt x="26" y="48"/>
                    </a:lnTo>
                    <a:lnTo>
                      <a:pt x="18" y="48"/>
                    </a:lnTo>
                    <a:lnTo>
                      <a:pt x="10" y="44"/>
                    </a:lnTo>
                    <a:lnTo>
                      <a:pt x="4" y="38"/>
                    </a:lnTo>
                    <a:lnTo>
                      <a:pt x="4" y="38"/>
                    </a:lnTo>
                    <a:lnTo>
                      <a:pt x="0" y="28"/>
                    </a:lnTo>
                    <a:lnTo>
                      <a:pt x="0" y="20"/>
                    </a:lnTo>
                    <a:lnTo>
                      <a:pt x="4" y="10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20" y="0"/>
                    </a:lnTo>
                    <a:lnTo>
                      <a:pt x="30" y="0"/>
                    </a:lnTo>
                    <a:lnTo>
                      <a:pt x="38" y="4"/>
                    </a:lnTo>
                    <a:lnTo>
                      <a:pt x="44" y="12"/>
                    </a:lnTo>
                    <a:lnTo>
                      <a:pt x="44" y="12"/>
                    </a:lnTo>
                    <a:lnTo>
                      <a:pt x="48" y="20"/>
                    </a:lnTo>
                    <a:lnTo>
                      <a:pt x="48" y="28"/>
                    </a:lnTo>
                    <a:lnTo>
                      <a:pt x="46" y="36"/>
                    </a:lnTo>
                    <a:lnTo>
                      <a:pt x="40" y="42"/>
                    </a:lnTo>
                    <a:lnTo>
                      <a:pt x="40" y="42"/>
                    </a:lnTo>
                    <a:close/>
                    <a:moveTo>
                      <a:pt x="14" y="8"/>
                    </a:moveTo>
                    <a:lnTo>
                      <a:pt x="14" y="8"/>
                    </a:lnTo>
                    <a:lnTo>
                      <a:pt x="14" y="8"/>
                    </a:lnTo>
                    <a:lnTo>
                      <a:pt x="8" y="12"/>
                    </a:lnTo>
                    <a:lnTo>
                      <a:pt x="4" y="20"/>
                    </a:lnTo>
                    <a:lnTo>
                      <a:pt x="4" y="28"/>
                    </a:lnTo>
                    <a:lnTo>
                      <a:pt x="8" y="36"/>
                    </a:lnTo>
                    <a:lnTo>
                      <a:pt x="8" y="36"/>
                    </a:lnTo>
                    <a:lnTo>
                      <a:pt x="12" y="42"/>
                    </a:lnTo>
                    <a:lnTo>
                      <a:pt x="20" y="44"/>
                    </a:lnTo>
                    <a:lnTo>
                      <a:pt x="28" y="44"/>
                    </a:lnTo>
                    <a:lnTo>
                      <a:pt x="36" y="42"/>
                    </a:lnTo>
                    <a:lnTo>
                      <a:pt x="36" y="42"/>
                    </a:lnTo>
                    <a:lnTo>
                      <a:pt x="36" y="40"/>
                    </a:lnTo>
                    <a:lnTo>
                      <a:pt x="36" y="40"/>
                    </a:lnTo>
                    <a:lnTo>
                      <a:pt x="38" y="40"/>
                    </a:lnTo>
                    <a:lnTo>
                      <a:pt x="38" y="40"/>
                    </a:lnTo>
                    <a:lnTo>
                      <a:pt x="38" y="40"/>
                    </a:lnTo>
                    <a:lnTo>
                      <a:pt x="38" y="40"/>
                    </a:lnTo>
                    <a:lnTo>
                      <a:pt x="38" y="38"/>
                    </a:lnTo>
                    <a:lnTo>
                      <a:pt x="38" y="38"/>
                    </a:lnTo>
                    <a:lnTo>
                      <a:pt x="40" y="38"/>
                    </a:lnTo>
                    <a:lnTo>
                      <a:pt x="40" y="38"/>
                    </a:lnTo>
                    <a:lnTo>
                      <a:pt x="40" y="38"/>
                    </a:lnTo>
                    <a:lnTo>
                      <a:pt x="40" y="38"/>
                    </a:lnTo>
                    <a:lnTo>
                      <a:pt x="40" y="36"/>
                    </a:lnTo>
                    <a:lnTo>
                      <a:pt x="40" y="36"/>
                    </a:lnTo>
                    <a:lnTo>
                      <a:pt x="42" y="36"/>
                    </a:lnTo>
                    <a:lnTo>
                      <a:pt x="42" y="36"/>
                    </a:lnTo>
                    <a:lnTo>
                      <a:pt x="42" y="36"/>
                    </a:lnTo>
                    <a:lnTo>
                      <a:pt x="42" y="34"/>
                    </a:lnTo>
                    <a:lnTo>
                      <a:pt x="42" y="32"/>
                    </a:lnTo>
                    <a:lnTo>
                      <a:pt x="42" y="32"/>
                    </a:lnTo>
                    <a:lnTo>
                      <a:pt x="44" y="24"/>
                    </a:lnTo>
                    <a:lnTo>
                      <a:pt x="42" y="16"/>
                    </a:lnTo>
                    <a:lnTo>
                      <a:pt x="42" y="16"/>
                    </a:lnTo>
                    <a:lnTo>
                      <a:pt x="42" y="14"/>
                    </a:lnTo>
                    <a:lnTo>
                      <a:pt x="42" y="14"/>
                    </a:lnTo>
                    <a:lnTo>
                      <a:pt x="42" y="14"/>
                    </a:lnTo>
                    <a:lnTo>
                      <a:pt x="42" y="14"/>
                    </a:lnTo>
                    <a:lnTo>
                      <a:pt x="42" y="14"/>
                    </a:lnTo>
                    <a:lnTo>
                      <a:pt x="36" y="8"/>
                    </a:lnTo>
                    <a:lnTo>
                      <a:pt x="28" y="4"/>
                    </a:lnTo>
                    <a:lnTo>
                      <a:pt x="20" y="4"/>
                    </a:lnTo>
                    <a:lnTo>
                      <a:pt x="14" y="8"/>
                    </a:lnTo>
                    <a:lnTo>
                      <a:pt x="14" y="8"/>
                    </a:lnTo>
                    <a:close/>
                  </a:path>
                </a:pathLst>
              </a:custGeom>
              <a:solidFill>
                <a:srgbClr val="C6C3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/>
              <a:lstStyle/>
              <a:p>
                <a:endParaRPr lang="en-AU" sz="1125"/>
              </a:p>
            </p:txBody>
          </p:sp>
          <p:sp>
            <p:nvSpPr>
              <p:cNvPr id="145" name="Freeform 128"/>
              <p:cNvSpPr>
                <a:spLocks noEditPoints="1"/>
              </p:cNvSpPr>
              <p:nvPr/>
            </p:nvSpPr>
            <p:spPr bwMode="auto">
              <a:xfrm>
                <a:off x="5610225" y="2279650"/>
                <a:ext cx="381000" cy="304800"/>
              </a:xfrm>
              <a:custGeom>
                <a:avLst/>
                <a:gdLst>
                  <a:gd name="T0" fmla="*/ 180 w 240"/>
                  <a:gd name="T1" fmla="*/ 178 h 192"/>
                  <a:gd name="T2" fmla="*/ 92 w 240"/>
                  <a:gd name="T3" fmla="*/ 188 h 192"/>
                  <a:gd name="T4" fmla="*/ 68 w 240"/>
                  <a:gd name="T5" fmla="*/ 178 h 192"/>
                  <a:gd name="T6" fmla="*/ 16 w 240"/>
                  <a:gd name="T7" fmla="*/ 12 h 192"/>
                  <a:gd name="T8" fmla="*/ 0 w 240"/>
                  <a:gd name="T9" fmla="*/ 2 h 192"/>
                  <a:gd name="T10" fmla="*/ 44 w 240"/>
                  <a:gd name="T11" fmla="*/ 6 h 192"/>
                  <a:gd name="T12" fmla="*/ 82 w 240"/>
                  <a:gd name="T13" fmla="*/ 130 h 192"/>
                  <a:gd name="T14" fmla="*/ 210 w 240"/>
                  <a:gd name="T15" fmla="*/ 178 h 192"/>
                  <a:gd name="T16" fmla="*/ 92 w 240"/>
                  <a:gd name="T17" fmla="*/ 170 h 192"/>
                  <a:gd name="T18" fmla="*/ 186 w 240"/>
                  <a:gd name="T19" fmla="*/ 186 h 192"/>
                  <a:gd name="T20" fmla="*/ 208 w 240"/>
                  <a:gd name="T21" fmla="*/ 178 h 192"/>
                  <a:gd name="T22" fmla="*/ 80 w 240"/>
                  <a:gd name="T23" fmla="*/ 128 h 192"/>
                  <a:gd name="T24" fmla="*/ 54 w 240"/>
                  <a:gd name="T25" fmla="*/ 38 h 192"/>
                  <a:gd name="T26" fmla="*/ 4 w 240"/>
                  <a:gd name="T27" fmla="*/ 2 h 192"/>
                  <a:gd name="T28" fmla="*/ 36 w 240"/>
                  <a:gd name="T29" fmla="*/ 12 h 192"/>
                  <a:gd name="T30" fmla="*/ 70 w 240"/>
                  <a:gd name="T31" fmla="*/ 174 h 192"/>
                  <a:gd name="T32" fmla="*/ 82 w 240"/>
                  <a:gd name="T33" fmla="*/ 190 h 192"/>
                  <a:gd name="T34" fmla="*/ 92 w 240"/>
                  <a:gd name="T35" fmla="*/ 170 h 192"/>
                  <a:gd name="T36" fmla="*/ 196 w 240"/>
                  <a:gd name="T37" fmla="*/ 172 h 192"/>
                  <a:gd name="T38" fmla="*/ 196 w 240"/>
                  <a:gd name="T39" fmla="*/ 184 h 192"/>
                  <a:gd name="T40" fmla="*/ 194 w 240"/>
                  <a:gd name="T41" fmla="*/ 180 h 192"/>
                  <a:gd name="T42" fmla="*/ 196 w 240"/>
                  <a:gd name="T43" fmla="*/ 174 h 192"/>
                  <a:gd name="T44" fmla="*/ 86 w 240"/>
                  <a:gd name="T45" fmla="*/ 174 h 192"/>
                  <a:gd name="T46" fmla="*/ 82 w 240"/>
                  <a:gd name="T47" fmla="*/ 184 h 192"/>
                  <a:gd name="T48" fmla="*/ 78 w 240"/>
                  <a:gd name="T49" fmla="*/ 178 h 192"/>
                  <a:gd name="T50" fmla="*/ 84 w 240"/>
                  <a:gd name="T51" fmla="*/ 176 h 192"/>
                  <a:gd name="T52" fmla="*/ 210 w 240"/>
                  <a:gd name="T53" fmla="*/ 120 h 192"/>
                  <a:gd name="T54" fmla="*/ 196 w 240"/>
                  <a:gd name="T55" fmla="*/ 120 h 192"/>
                  <a:gd name="T56" fmla="*/ 194 w 240"/>
                  <a:gd name="T57" fmla="*/ 118 h 192"/>
                  <a:gd name="T58" fmla="*/ 158 w 240"/>
                  <a:gd name="T59" fmla="*/ 120 h 192"/>
                  <a:gd name="T60" fmla="*/ 160 w 240"/>
                  <a:gd name="T61" fmla="*/ 118 h 192"/>
                  <a:gd name="T62" fmla="*/ 138 w 240"/>
                  <a:gd name="T63" fmla="*/ 118 h 192"/>
                  <a:gd name="T64" fmla="*/ 112 w 240"/>
                  <a:gd name="T65" fmla="*/ 102 h 192"/>
                  <a:gd name="T66" fmla="*/ 114 w 240"/>
                  <a:gd name="T67" fmla="*/ 104 h 192"/>
                  <a:gd name="T68" fmla="*/ 92 w 240"/>
                  <a:gd name="T69" fmla="*/ 118 h 192"/>
                  <a:gd name="T70" fmla="*/ 84 w 240"/>
                  <a:gd name="T71" fmla="*/ 102 h 192"/>
                  <a:gd name="T72" fmla="*/ 82 w 240"/>
                  <a:gd name="T73" fmla="*/ 104 h 192"/>
                  <a:gd name="T74" fmla="*/ 216 w 240"/>
                  <a:gd name="T75" fmla="*/ 96 h 192"/>
                  <a:gd name="T76" fmla="*/ 196 w 240"/>
                  <a:gd name="T77" fmla="*/ 96 h 192"/>
                  <a:gd name="T78" fmla="*/ 194 w 240"/>
                  <a:gd name="T79" fmla="*/ 94 h 192"/>
                  <a:gd name="T80" fmla="*/ 158 w 240"/>
                  <a:gd name="T81" fmla="*/ 96 h 192"/>
                  <a:gd name="T82" fmla="*/ 160 w 240"/>
                  <a:gd name="T83" fmla="*/ 94 h 192"/>
                  <a:gd name="T84" fmla="*/ 138 w 240"/>
                  <a:gd name="T85" fmla="*/ 94 h 192"/>
                  <a:gd name="T86" fmla="*/ 112 w 240"/>
                  <a:gd name="T87" fmla="*/ 80 h 192"/>
                  <a:gd name="T88" fmla="*/ 114 w 240"/>
                  <a:gd name="T89" fmla="*/ 82 h 192"/>
                  <a:gd name="T90" fmla="*/ 92 w 240"/>
                  <a:gd name="T91" fmla="*/ 94 h 192"/>
                  <a:gd name="T92" fmla="*/ 84 w 240"/>
                  <a:gd name="T93" fmla="*/ 80 h 192"/>
                  <a:gd name="T94" fmla="*/ 82 w 240"/>
                  <a:gd name="T95" fmla="*/ 82 h 192"/>
                  <a:gd name="T96" fmla="*/ 222 w 240"/>
                  <a:gd name="T97" fmla="*/ 76 h 192"/>
                  <a:gd name="T98" fmla="*/ 196 w 240"/>
                  <a:gd name="T99" fmla="*/ 76 h 192"/>
                  <a:gd name="T100" fmla="*/ 194 w 240"/>
                  <a:gd name="T101" fmla="*/ 74 h 192"/>
                  <a:gd name="T102" fmla="*/ 158 w 240"/>
                  <a:gd name="T103" fmla="*/ 76 h 192"/>
                  <a:gd name="T104" fmla="*/ 160 w 240"/>
                  <a:gd name="T105" fmla="*/ 74 h 192"/>
                  <a:gd name="T106" fmla="*/ 138 w 240"/>
                  <a:gd name="T107" fmla="*/ 74 h 192"/>
                  <a:gd name="T108" fmla="*/ 112 w 240"/>
                  <a:gd name="T109" fmla="*/ 56 h 192"/>
                  <a:gd name="T110" fmla="*/ 114 w 240"/>
                  <a:gd name="T111" fmla="*/ 58 h 192"/>
                  <a:gd name="T112" fmla="*/ 92 w 240"/>
                  <a:gd name="T113" fmla="*/ 74 h 192"/>
                  <a:gd name="T114" fmla="*/ 84 w 240"/>
                  <a:gd name="T115" fmla="*/ 54 h 192"/>
                  <a:gd name="T116" fmla="*/ 82 w 240"/>
                  <a:gd name="T117" fmla="*/ 56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40" h="192">
                    <a:moveTo>
                      <a:pt x="196" y="192"/>
                    </a:moveTo>
                    <a:lnTo>
                      <a:pt x="196" y="192"/>
                    </a:lnTo>
                    <a:lnTo>
                      <a:pt x="190" y="192"/>
                    </a:lnTo>
                    <a:lnTo>
                      <a:pt x="186" y="188"/>
                    </a:lnTo>
                    <a:lnTo>
                      <a:pt x="182" y="184"/>
                    </a:lnTo>
                    <a:lnTo>
                      <a:pt x="180" y="178"/>
                    </a:lnTo>
                    <a:lnTo>
                      <a:pt x="180" y="178"/>
                    </a:lnTo>
                    <a:lnTo>
                      <a:pt x="182" y="172"/>
                    </a:lnTo>
                    <a:lnTo>
                      <a:pt x="96" y="172"/>
                    </a:lnTo>
                    <a:lnTo>
                      <a:pt x="96" y="172"/>
                    </a:lnTo>
                    <a:lnTo>
                      <a:pt x="96" y="178"/>
                    </a:lnTo>
                    <a:lnTo>
                      <a:pt x="96" y="178"/>
                    </a:lnTo>
                    <a:lnTo>
                      <a:pt x="96" y="184"/>
                    </a:lnTo>
                    <a:lnTo>
                      <a:pt x="92" y="188"/>
                    </a:lnTo>
                    <a:lnTo>
                      <a:pt x="88" y="192"/>
                    </a:lnTo>
                    <a:lnTo>
                      <a:pt x="82" y="192"/>
                    </a:lnTo>
                    <a:lnTo>
                      <a:pt x="82" y="192"/>
                    </a:lnTo>
                    <a:lnTo>
                      <a:pt x="76" y="192"/>
                    </a:lnTo>
                    <a:lnTo>
                      <a:pt x="72" y="188"/>
                    </a:lnTo>
                    <a:lnTo>
                      <a:pt x="68" y="184"/>
                    </a:lnTo>
                    <a:lnTo>
                      <a:pt x="68" y="178"/>
                    </a:lnTo>
                    <a:lnTo>
                      <a:pt x="68" y="178"/>
                    </a:lnTo>
                    <a:lnTo>
                      <a:pt x="68" y="174"/>
                    </a:lnTo>
                    <a:lnTo>
                      <a:pt x="70" y="170"/>
                    </a:lnTo>
                    <a:lnTo>
                      <a:pt x="70" y="126"/>
                    </a:lnTo>
                    <a:lnTo>
                      <a:pt x="34" y="14"/>
                    </a:lnTo>
                    <a:lnTo>
                      <a:pt x="34" y="14"/>
                    </a:lnTo>
                    <a:lnTo>
                      <a:pt x="16" y="12"/>
                    </a:lnTo>
                    <a:lnTo>
                      <a:pt x="16" y="12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0" y="8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4" y="2"/>
                    </a:lnTo>
                    <a:lnTo>
                      <a:pt x="36" y="4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56" y="38"/>
                    </a:lnTo>
                    <a:lnTo>
                      <a:pt x="56" y="38"/>
                    </a:lnTo>
                    <a:lnTo>
                      <a:pt x="56" y="44"/>
                    </a:lnTo>
                    <a:lnTo>
                      <a:pt x="240" y="54"/>
                    </a:lnTo>
                    <a:lnTo>
                      <a:pt x="240" y="56"/>
                    </a:lnTo>
                    <a:lnTo>
                      <a:pt x="218" y="130"/>
                    </a:lnTo>
                    <a:lnTo>
                      <a:pt x="82" y="130"/>
                    </a:lnTo>
                    <a:lnTo>
                      <a:pt x="82" y="162"/>
                    </a:lnTo>
                    <a:lnTo>
                      <a:pt x="204" y="162"/>
                    </a:lnTo>
                    <a:lnTo>
                      <a:pt x="204" y="166"/>
                    </a:lnTo>
                    <a:lnTo>
                      <a:pt x="204" y="166"/>
                    </a:lnTo>
                    <a:lnTo>
                      <a:pt x="208" y="172"/>
                    </a:lnTo>
                    <a:lnTo>
                      <a:pt x="210" y="178"/>
                    </a:lnTo>
                    <a:lnTo>
                      <a:pt x="210" y="178"/>
                    </a:lnTo>
                    <a:lnTo>
                      <a:pt x="208" y="184"/>
                    </a:lnTo>
                    <a:lnTo>
                      <a:pt x="206" y="188"/>
                    </a:lnTo>
                    <a:lnTo>
                      <a:pt x="202" y="192"/>
                    </a:lnTo>
                    <a:lnTo>
                      <a:pt x="196" y="192"/>
                    </a:lnTo>
                    <a:lnTo>
                      <a:pt x="196" y="192"/>
                    </a:lnTo>
                    <a:close/>
                    <a:moveTo>
                      <a:pt x="92" y="170"/>
                    </a:moveTo>
                    <a:lnTo>
                      <a:pt x="92" y="170"/>
                    </a:lnTo>
                    <a:lnTo>
                      <a:pt x="186" y="170"/>
                    </a:lnTo>
                    <a:lnTo>
                      <a:pt x="184" y="172"/>
                    </a:lnTo>
                    <a:lnTo>
                      <a:pt x="184" y="172"/>
                    </a:lnTo>
                    <a:lnTo>
                      <a:pt x="184" y="178"/>
                    </a:lnTo>
                    <a:lnTo>
                      <a:pt x="184" y="178"/>
                    </a:lnTo>
                    <a:lnTo>
                      <a:pt x="184" y="182"/>
                    </a:lnTo>
                    <a:lnTo>
                      <a:pt x="186" y="186"/>
                    </a:lnTo>
                    <a:lnTo>
                      <a:pt x="190" y="190"/>
                    </a:lnTo>
                    <a:lnTo>
                      <a:pt x="196" y="190"/>
                    </a:lnTo>
                    <a:lnTo>
                      <a:pt x="196" y="190"/>
                    </a:lnTo>
                    <a:lnTo>
                      <a:pt x="200" y="190"/>
                    </a:lnTo>
                    <a:lnTo>
                      <a:pt x="204" y="186"/>
                    </a:lnTo>
                    <a:lnTo>
                      <a:pt x="206" y="182"/>
                    </a:lnTo>
                    <a:lnTo>
                      <a:pt x="208" y="178"/>
                    </a:lnTo>
                    <a:lnTo>
                      <a:pt x="208" y="178"/>
                    </a:lnTo>
                    <a:lnTo>
                      <a:pt x="206" y="172"/>
                    </a:lnTo>
                    <a:lnTo>
                      <a:pt x="202" y="168"/>
                    </a:lnTo>
                    <a:lnTo>
                      <a:pt x="202" y="168"/>
                    </a:lnTo>
                    <a:lnTo>
                      <a:pt x="202" y="164"/>
                    </a:lnTo>
                    <a:lnTo>
                      <a:pt x="80" y="164"/>
                    </a:lnTo>
                    <a:lnTo>
                      <a:pt x="80" y="128"/>
                    </a:lnTo>
                    <a:lnTo>
                      <a:pt x="216" y="128"/>
                    </a:lnTo>
                    <a:lnTo>
                      <a:pt x="238" y="56"/>
                    </a:lnTo>
                    <a:lnTo>
                      <a:pt x="56" y="46"/>
                    </a:lnTo>
                    <a:lnTo>
                      <a:pt x="54" y="44"/>
                    </a:lnTo>
                    <a:lnTo>
                      <a:pt x="54" y="44"/>
                    </a:lnTo>
                    <a:lnTo>
                      <a:pt x="54" y="38"/>
                    </a:lnTo>
                    <a:lnTo>
                      <a:pt x="54" y="38"/>
                    </a:lnTo>
                    <a:lnTo>
                      <a:pt x="42" y="8"/>
                    </a:lnTo>
                    <a:lnTo>
                      <a:pt x="42" y="8"/>
                    </a:lnTo>
                    <a:lnTo>
                      <a:pt x="38" y="6"/>
                    </a:lnTo>
                    <a:lnTo>
                      <a:pt x="28" y="4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16" y="10"/>
                    </a:lnTo>
                    <a:lnTo>
                      <a:pt x="16" y="10"/>
                    </a:lnTo>
                    <a:lnTo>
                      <a:pt x="36" y="12"/>
                    </a:lnTo>
                    <a:lnTo>
                      <a:pt x="36" y="12"/>
                    </a:lnTo>
                    <a:lnTo>
                      <a:pt x="36" y="12"/>
                    </a:lnTo>
                    <a:lnTo>
                      <a:pt x="72" y="126"/>
                    </a:lnTo>
                    <a:lnTo>
                      <a:pt x="72" y="170"/>
                    </a:lnTo>
                    <a:lnTo>
                      <a:pt x="72" y="170"/>
                    </a:lnTo>
                    <a:lnTo>
                      <a:pt x="72" y="170"/>
                    </a:lnTo>
                    <a:lnTo>
                      <a:pt x="70" y="174"/>
                    </a:lnTo>
                    <a:lnTo>
                      <a:pt x="70" y="178"/>
                    </a:lnTo>
                    <a:lnTo>
                      <a:pt x="70" y="178"/>
                    </a:lnTo>
                    <a:lnTo>
                      <a:pt x="70" y="182"/>
                    </a:lnTo>
                    <a:lnTo>
                      <a:pt x="74" y="186"/>
                    </a:lnTo>
                    <a:lnTo>
                      <a:pt x="76" y="190"/>
                    </a:lnTo>
                    <a:lnTo>
                      <a:pt x="82" y="190"/>
                    </a:lnTo>
                    <a:lnTo>
                      <a:pt x="82" y="190"/>
                    </a:lnTo>
                    <a:lnTo>
                      <a:pt x="86" y="190"/>
                    </a:lnTo>
                    <a:lnTo>
                      <a:pt x="90" y="186"/>
                    </a:lnTo>
                    <a:lnTo>
                      <a:pt x="94" y="182"/>
                    </a:lnTo>
                    <a:lnTo>
                      <a:pt x="94" y="178"/>
                    </a:lnTo>
                    <a:lnTo>
                      <a:pt x="94" y="178"/>
                    </a:lnTo>
                    <a:lnTo>
                      <a:pt x="92" y="172"/>
                    </a:lnTo>
                    <a:lnTo>
                      <a:pt x="92" y="170"/>
                    </a:lnTo>
                    <a:close/>
                    <a:moveTo>
                      <a:pt x="196" y="184"/>
                    </a:moveTo>
                    <a:lnTo>
                      <a:pt x="196" y="184"/>
                    </a:lnTo>
                    <a:lnTo>
                      <a:pt x="200" y="182"/>
                    </a:lnTo>
                    <a:lnTo>
                      <a:pt x="200" y="178"/>
                    </a:lnTo>
                    <a:lnTo>
                      <a:pt x="200" y="178"/>
                    </a:lnTo>
                    <a:lnTo>
                      <a:pt x="200" y="174"/>
                    </a:lnTo>
                    <a:lnTo>
                      <a:pt x="196" y="172"/>
                    </a:lnTo>
                    <a:lnTo>
                      <a:pt x="196" y="172"/>
                    </a:lnTo>
                    <a:lnTo>
                      <a:pt x="192" y="174"/>
                    </a:lnTo>
                    <a:lnTo>
                      <a:pt x="190" y="178"/>
                    </a:lnTo>
                    <a:lnTo>
                      <a:pt x="190" y="178"/>
                    </a:lnTo>
                    <a:lnTo>
                      <a:pt x="192" y="182"/>
                    </a:lnTo>
                    <a:lnTo>
                      <a:pt x="196" y="184"/>
                    </a:lnTo>
                    <a:lnTo>
                      <a:pt x="196" y="184"/>
                    </a:lnTo>
                    <a:close/>
                    <a:moveTo>
                      <a:pt x="196" y="174"/>
                    </a:moveTo>
                    <a:lnTo>
                      <a:pt x="196" y="174"/>
                    </a:lnTo>
                    <a:lnTo>
                      <a:pt x="196" y="174"/>
                    </a:lnTo>
                    <a:lnTo>
                      <a:pt x="194" y="176"/>
                    </a:lnTo>
                    <a:lnTo>
                      <a:pt x="192" y="178"/>
                    </a:lnTo>
                    <a:lnTo>
                      <a:pt x="192" y="178"/>
                    </a:lnTo>
                    <a:lnTo>
                      <a:pt x="194" y="180"/>
                    </a:lnTo>
                    <a:lnTo>
                      <a:pt x="196" y="180"/>
                    </a:lnTo>
                    <a:lnTo>
                      <a:pt x="196" y="180"/>
                    </a:lnTo>
                    <a:lnTo>
                      <a:pt x="198" y="180"/>
                    </a:lnTo>
                    <a:lnTo>
                      <a:pt x="198" y="178"/>
                    </a:lnTo>
                    <a:lnTo>
                      <a:pt x="198" y="178"/>
                    </a:lnTo>
                    <a:lnTo>
                      <a:pt x="198" y="176"/>
                    </a:lnTo>
                    <a:lnTo>
                      <a:pt x="196" y="174"/>
                    </a:lnTo>
                    <a:lnTo>
                      <a:pt x="196" y="174"/>
                    </a:lnTo>
                    <a:close/>
                    <a:moveTo>
                      <a:pt x="82" y="184"/>
                    </a:moveTo>
                    <a:lnTo>
                      <a:pt x="82" y="184"/>
                    </a:lnTo>
                    <a:lnTo>
                      <a:pt x="86" y="182"/>
                    </a:lnTo>
                    <a:lnTo>
                      <a:pt x="88" y="178"/>
                    </a:lnTo>
                    <a:lnTo>
                      <a:pt x="88" y="178"/>
                    </a:lnTo>
                    <a:lnTo>
                      <a:pt x="86" y="174"/>
                    </a:lnTo>
                    <a:lnTo>
                      <a:pt x="82" y="172"/>
                    </a:lnTo>
                    <a:lnTo>
                      <a:pt x="82" y="172"/>
                    </a:lnTo>
                    <a:lnTo>
                      <a:pt x="78" y="174"/>
                    </a:lnTo>
                    <a:lnTo>
                      <a:pt x="76" y="178"/>
                    </a:lnTo>
                    <a:lnTo>
                      <a:pt x="76" y="178"/>
                    </a:lnTo>
                    <a:lnTo>
                      <a:pt x="78" y="182"/>
                    </a:lnTo>
                    <a:lnTo>
                      <a:pt x="82" y="184"/>
                    </a:lnTo>
                    <a:lnTo>
                      <a:pt x="82" y="184"/>
                    </a:lnTo>
                    <a:close/>
                    <a:moveTo>
                      <a:pt x="82" y="174"/>
                    </a:moveTo>
                    <a:lnTo>
                      <a:pt x="82" y="174"/>
                    </a:lnTo>
                    <a:lnTo>
                      <a:pt x="82" y="174"/>
                    </a:lnTo>
                    <a:lnTo>
                      <a:pt x="80" y="176"/>
                    </a:lnTo>
                    <a:lnTo>
                      <a:pt x="78" y="178"/>
                    </a:lnTo>
                    <a:lnTo>
                      <a:pt x="78" y="178"/>
                    </a:lnTo>
                    <a:lnTo>
                      <a:pt x="80" y="180"/>
                    </a:lnTo>
                    <a:lnTo>
                      <a:pt x="82" y="180"/>
                    </a:lnTo>
                    <a:lnTo>
                      <a:pt x="82" y="180"/>
                    </a:lnTo>
                    <a:lnTo>
                      <a:pt x="84" y="180"/>
                    </a:lnTo>
                    <a:lnTo>
                      <a:pt x="84" y="178"/>
                    </a:lnTo>
                    <a:lnTo>
                      <a:pt x="84" y="178"/>
                    </a:lnTo>
                    <a:lnTo>
                      <a:pt x="84" y="176"/>
                    </a:lnTo>
                    <a:lnTo>
                      <a:pt x="82" y="174"/>
                    </a:lnTo>
                    <a:lnTo>
                      <a:pt x="82" y="174"/>
                    </a:lnTo>
                    <a:close/>
                    <a:moveTo>
                      <a:pt x="210" y="120"/>
                    </a:moveTo>
                    <a:lnTo>
                      <a:pt x="216" y="102"/>
                    </a:lnTo>
                    <a:lnTo>
                      <a:pt x="202" y="102"/>
                    </a:lnTo>
                    <a:lnTo>
                      <a:pt x="202" y="120"/>
                    </a:lnTo>
                    <a:lnTo>
                      <a:pt x="210" y="120"/>
                    </a:lnTo>
                    <a:close/>
                    <a:moveTo>
                      <a:pt x="204" y="118"/>
                    </a:moveTo>
                    <a:lnTo>
                      <a:pt x="204" y="118"/>
                    </a:lnTo>
                    <a:lnTo>
                      <a:pt x="210" y="118"/>
                    </a:lnTo>
                    <a:lnTo>
                      <a:pt x="214" y="104"/>
                    </a:lnTo>
                    <a:lnTo>
                      <a:pt x="204" y="104"/>
                    </a:lnTo>
                    <a:lnTo>
                      <a:pt x="204" y="118"/>
                    </a:lnTo>
                    <a:close/>
                    <a:moveTo>
                      <a:pt x="196" y="120"/>
                    </a:moveTo>
                    <a:lnTo>
                      <a:pt x="196" y="102"/>
                    </a:lnTo>
                    <a:lnTo>
                      <a:pt x="180" y="102"/>
                    </a:lnTo>
                    <a:lnTo>
                      <a:pt x="180" y="120"/>
                    </a:lnTo>
                    <a:lnTo>
                      <a:pt x="196" y="120"/>
                    </a:lnTo>
                    <a:close/>
                    <a:moveTo>
                      <a:pt x="182" y="118"/>
                    </a:moveTo>
                    <a:lnTo>
                      <a:pt x="182" y="118"/>
                    </a:lnTo>
                    <a:lnTo>
                      <a:pt x="194" y="118"/>
                    </a:lnTo>
                    <a:lnTo>
                      <a:pt x="194" y="104"/>
                    </a:lnTo>
                    <a:lnTo>
                      <a:pt x="182" y="104"/>
                    </a:lnTo>
                    <a:lnTo>
                      <a:pt x="182" y="118"/>
                    </a:lnTo>
                    <a:close/>
                    <a:moveTo>
                      <a:pt x="174" y="120"/>
                    </a:moveTo>
                    <a:lnTo>
                      <a:pt x="174" y="102"/>
                    </a:lnTo>
                    <a:lnTo>
                      <a:pt x="158" y="102"/>
                    </a:lnTo>
                    <a:lnTo>
                      <a:pt x="158" y="120"/>
                    </a:lnTo>
                    <a:lnTo>
                      <a:pt x="174" y="120"/>
                    </a:lnTo>
                    <a:close/>
                    <a:moveTo>
                      <a:pt x="160" y="118"/>
                    </a:moveTo>
                    <a:lnTo>
                      <a:pt x="160" y="118"/>
                    </a:lnTo>
                    <a:lnTo>
                      <a:pt x="172" y="118"/>
                    </a:lnTo>
                    <a:lnTo>
                      <a:pt x="172" y="104"/>
                    </a:lnTo>
                    <a:lnTo>
                      <a:pt x="160" y="104"/>
                    </a:lnTo>
                    <a:lnTo>
                      <a:pt x="160" y="118"/>
                    </a:lnTo>
                    <a:close/>
                    <a:moveTo>
                      <a:pt x="152" y="120"/>
                    </a:moveTo>
                    <a:lnTo>
                      <a:pt x="152" y="102"/>
                    </a:lnTo>
                    <a:lnTo>
                      <a:pt x="136" y="102"/>
                    </a:lnTo>
                    <a:lnTo>
                      <a:pt x="136" y="120"/>
                    </a:lnTo>
                    <a:lnTo>
                      <a:pt x="152" y="120"/>
                    </a:lnTo>
                    <a:close/>
                    <a:moveTo>
                      <a:pt x="138" y="118"/>
                    </a:moveTo>
                    <a:lnTo>
                      <a:pt x="138" y="118"/>
                    </a:lnTo>
                    <a:lnTo>
                      <a:pt x="150" y="118"/>
                    </a:lnTo>
                    <a:lnTo>
                      <a:pt x="150" y="104"/>
                    </a:lnTo>
                    <a:lnTo>
                      <a:pt x="138" y="104"/>
                    </a:lnTo>
                    <a:lnTo>
                      <a:pt x="138" y="118"/>
                    </a:lnTo>
                    <a:close/>
                    <a:moveTo>
                      <a:pt x="130" y="120"/>
                    </a:moveTo>
                    <a:lnTo>
                      <a:pt x="130" y="102"/>
                    </a:lnTo>
                    <a:lnTo>
                      <a:pt x="112" y="102"/>
                    </a:lnTo>
                    <a:lnTo>
                      <a:pt x="112" y="120"/>
                    </a:lnTo>
                    <a:lnTo>
                      <a:pt x="130" y="120"/>
                    </a:lnTo>
                    <a:close/>
                    <a:moveTo>
                      <a:pt x="114" y="118"/>
                    </a:moveTo>
                    <a:lnTo>
                      <a:pt x="114" y="118"/>
                    </a:lnTo>
                    <a:lnTo>
                      <a:pt x="128" y="118"/>
                    </a:lnTo>
                    <a:lnTo>
                      <a:pt x="128" y="104"/>
                    </a:lnTo>
                    <a:lnTo>
                      <a:pt x="114" y="104"/>
                    </a:lnTo>
                    <a:lnTo>
                      <a:pt x="114" y="118"/>
                    </a:lnTo>
                    <a:close/>
                    <a:moveTo>
                      <a:pt x="108" y="120"/>
                    </a:moveTo>
                    <a:lnTo>
                      <a:pt x="108" y="102"/>
                    </a:lnTo>
                    <a:lnTo>
                      <a:pt x="90" y="102"/>
                    </a:lnTo>
                    <a:lnTo>
                      <a:pt x="90" y="120"/>
                    </a:lnTo>
                    <a:lnTo>
                      <a:pt x="108" y="120"/>
                    </a:lnTo>
                    <a:close/>
                    <a:moveTo>
                      <a:pt x="92" y="118"/>
                    </a:moveTo>
                    <a:lnTo>
                      <a:pt x="92" y="118"/>
                    </a:lnTo>
                    <a:lnTo>
                      <a:pt x="106" y="118"/>
                    </a:lnTo>
                    <a:lnTo>
                      <a:pt x="106" y="104"/>
                    </a:lnTo>
                    <a:lnTo>
                      <a:pt x="92" y="104"/>
                    </a:lnTo>
                    <a:lnTo>
                      <a:pt x="92" y="118"/>
                    </a:lnTo>
                    <a:close/>
                    <a:moveTo>
                      <a:pt x="84" y="120"/>
                    </a:moveTo>
                    <a:lnTo>
                      <a:pt x="84" y="102"/>
                    </a:lnTo>
                    <a:lnTo>
                      <a:pt x="74" y="102"/>
                    </a:lnTo>
                    <a:lnTo>
                      <a:pt x="78" y="120"/>
                    </a:lnTo>
                    <a:lnTo>
                      <a:pt x="84" y="120"/>
                    </a:lnTo>
                    <a:close/>
                    <a:moveTo>
                      <a:pt x="80" y="118"/>
                    </a:moveTo>
                    <a:lnTo>
                      <a:pt x="80" y="118"/>
                    </a:lnTo>
                    <a:lnTo>
                      <a:pt x="82" y="118"/>
                    </a:lnTo>
                    <a:lnTo>
                      <a:pt x="82" y="104"/>
                    </a:lnTo>
                    <a:lnTo>
                      <a:pt x="76" y="104"/>
                    </a:lnTo>
                    <a:lnTo>
                      <a:pt x="80" y="118"/>
                    </a:lnTo>
                    <a:close/>
                    <a:moveTo>
                      <a:pt x="216" y="96"/>
                    </a:moveTo>
                    <a:lnTo>
                      <a:pt x="222" y="80"/>
                    </a:lnTo>
                    <a:lnTo>
                      <a:pt x="202" y="80"/>
                    </a:lnTo>
                    <a:lnTo>
                      <a:pt x="202" y="96"/>
                    </a:lnTo>
                    <a:lnTo>
                      <a:pt x="216" y="96"/>
                    </a:lnTo>
                    <a:close/>
                    <a:moveTo>
                      <a:pt x="204" y="94"/>
                    </a:moveTo>
                    <a:lnTo>
                      <a:pt x="204" y="94"/>
                    </a:lnTo>
                    <a:lnTo>
                      <a:pt x="216" y="94"/>
                    </a:lnTo>
                    <a:lnTo>
                      <a:pt x="220" y="82"/>
                    </a:lnTo>
                    <a:lnTo>
                      <a:pt x="204" y="82"/>
                    </a:lnTo>
                    <a:lnTo>
                      <a:pt x="204" y="94"/>
                    </a:lnTo>
                    <a:close/>
                    <a:moveTo>
                      <a:pt x="196" y="96"/>
                    </a:moveTo>
                    <a:lnTo>
                      <a:pt x="196" y="80"/>
                    </a:lnTo>
                    <a:lnTo>
                      <a:pt x="180" y="80"/>
                    </a:lnTo>
                    <a:lnTo>
                      <a:pt x="180" y="96"/>
                    </a:lnTo>
                    <a:lnTo>
                      <a:pt x="196" y="96"/>
                    </a:lnTo>
                    <a:close/>
                    <a:moveTo>
                      <a:pt x="182" y="94"/>
                    </a:moveTo>
                    <a:lnTo>
                      <a:pt x="182" y="94"/>
                    </a:lnTo>
                    <a:lnTo>
                      <a:pt x="194" y="94"/>
                    </a:lnTo>
                    <a:lnTo>
                      <a:pt x="194" y="82"/>
                    </a:lnTo>
                    <a:lnTo>
                      <a:pt x="182" y="82"/>
                    </a:lnTo>
                    <a:lnTo>
                      <a:pt x="182" y="94"/>
                    </a:lnTo>
                    <a:close/>
                    <a:moveTo>
                      <a:pt x="174" y="96"/>
                    </a:moveTo>
                    <a:lnTo>
                      <a:pt x="174" y="80"/>
                    </a:lnTo>
                    <a:lnTo>
                      <a:pt x="158" y="80"/>
                    </a:lnTo>
                    <a:lnTo>
                      <a:pt x="158" y="96"/>
                    </a:lnTo>
                    <a:lnTo>
                      <a:pt x="174" y="96"/>
                    </a:lnTo>
                    <a:close/>
                    <a:moveTo>
                      <a:pt x="160" y="94"/>
                    </a:moveTo>
                    <a:lnTo>
                      <a:pt x="160" y="94"/>
                    </a:lnTo>
                    <a:lnTo>
                      <a:pt x="172" y="94"/>
                    </a:lnTo>
                    <a:lnTo>
                      <a:pt x="172" y="82"/>
                    </a:lnTo>
                    <a:lnTo>
                      <a:pt x="160" y="82"/>
                    </a:lnTo>
                    <a:lnTo>
                      <a:pt x="160" y="94"/>
                    </a:lnTo>
                    <a:close/>
                    <a:moveTo>
                      <a:pt x="152" y="96"/>
                    </a:moveTo>
                    <a:lnTo>
                      <a:pt x="152" y="80"/>
                    </a:lnTo>
                    <a:lnTo>
                      <a:pt x="136" y="80"/>
                    </a:lnTo>
                    <a:lnTo>
                      <a:pt x="136" y="96"/>
                    </a:lnTo>
                    <a:lnTo>
                      <a:pt x="152" y="96"/>
                    </a:lnTo>
                    <a:close/>
                    <a:moveTo>
                      <a:pt x="138" y="94"/>
                    </a:moveTo>
                    <a:lnTo>
                      <a:pt x="138" y="94"/>
                    </a:lnTo>
                    <a:lnTo>
                      <a:pt x="150" y="94"/>
                    </a:lnTo>
                    <a:lnTo>
                      <a:pt x="150" y="82"/>
                    </a:lnTo>
                    <a:lnTo>
                      <a:pt x="138" y="82"/>
                    </a:lnTo>
                    <a:lnTo>
                      <a:pt x="138" y="94"/>
                    </a:lnTo>
                    <a:close/>
                    <a:moveTo>
                      <a:pt x="130" y="96"/>
                    </a:moveTo>
                    <a:lnTo>
                      <a:pt x="130" y="80"/>
                    </a:lnTo>
                    <a:lnTo>
                      <a:pt x="112" y="80"/>
                    </a:lnTo>
                    <a:lnTo>
                      <a:pt x="112" y="96"/>
                    </a:lnTo>
                    <a:lnTo>
                      <a:pt x="130" y="96"/>
                    </a:lnTo>
                    <a:close/>
                    <a:moveTo>
                      <a:pt x="114" y="94"/>
                    </a:moveTo>
                    <a:lnTo>
                      <a:pt x="114" y="94"/>
                    </a:lnTo>
                    <a:lnTo>
                      <a:pt x="128" y="94"/>
                    </a:lnTo>
                    <a:lnTo>
                      <a:pt x="128" y="82"/>
                    </a:lnTo>
                    <a:lnTo>
                      <a:pt x="114" y="82"/>
                    </a:lnTo>
                    <a:lnTo>
                      <a:pt x="114" y="94"/>
                    </a:lnTo>
                    <a:close/>
                    <a:moveTo>
                      <a:pt x="108" y="96"/>
                    </a:moveTo>
                    <a:lnTo>
                      <a:pt x="108" y="80"/>
                    </a:lnTo>
                    <a:lnTo>
                      <a:pt x="90" y="80"/>
                    </a:lnTo>
                    <a:lnTo>
                      <a:pt x="90" y="96"/>
                    </a:lnTo>
                    <a:lnTo>
                      <a:pt x="108" y="96"/>
                    </a:lnTo>
                    <a:close/>
                    <a:moveTo>
                      <a:pt x="92" y="94"/>
                    </a:moveTo>
                    <a:lnTo>
                      <a:pt x="92" y="94"/>
                    </a:lnTo>
                    <a:lnTo>
                      <a:pt x="106" y="94"/>
                    </a:lnTo>
                    <a:lnTo>
                      <a:pt x="106" y="82"/>
                    </a:lnTo>
                    <a:lnTo>
                      <a:pt x="92" y="82"/>
                    </a:lnTo>
                    <a:lnTo>
                      <a:pt x="92" y="94"/>
                    </a:lnTo>
                    <a:close/>
                    <a:moveTo>
                      <a:pt x="84" y="96"/>
                    </a:moveTo>
                    <a:lnTo>
                      <a:pt x="84" y="80"/>
                    </a:lnTo>
                    <a:lnTo>
                      <a:pt x="66" y="80"/>
                    </a:lnTo>
                    <a:lnTo>
                      <a:pt x="72" y="96"/>
                    </a:lnTo>
                    <a:lnTo>
                      <a:pt x="84" y="96"/>
                    </a:lnTo>
                    <a:close/>
                    <a:moveTo>
                      <a:pt x="74" y="94"/>
                    </a:moveTo>
                    <a:lnTo>
                      <a:pt x="74" y="94"/>
                    </a:lnTo>
                    <a:lnTo>
                      <a:pt x="82" y="94"/>
                    </a:lnTo>
                    <a:lnTo>
                      <a:pt x="82" y="82"/>
                    </a:lnTo>
                    <a:lnTo>
                      <a:pt x="70" y="82"/>
                    </a:lnTo>
                    <a:lnTo>
                      <a:pt x="74" y="94"/>
                    </a:lnTo>
                    <a:close/>
                    <a:moveTo>
                      <a:pt x="222" y="76"/>
                    </a:moveTo>
                    <a:lnTo>
                      <a:pt x="226" y="62"/>
                    </a:lnTo>
                    <a:lnTo>
                      <a:pt x="202" y="60"/>
                    </a:lnTo>
                    <a:lnTo>
                      <a:pt x="202" y="76"/>
                    </a:lnTo>
                    <a:lnTo>
                      <a:pt x="222" y="76"/>
                    </a:lnTo>
                    <a:close/>
                    <a:moveTo>
                      <a:pt x="204" y="74"/>
                    </a:moveTo>
                    <a:lnTo>
                      <a:pt x="204" y="74"/>
                    </a:lnTo>
                    <a:lnTo>
                      <a:pt x="222" y="74"/>
                    </a:lnTo>
                    <a:lnTo>
                      <a:pt x="224" y="64"/>
                    </a:lnTo>
                    <a:lnTo>
                      <a:pt x="204" y="64"/>
                    </a:lnTo>
                    <a:lnTo>
                      <a:pt x="204" y="74"/>
                    </a:lnTo>
                    <a:close/>
                    <a:moveTo>
                      <a:pt x="196" y="76"/>
                    </a:moveTo>
                    <a:lnTo>
                      <a:pt x="196" y="60"/>
                    </a:lnTo>
                    <a:lnTo>
                      <a:pt x="180" y="60"/>
                    </a:lnTo>
                    <a:lnTo>
                      <a:pt x="180" y="76"/>
                    </a:lnTo>
                    <a:lnTo>
                      <a:pt x="196" y="76"/>
                    </a:lnTo>
                    <a:close/>
                    <a:moveTo>
                      <a:pt x="182" y="74"/>
                    </a:moveTo>
                    <a:lnTo>
                      <a:pt x="182" y="74"/>
                    </a:lnTo>
                    <a:lnTo>
                      <a:pt x="194" y="74"/>
                    </a:lnTo>
                    <a:lnTo>
                      <a:pt x="194" y="62"/>
                    </a:lnTo>
                    <a:lnTo>
                      <a:pt x="182" y="62"/>
                    </a:lnTo>
                    <a:lnTo>
                      <a:pt x="182" y="74"/>
                    </a:lnTo>
                    <a:close/>
                    <a:moveTo>
                      <a:pt x="174" y="76"/>
                    </a:moveTo>
                    <a:lnTo>
                      <a:pt x="174" y="60"/>
                    </a:lnTo>
                    <a:lnTo>
                      <a:pt x="158" y="58"/>
                    </a:lnTo>
                    <a:lnTo>
                      <a:pt x="158" y="76"/>
                    </a:lnTo>
                    <a:lnTo>
                      <a:pt x="174" y="76"/>
                    </a:lnTo>
                    <a:close/>
                    <a:moveTo>
                      <a:pt x="160" y="74"/>
                    </a:moveTo>
                    <a:lnTo>
                      <a:pt x="160" y="74"/>
                    </a:lnTo>
                    <a:lnTo>
                      <a:pt x="172" y="74"/>
                    </a:lnTo>
                    <a:lnTo>
                      <a:pt x="172" y="62"/>
                    </a:lnTo>
                    <a:lnTo>
                      <a:pt x="160" y="60"/>
                    </a:lnTo>
                    <a:lnTo>
                      <a:pt x="160" y="74"/>
                    </a:lnTo>
                    <a:close/>
                    <a:moveTo>
                      <a:pt x="152" y="76"/>
                    </a:moveTo>
                    <a:lnTo>
                      <a:pt x="152" y="58"/>
                    </a:lnTo>
                    <a:lnTo>
                      <a:pt x="136" y="58"/>
                    </a:lnTo>
                    <a:lnTo>
                      <a:pt x="136" y="76"/>
                    </a:lnTo>
                    <a:lnTo>
                      <a:pt x="152" y="76"/>
                    </a:lnTo>
                    <a:close/>
                    <a:moveTo>
                      <a:pt x="138" y="74"/>
                    </a:moveTo>
                    <a:lnTo>
                      <a:pt x="138" y="74"/>
                    </a:lnTo>
                    <a:lnTo>
                      <a:pt x="150" y="74"/>
                    </a:lnTo>
                    <a:lnTo>
                      <a:pt x="150" y="60"/>
                    </a:lnTo>
                    <a:lnTo>
                      <a:pt x="138" y="60"/>
                    </a:lnTo>
                    <a:lnTo>
                      <a:pt x="138" y="74"/>
                    </a:lnTo>
                    <a:close/>
                    <a:moveTo>
                      <a:pt x="130" y="76"/>
                    </a:moveTo>
                    <a:lnTo>
                      <a:pt x="130" y="56"/>
                    </a:lnTo>
                    <a:lnTo>
                      <a:pt x="112" y="56"/>
                    </a:lnTo>
                    <a:lnTo>
                      <a:pt x="112" y="76"/>
                    </a:lnTo>
                    <a:lnTo>
                      <a:pt x="130" y="76"/>
                    </a:lnTo>
                    <a:close/>
                    <a:moveTo>
                      <a:pt x="114" y="74"/>
                    </a:moveTo>
                    <a:lnTo>
                      <a:pt x="114" y="74"/>
                    </a:lnTo>
                    <a:lnTo>
                      <a:pt x="128" y="74"/>
                    </a:lnTo>
                    <a:lnTo>
                      <a:pt x="128" y="58"/>
                    </a:lnTo>
                    <a:lnTo>
                      <a:pt x="114" y="58"/>
                    </a:lnTo>
                    <a:lnTo>
                      <a:pt x="114" y="74"/>
                    </a:lnTo>
                    <a:close/>
                    <a:moveTo>
                      <a:pt x="108" y="76"/>
                    </a:moveTo>
                    <a:lnTo>
                      <a:pt x="108" y="56"/>
                    </a:lnTo>
                    <a:lnTo>
                      <a:pt x="90" y="54"/>
                    </a:lnTo>
                    <a:lnTo>
                      <a:pt x="90" y="76"/>
                    </a:lnTo>
                    <a:lnTo>
                      <a:pt x="108" y="76"/>
                    </a:lnTo>
                    <a:close/>
                    <a:moveTo>
                      <a:pt x="92" y="74"/>
                    </a:moveTo>
                    <a:lnTo>
                      <a:pt x="92" y="74"/>
                    </a:lnTo>
                    <a:lnTo>
                      <a:pt x="106" y="74"/>
                    </a:lnTo>
                    <a:lnTo>
                      <a:pt x="106" y="58"/>
                    </a:lnTo>
                    <a:lnTo>
                      <a:pt x="92" y="56"/>
                    </a:lnTo>
                    <a:lnTo>
                      <a:pt x="92" y="74"/>
                    </a:lnTo>
                    <a:close/>
                    <a:moveTo>
                      <a:pt x="84" y="76"/>
                    </a:moveTo>
                    <a:lnTo>
                      <a:pt x="84" y="54"/>
                    </a:lnTo>
                    <a:lnTo>
                      <a:pt x="58" y="52"/>
                    </a:lnTo>
                    <a:lnTo>
                      <a:pt x="64" y="76"/>
                    </a:lnTo>
                    <a:lnTo>
                      <a:pt x="84" y="76"/>
                    </a:lnTo>
                    <a:close/>
                    <a:moveTo>
                      <a:pt x="66" y="74"/>
                    </a:moveTo>
                    <a:lnTo>
                      <a:pt x="66" y="74"/>
                    </a:lnTo>
                    <a:lnTo>
                      <a:pt x="82" y="74"/>
                    </a:lnTo>
                    <a:lnTo>
                      <a:pt x="82" y="56"/>
                    </a:lnTo>
                    <a:lnTo>
                      <a:pt x="60" y="54"/>
                    </a:lnTo>
                    <a:lnTo>
                      <a:pt x="66" y="74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/>
              <a:lstStyle/>
              <a:p>
                <a:endParaRPr lang="en-AU" sz="1125"/>
              </a:p>
            </p:txBody>
          </p:sp>
          <p:sp>
            <p:nvSpPr>
              <p:cNvPr id="146" name="Rectangle 129"/>
              <p:cNvSpPr>
                <a:spLocks noChangeArrowheads="1"/>
              </p:cNvSpPr>
              <p:nvPr/>
            </p:nvSpPr>
            <p:spPr bwMode="auto">
              <a:xfrm>
                <a:off x="4622800" y="2517775"/>
                <a:ext cx="587375" cy="381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/>
              <a:lstStyle/>
              <a:p>
                <a:endParaRPr lang="en-AU" sz="1125"/>
              </a:p>
            </p:txBody>
          </p:sp>
          <p:sp>
            <p:nvSpPr>
              <p:cNvPr id="147" name="Rectangle 130"/>
              <p:cNvSpPr>
                <a:spLocks noChangeArrowheads="1"/>
              </p:cNvSpPr>
              <p:nvPr/>
            </p:nvSpPr>
            <p:spPr bwMode="auto">
              <a:xfrm>
                <a:off x="4622800" y="2635250"/>
                <a:ext cx="587375" cy="4127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/>
              <a:lstStyle/>
              <a:p>
                <a:endParaRPr lang="en-AU" sz="1125"/>
              </a:p>
            </p:txBody>
          </p:sp>
          <p:sp>
            <p:nvSpPr>
              <p:cNvPr id="148" name="Rectangle 131"/>
              <p:cNvSpPr>
                <a:spLocks noChangeArrowheads="1"/>
              </p:cNvSpPr>
              <p:nvPr/>
            </p:nvSpPr>
            <p:spPr bwMode="auto">
              <a:xfrm>
                <a:off x="4622800" y="2755900"/>
                <a:ext cx="587375" cy="381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/>
              <a:lstStyle/>
              <a:p>
                <a:endParaRPr lang="en-AU" sz="1125"/>
              </a:p>
            </p:txBody>
          </p:sp>
          <p:sp>
            <p:nvSpPr>
              <p:cNvPr id="149" name="Rectangle 132"/>
              <p:cNvSpPr>
                <a:spLocks noChangeArrowheads="1"/>
              </p:cNvSpPr>
              <p:nvPr/>
            </p:nvSpPr>
            <p:spPr bwMode="auto">
              <a:xfrm>
                <a:off x="4622800" y="2873375"/>
                <a:ext cx="587375" cy="4127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/>
              <a:lstStyle/>
              <a:p>
                <a:endParaRPr lang="en-AU" sz="1125"/>
              </a:p>
            </p:txBody>
          </p:sp>
          <p:sp>
            <p:nvSpPr>
              <p:cNvPr id="150" name="Rectangle 133"/>
              <p:cNvSpPr>
                <a:spLocks noChangeArrowheads="1"/>
              </p:cNvSpPr>
              <p:nvPr/>
            </p:nvSpPr>
            <p:spPr bwMode="auto">
              <a:xfrm>
                <a:off x="4622800" y="2994025"/>
                <a:ext cx="587375" cy="381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/>
              <a:lstStyle/>
              <a:p>
                <a:endParaRPr lang="en-AU" sz="1125"/>
              </a:p>
            </p:txBody>
          </p:sp>
          <p:sp>
            <p:nvSpPr>
              <p:cNvPr id="151" name="Rectangle 134"/>
              <p:cNvSpPr>
                <a:spLocks noChangeArrowheads="1"/>
              </p:cNvSpPr>
              <p:nvPr/>
            </p:nvSpPr>
            <p:spPr bwMode="auto">
              <a:xfrm>
                <a:off x="4622800" y="3111500"/>
                <a:ext cx="587375" cy="381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/>
              <a:lstStyle/>
              <a:p>
                <a:endParaRPr lang="en-AU" sz="1125"/>
              </a:p>
            </p:txBody>
          </p:sp>
          <p:sp>
            <p:nvSpPr>
              <p:cNvPr id="152" name="Rectangle 135"/>
              <p:cNvSpPr>
                <a:spLocks noChangeArrowheads="1"/>
              </p:cNvSpPr>
              <p:nvPr/>
            </p:nvSpPr>
            <p:spPr bwMode="auto">
              <a:xfrm>
                <a:off x="4622800" y="3228975"/>
                <a:ext cx="587375" cy="4127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/>
              <a:lstStyle/>
              <a:p>
                <a:endParaRPr lang="en-AU" sz="1125"/>
              </a:p>
            </p:txBody>
          </p:sp>
          <p:sp>
            <p:nvSpPr>
              <p:cNvPr id="153" name="Freeform 136"/>
              <p:cNvSpPr>
                <a:spLocks noEditPoints="1"/>
              </p:cNvSpPr>
              <p:nvPr/>
            </p:nvSpPr>
            <p:spPr bwMode="auto">
              <a:xfrm>
                <a:off x="5610225" y="3003550"/>
                <a:ext cx="381000" cy="304800"/>
              </a:xfrm>
              <a:custGeom>
                <a:avLst/>
                <a:gdLst>
                  <a:gd name="T0" fmla="*/ 182 w 240"/>
                  <a:gd name="T1" fmla="*/ 176 h 192"/>
                  <a:gd name="T2" fmla="*/ 92 w 240"/>
                  <a:gd name="T3" fmla="*/ 188 h 192"/>
                  <a:gd name="T4" fmla="*/ 68 w 240"/>
                  <a:gd name="T5" fmla="*/ 176 h 192"/>
                  <a:gd name="T6" fmla="*/ 18 w 240"/>
                  <a:gd name="T7" fmla="*/ 10 h 192"/>
                  <a:gd name="T8" fmla="*/ 2 w 240"/>
                  <a:gd name="T9" fmla="*/ 0 h 192"/>
                  <a:gd name="T10" fmla="*/ 44 w 240"/>
                  <a:gd name="T11" fmla="*/ 6 h 192"/>
                  <a:gd name="T12" fmla="*/ 82 w 240"/>
                  <a:gd name="T13" fmla="*/ 128 h 192"/>
                  <a:gd name="T14" fmla="*/ 210 w 240"/>
                  <a:gd name="T15" fmla="*/ 176 h 192"/>
                  <a:gd name="T16" fmla="*/ 92 w 240"/>
                  <a:gd name="T17" fmla="*/ 170 h 192"/>
                  <a:gd name="T18" fmla="*/ 188 w 240"/>
                  <a:gd name="T19" fmla="*/ 186 h 192"/>
                  <a:gd name="T20" fmla="*/ 208 w 240"/>
                  <a:gd name="T21" fmla="*/ 176 h 192"/>
                  <a:gd name="T22" fmla="*/ 80 w 240"/>
                  <a:gd name="T23" fmla="*/ 126 h 192"/>
                  <a:gd name="T24" fmla="*/ 54 w 240"/>
                  <a:gd name="T25" fmla="*/ 38 h 192"/>
                  <a:gd name="T26" fmla="*/ 4 w 240"/>
                  <a:gd name="T27" fmla="*/ 2 h 192"/>
                  <a:gd name="T28" fmla="*/ 36 w 240"/>
                  <a:gd name="T29" fmla="*/ 10 h 192"/>
                  <a:gd name="T30" fmla="*/ 70 w 240"/>
                  <a:gd name="T31" fmla="*/ 172 h 192"/>
                  <a:gd name="T32" fmla="*/ 82 w 240"/>
                  <a:gd name="T33" fmla="*/ 190 h 192"/>
                  <a:gd name="T34" fmla="*/ 92 w 240"/>
                  <a:gd name="T35" fmla="*/ 170 h 192"/>
                  <a:gd name="T36" fmla="*/ 196 w 240"/>
                  <a:gd name="T37" fmla="*/ 172 h 192"/>
                  <a:gd name="T38" fmla="*/ 196 w 240"/>
                  <a:gd name="T39" fmla="*/ 182 h 192"/>
                  <a:gd name="T40" fmla="*/ 194 w 240"/>
                  <a:gd name="T41" fmla="*/ 180 h 192"/>
                  <a:gd name="T42" fmla="*/ 196 w 240"/>
                  <a:gd name="T43" fmla="*/ 174 h 192"/>
                  <a:gd name="T44" fmla="*/ 86 w 240"/>
                  <a:gd name="T45" fmla="*/ 174 h 192"/>
                  <a:gd name="T46" fmla="*/ 82 w 240"/>
                  <a:gd name="T47" fmla="*/ 182 h 192"/>
                  <a:gd name="T48" fmla="*/ 80 w 240"/>
                  <a:gd name="T49" fmla="*/ 176 h 192"/>
                  <a:gd name="T50" fmla="*/ 84 w 240"/>
                  <a:gd name="T51" fmla="*/ 174 h 192"/>
                  <a:gd name="T52" fmla="*/ 212 w 240"/>
                  <a:gd name="T53" fmla="*/ 118 h 192"/>
                  <a:gd name="T54" fmla="*/ 198 w 240"/>
                  <a:gd name="T55" fmla="*/ 118 h 192"/>
                  <a:gd name="T56" fmla="*/ 196 w 240"/>
                  <a:gd name="T57" fmla="*/ 116 h 192"/>
                  <a:gd name="T58" fmla="*/ 158 w 240"/>
                  <a:gd name="T59" fmla="*/ 118 h 192"/>
                  <a:gd name="T60" fmla="*/ 160 w 240"/>
                  <a:gd name="T61" fmla="*/ 116 h 192"/>
                  <a:gd name="T62" fmla="*/ 138 w 240"/>
                  <a:gd name="T63" fmla="*/ 116 h 192"/>
                  <a:gd name="T64" fmla="*/ 114 w 240"/>
                  <a:gd name="T65" fmla="*/ 100 h 192"/>
                  <a:gd name="T66" fmla="*/ 116 w 240"/>
                  <a:gd name="T67" fmla="*/ 102 h 192"/>
                  <a:gd name="T68" fmla="*/ 94 w 240"/>
                  <a:gd name="T69" fmla="*/ 116 h 192"/>
                  <a:gd name="T70" fmla="*/ 86 w 240"/>
                  <a:gd name="T71" fmla="*/ 100 h 192"/>
                  <a:gd name="T72" fmla="*/ 84 w 240"/>
                  <a:gd name="T73" fmla="*/ 102 h 192"/>
                  <a:gd name="T74" fmla="*/ 218 w 240"/>
                  <a:gd name="T75" fmla="*/ 96 h 192"/>
                  <a:gd name="T76" fmla="*/ 198 w 240"/>
                  <a:gd name="T77" fmla="*/ 96 h 192"/>
                  <a:gd name="T78" fmla="*/ 196 w 240"/>
                  <a:gd name="T79" fmla="*/ 94 h 192"/>
                  <a:gd name="T80" fmla="*/ 158 w 240"/>
                  <a:gd name="T81" fmla="*/ 96 h 192"/>
                  <a:gd name="T82" fmla="*/ 160 w 240"/>
                  <a:gd name="T83" fmla="*/ 94 h 192"/>
                  <a:gd name="T84" fmla="*/ 138 w 240"/>
                  <a:gd name="T85" fmla="*/ 94 h 192"/>
                  <a:gd name="T86" fmla="*/ 114 w 240"/>
                  <a:gd name="T87" fmla="*/ 80 h 192"/>
                  <a:gd name="T88" fmla="*/ 116 w 240"/>
                  <a:gd name="T89" fmla="*/ 82 h 192"/>
                  <a:gd name="T90" fmla="*/ 94 w 240"/>
                  <a:gd name="T91" fmla="*/ 94 h 192"/>
                  <a:gd name="T92" fmla="*/ 86 w 240"/>
                  <a:gd name="T93" fmla="*/ 80 h 192"/>
                  <a:gd name="T94" fmla="*/ 84 w 240"/>
                  <a:gd name="T95" fmla="*/ 82 h 192"/>
                  <a:gd name="T96" fmla="*/ 224 w 240"/>
                  <a:gd name="T97" fmla="*/ 74 h 192"/>
                  <a:gd name="T98" fmla="*/ 198 w 240"/>
                  <a:gd name="T99" fmla="*/ 74 h 192"/>
                  <a:gd name="T100" fmla="*/ 196 w 240"/>
                  <a:gd name="T101" fmla="*/ 72 h 192"/>
                  <a:gd name="T102" fmla="*/ 158 w 240"/>
                  <a:gd name="T103" fmla="*/ 74 h 192"/>
                  <a:gd name="T104" fmla="*/ 160 w 240"/>
                  <a:gd name="T105" fmla="*/ 72 h 192"/>
                  <a:gd name="T106" fmla="*/ 138 w 240"/>
                  <a:gd name="T107" fmla="*/ 72 h 192"/>
                  <a:gd name="T108" fmla="*/ 114 w 240"/>
                  <a:gd name="T109" fmla="*/ 54 h 192"/>
                  <a:gd name="T110" fmla="*/ 116 w 240"/>
                  <a:gd name="T111" fmla="*/ 58 h 192"/>
                  <a:gd name="T112" fmla="*/ 94 w 240"/>
                  <a:gd name="T113" fmla="*/ 72 h 192"/>
                  <a:gd name="T114" fmla="*/ 86 w 240"/>
                  <a:gd name="T115" fmla="*/ 54 h 192"/>
                  <a:gd name="T116" fmla="*/ 84 w 240"/>
                  <a:gd name="T117" fmla="*/ 56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40" h="192">
                    <a:moveTo>
                      <a:pt x="196" y="192"/>
                    </a:moveTo>
                    <a:lnTo>
                      <a:pt x="196" y="192"/>
                    </a:lnTo>
                    <a:lnTo>
                      <a:pt x="190" y="190"/>
                    </a:lnTo>
                    <a:lnTo>
                      <a:pt x="186" y="188"/>
                    </a:lnTo>
                    <a:lnTo>
                      <a:pt x="182" y="182"/>
                    </a:lnTo>
                    <a:lnTo>
                      <a:pt x="182" y="176"/>
                    </a:lnTo>
                    <a:lnTo>
                      <a:pt x="182" y="176"/>
                    </a:lnTo>
                    <a:lnTo>
                      <a:pt x="182" y="172"/>
                    </a:lnTo>
                    <a:lnTo>
                      <a:pt x="96" y="172"/>
                    </a:lnTo>
                    <a:lnTo>
                      <a:pt x="96" y="172"/>
                    </a:lnTo>
                    <a:lnTo>
                      <a:pt x="96" y="176"/>
                    </a:lnTo>
                    <a:lnTo>
                      <a:pt x="96" y="176"/>
                    </a:lnTo>
                    <a:lnTo>
                      <a:pt x="96" y="182"/>
                    </a:lnTo>
                    <a:lnTo>
                      <a:pt x="92" y="188"/>
                    </a:lnTo>
                    <a:lnTo>
                      <a:pt x="88" y="190"/>
                    </a:lnTo>
                    <a:lnTo>
                      <a:pt x="82" y="192"/>
                    </a:lnTo>
                    <a:lnTo>
                      <a:pt x="82" y="192"/>
                    </a:lnTo>
                    <a:lnTo>
                      <a:pt x="76" y="190"/>
                    </a:lnTo>
                    <a:lnTo>
                      <a:pt x="72" y="188"/>
                    </a:lnTo>
                    <a:lnTo>
                      <a:pt x="68" y="182"/>
                    </a:lnTo>
                    <a:lnTo>
                      <a:pt x="68" y="176"/>
                    </a:lnTo>
                    <a:lnTo>
                      <a:pt x="68" y="176"/>
                    </a:lnTo>
                    <a:lnTo>
                      <a:pt x="68" y="172"/>
                    </a:lnTo>
                    <a:lnTo>
                      <a:pt x="70" y="168"/>
                    </a:lnTo>
                    <a:lnTo>
                      <a:pt x="70" y="124"/>
                    </a:lnTo>
                    <a:lnTo>
                      <a:pt x="34" y="12"/>
                    </a:lnTo>
                    <a:lnTo>
                      <a:pt x="34" y="12"/>
                    </a:lnTo>
                    <a:lnTo>
                      <a:pt x="18" y="10"/>
                    </a:lnTo>
                    <a:lnTo>
                      <a:pt x="18" y="10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4" y="0"/>
                    </a:lnTo>
                    <a:lnTo>
                      <a:pt x="38" y="2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56" y="38"/>
                    </a:lnTo>
                    <a:lnTo>
                      <a:pt x="56" y="38"/>
                    </a:lnTo>
                    <a:lnTo>
                      <a:pt x="58" y="42"/>
                    </a:lnTo>
                    <a:lnTo>
                      <a:pt x="240" y="54"/>
                    </a:lnTo>
                    <a:lnTo>
                      <a:pt x="240" y="54"/>
                    </a:lnTo>
                    <a:lnTo>
                      <a:pt x="218" y="128"/>
                    </a:lnTo>
                    <a:lnTo>
                      <a:pt x="82" y="128"/>
                    </a:lnTo>
                    <a:lnTo>
                      <a:pt x="82" y="160"/>
                    </a:lnTo>
                    <a:lnTo>
                      <a:pt x="204" y="160"/>
                    </a:lnTo>
                    <a:lnTo>
                      <a:pt x="204" y="166"/>
                    </a:lnTo>
                    <a:lnTo>
                      <a:pt x="204" y="166"/>
                    </a:lnTo>
                    <a:lnTo>
                      <a:pt x="208" y="170"/>
                    </a:lnTo>
                    <a:lnTo>
                      <a:pt x="210" y="176"/>
                    </a:lnTo>
                    <a:lnTo>
                      <a:pt x="210" y="176"/>
                    </a:lnTo>
                    <a:lnTo>
                      <a:pt x="210" y="182"/>
                    </a:lnTo>
                    <a:lnTo>
                      <a:pt x="206" y="188"/>
                    </a:lnTo>
                    <a:lnTo>
                      <a:pt x="202" y="190"/>
                    </a:lnTo>
                    <a:lnTo>
                      <a:pt x="196" y="192"/>
                    </a:lnTo>
                    <a:lnTo>
                      <a:pt x="196" y="192"/>
                    </a:lnTo>
                    <a:close/>
                    <a:moveTo>
                      <a:pt x="92" y="170"/>
                    </a:moveTo>
                    <a:lnTo>
                      <a:pt x="92" y="170"/>
                    </a:lnTo>
                    <a:lnTo>
                      <a:pt x="186" y="170"/>
                    </a:lnTo>
                    <a:lnTo>
                      <a:pt x="184" y="172"/>
                    </a:lnTo>
                    <a:lnTo>
                      <a:pt x="184" y="172"/>
                    </a:lnTo>
                    <a:lnTo>
                      <a:pt x="184" y="176"/>
                    </a:lnTo>
                    <a:lnTo>
                      <a:pt x="184" y="176"/>
                    </a:lnTo>
                    <a:lnTo>
                      <a:pt x="184" y="182"/>
                    </a:lnTo>
                    <a:lnTo>
                      <a:pt x="188" y="186"/>
                    </a:lnTo>
                    <a:lnTo>
                      <a:pt x="192" y="188"/>
                    </a:lnTo>
                    <a:lnTo>
                      <a:pt x="196" y="190"/>
                    </a:lnTo>
                    <a:lnTo>
                      <a:pt x="196" y="190"/>
                    </a:lnTo>
                    <a:lnTo>
                      <a:pt x="200" y="188"/>
                    </a:lnTo>
                    <a:lnTo>
                      <a:pt x="204" y="186"/>
                    </a:lnTo>
                    <a:lnTo>
                      <a:pt x="208" y="182"/>
                    </a:lnTo>
                    <a:lnTo>
                      <a:pt x="208" y="176"/>
                    </a:lnTo>
                    <a:lnTo>
                      <a:pt x="208" y="176"/>
                    </a:lnTo>
                    <a:lnTo>
                      <a:pt x="206" y="172"/>
                    </a:lnTo>
                    <a:lnTo>
                      <a:pt x="202" y="166"/>
                    </a:lnTo>
                    <a:lnTo>
                      <a:pt x="202" y="166"/>
                    </a:lnTo>
                    <a:lnTo>
                      <a:pt x="202" y="162"/>
                    </a:lnTo>
                    <a:lnTo>
                      <a:pt x="80" y="162"/>
                    </a:lnTo>
                    <a:lnTo>
                      <a:pt x="80" y="126"/>
                    </a:lnTo>
                    <a:lnTo>
                      <a:pt x="218" y="126"/>
                    </a:lnTo>
                    <a:lnTo>
                      <a:pt x="238" y="56"/>
                    </a:lnTo>
                    <a:lnTo>
                      <a:pt x="56" y="44"/>
                    </a:lnTo>
                    <a:lnTo>
                      <a:pt x="56" y="44"/>
                    </a:lnTo>
                    <a:lnTo>
                      <a:pt x="56" y="44"/>
                    </a:lnTo>
                    <a:lnTo>
                      <a:pt x="54" y="38"/>
                    </a:lnTo>
                    <a:lnTo>
                      <a:pt x="54" y="3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38" y="4"/>
                    </a:lnTo>
                    <a:lnTo>
                      <a:pt x="28" y="4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18" y="8"/>
                    </a:lnTo>
                    <a:lnTo>
                      <a:pt x="18" y="8"/>
                    </a:lnTo>
                    <a:lnTo>
                      <a:pt x="36" y="10"/>
                    </a:lnTo>
                    <a:lnTo>
                      <a:pt x="36" y="10"/>
                    </a:lnTo>
                    <a:lnTo>
                      <a:pt x="36" y="10"/>
                    </a:lnTo>
                    <a:lnTo>
                      <a:pt x="72" y="124"/>
                    </a:lnTo>
                    <a:lnTo>
                      <a:pt x="72" y="170"/>
                    </a:lnTo>
                    <a:lnTo>
                      <a:pt x="72" y="170"/>
                    </a:lnTo>
                    <a:lnTo>
                      <a:pt x="72" y="170"/>
                    </a:lnTo>
                    <a:lnTo>
                      <a:pt x="70" y="172"/>
                    </a:lnTo>
                    <a:lnTo>
                      <a:pt x="70" y="176"/>
                    </a:lnTo>
                    <a:lnTo>
                      <a:pt x="70" y="176"/>
                    </a:lnTo>
                    <a:lnTo>
                      <a:pt x="70" y="182"/>
                    </a:lnTo>
                    <a:lnTo>
                      <a:pt x="74" y="186"/>
                    </a:lnTo>
                    <a:lnTo>
                      <a:pt x="78" y="188"/>
                    </a:lnTo>
                    <a:lnTo>
                      <a:pt x="82" y="190"/>
                    </a:lnTo>
                    <a:lnTo>
                      <a:pt x="82" y="190"/>
                    </a:lnTo>
                    <a:lnTo>
                      <a:pt x="88" y="188"/>
                    </a:lnTo>
                    <a:lnTo>
                      <a:pt x="90" y="186"/>
                    </a:lnTo>
                    <a:lnTo>
                      <a:pt x="94" y="182"/>
                    </a:lnTo>
                    <a:lnTo>
                      <a:pt x="94" y="176"/>
                    </a:lnTo>
                    <a:lnTo>
                      <a:pt x="94" y="176"/>
                    </a:lnTo>
                    <a:lnTo>
                      <a:pt x="94" y="172"/>
                    </a:lnTo>
                    <a:lnTo>
                      <a:pt x="92" y="170"/>
                    </a:lnTo>
                    <a:close/>
                    <a:moveTo>
                      <a:pt x="196" y="182"/>
                    </a:moveTo>
                    <a:lnTo>
                      <a:pt x="196" y="182"/>
                    </a:lnTo>
                    <a:lnTo>
                      <a:pt x="200" y="180"/>
                    </a:lnTo>
                    <a:lnTo>
                      <a:pt x="202" y="176"/>
                    </a:lnTo>
                    <a:lnTo>
                      <a:pt x="202" y="176"/>
                    </a:lnTo>
                    <a:lnTo>
                      <a:pt x="200" y="174"/>
                    </a:lnTo>
                    <a:lnTo>
                      <a:pt x="196" y="172"/>
                    </a:lnTo>
                    <a:lnTo>
                      <a:pt x="196" y="172"/>
                    </a:lnTo>
                    <a:lnTo>
                      <a:pt x="192" y="174"/>
                    </a:lnTo>
                    <a:lnTo>
                      <a:pt x="190" y="176"/>
                    </a:lnTo>
                    <a:lnTo>
                      <a:pt x="190" y="176"/>
                    </a:lnTo>
                    <a:lnTo>
                      <a:pt x="192" y="180"/>
                    </a:lnTo>
                    <a:lnTo>
                      <a:pt x="196" y="182"/>
                    </a:lnTo>
                    <a:lnTo>
                      <a:pt x="196" y="182"/>
                    </a:lnTo>
                    <a:close/>
                    <a:moveTo>
                      <a:pt x="196" y="174"/>
                    </a:moveTo>
                    <a:lnTo>
                      <a:pt x="196" y="174"/>
                    </a:lnTo>
                    <a:lnTo>
                      <a:pt x="196" y="174"/>
                    </a:lnTo>
                    <a:lnTo>
                      <a:pt x="194" y="174"/>
                    </a:lnTo>
                    <a:lnTo>
                      <a:pt x="192" y="176"/>
                    </a:lnTo>
                    <a:lnTo>
                      <a:pt x="192" y="176"/>
                    </a:lnTo>
                    <a:lnTo>
                      <a:pt x="194" y="180"/>
                    </a:lnTo>
                    <a:lnTo>
                      <a:pt x="196" y="180"/>
                    </a:lnTo>
                    <a:lnTo>
                      <a:pt x="196" y="180"/>
                    </a:lnTo>
                    <a:lnTo>
                      <a:pt x="198" y="180"/>
                    </a:lnTo>
                    <a:lnTo>
                      <a:pt x="198" y="176"/>
                    </a:lnTo>
                    <a:lnTo>
                      <a:pt x="198" y="176"/>
                    </a:lnTo>
                    <a:lnTo>
                      <a:pt x="198" y="174"/>
                    </a:lnTo>
                    <a:lnTo>
                      <a:pt x="196" y="174"/>
                    </a:lnTo>
                    <a:lnTo>
                      <a:pt x="196" y="174"/>
                    </a:lnTo>
                    <a:close/>
                    <a:moveTo>
                      <a:pt x="82" y="182"/>
                    </a:moveTo>
                    <a:lnTo>
                      <a:pt x="82" y="182"/>
                    </a:lnTo>
                    <a:lnTo>
                      <a:pt x="86" y="180"/>
                    </a:lnTo>
                    <a:lnTo>
                      <a:pt x="88" y="176"/>
                    </a:lnTo>
                    <a:lnTo>
                      <a:pt x="88" y="176"/>
                    </a:lnTo>
                    <a:lnTo>
                      <a:pt x="86" y="174"/>
                    </a:lnTo>
                    <a:lnTo>
                      <a:pt x="82" y="172"/>
                    </a:lnTo>
                    <a:lnTo>
                      <a:pt x="82" y="172"/>
                    </a:lnTo>
                    <a:lnTo>
                      <a:pt x="78" y="174"/>
                    </a:lnTo>
                    <a:lnTo>
                      <a:pt x="78" y="176"/>
                    </a:lnTo>
                    <a:lnTo>
                      <a:pt x="78" y="176"/>
                    </a:lnTo>
                    <a:lnTo>
                      <a:pt x="78" y="180"/>
                    </a:lnTo>
                    <a:lnTo>
                      <a:pt x="82" y="182"/>
                    </a:lnTo>
                    <a:lnTo>
                      <a:pt x="82" y="182"/>
                    </a:lnTo>
                    <a:close/>
                    <a:moveTo>
                      <a:pt x="82" y="174"/>
                    </a:moveTo>
                    <a:lnTo>
                      <a:pt x="82" y="174"/>
                    </a:lnTo>
                    <a:lnTo>
                      <a:pt x="82" y="174"/>
                    </a:lnTo>
                    <a:lnTo>
                      <a:pt x="80" y="174"/>
                    </a:lnTo>
                    <a:lnTo>
                      <a:pt x="80" y="176"/>
                    </a:lnTo>
                    <a:lnTo>
                      <a:pt x="80" y="176"/>
                    </a:lnTo>
                    <a:lnTo>
                      <a:pt x="80" y="180"/>
                    </a:lnTo>
                    <a:lnTo>
                      <a:pt x="82" y="180"/>
                    </a:lnTo>
                    <a:lnTo>
                      <a:pt x="82" y="180"/>
                    </a:lnTo>
                    <a:lnTo>
                      <a:pt x="84" y="180"/>
                    </a:lnTo>
                    <a:lnTo>
                      <a:pt x="86" y="176"/>
                    </a:lnTo>
                    <a:lnTo>
                      <a:pt x="86" y="176"/>
                    </a:lnTo>
                    <a:lnTo>
                      <a:pt x="84" y="174"/>
                    </a:lnTo>
                    <a:lnTo>
                      <a:pt x="82" y="174"/>
                    </a:lnTo>
                    <a:lnTo>
                      <a:pt x="82" y="174"/>
                    </a:lnTo>
                    <a:close/>
                    <a:moveTo>
                      <a:pt x="212" y="118"/>
                    </a:moveTo>
                    <a:lnTo>
                      <a:pt x="216" y="100"/>
                    </a:lnTo>
                    <a:lnTo>
                      <a:pt x="202" y="100"/>
                    </a:lnTo>
                    <a:lnTo>
                      <a:pt x="202" y="118"/>
                    </a:lnTo>
                    <a:lnTo>
                      <a:pt x="212" y="118"/>
                    </a:lnTo>
                    <a:close/>
                    <a:moveTo>
                      <a:pt x="204" y="116"/>
                    </a:moveTo>
                    <a:lnTo>
                      <a:pt x="204" y="116"/>
                    </a:lnTo>
                    <a:lnTo>
                      <a:pt x="210" y="116"/>
                    </a:lnTo>
                    <a:lnTo>
                      <a:pt x="214" y="102"/>
                    </a:lnTo>
                    <a:lnTo>
                      <a:pt x="204" y="102"/>
                    </a:lnTo>
                    <a:lnTo>
                      <a:pt x="204" y="116"/>
                    </a:lnTo>
                    <a:close/>
                    <a:moveTo>
                      <a:pt x="198" y="118"/>
                    </a:moveTo>
                    <a:lnTo>
                      <a:pt x="198" y="100"/>
                    </a:lnTo>
                    <a:lnTo>
                      <a:pt x="180" y="100"/>
                    </a:lnTo>
                    <a:lnTo>
                      <a:pt x="180" y="118"/>
                    </a:lnTo>
                    <a:lnTo>
                      <a:pt x="198" y="118"/>
                    </a:lnTo>
                    <a:close/>
                    <a:moveTo>
                      <a:pt x="182" y="116"/>
                    </a:moveTo>
                    <a:lnTo>
                      <a:pt x="182" y="116"/>
                    </a:lnTo>
                    <a:lnTo>
                      <a:pt x="196" y="116"/>
                    </a:lnTo>
                    <a:lnTo>
                      <a:pt x="196" y="102"/>
                    </a:lnTo>
                    <a:lnTo>
                      <a:pt x="182" y="102"/>
                    </a:lnTo>
                    <a:lnTo>
                      <a:pt x="182" y="116"/>
                    </a:lnTo>
                    <a:close/>
                    <a:moveTo>
                      <a:pt x="174" y="118"/>
                    </a:moveTo>
                    <a:lnTo>
                      <a:pt x="174" y="100"/>
                    </a:lnTo>
                    <a:lnTo>
                      <a:pt x="158" y="100"/>
                    </a:lnTo>
                    <a:lnTo>
                      <a:pt x="158" y="118"/>
                    </a:lnTo>
                    <a:lnTo>
                      <a:pt x="174" y="118"/>
                    </a:lnTo>
                    <a:close/>
                    <a:moveTo>
                      <a:pt x="160" y="116"/>
                    </a:moveTo>
                    <a:lnTo>
                      <a:pt x="160" y="116"/>
                    </a:lnTo>
                    <a:lnTo>
                      <a:pt x="172" y="116"/>
                    </a:lnTo>
                    <a:lnTo>
                      <a:pt x="172" y="102"/>
                    </a:lnTo>
                    <a:lnTo>
                      <a:pt x="160" y="102"/>
                    </a:lnTo>
                    <a:lnTo>
                      <a:pt x="160" y="116"/>
                    </a:lnTo>
                    <a:close/>
                    <a:moveTo>
                      <a:pt x="152" y="118"/>
                    </a:moveTo>
                    <a:lnTo>
                      <a:pt x="152" y="100"/>
                    </a:lnTo>
                    <a:lnTo>
                      <a:pt x="136" y="100"/>
                    </a:lnTo>
                    <a:lnTo>
                      <a:pt x="136" y="118"/>
                    </a:lnTo>
                    <a:lnTo>
                      <a:pt x="152" y="118"/>
                    </a:lnTo>
                    <a:close/>
                    <a:moveTo>
                      <a:pt x="138" y="116"/>
                    </a:moveTo>
                    <a:lnTo>
                      <a:pt x="138" y="116"/>
                    </a:lnTo>
                    <a:lnTo>
                      <a:pt x="150" y="116"/>
                    </a:lnTo>
                    <a:lnTo>
                      <a:pt x="150" y="102"/>
                    </a:lnTo>
                    <a:lnTo>
                      <a:pt x="138" y="102"/>
                    </a:lnTo>
                    <a:lnTo>
                      <a:pt x="138" y="116"/>
                    </a:lnTo>
                    <a:close/>
                    <a:moveTo>
                      <a:pt x="130" y="118"/>
                    </a:moveTo>
                    <a:lnTo>
                      <a:pt x="130" y="100"/>
                    </a:lnTo>
                    <a:lnTo>
                      <a:pt x="114" y="100"/>
                    </a:lnTo>
                    <a:lnTo>
                      <a:pt x="114" y="118"/>
                    </a:lnTo>
                    <a:lnTo>
                      <a:pt x="130" y="118"/>
                    </a:lnTo>
                    <a:close/>
                    <a:moveTo>
                      <a:pt x="116" y="116"/>
                    </a:moveTo>
                    <a:lnTo>
                      <a:pt x="116" y="116"/>
                    </a:lnTo>
                    <a:lnTo>
                      <a:pt x="128" y="116"/>
                    </a:lnTo>
                    <a:lnTo>
                      <a:pt x="128" y="102"/>
                    </a:lnTo>
                    <a:lnTo>
                      <a:pt x="116" y="102"/>
                    </a:lnTo>
                    <a:lnTo>
                      <a:pt x="116" y="116"/>
                    </a:lnTo>
                    <a:close/>
                    <a:moveTo>
                      <a:pt x="108" y="118"/>
                    </a:moveTo>
                    <a:lnTo>
                      <a:pt x="108" y="100"/>
                    </a:lnTo>
                    <a:lnTo>
                      <a:pt x="92" y="100"/>
                    </a:lnTo>
                    <a:lnTo>
                      <a:pt x="92" y="118"/>
                    </a:lnTo>
                    <a:lnTo>
                      <a:pt x="108" y="118"/>
                    </a:lnTo>
                    <a:close/>
                    <a:moveTo>
                      <a:pt x="94" y="116"/>
                    </a:moveTo>
                    <a:lnTo>
                      <a:pt x="94" y="116"/>
                    </a:lnTo>
                    <a:lnTo>
                      <a:pt x="106" y="116"/>
                    </a:lnTo>
                    <a:lnTo>
                      <a:pt x="106" y="102"/>
                    </a:lnTo>
                    <a:lnTo>
                      <a:pt x="94" y="102"/>
                    </a:lnTo>
                    <a:lnTo>
                      <a:pt x="94" y="116"/>
                    </a:lnTo>
                    <a:close/>
                    <a:moveTo>
                      <a:pt x="86" y="118"/>
                    </a:moveTo>
                    <a:lnTo>
                      <a:pt x="86" y="100"/>
                    </a:lnTo>
                    <a:lnTo>
                      <a:pt x="74" y="100"/>
                    </a:lnTo>
                    <a:lnTo>
                      <a:pt x="80" y="118"/>
                    </a:lnTo>
                    <a:lnTo>
                      <a:pt x="86" y="118"/>
                    </a:lnTo>
                    <a:close/>
                    <a:moveTo>
                      <a:pt x="80" y="116"/>
                    </a:moveTo>
                    <a:lnTo>
                      <a:pt x="80" y="116"/>
                    </a:lnTo>
                    <a:lnTo>
                      <a:pt x="84" y="116"/>
                    </a:lnTo>
                    <a:lnTo>
                      <a:pt x="84" y="102"/>
                    </a:lnTo>
                    <a:lnTo>
                      <a:pt x="76" y="102"/>
                    </a:lnTo>
                    <a:lnTo>
                      <a:pt x="80" y="116"/>
                    </a:lnTo>
                    <a:close/>
                    <a:moveTo>
                      <a:pt x="218" y="96"/>
                    </a:moveTo>
                    <a:lnTo>
                      <a:pt x="222" y="80"/>
                    </a:lnTo>
                    <a:lnTo>
                      <a:pt x="202" y="80"/>
                    </a:lnTo>
                    <a:lnTo>
                      <a:pt x="202" y="96"/>
                    </a:lnTo>
                    <a:lnTo>
                      <a:pt x="218" y="96"/>
                    </a:lnTo>
                    <a:close/>
                    <a:moveTo>
                      <a:pt x="204" y="94"/>
                    </a:moveTo>
                    <a:lnTo>
                      <a:pt x="204" y="94"/>
                    </a:lnTo>
                    <a:lnTo>
                      <a:pt x="216" y="94"/>
                    </a:lnTo>
                    <a:lnTo>
                      <a:pt x="220" y="82"/>
                    </a:lnTo>
                    <a:lnTo>
                      <a:pt x="204" y="82"/>
                    </a:lnTo>
                    <a:lnTo>
                      <a:pt x="204" y="94"/>
                    </a:lnTo>
                    <a:close/>
                    <a:moveTo>
                      <a:pt x="198" y="96"/>
                    </a:moveTo>
                    <a:lnTo>
                      <a:pt x="198" y="80"/>
                    </a:lnTo>
                    <a:lnTo>
                      <a:pt x="180" y="80"/>
                    </a:lnTo>
                    <a:lnTo>
                      <a:pt x="180" y="96"/>
                    </a:lnTo>
                    <a:lnTo>
                      <a:pt x="198" y="96"/>
                    </a:lnTo>
                    <a:close/>
                    <a:moveTo>
                      <a:pt x="182" y="94"/>
                    </a:moveTo>
                    <a:lnTo>
                      <a:pt x="182" y="94"/>
                    </a:lnTo>
                    <a:lnTo>
                      <a:pt x="196" y="94"/>
                    </a:lnTo>
                    <a:lnTo>
                      <a:pt x="196" y="82"/>
                    </a:lnTo>
                    <a:lnTo>
                      <a:pt x="182" y="82"/>
                    </a:lnTo>
                    <a:lnTo>
                      <a:pt x="182" y="94"/>
                    </a:lnTo>
                    <a:close/>
                    <a:moveTo>
                      <a:pt x="174" y="96"/>
                    </a:moveTo>
                    <a:lnTo>
                      <a:pt x="174" y="80"/>
                    </a:lnTo>
                    <a:lnTo>
                      <a:pt x="158" y="80"/>
                    </a:lnTo>
                    <a:lnTo>
                      <a:pt x="158" y="96"/>
                    </a:lnTo>
                    <a:lnTo>
                      <a:pt x="174" y="96"/>
                    </a:lnTo>
                    <a:close/>
                    <a:moveTo>
                      <a:pt x="160" y="94"/>
                    </a:moveTo>
                    <a:lnTo>
                      <a:pt x="160" y="94"/>
                    </a:lnTo>
                    <a:lnTo>
                      <a:pt x="172" y="94"/>
                    </a:lnTo>
                    <a:lnTo>
                      <a:pt x="172" y="82"/>
                    </a:lnTo>
                    <a:lnTo>
                      <a:pt x="160" y="82"/>
                    </a:lnTo>
                    <a:lnTo>
                      <a:pt x="160" y="94"/>
                    </a:lnTo>
                    <a:close/>
                    <a:moveTo>
                      <a:pt x="152" y="96"/>
                    </a:moveTo>
                    <a:lnTo>
                      <a:pt x="152" y="80"/>
                    </a:lnTo>
                    <a:lnTo>
                      <a:pt x="136" y="80"/>
                    </a:lnTo>
                    <a:lnTo>
                      <a:pt x="136" y="96"/>
                    </a:lnTo>
                    <a:lnTo>
                      <a:pt x="152" y="96"/>
                    </a:lnTo>
                    <a:close/>
                    <a:moveTo>
                      <a:pt x="138" y="94"/>
                    </a:moveTo>
                    <a:lnTo>
                      <a:pt x="138" y="94"/>
                    </a:lnTo>
                    <a:lnTo>
                      <a:pt x="150" y="94"/>
                    </a:lnTo>
                    <a:lnTo>
                      <a:pt x="150" y="82"/>
                    </a:lnTo>
                    <a:lnTo>
                      <a:pt x="138" y="82"/>
                    </a:lnTo>
                    <a:lnTo>
                      <a:pt x="138" y="94"/>
                    </a:lnTo>
                    <a:close/>
                    <a:moveTo>
                      <a:pt x="130" y="96"/>
                    </a:moveTo>
                    <a:lnTo>
                      <a:pt x="130" y="80"/>
                    </a:lnTo>
                    <a:lnTo>
                      <a:pt x="114" y="80"/>
                    </a:lnTo>
                    <a:lnTo>
                      <a:pt x="114" y="96"/>
                    </a:lnTo>
                    <a:lnTo>
                      <a:pt x="130" y="96"/>
                    </a:lnTo>
                    <a:close/>
                    <a:moveTo>
                      <a:pt x="116" y="94"/>
                    </a:moveTo>
                    <a:lnTo>
                      <a:pt x="116" y="94"/>
                    </a:lnTo>
                    <a:lnTo>
                      <a:pt x="128" y="94"/>
                    </a:lnTo>
                    <a:lnTo>
                      <a:pt x="128" y="82"/>
                    </a:lnTo>
                    <a:lnTo>
                      <a:pt x="116" y="82"/>
                    </a:lnTo>
                    <a:lnTo>
                      <a:pt x="116" y="94"/>
                    </a:lnTo>
                    <a:close/>
                    <a:moveTo>
                      <a:pt x="108" y="96"/>
                    </a:moveTo>
                    <a:lnTo>
                      <a:pt x="108" y="80"/>
                    </a:lnTo>
                    <a:lnTo>
                      <a:pt x="92" y="80"/>
                    </a:lnTo>
                    <a:lnTo>
                      <a:pt x="92" y="96"/>
                    </a:lnTo>
                    <a:lnTo>
                      <a:pt x="108" y="96"/>
                    </a:lnTo>
                    <a:close/>
                    <a:moveTo>
                      <a:pt x="94" y="94"/>
                    </a:moveTo>
                    <a:lnTo>
                      <a:pt x="94" y="94"/>
                    </a:lnTo>
                    <a:lnTo>
                      <a:pt x="106" y="94"/>
                    </a:lnTo>
                    <a:lnTo>
                      <a:pt x="106" y="82"/>
                    </a:lnTo>
                    <a:lnTo>
                      <a:pt x="94" y="82"/>
                    </a:lnTo>
                    <a:lnTo>
                      <a:pt x="94" y="94"/>
                    </a:lnTo>
                    <a:close/>
                    <a:moveTo>
                      <a:pt x="86" y="96"/>
                    </a:moveTo>
                    <a:lnTo>
                      <a:pt x="86" y="80"/>
                    </a:lnTo>
                    <a:lnTo>
                      <a:pt x="66" y="80"/>
                    </a:lnTo>
                    <a:lnTo>
                      <a:pt x="72" y="96"/>
                    </a:lnTo>
                    <a:lnTo>
                      <a:pt x="86" y="96"/>
                    </a:lnTo>
                    <a:close/>
                    <a:moveTo>
                      <a:pt x="74" y="94"/>
                    </a:moveTo>
                    <a:lnTo>
                      <a:pt x="74" y="94"/>
                    </a:lnTo>
                    <a:lnTo>
                      <a:pt x="84" y="94"/>
                    </a:lnTo>
                    <a:lnTo>
                      <a:pt x="84" y="82"/>
                    </a:lnTo>
                    <a:lnTo>
                      <a:pt x="70" y="82"/>
                    </a:lnTo>
                    <a:lnTo>
                      <a:pt x="74" y="94"/>
                    </a:lnTo>
                    <a:close/>
                    <a:moveTo>
                      <a:pt x="224" y="74"/>
                    </a:moveTo>
                    <a:lnTo>
                      <a:pt x="228" y="62"/>
                    </a:lnTo>
                    <a:lnTo>
                      <a:pt x="202" y="60"/>
                    </a:lnTo>
                    <a:lnTo>
                      <a:pt x="202" y="74"/>
                    </a:lnTo>
                    <a:lnTo>
                      <a:pt x="224" y="74"/>
                    </a:lnTo>
                    <a:close/>
                    <a:moveTo>
                      <a:pt x="204" y="72"/>
                    </a:moveTo>
                    <a:lnTo>
                      <a:pt x="204" y="72"/>
                    </a:lnTo>
                    <a:lnTo>
                      <a:pt x="222" y="72"/>
                    </a:lnTo>
                    <a:lnTo>
                      <a:pt x="224" y="64"/>
                    </a:lnTo>
                    <a:lnTo>
                      <a:pt x="204" y="62"/>
                    </a:lnTo>
                    <a:lnTo>
                      <a:pt x="204" y="72"/>
                    </a:lnTo>
                    <a:close/>
                    <a:moveTo>
                      <a:pt x="198" y="74"/>
                    </a:moveTo>
                    <a:lnTo>
                      <a:pt x="198" y="60"/>
                    </a:lnTo>
                    <a:lnTo>
                      <a:pt x="180" y="58"/>
                    </a:lnTo>
                    <a:lnTo>
                      <a:pt x="180" y="74"/>
                    </a:lnTo>
                    <a:lnTo>
                      <a:pt x="198" y="74"/>
                    </a:lnTo>
                    <a:close/>
                    <a:moveTo>
                      <a:pt x="182" y="72"/>
                    </a:moveTo>
                    <a:lnTo>
                      <a:pt x="182" y="72"/>
                    </a:lnTo>
                    <a:lnTo>
                      <a:pt x="196" y="72"/>
                    </a:lnTo>
                    <a:lnTo>
                      <a:pt x="196" y="62"/>
                    </a:lnTo>
                    <a:lnTo>
                      <a:pt x="182" y="60"/>
                    </a:lnTo>
                    <a:lnTo>
                      <a:pt x="182" y="72"/>
                    </a:lnTo>
                    <a:close/>
                    <a:moveTo>
                      <a:pt x="174" y="74"/>
                    </a:moveTo>
                    <a:lnTo>
                      <a:pt x="174" y="58"/>
                    </a:lnTo>
                    <a:lnTo>
                      <a:pt x="158" y="58"/>
                    </a:lnTo>
                    <a:lnTo>
                      <a:pt x="158" y="74"/>
                    </a:lnTo>
                    <a:lnTo>
                      <a:pt x="174" y="74"/>
                    </a:lnTo>
                    <a:close/>
                    <a:moveTo>
                      <a:pt x="160" y="72"/>
                    </a:moveTo>
                    <a:lnTo>
                      <a:pt x="160" y="72"/>
                    </a:lnTo>
                    <a:lnTo>
                      <a:pt x="172" y="72"/>
                    </a:lnTo>
                    <a:lnTo>
                      <a:pt x="172" y="60"/>
                    </a:lnTo>
                    <a:lnTo>
                      <a:pt x="160" y="60"/>
                    </a:lnTo>
                    <a:lnTo>
                      <a:pt x="160" y="72"/>
                    </a:lnTo>
                    <a:close/>
                    <a:moveTo>
                      <a:pt x="152" y="74"/>
                    </a:moveTo>
                    <a:lnTo>
                      <a:pt x="152" y="58"/>
                    </a:lnTo>
                    <a:lnTo>
                      <a:pt x="136" y="56"/>
                    </a:lnTo>
                    <a:lnTo>
                      <a:pt x="136" y="74"/>
                    </a:lnTo>
                    <a:lnTo>
                      <a:pt x="152" y="74"/>
                    </a:lnTo>
                    <a:close/>
                    <a:moveTo>
                      <a:pt x="138" y="72"/>
                    </a:moveTo>
                    <a:lnTo>
                      <a:pt x="138" y="72"/>
                    </a:lnTo>
                    <a:lnTo>
                      <a:pt x="150" y="72"/>
                    </a:lnTo>
                    <a:lnTo>
                      <a:pt x="150" y="60"/>
                    </a:lnTo>
                    <a:lnTo>
                      <a:pt x="138" y="58"/>
                    </a:lnTo>
                    <a:lnTo>
                      <a:pt x="138" y="72"/>
                    </a:lnTo>
                    <a:close/>
                    <a:moveTo>
                      <a:pt x="130" y="74"/>
                    </a:moveTo>
                    <a:lnTo>
                      <a:pt x="130" y="56"/>
                    </a:lnTo>
                    <a:lnTo>
                      <a:pt x="114" y="54"/>
                    </a:lnTo>
                    <a:lnTo>
                      <a:pt x="114" y="74"/>
                    </a:lnTo>
                    <a:lnTo>
                      <a:pt x="130" y="74"/>
                    </a:lnTo>
                    <a:close/>
                    <a:moveTo>
                      <a:pt x="116" y="72"/>
                    </a:moveTo>
                    <a:lnTo>
                      <a:pt x="116" y="72"/>
                    </a:lnTo>
                    <a:lnTo>
                      <a:pt x="128" y="72"/>
                    </a:lnTo>
                    <a:lnTo>
                      <a:pt x="128" y="58"/>
                    </a:lnTo>
                    <a:lnTo>
                      <a:pt x="116" y="58"/>
                    </a:lnTo>
                    <a:lnTo>
                      <a:pt x="116" y="72"/>
                    </a:lnTo>
                    <a:close/>
                    <a:moveTo>
                      <a:pt x="108" y="74"/>
                    </a:moveTo>
                    <a:lnTo>
                      <a:pt x="108" y="54"/>
                    </a:lnTo>
                    <a:lnTo>
                      <a:pt x="92" y="54"/>
                    </a:lnTo>
                    <a:lnTo>
                      <a:pt x="92" y="74"/>
                    </a:lnTo>
                    <a:lnTo>
                      <a:pt x="108" y="74"/>
                    </a:lnTo>
                    <a:close/>
                    <a:moveTo>
                      <a:pt x="94" y="72"/>
                    </a:moveTo>
                    <a:lnTo>
                      <a:pt x="94" y="72"/>
                    </a:lnTo>
                    <a:lnTo>
                      <a:pt x="106" y="72"/>
                    </a:lnTo>
                    <a:lnTo>
                      <a:pt x="106" y="56"/>
                    </a:lnTo>
                    <a:lnTo>
                      <a:pt x="94" y="56"/>
                    </a:lnTo>
                    <a:lnTo>
                      <a:pt x="94" y="72"/>
                    </a:lnTo>
                    <a:close/>
                    <a:moveTo>
                      <a:pt x="86" y="74"/>
                    </a:moveTo>
                    <a:lnTo>
                      <a:pt x="86" y="54"/>
                    </a:lnTo>
                    <a:lnTo>
                      <a:pt x="58" y="52"/>
                    </a:lnTo>
                    <a:lnTo>
                      <a:pt x="66" y="74"/>
                    </a:lnTo>
                    <a:lnTo>
                      <a:pt x="86" y="74"/>
                    </a:lnTo>
                    <a:close/>
                    <a:moveTo>
                      <a:pt x="66" y="72"/>
                    </a:moveTo>
                    <a:lnTo>
                      <a:pt x="66" y="72"/>
                    </a:lnTo>
                    <a:lnTo>
                      <a:pt x="84" y="72"/>
                    </a:lnTo>
                    <a:lnTo>
                      <a:pt x="84" y="56"/>
                    </a:lnTo>
                    <a:lnTo>
                      <a:pt x="60" y="54"/>
                    </a:lnTo>
                    <a:lnTo>
                      <a:pt x="66" y="72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/>
              <a:lstStyle/>
              <a:p>
                <a:endParaRPr lang="en-AU" sz="1125"/>
              </a:p>
            </p:txBody>
          </p:sp>
          <p:sp>
            <p:nvSpPr>
              <p:cNvPr id="154" name="Freeform 137"/>
              <p:cNvSpPr>
                <a:spLocks noEditPoints="1"/>
              </p:cNvSpPr>
              <p:nvPr/>
            </p:nvSpPr>
            <p:spPr bwMode="auto">
              <a:xfrm>
                <a:off x="6378575" y="3003550"/>
                <a:ext cx="381000" cy="304800"/>
              </a:xfrm>
              <a:custGeom>
                <a:avLst/>
                <a:gdLst>
                  <a:gd name="T0" fmla="*/ 182 w 240"/>
                  <a:gd name="T1" fmla="*/ 178 h 192"/>
                  <a:gd name="T2" fmla="*/ 92 w 240"/>
                  <a:gd name="T3" fmla="*/ 188 h 192"/>
                  <a:gd name="T4" fmla="*/ 68 w 240"/>
                  <a:gd name="T5" fmla="*/ 178 h 192"/>
                  <a:gd name="T6" fmla="*/ 18 w 240"/>
                  <a:gd name="T7" fmla="*/ 12 h 192"/>
                  <a:gd name="T8" fmla="*/ 2 w 240"/>
                  <a:gd name="T9" fmla="*/ 0 h 192"/>
                  <a:gd name="T10" fmla="*/ 44 w 240"/>
                  <a:gd name="T11" fmla="*/ 6 h 192"/>
                  <a:gd name="T12" fmla="*/ 82 w 240"/>
                  <a:gd name="T13" fmla="*/ 128 h 192"/>
                  <a:gd name="T14" fmla="*/ 210 w 240"/>
                  <a:gd name="T15" fmla="*/ 178 h 192"/>
                  <a:gd name="T16" fmla="*/ 92 w 240"/>
                  <a:gd name="T17" fmla="*/ 170 h 192"/>
                  <a:gd name="T18" fmla="*/ 188 w 240"/>
                  <a:gd name="T19" fmla="*/ 186 h 192"/>
                  <a:gd name="T20" fmla="*/ 208 w 240"/>
                  <a:gd name="T21" fmla="*/ 178 h 192"/>
                  <a:gd name="T22" fmla="*/ 80 w 240"/>
                  <a:gd name="T23" fmla="*/ 126 h 192"/>
                  <a:gd name="T24" fmla="*/ 54 w 240"/>
                  <a:gd name="T25" fmla="*/ 38 h 192"/>
                  <a:gd name="T26" fmla="*/ 4 w 240"/>
                  <a:gd name="T27" fmla="*/ 2 h 192"/>
                  <a:gd name="T28" fmla="*/ 36 w 240"/>
                  <a:gd name="T29" fmla="*/ 10 h 192"/>
                  <a:gd name="T30" fmla="*/ 70 w 240"/>
                  <a:gd name="T31" fmla="*/ 174 h 192"/>
                  <a:gd name="T32" fmla="*/ 82 w 240"/>
                  <a:gd name="T33" fmla="*/ 190 h 192"/>
                  <a:gd name="T34" fmla="*/ 92 w 240"/>
                  <a:gd name="T35" fmla="*/ 170 h 192"/>
                  <a:gd name="T36" fmla="*/ 196 w 240"/>
                  <a:gd name="T37" fmla="*/ 172 h 192"/>
                  <a:gd name="T38" fmla="*/ 196 w 240"/>
                  <a:gd name="T39" fmla="*/ 182 h 192"/>
                  <a:gd name="T40" fmla="*/ 194 w 240"/>
                  <a:gd name="T41" fmla="*/ 180 h 192"/>
                  <a:gd name="T42" fmla="*/ 196 w 240"/>
                  <a:gd name="T43" fmla="*/ 174 h 192"/>
                  <a:gd name="T44" fmla="*/ 86 w 240"/>
                  <a:gd name="T45" fmla="*/ 174 h 192"/>
                  <a:gd name="T46" fmla="*/ 82 w 240"/>
                  <a:gd name="T47" fmla="*/ 182 h 192"/>
                  <a:gd name="T48" fmla="*/ 80 w 240"/>
                  <a:gd name="T49" fmla="*/ 178 h 192"/>
                  <a:gd name="T50" fmla="*/ 84 w 240"/>
                  <a:gd name="T51" fmla="*/ 176 h 192"/>
                  <a:gd name="T52" fmla="*/ 212 w 240"/>
                  <a:gd name="T53" fmla="*/ 118 h 192"/>
                  <a:gd name="T54" fmla="*/ 198 w 240"/>
                  <a:gd name="T55" fmla="*/ 118 h 192"/>
                  <a:gd name="T56" fmla="*/ 196 w 240"/>
                  <a:gd name="T57" fmla="*/ 116 h 192"/>
                  <a:gd name="T58" fmla="*/ 158 w 240"/>
                  <a:gd name="T59" fmla="*/ 118 h 192"/>
                  <a:gd name="T60" fmla="*/ 160 w 240"/>
                  <a:gd name="T61" fmla="*/ 116 h 192"/>
                  <a:gd name="T62" fmla="*/ 138 w 240"/>
                  <a:gd name="T63" fmla="*/ 116 h 192"/>
                  <a:gd name="T64" fmla="*/ 114 w 240"/>
                  <a:gd name="T65" fmla="*/ 102 h 192"/>
                  <a:gd name="T66" fmla="*/ 116 w 240"/>
                  <a:gd name="T67" fmla="*/ 104 h 192"/>
                  <a:gd name="T68" fmla="*/ 94 w 240"/>
                  <a:gd name="T69" fmla="*/ 116 h 192"/>
                  <a:gd name="T70" fmla="*/ 86 w 240"/>
                  <a:gd name="T71" fmla="*/ 102 h 192"/>
                  <a:gd name="T72" fmla="*/ 84 w 240"/>
                  <a:gd name="T73" fmla="*/ 104 h 192"/>
                  <a:gd name="T74" fmla="*/ 218 w 240"/>
                  <a:gd name="T75" fmla="*/ 96 h 192"/>
                  <a:gd name="T76" fmla="*/ 198 w 240"/>
                  <a:gd name="T77" fmla="*/ 96 h 192"/>
                  <a:gd name="T78" fmla="*/ 196 w 240"/>
                  <a:gd name="T79" fmla="*/ 94 h 192"/>
                  <a:gd name="T80" fmla="*/ 158 w 240"/>
                  <a:gd name="T81" fmla="*/ 96 h 192"/>
                  <a:gd name="T82" fmla="*/ 160 w 240"/>
                  <a:gd name="T83" fmla="*/ 94 h 192"/>
                  <a:gd name="T84" fmla="*/ 138 w 240"/>
                  <a:gd name="T85" fmla="*/ 94 h 192"/>
                  <a:gd name="T86" fmla="*/ 114 w 240"/>
                  <a:gd name="T87" fmla="*/ 80 h 192"/>
                  <a:gd name="T88" fmla="*/ 116 w 240"/>
                  <a:gd name="T89" fmla="*/ 82 h 192"/>
                  <a:gd name="T90" fmla="*/ 94 w 240"/>
                  <a:gd name="T91" fmla="*/ 94 h 192"/>
                  <a:gd name="T92" fmla="*/ 86 w 240"/>
                  <a:gd name="T93" fmla="*/ 80 h 192"/>
                  <a:gd name="T94" fmla="*/ 84 w 240"/>
                  <a:gd name="T95" fmla="*/ 82 h 192"/>
                  <a:gd name="T96" fmla="*/ 224 w 240"/>
                  <a:gd name="T97" fmla="*/ 76 h 192"/>
                  <a:gd name="T98" fmla="*/ 198 w 240"/>
                  <a:gd name="T99" fmla="*/ 76 h 192"/>
                  <a:gd name="T100" fmla="*/ 196 w 240"/>
                  <a:gd name="T101" fmla="*/ 74 h 192"/>
                  <a:gd name="T102" fmla="*/ 158 w 240"/>
                  <a:gd name="T103" fmla="*/ 76 h 192"/>
                  <a:gd name="T104" fmla="*/ 160 w 240"/>
                  <a:gd name="T105" fmla="*/ 74 h 192"/>
                  <a:gd name="T106" fmla="*/ 138 w 240"/>
                  <a:gd name="T107" fmla="*/ 74 h 192"/>
                  <a:gd name="T108" fmla="*/ 114 w 240"/>
                  <a:gd name="T109" fmla="*/ 56 h 192"/>
                  <a:gd name="T110" fmla="*/ 116 w 240"/>
                  <a:gd name="T111" fmla="*/ 58 h 192"/>
                  <a:gd name="T112" fmla="*/ 94 w 240"/>
                  <a:gd name="T113" fmla="*/ 74 h 192"/>
                  <a:gd name="T114" fmla="*/ 86 w 240"/>
                  <a:gd name="T115" fmla="*/ 54 h 192"/>
                  <a:gd name="T116" fmla="*/ 84 w 240"/>
                  <a:gd name="T117" fmla="*/ 56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40" h="192">
                    <a:moveTo>
                      <a:pt x="196" y="192"/>
                    </a:moveTo>
                    <a:lnTo>
                      <a:pt x="196" y="192"/>
                    </a:lnTo>
                    <a:lnTo>
                      <a:pt x="190" y="190"/>
                    </a:lnTo>
                    <a:lnTo>
                      <a:pt x="186" y="188"/>
                    </a:lnTo>
                    <a:lnTo>
                      <a:pt x="182" y="184"/>
                    </a:lnTo>
                    <a:lnTo>
                      <a:pt x="182" y="178"/>
                    </a:lnTo>
                    <a:lnTo>
                      <a:pt x="182" y="178"/>
                    </a:lnTo>
                    <a:lnTo>
                      <a:pt x="182" y="172"/>
                    </a:lnTo>
                    <a:lnTo>
                      <a:pt x="96" y="172"/>
                    </a:lnTo>
                    <a:lnTo>
                      <a:pt x="96" y="172"/>
                    </a:lnTo>
                    <a:lnTo>
                      <a:pt x="96" y="178"/>
                    </a:lnTo>
                    <a:lnTo>
                      <a:pt x="96" y="178"/>
                    </a:lnTo>
                    <a:lnTo>
                      <a:pt x="96" y="184"/>
                    </a:lnTo>
                    <a:lnTo>
                      <a:pt x="92" y="188"/>
                    </a:lnTo>
                    <a:lnTo>
                      <a:pt x="88" y="190"/>
                    </a:lnTo>
                    <a:lnTo>
                      <a:pt x="82" y="192"/>
                    </a:lnTo>
                    <a:lnTo>
                      <a:pt x="82" y="192"/>
                    </a:lnTo>
                    <a:lnTo>
                      <a:pt x="76" y="190"/>
                    </a:lnTo>
                    <a:lnTo>
                      <a:pt x="72" y="188"/>
                    </a:lnTo>
                    <a:lnTo>
                      <a:pt x="68" y="184"/>
                    </a:lnTo>
                    <a:lnTo>
                      <a:pt x="68" y="178"/>
                    </a:lnTo>
                    <a:lnTo>
                      <a:pt x="68" y="178"/>
                    </a:lnTo>
                    <a:lnTo>
                      <a:pt x="68" y="172"/>
                    </a:lnTo>
                    <a:lnTo>
                      <a:pt x="70" y="168"/>
                    </a:lnTo>
                    <a:lnTo>
                      <a:pt x="70" y="124"/>
                    </a:lnTo>
                    <a:lnTo>
                      <a:pt x="34" y="12"/>
                    </a:lnTo>
                    <a:lnTo>
                      <a:pt x="34" y="12"/>
                    </a:lnTo>
                    <a:lnTo>
                      <a:pt x="18" y="12"/>
                    </a:lnTo>
                    <a:lnTo>
                      <a:pt x="18" y="12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0" y="8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4" y="2"/>
                    </a:lnTo>
                    <a:lnTo>
                      <a:pt x="38" y="4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56" y="38"/>
                    </a:lnTo>
                    <a:lnTo>
                      <a:pt x="56" y="38"/>
                    </a:lnTo>
                    <a:lnTo>
                      <a:pt x="58" y="44"/>
                    </a:lnTo>
                    <a:lnTo>
                      <a:pt x="240" y="54"/>
                    </a:lnTo>
                    <a:lnTo>
                      <a:pt x="240" y="56"/>
                    </a:lnTo>
                    <a:lnTo>
                      <a:pt x="218" y="128"/>
                    </a:lnTo>
                    <a:lnTo>
                      <a:pt x="82" y="128"/>
                    </a:lnTo>
                    <a:lnTo>
                      <a:pt x="82" y="160"/>
                    </a:lnTo>
                    <a:lnTo>
                      <a:pt x="204" y="160"/>
                    </a:lnTo>
                    <a:lnTo>
                      <a:pt x="204" y="166"/>
                    </a:lnTo>
                    <a:lnTo>
                      <a:pt x="204" y="166"/>
                    </a:lnTo>
                    <a:lnTo>
                      <a:pt x="208" y="170"/>
                    </a:lnTo>
                    <a:lnTo>
                      <a:pt x="210" y="178"/>
                    </a:lnTo>
                    <a:lnTo>
                      <a:pt x="210" y="178"/>
                    </a:lnTo>
                    <a:lnTo>
                      <a:pt x="210" y="184"/>
                    </a:lnTo>
                    <a:lnTo>
                      <a:pt x="206" y="188"/>
                    </a:lnTo>
                    <a:lnTo>
                      <a:pt x="202" y="190"/>
                    </a:lnTo>
                    <a:lnTo>
                      <a:pt x="196" y="192"/>
                    </a:lnTo>
                    <a:lnTo>
                      <a:pt x="196" y="192"/>
                    </a:lnTo>
                    <a:close/>
                    <a:moveTo>
                      <a:pt x="92" y="170"/>
                    </a:moveTo>
                    <a:lnTo>
                      <a:pt x="92" y="170"/>
                    </a:lnTo>
                    <a:lnTo>
                      <a:pt x="186" y="170"/>
                    </a:lnTo>
                    <a:lnTo>
                      <a:pt x="184" y="172"/>
                    </a:lnTo>
                    <a:lnTo>
                      <a:pt x="184" y="172"/>
                    </a:lnTo>
                    <a:lnTo>
                      <a:pt x="184" y="178"/>
                    </a:lnTo>
                    <a:lnTo>
                      <a:pt x="184" y="178"/>
                    </a:lnTo>
                    <a:lnTo>
                      <a:pt x="184" y="182"/>
                    </a:lnTo>
                    <a:lnTo>
                      <a:pt x="188" y="186"/>
                    </a:lnTo>
                    <a:lnTo>
                      <a:pt x="192" y="188"/>
                    </a:lnTo>
                    <a:lnTo>
                      <a:pt x="196" y="190"/>
                    </a:lnTo>
                    <a:lnTo>
                      <a:pt x="196" y="190"/>
                    </a:lnTo>
                    <a:lnTo>
                      <a:pt x="200" y="188"/>
                    </a:lnTo>
                    <a:lnTo>
                      <a:pt x="204" y="186"/>
                    </a:lnTo>
                    <a:lnTo>
                      <a:pt x="208" y="182"/>
                    </a:lnTo>
                    <a:lnTo>
                      <a:pt x="208" y="178"/>
                    </a:lnTo>
                    <a:lnTo>
                      <a:pt x="208" y="178"/>
                    </a:lnTo>
                    <a:lnTo>
                      <a:pt x="206" y="172"/>
                    </a:lnTo>
                    <a:lnTo>
                      <a:pt x="202" y="168"/>
                    </a:lnTo>
                    <a:lnTo>
                      <a:pt x="202" y="166"/>
                    </a:lnTo>
                    <a:lnTo>
                      <a:pt x="202" y="162"/>
                    </a:lnTo>
                    <a:lnTo>
                      <a:pt x="80" y="162"/>
                    </a:lnTo>
                    <a:lnTo>
                      <a:pt x="80" y="126"/>
                    </a:lnTo>
                    <a:lnTo>
                      <a:pt x="218" y="126"/>
                    </a:lnTo>
                    <a:lnTo>
                      <a:pt x="238" y="56"/>
                    </a:lnTo>
                    <a:lnTo>
                      <a:pt x="56" y="46"/>
                    </a:lnTo>
                    <a:lnTo>
                      <a:pt x="56" y="44"/>
                    </a:lnTo>
                    <a:lnTo>
                      <a:pt x="56" y="44"/>
                    </a:lnTo>
                    <a:lnTo>
                      <a:pt x="54" y="38"/>
                    </a:lnTo>
                    <a:lnTo>
                      <a:pt x="54" y="38"/>
                    </a:lnTo>
                    <a:lnTo>
                      <a:pt x="44" y="8"/>
                    </a:lnTo>
                    <a:lnTo>
                      <a:pt x="44" y="8"/>
                    </a:lnTo>
                    <a:lnTo>
                      <a:pt x="38" y="6"/>
                    </a:lnTo>
                    <a:lnTo>
                      <a:pt x="28" y="4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18" y="8"/>
                    </a:lnTo>
                    <a:lnTo>
                      <a:pt x="18" y="8"/>
                    </a:lnTo>
                    <a:lnTo>
                      <a:pt x="36" y="10"/>
                    </a:lnTo>
                    <a:lnTo>
                      <a:pt x="36" y="10"/>
                    </a:lnTo>
                    <a:lnTo>
                      <a:pt x="36" y="12"/>
                    </a:lnTo>
                    <a:lnTo>
                      <a:pt x="72" y="124"/>
                    </a:lnTo>
                    <a:lnTo>
                      <a:pt x="72" y="170"/>
                    </a:lnTo>
                    <a:lnTo>
                      <a:pt x="72" y="170"/>
                    </a:lnTo>
                    <a:lnTo>
                      <a:pt x="72" y="170"/>
                    </a:lnTo>
                    <a:lnTo>
                      <a:pt x="70" y="174"/>
                    </a:lnTo>
                    <a:lnTo>
                      <a:pt x="70" y="178"/>
                    </a:lnTo>
                    <a:lnTo>
                      <a:pt x="70" y="178"/>
                    </a:lnTo>
                    <a:lnTo>
                      <a:pt x="70" y="182"/>
                    </a:lnTo>
                    <a:lnTo>
                      <a:pt x="74" y="186"/>
                    </a:lnTo>
                    <a:lnTo>
                      <a:pt x="78" y="188"/>
                    </a:lnTo>
                    <a:lnTo>
                      <a:pt x="82" y="190"/>
                    </a:lnTo>
                    <a:lnTo>
                      <a:pt x="82" y="190"/>
                    </a:lnTo>
                    <a:lnTo>
                      <a:pt x="88" y="188"/>
                    </a:lnTo>
                    <a:lnTo>
                      <a:pt x="90" y="186"/>
                    </a:lnTo>
                    <a:lnTo>
                      <a:pt x="94" y="182"/>
                    </a:lnTo>
                    <a:lnTo>
                      <a:pt x="94" y="178"/>
                    </a:lnTo>
                    <a:lnTo>
                      <a:pt x="94" y="178"/>
                    </a:lnTo>
                    <a:lnTo>
                      <a:pt x="94" y="172"/>
                    </a:lnTo>
                    <a:lnTo>
                      <a:pt x="92" y="170"/>
                    </a:lnTo>
                    <a:close/>
                    <a:moveTo>
                      <a:pt x="196" y="182"/>
                    </a:moveTo>
                    <a:lnTo>
                      <a:pt x="196" y="182"/>
                    </a:lnTo>
                    <a:lnTo>
                      <a:pt x="200" y="182"/>
                    </a:lnTo>
                    <a:lnTo>
                      <a:pt x="202" y="178"/>
                    </a:lnTo>
                    <a:lnTo>
                      <a:pt x="202" y="178"/>
                    </a:lnTo>
                    <a:lnTo>
                      <a:pt x="200" y="174"/>
                    </a:lnTo>
                    <a:lnTo>
                      <a:pt x="196" y="172"/>
                    </a:lnTo>
                    <a:lnTo>
                      <a:pt x="196" y="172"/>
                    </a:lnTo>
                    <a:lnTo>
                      <a:pt x="192" y="174"/>
                    </a:lnTo>
                    <a:lnTo>
                      <a:pt x="190" y="178"/>
                    </a:lnTo>
                    <a:lnTo>
                      <a:pt x="190" y="178"/>
                    </a:lnTo>
                    <a:lnTo>
                      <a:pt x="192" y="182"/>
                    </a:lnTo>
                    <a:lnTo>
                      <a:pt x="196" y="182"/>
                    </a:lnTo>
                    <a:lnTo>
                      <a:pt x="196" y="182"/>
                    </a:lnTo>
                    <a:close/>
                    <a:moveTo>
                      <a:pt x="196" y="174"/>
                    </a:moveTo>
                    <a:lnTo>
                      <a:pt x="196" y="174"/>
                    </a:lnTo>
                    <a:lnTo>
                      <a:pt x="196" y="174"/>
                    </a:lnTo>
                    <a:lnTo>
                      <a:pt x="194" y="176"/>
                    </a:lnTo>
                    <a:lnTo>
                      <a:pt x="192" y="178"/>
                    </a:lnTo>
                    <a:lnTo>
                      <a:pt x="192" y="178"/>
                    </a:lnTo>
                    <a:lnTo>
                      <a:pt x="194" y="180"/>
                    </a:lnTo>
                    <a:lnTo>
                      <a:pt x="196" y="180"/>
                    </a:lnTo>
                    <a:lnTo>
                      <a:pt x="196" y="180"/>
                    </a:lnTo>
                    <a:lnTo>
                      <a:pt x="198" y="180"/>
                    </a:lnTo>
                    <a:lnTo>
                      <a:pt x="198" y="178"/>
                    </a:lnTo>
                    <a:lnTo>
                      <a:pt x="198" y="178"/>
                    </a:lnTo>
                    <a:lnTo>
                      <a:pt x="198" y="176"/>
                    </a:lnTo>
                    <a:lnTo>
                      <a:pt x="196" y="174"/>
                    </a:lnTo>
                    <a:lnTo>
                      <a:pt x="196" y="174"/>
                    </a:lnTo>
                    <a:close/>
                    <a:moveTo>
                      <a:pt x="82" y="182"/>
                    </a:moveTo>
                    <a:lnTo>
                      <a:pt x="82" y="182"/>
                    </a:lnTo>
                    <a:lnTo>
                      <a:pt x="86" y="182"/>
                    </a:lnTo>
                    <a:lnTo>
                      <a:pt x="88" y="178"/>
                    </a:lnTo>
                    <a:lnTo>
                      <a:pt x="88" y="178"/>
                    </a:lnTo>
                    <a:lnTo>
                      <a:pt x="86" y="174"/>
                    </a:lnTo>
                    <a:lnTo>
                      <a:pt x="82" y="172"/>
                    </a:lnTo>
                    <a:lnTo>
                      <a:pt x="82" y="172"/>
                    </a:lnTo>
                    <a:lnTo>
                      <a:pt x="78" y="174"/>
                    </a:lnTo>
                    <a:lnTo>
                      <a:pt x="76" y="178"/>
                    </a:lnTo>
                    <a:lnTo>
                      <a:pt x="76" y="178"/>
                    </a:lnTo>
                    <a:lnTo>
                      <a:pt x="78" y="182"/>
                    </a:lnTo>
                    <a:lnTo>
                      <a:pt x="82" y="182"/>
                    </a:lnTo>
                    <a:lnTo>
                      <a:pt x="82" y="182"/>
                    </a:lnTo>
                    <a:close/>
                    <a:moveTo>
                      <a:pt x="82" y="174"/>
                    </a:moveTo>
                    <a:lnTo>
                      <a:pt x="82" y="174"/>
                    </a:lnTo>
                    <a:lnTo>
                      <a:pt x="82" y="174"/>
                    </a:lnTo>
                    <a:lnTo>
                      <a:pt x="80" y="176"/>
                    </a:lnTo>
                    <a:lnTo>
                      <a:pt x="80" y="178"/>
                    </a:lnTo>
                    <a:lnTo>
                      <a:pt x="80" y="178"/>
                    </a:lnTo>
                    <a:lnTo>
                      <a:pt x="80" y="180"/>
                    </a:lnTo>
                    <a:lnTo>
                      <a:pt x="82" y="180"/>
                    </a:lnTo>
                    <a:lnTo>
                      <a:pt x="82" y="180"/>
                    </a:lnTo>
                    <a:lnTo>
                      <a:pt x="84" y="180"/>
                    </a:lnTo>
                    <a:lnTo>
                      <a:pt x="86" y="178"/>
                    </a:lnTo>
                    <a:lnTo>
                      <a:pt x="86" y="178"/>
                    </a:lnTo>
                    <a:lnTo>
                      <a:pt x="84" y="176"/>
                    </a:lnTo>
                    <a:lnTo>
                      <a:pt x="82" y="174"/>
                    </a:lnTo>
                    <a:lnTo>
                      <a:pt x="82" y="174"/>
                    </a:lnTo>
                    <a:close/>
                    <a:moveTo>
                      <a:pt x="212" y="118"/>
                    </a:moveTo>
                    <a:lnTo>
                      <a:pt x="216" y="102"/>
                    </a:lnTo>
                    <a:lnTo>
                      <a:pt x="202" y="102"/>
                    </a:lnTo>
                    <a:lnTo>
                      <a:pt x="202" y="118"/>
                    </a:lnTo>
                    <a:lnTo>
                      <a:pt x="212" y="118"/>
                    </a:lnTo>
                    <a:close/>
                    <a:moveTo>
                      <a:pt x="204" y="116"/>
                    </a:moveTo>
                    <a:lnTo>
                      <a:pt x="204" y="116"/>
                    </a:lnTo>
                    <a:lnTo>
                      <a:pt x="210" y="116"/>
                    </a:lnTo>
                    <a:lnTo>
                      <a:pt x="214" y="104"/>
                    </a:lnTo>
                    <a:lnTo>
                      <a:pt x="204" y="104"/>
                    </a:lnTo>
                    <a:lnTo>
                      <a:pt x="204" y="116"/>
                    </a:lnTo>
                    <a:close/>
                    <a:moveTo>
                      <a:pt x="198" y="118"/>
                    </a:moveTo>
                    <a:lnTo>
                      <a:pt x="198" y="102"/>
                    </a:lnTo>
                    <a:lnTo>
                      <a:pt x="180" y="102"/>
                    </a:lnTo>
                    <a:lnTo>
                      <a:pt x="180" y="118"/>
                    </a:lnTo>
                    <a:lnTo>
                      <a:pt x="198" y="118"/>
                    </a:lnTo>
                    <a:close/>
                    <a:moveTo>
                      <a:pt x="182" y="116"/>
                    </a:moveTo>
                    <a:lnTo>
                      <a:pt x="182" y="116"/>
                    </a:lnTo>
                    <a:lnTo>
                      <a:pt x="196" y="116"/>
                    </a:lnTo>
                    <a:lnTo>
                      <a:pt x="196" y="104"/>
                    </a:lnTo>
                    <a:lnTo>
                      <a:pt x="182" y="104"/>
                    </a:lnTo>
                    <a:lnTo>
                      <a:pt x="182" y="116"/>
                    </a:lnTo>
                    <a:close/>
                    <a:moveTo>
                      <a:pt x="174" y="118"/>
                    </a:moveTo>
                    <a:lnTo>
                      <a:pt x="174" y="102"/>
                    </a:lnTo>
                    <a:lnTo>
                      <a:pt x="158" y="102"/>
                    </a:lnTo>
                    <a:lnTo>
                      <a:pt x="158" y="118"/>
                    </a:lnTo>
                    <a:lnTo>
                      <a:pt x="174" y="118"/>
                    </a:lnTo>
                    <a:close/>
                    <a:moveTo>
                      <a:pt x="160" y="116"/>
                    </a:moveTo>
                    <a:lnTo>
                      <a:pt x="160" y="116"/>
                    </a:lnTo>
                    <a:lnTo>
                      <a:pt x="172" y="116"/>
                    </a:lnTo>
                    <a:lnTo>
                      <a:pt x="172" y="104"/>
                    </a:lnTo>
                    <a:lnTo>
                      <a:pt x="160" y="104"/>
                    </a:lnTo>
                    <a:lnTo>
                      <a:pt x="160" y="116"/>
                    </a:lnTo>
                    <a:close/>
                    <a:moveTo>
                      <a:pt x="152" y="118"/>
                    </a:moveTo>
                    <a:lnTo>
                      <a:pt x="152" y="102"/>
                    </a:lnTo>
                    <a:lnTo>
                      <a:pt x="136" y="102"/>
                    </a:lnTo>
                    <a:lnTo>
                      <a:pt x="136" y="118"/>
                    </a:lnTo>
                    <a:lnTo>
                      <a:pt x="152" y="118"/>
                    </a:lnTo>
                    <a:close/>
                    <a:moveTo>
                      <a:pt x="138" y="116"/>
                    </a:moveTo>
                    <a:lnTo>
                      <a:pt x="138" y="116"/>
                    </a:lnTo>
                    <a:lnTo>
                      <a:pt x="150" y="116"/>
                    </a:lnTo>
                    <a:lnTo>
                      <a:pt x="150" y="104"/>
                    </a:lnTo>
                    <a:lnTo>
                      <a:pt x="138" y="104"/>
                    </a:lnTo>
                    <a:lnTo>
                      <a:pt x="138" y="116"/>
                    </a:lnTo>
                    <a:close/>
                    <a:moveTo>
                      <a:pt x="130" y="118"/>
                    </a:moveTo>
                    <a:lnTo>
                      <a:pt x="130" y="102"/>
                    </a:lnTo>
                    <a:lnTo>
                      <a:pt x="114" y="102"/>
                    </a:lnTo>
                    <a:lnTo>
                      <a:pt x="114" y="118"/>
                    </a:lnTo>
                    <a:lnTo>
                      <a:pt x="130" y="118"/>
                    </a:lnTo>
                    <a:close/>
                    <a:moveTo>
                      <a:pt x="116" y="116"/>
                    </a:moveTo>
                    <a:lnTo>
                      <a:pt x="116" y="116"/>
                    </a:lnTo>
                    <a:lnTo>
                      <a:pt x="128" y="116"/>
                    </a:lnTo>
                    <a:lnTo>
                      <a:pt x="128" y="104"/>
                    </a:lnTo>
                    <a:lnTo>
                      <a:pt x="116" y="104"/>
                    </a:lnTo>
                    <a:lnTo>
                      <a:pt x="116" y="116"/>
                    </a:lnTo>
                    <a:close/>
                    <a:moveTo>
                      <a:pt x="108" y="118"/>
                    </a:moveTo>
                    <a:lnTo>
                      <a:pt x="108" y="102"/>
                    </a:lnTo>
                    <a:lnTo>
                      <a:pt x="92" y="102"/>
                    </a:lnTo>
                    <a:lnTo>
                      <a:pt x="92" y="118"/>
                    </a:lnTo>
                    <a:lnTo>
                      <a:pt x="108" y="118"/>
                    </a:lnTo>
                    <a:close/>
                    <a:moveTo>
                      <a:pt x="94" y="116"/>
                    </a:moveTo>
                    <a:lnTo>
                      <a:pt x="94" y="116"/>
                    </a:lnTo>
                    <a:lnTo>
                      <a:pt x="106" y="116"/>
                    </a:lnTo>
                    <a:lnTo>
                      <a:pt x="106" y="104"/>
                    </a:lnTo>
                    <a:lnTo>
                      <a:pt x="94" y="104"/>
                    </a:lnTo>
                    <a:lnTo>
                      <a:pt x="94" y="116"/>
                    </a:lnTo>
                    <a:close/>
                    <a:moveTo>
                      <a:pt x="86" y="118"/>
                    </a:moveTo>
                    <a:lnTo>
                      <a:pt x="86" y="102"/>
                    </a:lnTo>
                    <a:lnTo>
                      <a:pt x="74" y="102"/>
                    </a:lnTo>
                    <a:lnTo>
                      <a:pt x="80" y="118"/>
                    </a:lnTo>
                    <a:lnTo>
                      <a:pt x="86" y="118"/>
                    </a:lnTo>
                    <a:close/>
                    <a:moveTo>
                      <a:pt x="80" y="116"/>
                    </a:moveTo>
                    <a:lnTo>
                      <a:pt x="80" y="116"/>
                    </a:lnTo>
                    <a:lnTo>
                      <a:pt x="84" y="116"/>
                    </a:lnTo>
                    <a:lnTo>
                      <a:pt x="84" y="104"/>
                    </a:lnTo>
                    <a:lnTo>
                      <a:pt x="76" y="104"/>
                    </a:lnTo>
                    <a:lnTo>
                      <a:pt x="80" y="116"/>
                    </a:lnTo>
                    <a:close/>
                    <a:moveTo>
                      <a:pt x="218" y="96"/>
                    </a:moveTo>
                    <a:lnTo>
                      <a:pt x="222" y="80"/>
                    </a:lnTo>
                    <a:lnTo>
                      <a:pt x="202" y="80"/>
                    </a:lnTo>
                    <a:lnTo>
                      <a:pt x="202" y="96"/>
                    </a:lnTo>
                    <a:lnTo>
                      <a:pt x="218" y="96"/>
                    </a:lnTo>
                    <a:close/>
                    <a:moveTo>
                      <a:pt x="204" y="94"/>
                    </a:moveTo>
                    <a:lnTo>
                      <a:pt x="204" y="94"/>
                    </a:lnTo>
                    <a:lnTo>
                      <a:pt x="216" y="94"/>
                    </a:lnTo>
                    <a:lnTo>
                      <a:pt x="220" y="82"/>
                    </a:lnTo>
                    <a:lnTo>
                      <a:pt x="204" y="82"/>
                    </a:lnTo>
                    <a:lnTo>
                      <a:pt x="204" y="94"/>
                    </a:lnTo>
                    <a:close/>
                    <a:moveTo>
                      <a:pt x="198" y="96"/>
                    </a:moveTo>
                    <a:lnTo>
                      <a:pt x="198" y="80"/>
                    </a:lnTo>
                    <a:lnTo>
                      <a:pt x="180" y="80"/>
                    </a:lnTo>
                    <a:lnTo>
                      <a:pt x="180" y="96"/>
                    </a:lnTo>
                    <a:lnTo>
                      <a:pt x="198" y="96"/>
                    </a:lnTo>
                    <a:close/>
                    <a:moveTo>
                      <a:pt x="182" y="94"/>
                    </a:moveTo>
                    <a:lnTo>
                      <a:pt x="182" y="94"/>
                    </a:lnTo>
                    <a:lnTo>
                      <a:pt x="196" y="94"/>
                    </a:lnTo>
                    <a:lnTo>
                      <a:pt x="196" y="82"/>
                    </a:lnTo>
                    <a:lnTo>
                      <a:pt x="182" y="82"/>
                    </a:lnTo>
                    <a:lnTo>
                      <a:pt x="182" y="94"/>
                    </a:lnTo>
                    <a:close/>
                    <a:moveTo>
                      <a:pt x="174" y="96"/>
                    </a:moveTo>
                    <a:lnTo>
                      <a:pt x="174" y="80"/>
                    </a:lnTo>
                    <a:lnTo>
                      <a:pt x="158" y="80"/>
                    </a:lnTo>
                    <a:lnTo>
                      <a:pt x="158" y="96"/>
                    </a:lnTo>
                    <a:lnTo>
                      <a:pt x="174" y="96"/>
                    </a:lnTo>
                    <a:close/>
                    <a:moveTo>
                      <a:pt x="160" y="94"/>
                    </a:moveTo>
                    <a:lnTo>
                      <a:pt x="160" y="94"/>
                    </a:lnTo>
                    <a:lnTo>
                      <a:pt x="172" y="94"/>
                    </a:lnTo>
                    <a:lnTo>
                      <a:pt x="172" y="82"/>
                    </a:lnTo>
                    <a:lnTo>
                      <a:pt x="160" y="82"/>
                    </a:lnTo>
                    <a:lnTo>
                      <a:pt x="160" y="94"/>
                    </a:lnTo>
                    <a:close/>
                    <a:moveTo>
                      <a:pt x="152" y="96"/>
                    </a:moveTo>
                    <a:lnTo>
                      <a:pt x="152" y="80"/>
                    </a:lnTo>
                    <a:lnTo>
                      <a:pt x="136" y="80"/>
                    </a:lnTo>
                    <a:lnTo>
                      <a:pt x="136" y="96"/>
                    </a:lnTo>
                    <a:lnTo>
                      <a:pt x="152" y="96"/>
                    </a:lnTo>
                    <a:close/>
                    <a:moveTo>
                      <a:pt x="138" y="94"/>
                    </a:moveTo>
                    <a:lnTo>
                      <a:pt x="138" y="94"/>
                    </a:lnTo>
                    <a:lnTo>
                      <a:pt x="150" y="94"/>
                    </a:lnTo>
                    <a:lnTo>
                      <a:pt x="150" y="82"/>
                    </a:lnTo>
                    <a:lnTo>
                      <a:pt x="138" y="82"/>
                    </a:lnTo>
                    <a:lnTo>
                      <a:pt x="138" y="94"/>
                    </a:lnTo>
                    <a:close/>
                    <a:moveTo>
                      <a:pt x="130" y="96"/>
                    </a:moveTo>
                    <a:lnTo>
                      <a:pt x="130" y="80"/>
                    </a:lnTo>
                    <a:lnTo>
                      <a:pt x="114" y="80"/>
                    </a:lnTo>
                    <a:lnTo>
                      <a:pt x="114" y="96"/>
                    </a:lnTo>
                    <a:lnTo>
                      <a:pt x="130" y="96"/>
                    </a:lnTo>
                    <a:close/>
                    <a:moveTo>
                      <a:pt x="116" y="94"/>
                    </a:moveTo>
                    <a:lnTo>
                      <a:pt x="116" y="94"/>
                    </a:lnTo>
                    <a:lnTo>
                      <a:pt x="128" y="94"/>
                    </a:lnTo>
                    <a:lnTo>
                      <a:pt x="128" y="82"/>
                    </a:lnTo>
                    <a:lnTo>
                      <a:pt x="116" y="82"/>
                    </a:lnTo>
                    <a:lnTo>
                      <a:pt x="116" y="94"/>
                    </a:lnTo>
                    <a:close/>
                    <a:moveTo>
                      <a:pt x="108" y="96"/>
                    </a:moveTo>
                    <a:lnTo>
                      <a:pt x="108" y="80"/>
                    </a:lnTo>
                    <a:lnTo>
                      <a:pt x="92" y="80"/>
                    </a:lnTo>
                    <a:lnTo>
                      <a:pt x="92" y="96"/>
                    </a:lnTo>
                    <a:lnTo>
                      <a:pt x="108" y="96"/>
                    </a:lnTo>
                    <a:close/>
                    <a:moveTo>
                      <a:pt x="94" y="94"/>
                    </a:moveTo>
                    <a:lnTo>
                      <a:pt x="94" y="94"/>
                    </a:lnTo>
                    <a:lnTo>
                      <a:pt x="106" y="94"/>
                    </a:lnTo>
                    <a:lnTo>
                      <a:pt x="106" y="82"/>
                    </a:lnTo>
                    <a:lnTo>
                      <a:pt x="94" y="82"/>
                    </a:lnTo>
                    <a:lnTo>
                      <a:pt x="94" y="94"/>
                    </a:lnTo>
                    <a:close/>
                    <a:moveTo>
                      <a:pt x="86" y="96"/>
                    </a:moveTo>
                    <a:lnTo>
                      <a:pt x="86" y="80"/>
                    </a:lnTo>
                    <a:lnTo>
                      <a:pt x="66" y="80"/>
                    </a:lnTo>
                    <a:lnTo>
                      <a:pt x="72" y="96"/>
                    </a:lnTo>
                    <a:lnTo>
                      <a:pt x="86" y="96"/>
                    </a:lnTo>
                    <a:close/>
                    <a:moveTo>
                      <a:pt x="74" y="94"/>
                    </a:moveTo>
                    <a:lnTo>
                      <a:pt x="74" y="94"/>
                    </a:lnTo>
                    <a:lnTo>
                      <a:pt x="84" y="94"/>
                    </a:lnTo>
                    <a:lnTo>
                      <a:pt x="84" y="82"/>
                    </a:lnTo>
                    <a:lnTo>
                      <a:pt x="70" y="82"/>
                    </a:lnTo>
                    <a:lnTo>
                      <a:pt x="74" y="94"/>
                    </a:lnTo>
                    <a:close/>
                    <a:moveTo>
                      <a:pt x="224" y="76"/>
                    </a:moveTo>
                    <a:lnTo>
                      <a:pt x="228" y="62"/>
                    </a:lnTo>
                    <a:lnTo>
                      <a:pt x="202" y="60"/>
                    </a:lnTo>
                    <a:lnTo>
                      <a:pt x="202" y="76"/>
                    </a:lnTo>
                    <a:lnTo>
                      <a:pt x="224" y="76"/>
                    </a:lnTo>
                    <a:close/>
                    <a:moveTo>
                      <a:pt x="204" y="74"/>
                    </a:moveTo>
                    <a:lnTo>
                      <a:pt x="204" y="74"/>
                    </a:lnTo>
                    <a:lnTo>
                      <a:pt x="222" y="74"/>
                    </a:lnTo>
                    <a:lnTo>
                      <a:pt x="224" y="64"/>
                    </a:lnTo>
                    <a:lnTo>
                      <a:pt x="204" y="62"/>
                    </a:lnTo>
                    <a:lnTo>
                      <a:pt x="204" y="74"/>
                    </a:lnTo>
                    <a:close/>
                    <a:moveTo>
                      <a:pt x="198" y="76"/>
                    </a:moveTo>
                    <a:lnTo>
                      <a:pt x="198" y="60"/>
                    </a:lnTo>
                    <a:lnTo>
                      <a:pt x="180" y="60"/>
                    </a:lnTo>
                    <a:lnTo>
                      <a:pt x="180" y="76"/>
                    </a:lnTo>
                    <a:lnTo>
                      <a:pt x="198" y="76"/>
                    </a:lnTo>
                    <a:close/>
                    <a:moveTo>
                      <a:pt x="182" y="74"/>
                    </a:moveTo>
                    <a:lnTo>
                      <a:pt x="182" y="74"/>
                    </a:lnTo>
                    <a:lnTo>
                      <a:pt x="196" y="74"/>
                    </a:lnTo>
                    <a:lnTo>
                      <a:pt x="196" y="62"/>
                    </a:lnTo>
                    <a:lnTo>
                      <a:pt x="182" y="62"/>
                    </a:lnTo>
                    <a:lnTo>
                      <a:pt x="182" y="74"/>
                    </a:lnTo>
                    <a:close/>
                    <a:moveTo>
                      <a:pt x="174" y="76"/>
                    </a:moveTo>
                    <a:lnTo>
                      <a:pt x="174" y="58"/>
                    </a:lnTo>
                    <a:lnTo>
                      <a:pt x="158" y="58"/>
                    </a:lnTo>
                    <a:lnTo>
                      <a:pt x="158" y="76"/>
                    </a:lnTo>
                    <a:lnTo>
                      <a:pt x="174" y="76"/>
                    </a:lnTo>
                    <a:close/>
                    <a:moveTo>
                      <a:pt x="160" y="74"/>
                    </a:moveTo>
                    <a:lnTo>
                      <a:pt x="160" y="74"/>
                    </a:lnTo>
                    <a:lnTo>
                      <a:pt x="172" y="74"/>
                    </a:lnTo>
                    <a:lnTo>
                      <a:pt x="172" y="60"/>
                    </a:lnTo>
                    <a:lnTo>
                      <a:pt x="160" y="60"/>
                    </a:lnTo>
                    <a:lnTo>
                      <a:pt x="160" y="74"/>
                    </a:lnTo>
                    <a:close/>
                    <a:moveTo>
                      <a:pt x="152" y="76"/>
                    </a:moveTo>
                    <a:lnTo>
                      <a:pt x="152" y="58"/>
                    </a:lnTo>
                    <a:lnTo>
                      <a:pt x="136" y="56"/>
                    </a:lnTo>
                    <a:lnTo>
                      <a:pt x="136" y="76"/>
                    </a:lnTo>
                    <a:lnTo>
                      <a:pt x="152" y="76"/>
                    </a:lnTo>
                    <a:close/>
                    <a:moveTo>
                      <a:pt x="138" y="74"/>
                    </a:moveTo>
                    <a:lnTo>
                      <a:pt x="138" y="74"/>
                    </a:lnTo>
                    <a:lnTo>
                      <a:pt x="150" y="74"/>
                    </a:lnTo>
                    <a:lnTo>
                      <a:pt x="150" y="60"/>
                    </a:lnTo>
                    <a:lnTo>
                      <a:pt x="138" y="58"/>
                    </a:lnTo>
                    <a:lnTo>
                      <a:pt x="138" y="74"/>
                    </a:lnTo>
                    <a:close/>
                    <a:moveTo>
                      <a:pt x="130" y="76"/>
                    </a:moveTo>
                    <a:lnTo>
                      <a:pt x="130" y="56"/>
                    </a:lnTo>
                    <a:lnTo>
                      <a:pt x="114" y="56"/>
                    </a:lnTo>
                    <a:lnTo>
                      <a:pt x="114" y="76"/>
                    </a:lnTo>
                    <a:lnTo>
                      <a:pt x="130" y="76"/>
                    </a:lnTo>
                    <a:close/>
                    <a:moveTo>
                      <a:pt x="116" y="74"/>
                    </a:moveTo>
                    <a:lnTo>
                      <a:pt x="116" y="74"/>
                    </a:lnTo>
                    <a:lnTo>
                      <a:pt x="128" y="74"/>
                    </a:lnTo>
                    <a:lnTo>
                      <a:pt x="128" y="58"/>
                    </a:lnTo>
                    <a:lnTo>
                      <a:pt x="116" y="58"/>
                    </a:lnTo>
                    <a:lnTo>
                      <a:pt x="116" y="74"/>
                    </a:lnTo>
                    <a:close/>
                    <a:moveTo>
                      <a:pt x="108" y="76"/>
                    </a:moveTo>
                    <a:lnTo>
                      <a:pt x="108" y="56"/>
                    </a:lnTo>
                    <a:lnTo>
                      <a:pt x="92" y="54"/>
                    </a:lnTo>
                    <a:lnTo>
                      <a:pt x="92" y="76"/>
                    </a:lnTo>
                    <a:lnTo>
                      <a:pt x="108" y="76"/>
                    </a:lnTo>
                    <a:close/>
                    <a:moveTo>
                      <a:pt x="94" y="74"/>
                    </a:moveTo>
                    <a:lnTo>
                      <a:pt x="94" y="74"/>
                    </a:lnTo>
                    <a:lnTo>
                      <a:pt x="106" y="74"/>
                    </a:lnTo>
                    <a:lnTo>
                      <a:pt x="106" y="58"/>
                    </a:lnTo>
                    <a:lnTo>
                      <a:pt x="94" y="56"/>
                    </a:lnTo>
                    <a:lnTo>
                      <a:pt x="94" y="74"/>
                    </a:lnTo>
                    <a:close/>
                    <a:moveTo>
                      <a:pt x="86" y="76"/>
                    </a:moveTo>
                    <a:lnTo>
                      <a:pt x="86" y="54"/>
                    </a:lnTo>
                    <a:lnTo>
                      <a:pt x="58" y="52"/>
                    </a:lnTo>
                    <a:lnTo>
                      <a:pt x="66" y="76"/>
                    </a:lnTo>
                    <a:lnTo>
                      <a:pt x="86" y="76"/>
                    </a:lnTo>
                    <a:close/>
                    <a:moveTo>
                      <a:pt x="66" y="74"/>
                    </a:moveTo>
                    <a:lnTo>
                      <a:pt x="66" y="74"/>
                    </a:lnTo>
                    <a:lnTo>
                      <a:pt x="84" y="74"/>
                    </a:lnTo>
                    <a:lnTo>
                      <a:pt x="84" y="56"/>
                    </a:lnTo>
                    <a:lnTo>
                      <a:pt x="60" y="54"/>
                    </a:lnTo>
                    <a:lnTo>
                      <a:pt x="66" y="74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/>
              <a:lstStyle/>
              <a:p>
                <a:endParaRPr lang="en-AU" sz="1125"/>
              </a:p>
            </p:txBody>
          </p:sp>
          <p:sp>
            <p:nvSpPr>
              <p:cNvPr id="155" name="Freeform 138"/>
              <p:cNvSpPr>
                <a:spLocks noEditPoints="1"/>
              </p:cNvSpPr>
              <p:nvPr/>
            </p:nvSpPr>
            <p:spPr bwMode="auto">
              <a:xfrm>
                <a:off x="7175500" y="3006725"/>
                <a:ext cx="381000" cy="304800"/>
              </a:xfrm>
              <a:custGeom>
                <a:avLst/>
                <a:gdLst>
                  <a:gd name="T0" fmla="*/ 180 w 240"/>
                  <a:gd name="T1" fmla="*/ 178 h 192"/>
                  <a:gd name="T2" fmla="*/ 92 w 240"/>
                  <a:gd name="T3" fmla="*/ 188 h 192"/>
                  <a:gd name="T4" fmla="*/ 68 w 240"/>
                  <a:gd name="T5" fmla="*/ 178 h 192"/>
                  <a:gd name="T6" fmla="*/ 16 w 240"/>
                  <a:gd name="T7" fmla="*/ 12 h 192"/>
                  <a:gd name="T8" fmla="*/ 0 w 240"/>
                  <a:gd name="T9" fmla="*/ 2 h 192"/>
                  <a:gd name="T10" fmla="*/ 44 w 240"/>
                  <a:gd name="T11" fmla="*/ 6 h 192"/>
                  <a:gd name="T12" fmla="*/ 82 w 240"/>
                  <a:gd name="T13" fmla="*/ 130 h 192"/>
                  <a:gd name="T14" fmla="*/ 210 w 240"/>
                  <a:gd name="T15" fmla="*/ 178 h 192"/>
                  <a:gd name="T16" fmla="*/ 92 w 240"/>
                  <a:gd name="T17" fmla="*/ 172 h 192"/>
                  <a:gd name="T18" fmla="*/ 186 w 240"/>
                  <a:gd name="T19" fmla="*/ 188 h 192"/>
                  <a:gd name="T20" fmla="*/ 208 w 240"/>
                  <a:gd name="T21" fmla="*/ 178 h 192"/>
                  <a:gd name="T22" fmla="*/ 80 w 240"/>
                  <a:gd name="T23" fmla="*/ 128 h 192"/>
                  <a:gd name="T24" fmla="*/ 54 w 240"/>
                  <a:gd name="T25" fmla="*/ 40 h 192"/>
                  <a:gd name="T26" fmla="*/ 4 w 240"/>
                  <a:gd name="T27" fmla="*/ 2 h 192"/>
                  <a:gd name="T28" fmla="*/ 34 w 240"/>
                  <a:gd name="T29" fmla="*/ 12 h 192"/>
                  <a:gd name="T30" fmla="*/ 70 w 240"/>
                  <a:gd name="T31" fmla="*/ 174 h 192"/>
                  <a:gd name="T32" fmla="*/ 82 w 240"/>
                  <a:gd name="T33" fmla="*/ 190 h 192"/>
                  <a:gd name="T34" fmla="*/ 92 w 240"/>
                  <a:gd name="T35" fmla="*/ 172 h 192"/>
                  <a:gd name="T36" fmla="*/ 196 w 240"/>
                  <a:gd name="T37" fmla="*/ 174 h 192"/>
                  <a:gd name="T38" fmla="*/ 196 w 240"/>
                  <a:gd name="T39" fmla="*/ 184 h 192"/>
                  <a:gd name="T40" fmla="*/ 194 w 240"/>
                  <a:gd name="T41" fmla="*/ 180 h 192"/>
                  <a:gd name="T42" fmla="*/ 196 w 240"/>
                  <a:gd name="T43" fmla="*/ 176 h 192"/>
                  <a:gd name="T44" fmla="*/ 86 w 240"/>
                  <a:gd name="T45" fmla="*/ 174 h 192"/>
                  <a:gd name="T46" fmla="*/ 82 w 240"/>
                  <a:gd name="T47" fmla="*/ 184 h 192"/>
                  <a:gd name="T48" fmla="*/ 78 w 240"/>
                  <a:gd name="T49" fmla="*/ 178 h 192"/>
                  <a:gd name="T50" fmla="*/ 84 w 240"/>
                  <a:gd name="T51" fmla="*/ 176 h 192"/>
                  <a:gd name="T52" fmla="*/ 210 w 240"/>
                  <a:gd name="T53" fmla="*/ 120 h 192"/>
                  <a:gd name="T54" fmla="*/ 196 w 240"/>
                  <a:gd name="T55" fmla="*/ 120 h 192"/>
                  <a:gd name="T56" fmla="*/ 194 w 240"/>
                  <a:gd name="T57" fmla="*/ 118 h 192"/>
                  <a:gd name="T58" fmla="*/ 158 w 240"/>
                  <a:gd name="T59" fmla="*/ 120 h 192"/>
                  <a:gd name="T60" fmla="*/ 160 w 240"/>
                  <a:gd name="T61" fmla="*/ 118 h 192"/>
                  <a:gd name="T62" fmla="*/ 138 w 240"/>
                  <a:gd name="T63" fmla="*/ 118 h 192"/>
                  <a:gd name="T64" fmla="*/ 112 w 240"/>
                  <a:gd name="T65" fmla="*/ 102 h 192"/>
                  <a:gd name="T66" fmla="*/ 114 w 240"/>
                  <a:gd name="T67" fmla="*/ 104 h 192"/>
                  <a:gd name="T68" fmla="*/ 92 w 240"/>
                  <a:gd name="T69" fmla="*/ 118 h 192"/>
                  <a:gd name="T70" fmla="*/ 84 w 240"/>
                  <a:gd name="T71" fmla="*/ 102 h 192"/>
                  <a:gd name="T72" fmla="*/ 82 w 240"/>
                  <a:gd name="T73" fmla="*/ 104 h 192"/>
                  <a:gd name="T74" fmla="*/ 216 w 240"/>
                  <a:gd name="T75" fmla="*/ 96 h 192"/>
                  <a:gd name="T76" fmla="*/ 196 w 240"/>
                  <a:gd name="T77" fmla="*/ 96 h 192"/>
                  <a:gd name="T78" fmla="*/ 194 w 240"/>
                  <a:gd name="T79" fmla="*/ 94 h 192"/>
                  <a:gd name="T80" fmla="*/ 158 w 240"/>
                  <a:gd name="T81" fmla="*/ 96 h 192"/>
                  <a:gd name="T82" fmla="*/ 160 w 240"/>
                  <a:gd name="T83" fmla="*/ 94 h 192"/>
                  <a:gd name="T84" fmla="*/ 138 w 240"/>
                  <a:gd name="T85" fmla="*/ 94 h 192"/>
                  <a:gd name="T86" fmla="*/ 112 w 240"/>
                  <a:gd name="T87" fmla="*/ 80 h 192"/>
                  <a:gd name="T88" fmla="*/ 114 w 240"/>
                  <a:gd name="T89" fmla="*/ 82 h 192"/>
                  <a:gd name="T90" fmla="*/ 92 w 240"/>
                  <a:gd name="T91" fmla="*/ 94 h 192"/>
                  <a:gd name="T92" fmla="*/ 84 w 240"/>
                  <a:gd name="T93" fmla="*/ 80 h 192"/>
                  <a:gd name="T94" fmla="*/ 82 w 240"/>
                  <a:gd name="T95" fmla="*/ 82 h 192"/>
                  <a:gd name="T96" fmla="*/ 222 w 240"/>
                  <a:gd name="T97" fmla="*/ 76 h 192"/>
                  <a:gd name="T98" fmla="*/ 196 w 240"/>
                  <a:gd name="T99" fmla="*/ 76 h 192"/>
                  <a:gd name="T100" fmla="*/ 194 w 240"/>
                  <a:gd name="T101" fmla="*/ 74 h 192"/>
                  <a:gd name="T102" fmla="*/ 158 w 240"/>
                  <a:gd name="T103" fmla="*/ 76 h 192"/>
                  <a:gd name="T104" fmla="*/ 160 w 240"/>
                  <a:gd name="T105" fmla="*/ 74 h 192"/>
                  <a:gd name="T106" fmla="*/ 138 w 240"/>
                  <a:gd name="T107" fmla="*/ 74 h 192"/>
                  <a:gd name="T108" fmla="*/ 112 w 240"/>
                  <a:gd name="T109" fmla="*/ 56 h 192"/>
                  <a:gd name="T110" fmla="*/ 114 w 240"/>
                  <a:gd name="T111" fmla="*/ 58 h 192"/>
                  <a:gd name="T112" fmla="*/ 92 w 240"/>
                  <a:gd name="T113" fmla="*/ 74 h 192"/>
                  <a:gd name="T114" fmla="*/ 84 w 240"/>
                  <a:gd name="T115" fmla="*/ 54 h 192"/>
                  <a:gd name="T116" fmla="*/ 82 w 240"/>
                  <a:gd name="T117" fmla="*/ 56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40" h="192">
                    <a:moveTo>
                      <a:pt x="196" y="192"/>
                    </a:moveTo>
                    <a:lnTo>
                      <a:pt x="196" y="192"/>
                    </a:lnTo>
                    <a:lnTo>
                      <a:pt x="190" y="192"/>
                    </a:lnTo>
                    <a:lnTo>
                      <a:pt x="186" y="188"/>
                    </a:lnTo>
                    <a:lnTo>
                      <a:pt x="182" y="184"/>
                    </a:lnTo>
                    <a:lnTo>
                      <a:pt x="180" y="178"/>
                    </a:lnTo>
                    <a:lnTo>
                      <a:pt x="180" y="178"/>
                    </a:lnTo>
                    <a:lnTo>
                      <a:pt x="182" y="174"/>
                    </a:lnTo>
                    <a:lnTo>
                      <a:pt x="96" y="174"/>
                    </a:lnTo>
                    <a:lnTo>
                      <a:pt x="96" y="174"/>
                    </a:lnTo>
                    <a:lnTo>
                      <a:pt x="96" y="178"/>
                    </a:lnTo>
                    <a:lnTo>
                      <a:pt x="96" y="178"/>
                    </a:lnTo>
                    <a:lnTo>
                      <a:pt x="96" y="184"/>
                    </a:lnTo>
                    <a:lnTo>
                      <a:pt x="92" y="188"/>
                    </a:lnTo>
                    <a:lnTo>
                      <a:pt x="88" y="192"/>
                    </a:lnTo>
                    <a:lnTo>
                      <a:pt x="82" y="192"/>
                    </a:lnTo>
                    <a:lnTo>
                      <a:pt x="82" y="192"/>
                    </a:lnTo>
                    <a:lnTo>
                      <a:pt x="76" y="192"/>
                    </a:lnTo>
                    <a:lnTo>
                      <a:pt x="72" y="188"/>
                    </a:lnTo>
                    <a:lnTo>
                      <a:pt x="68" y="184"/>
                    </a:lnTo>
                    <a:lnTo>
                      <a:pt x="68" y="178"/>
                    </a:lnTo>
                    <a:lnTo>
                      <a:pt x="68" y="178"/>
                    </a:lnTo>
                    <a:lnTo>
                      <a:pt x="68" y="174"/>
                    </a:lnTo>
                    <a:lnTo>
                      <a:pt x="70" y="170"/>
                    </a:lnTo>
                    <a:lnTo>
                      <a:pt x="70" y="126"/>
                    </a:lnTo>
                    <a:lnTo>
                      <a:pt x="34" y="14"/>
                    </a:lnTo>
                    <a:lnTo>
                      <a:pt x="34" y="14"/>
                    </a:lnTo>
                    <a:lnTo>
                      <a:pt x="16" y="12"/>
                    </a:lnTo>
                    <a:lnTo>
                      <a:pt x="16" y="12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0" y="8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2" y="2"/>
                    </a:lnTo>
                    <a:lnTo>
                      <a:pt x="36" y="4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56" y="38"/>
                    </a:lnTo>
                    <a:lnTo>
                      <a:pt x="56" y="38"/>
                    </a:lnTo>
                    <a:lnTo>
                      <a:pt x="56" y="44"/>
                    </a:lnTo>
                    <a:lnTo>
                      <a:pt x="240" y="54"/>
                    </a:lnTo>
                    <a:lnTo>
                      <a:pt x="240" y="56"/>
                    </a:lnTo>
                    <a:lnTo>
                      <a:pt x="218" y="130"/>
                    </a:lnTo>
                    <a:lnTo>
                      <a:pt x="82" y="130"/>
                    </a:lnTo>
                    <a:lnTo>
                      <a:pt x="82" y="162"/>
                    </a:lnTo>
                    <a:lnTo>
                      <a:pt x="204" y="162"/>
                    </a:lnTo>
                    <a:lnTo>
                      <a:pt x="204" y="166"/>
                    </a:lnTo>
                    <a:lnTo>
                      <a:pt x="204" y="166"/>
                    </a:lnTo>
                    <a:lnTo>
                      <a:pt x="208" y="172"/>
                    </a:lnTo>
                    <a:lnTo>
                      <a:pt x="210" y="178"/>
                    </a:lnTo>
                    <a:lnTo>
                      <a:pt x="210" y="178"/>
                    </a:lnTo>
                    <a:lnTo>
                      <a:pt x="208" y="184"/>
                    </a:lnTo>
                    <a:lnTo>
                      <a:pt x="206" y="188"/>
                    </a:lnTo>
                    <a:lnTo>
                      <a:pt x="200" y="192"/>
                    </a:lnTo>
                    <a:lnTo>
                      <a:pt x="196" y="192"/>
                    </a:lnTo>
                    <a:lnTo>
                      <a:pt x="196" y="192"/>
                    </a:lnTo>
                    <a:close/>
                    <a:moveTo>
                      <a:pt x="92" y="172"/>
                    </a:moveTo>
                    <a:lnTo>
                      <a:pt x="92" y="172"/>
                    </a:lnTo>
                    <a:lnTo>
                      <a:pt x="186" y="172"/>
                    </a:lnTo>
                    <a:lnTo>
                      <a:pt x="184" y="172"/>
                    </a:lnTo>
                    <a:lnTo>
                      <a:pt x="184" y="172"/>
                    </a:lnTo>
                    <a:lnTo>
                      <a:pt x="182" y="178"/>
                    </a:lnTo>
                    <a:lnTo>
                      <a:pt x="182" y="178"/>
                    </a:lnTo>
                    <a:lnTo>
                      <a:pt x="184" y="184"/>
                    </a:lnTo>
                    <a:lnTo>
                      <a:pt x="186" y="188"/>
                    </a:lnTo>
                    <a:lnTo>
                      <a:pt x="190" y="190"/>
                    </a:lnTo>
                    <a:lnTo>
                      <a:pt x="196" y="190"/>
                    </a:lnTo>
                    <a:lnTo>
                      <a:pt x="196" y="190"/>
                    </a:lnTo>
                    <a:lnTo>
                      <a:pt x="200" y="190"/>
                    </a:lnTo>
                    <a:lnTo>
                      <a:pt x="204" y="188"/>
                    </a:lnTo>
                    <a:lnTo>
                      <a:pt x="206" y="184"/>
                    </a:lnTo>
                    <a:lnTo>
                      <a:pt x="208" y="178"/>
                    </a:lnTo>
                    <a:lnTo>
                      <a:pt x="208" y="178"/>
                    </a:lnTo>
                    <a:lnTo>
                      <a:pt x="206" y="172"/>
                    </a:lnTo>
                    <a:lnTo>
                      <a:pt x="202" y="168"/>
                    </a:lnTo>
                    <a:lnTo>
                      <a:pt x="202" y="168"/>
                    </a:lnTo>
                    <a:lnTo>
                      <a:pt x="202" y="164"/>
                    </a:lnTo>
                    <a:lnTo>
                      <a:pt x="80" y="164"/>
                    </a:lnTo>
                    <a:lnTo>
                      <a:pt x="80" y="128"/>
                    </a:lnTo>
                    <a:lnTo>
                      <a:pt x="216" y="128"/>
                    </a:lnTo>
                    <a:lnTo>
                      <a:pt x="238" y="56"/>
                    </a:lnTo>
                    <a:lnTo>
                      <a:pt x="56" y="46"/>
                    </a:lnTo>
                    <a:lnTo>
                      <a:pt x="54" y="46"/>
                    </a:lnTo>
                    <a:lnTo>
                      <a:pt x="54" y="46"/>
                    </a:lnTo>
                    <a:lnTo>
                      <a:pt x="54" y="40"/>
                    </a:lnTo>
                    <a:lnTo>
                      <a:pt x="54" y="40"/>
                    </a:lnTo>
                    <a:lnTo>
                      <a:pt x="42" y="8"/>
                    </a:lnTo>
                    <a:lnTo>
                      <a:pt x="42" y="8"/>
                    </a:lnTo>
                    <a:lnTo>
                      <a:pt x="38" y="6"/>
                    </a:lnTo>
                    <a:lnTo>
                      <a:pt x="28" y="4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16" y="10"/>
                    </a:lnTo>
                    <a:lnTo>
                      <a:pt x="16" y="10"/>
                    </a:lnTo>
                    <a:lnTo>
                      <a:pt x="34" y="12"/>
                    </a:lnTo>
                    <a:lnTo>
                      <a:pt x="36" y="12"/>
                    </a:lnTo>
                    <a:lnTo>
                      <a:pt x="36" y="12"/>
                    </a:lnTo>
                    <a:lnTo>
                      <a:pt x="72" y="126"/>
                    </a:lnTo>
                    <a:lnTo>
                      <a:pt x="72" y="170"/>
                    </a:lnTo>
                    <a:lnTo>
                      <a:pt x="72" y="170"/>
                    </a:lnTo>
                    <a:lnTo>
                      <a:pt x="72" y="170"/>
                    </a:lnTo>
                    <a:lnTo>
                      <a:pt x="70" y="174"/>
                    </a:lnTo>
                    <a:lnTo>
                      <a:pt x="70" y="178"/>
                    </a:lnTo>
                    <a:lnTo>
                      <a:pt x="70" y="178"/>
                    </a:lnTo>
                    <a:lnTo>
                      <a:pt x="70" y="184"/>
                    </a:lnTo>
                    <a:lnTo>
                      <a:pt x="72" y="188"/>
                    </a:lnTo>
                    <a:lnTo>
                      <a:pt x="76" y="190"/>
                    </a:lnTo>
                    <a:lnTo>
                      <a:pt x="82" y="190"/>
                    </a:lnTo>
                    <a:lnTo>
                      <a:pt x="82" y="190"/>
                    </a:lnTo>
                    <a:lnTo>
                      <a:pt x="86" y="190"/>
                    </a:lnTo>
                    <a:lnTo>
                      <a:pt x="90" y="188"/>
                    </a:lnTo>
                    <a:lnTo>
                      <a:pt x="94" y="184"/>
                    </a:lnTo>
                    <a:lnTo>
                      <a:pt x="94" y="178"/>
                    </a:lnTo>
                    <a:lnTo>
                      <a:pt x="94" y="178"/>
                    </a:lnTo>
                    <a:lnTo>
                      <a:pt x="92" y="172"/>
                    </a:lnTo>
                    <a:lnTo>
                      <a:pt x="92" y="172"/>
                    </a:lnTo>
                    <a:close/>
                    <a:moveTo>
                      <a:pt x="196" y="184"/>
                    </a:moveTo>
                    <a:lnTo>
                      <a:pt x="196" y="184"/>
                    </a:lnTo>
                    <a:lnTo>
                      <a:pt x="200" y="182"/>
                    </a:lnTo>
                    <a:lnTo>
                      <a:pt x="200" y="178"/>
                    </a:lnTo>
                    <a:lnTo>
                      <a:pt x="200" y="178"/>
                    </a:lnTo>
                    <a:lnTo>
                      <a:pt x="200" y="174"/>
                    </a:lnTo>
                    <a:lnTo>
                      <a:pt x="196" y="174"/>
                    </a:lnTo>
                    <a:lnTo>
                      <a:pt x="196" y="174"/>
                    </a:lnTo>
                    <a:lnTo>
                      <a:pt x="192" y="174"/>
                    </a:lnTo>
                    <a:lnTo>
                      <a:pt x="190" y="178"/>
                    </a:lnTo>
                    <a:lnTo>
                      <a:pt x="190" y="178"/>
                    </a:lnTo>
                    <a:lnTo>
                      <a:pt x="192" y="182"/>
                    </a:lnTo>
                    <a:lnTo>
                      <a:pt x="196" y="184"/>
                    </a:lnTo>
                    <a:lnTo>
                      <a:pt x="196" y="184"/>
                    </a:lnTo>
                    <a:close/>
                    <a:moveTo>
                      <a:pt x="196" y="176"/>
                    </a:moveTo>
                    <a:lnTo>
                      <a:pt x="196" y="176"/>
                    </a:lnTo>
                    <a:lnTo>
                      <a:pt x="196" y="176"/>
                    </a:lnTo>
                    <a:lnTo>
                      <a:pt x="194" y="176"/>
                    </a:lnTo>
                    <a:lnTo>
                      <a:pt x="192" y="178"/>
                    </a:lnTo>
                    <a:lnTo>
                      <a:pt x="192" y="178"/>
                    </a:lnTo>
                    <a:lnTo>
                      <a:pt x="194" y="180"/>
                    </a:lnTo>
                    <a:lnTo>
                      <a:pt x="196" y="182"/>
                    </a:lnTo>
                    <a:lnTo>
                      <a:pt x="196" y="182"/>
                    </a:lnTo>
                    <a:lnTo>
                      <a:pt x="198" y="180"/>
                    </a:lnTo>
                    <a:lnTo>
                      <a:pt x="198" y="178"/>
                    </a:lnTo>
                    <a:lnTo>
                      <a:pt x="198" y="178"/>
                    </a:lnTo>
                    <a:lnTo>
                      <a:pt x="198" y="176"/>
                    </a:lnTo>
                    <a:lnTo>
                      <a:pt x="196" y="176"/>
                    </a:lnTo>
                    <a:lnTo>
                      <a:pt x="196" y="176"/>
                    </a:lnTo>
                    <a:close/>
                    <a:moveTo>
                      <a:pt x="82" y="184"/>
                    </a:moveTo>
                    <a:lnTo>
                      <a:pt x="82" y="184"/>
                    </a:lnTo>
                    <a:lnTo>
                      <a:pt x="86" y="182"/>
                    </a:lnTo>
                    <a:lnTo>
                      <a:pt x="86" y="178"/>
                    </a:lnTo>
                    <a:lnTo>
                      <a:pt x="86" y="178"/>
                    </a:lnTo>
                    <a:lnTo>
                      <a:pt x="86" y="174"/>
                    </a:lnTo>
                    <a:lnTo>
                      <a:pt x="82" y="174"/>
                    </a:lnTo>
                    <a:lnTo>
                      <a:pt x="82" y="174"/>
                    </a:lnTo>
                    <a:lnTo>
                      <a:pt x="78" y="174"/>
                    </a:lnTo>
                    <a:lnTo>
                      <a:pt x="76" y="178"/>
                    </a:lnTo>
                    <a:lnTo>
                      <a:pt x="76" y="178"/>
                    </a:lnTo>
                    <a:lnTo>
                      <a:pt x="78" y="182"/>
                    </a:lnTo>
                    <a:lnTo>
                      <a:pt x="82" y="184"/>
                    </a:lnTo>
                    <a:lnTo>
                      <a:pt x="82" y="184"/>
                    </a:lnTo>
                    <a:close/>
                    <a:moveTo>
                      <a:pt x="82" y="176"/>
                    </a:moveTo>
                    <a:lnTo>
                      <a:pt x="82" y="176"/>
                    </a:lnTo>
                    <a:lnTo>
                      <a:pt x="82" y="176"/>
                    </a:lnTo>
                    <a:lnTo>
                      <a:pt x="80" y="176"/>
                    </a:lnTo>
                    <a:lnTo>
                      <a:pt x="78" y="178"/>
                    </a:lnTo>
                    <a:lnTo>
                      <a:pt x="78" y="178"/>
                    </a:lnTo>
                    <a:lnTo>
                      <a:pt x="80" y="180"/>
                    </a:lnTo>
                    <a:lnTo>
                      <a:pt x="82" y="182"/>
                    </a:lnTo>
                    <a:lnTo>
                      <a:pt x="82" y="182"/>
                    </a:lnTo>
                    <a:lnTo>
                      <a:pt x="84" y="180"/>
                    </a:lnTo>
                    <a:lnTo>
                      <a:pt x="84" y="178"/>
                    </a:lnTo>
                    <a:lnTo>
                      <a:pt x="84" y="178"/>
                    </a:lnTo>
                    <a:lnTo>
                      <a:pt x="84" y="176"/>
                    </a:lnTo>
                    <a:lnTo>
                      <a:pt x="82" y="176"/>
                    </a:lnTo>
                    <a:lnTo>
                      <a:pt x="82" y="176"/>
                    </a:lnTo>
                    <a:close/>
                    <a:moveTo>
                      <a:pt x="210" y="120"/>
                    </a:moveTo>
                    <a:lnTo>
                      <a:pt x="216" y="102"/>
                    </a:lnTo>
                    <a:lnTo>
                      <a:pt x="202" y="102"/>
                    </a:lnTo>
                    <a:lnTo>
                      <a:pt x="202" y="120"/>
                    </a:lnTo>
                    <a:lnTo>
                      <a:pt x="210" y="120"/>
                    </a:lnTo>
                    <a:close/>
                    <a:moveTo>
                      <a:pt x="204" y="118"/>
                    </a:moveTo>
                    <a:lnTo>
                      <a:pt x="204" y="118"/>
                    </a:lnTo>
                    <a:lnTo>
                      <a:pt x="210" y="118"/>
                    </a:lnTo>
                    <a:lnTo>
                      <a:pt x="212" y="104"/>
                    </a:lnTo>
                    <a:lnTo>
                      <a:pt x="204" y="104"/>
                    </a:lnTo>
                    <a:lnTo>
                      <a:pt x="204" y="118"/>
                    </a:lnTo>
                    <a:close/>
                    <a:moveTo>
                      <a:pt x="196" y="120"/>
                    </a:moveTo>
                    <a:lnTo>
                      <a:pt x="196" y="102"/>
                    </a:lnTo>
                    <a:lnTo>
                      <a:pt x="180" y="102"/>
                    </a:lnTo>
                    <a:lnTo>
                      <a:pt x="180" y="120"/>
                    </a:lnTo>
                    <a:lnTo>
                      <a:pt x="196" y="120"/>
                    </a:lnTo>
                    <a:close/>
                    <a:moveTo>
                      <a:pt x="182" y="118"/>
                    </a:moveTo>
                    <a:lnTo>
                      <a:pt x="182" y="118"/>
                    </a:lnTo>
                    <a:lnTo>
                      <a:pt x="194" y="118"/>
                    </a:lnTo>
                    <a:lnTo>
                      <a:pt x="194" y="104"/>
                    </a:lnTo>
                    <a:lnTo>
                      <a:pt x="182" y="104"/>
                    </a:lnTo>
                    <a:lnTo>
                      <a:pt x="182" y="118"/>
                    </a:lnTo>
                    <a:close/>
                    <a:moveTo>
                      <a:pt x="174" y="120"/>
                    </a:moveTo>
                    <a:lnTo>
                      <a:pt x="174" y="102"/>
                    </a:lnTo>
                    <a:lnTo>
                      <a:pt x="158" y="102"/>
                    </a:lnTo>
                    <a:lnTo>
                      <a:pt x="158" y="120"/>
                    </a:lnTo>
                    <a:lnTo>
                      <a:pt x="174" y="120"/>
                    </a:lnTo>
                    <a:close/>
                    <a:moveTo>
                      <a:pt x="160" y="118"/>
                    </a:moveTo>
                    <a:lnTo>
                      <a:pt x="160" y="118"/>
                    </a:lnTo>
                    <a:lnTo>
                      <a:pt x="172" y="118"/>
                    </a:lnTo>
                    <a:lnTo>
                      <a:pt x="172" y="104"/>
                    </a:lnTo>
                    <a:lnTo>
                      <a:pt x="160" y="104"/>
                    </a:lnTo>
                    <a:lnTo>
                      <a:pt x="160" y="118"/>
                    </a:lnTo>
                    <a:close/>
                    <a:moveTo>
                      <a:pt x="152" y="120"/>
                    </a:moveTo>
                    <a:lnTo>
                      <a:pt x="152" y="102"/>
                    </a:lnTo>
                    <a:lnTo>
                      <a:pt x="136" y="102"/>
                    </a:lnTo>
                    <a:lnTo>
                      <a:pt x="136" y="120"/>
                    </a:lnTo>
                    <a:lnTo>
                      <a:pt x="152" y="120"/>
                    </a:lnTo>
                    <a:close/>
                    <a:moveTo>
                      <a:pt x="138" y="118"/>
                    </a:moveTo>
                    <a:lnTo>
                      <a:pt x="138" y="118"/>
                    </a:lnTo>
                    <a:lnTo>
                      <a:pt x="150" y="118"/>
                    </a:lnTo>
                    <a:lnTo>
                      <a:pt x="150" y="104"/>
                    </a:lnTo>
                    <a:lnTo>
                      <a:pt x="138" y="104"/>
                    </a:lnTo>
                    <a:lnTo>
                      <a:pt x="138" y="118"/>
                    </a:lnTo>
                    <a:close/>
                    <a:moveTo>
                      <a:pt x="130" y="120"/>
                    </a:moveTo>
                    <a:lnTo>
                      <a:pt x="130" y="102"/>
                    </a:lnTo>
                    <a:lnTo>
                      <a:pt x="112" y="102"/>
                    </a:lnTo>
                    <a:lnTo>
                      <a:pt x="112" y="120"/>
                    </a:lnTo>
                    <a:lnTo>
                      <a:pt x="130" y="120"/>
                    </a:lnTo>
                    <a:close/>
                    <a:moveTo>
                      <a:pt x="114" y="118"/>
                    </a:moveTo>
                    <a:lnTo>
                      <a:pt x="114" y="118"/>
                    </a:lnTo>
                    <a:lnTo>
                      <a:pt x="128" y="118"/>
                    </a:lnTo>
                    <a:lnTo>
                      <a:pt x="128" y="104"/>
                    </a:lnTo>
                    <a:lnTo>
                      <a:pt x="114" y="104"/>
                    </a:lnTo>
                    <a:lnTo>
                      <a:pt x="114" y="118"/>
                    </a:lnTo>
                    <a:close/>
                    <a:moveTo>
                      <a:pt x="108" y="120"/>
                    </a:moveTo>
                    <a:lnTo>
                      <a:pt x="108" y="102"/>
                    </a:lnTo>
                    <a:lnTo>
                      <a:pt x="90" y="102"/>
                    </a:lnTo>
                    <a:lnTo>
                      <a:pt x="90" y="120"/>
                    </a:lnTo>
                    <a:lnTo>
                      <a:pt x="108" y="120"/>
                    </a:lnTo>
                    <a:close/>
                    <a:moveTo>
                      <a:pt x="92" y="118"/>
                    </a:moveTo>
                    <a:lnTo>
                      <a:pt x="92" y="118"/>
                    </a:lnTo>
                    <a:lnTo>
                      <a:pt x="106" y="118"/>
                    </a:lnTo>
                    <a:lnTo>
                      <a:pt x="106" y="104"/>
                    </a:lnTo>
                    <a:lnTo>
                      <a:pt x="92" y="104"/>
                    </a:lnTo>
                    <a:lnTo>
                      <a:pt x="92" y="118"/>
                    </a:lnTo>
                    <a:close/>
                    <a:moveTo>
                      <a:pt x="84" y="120"/>
                    </a:moveTo>
                    <a:lnTo>
                      <a:pt x="84" y="102"/>
                    </a:lnTo>
                    <a:lnTo>
                      <a:pt x="74" y="102"/>
                    </a:lnTo>
                    <a:lnTo>
                      <a:pt x="78" y="120"/>
                    </a:lnTo>
                    <a:lnTo>
                      <a:pt x="84" y="120"/>
                    </a:lnTo>
                    <a:close/>
                    <a:moveTo>
                      <a:pt x="80" y="118"/>
                    </a:moveTo>
                    <a:lnTo>
                      <a:pt x="80" y="118"/>
                    </a:lnTo>
                    <a:lnTo>
                      <a:pt x="82" y="118"/>
                    </a:lnTo>
                    <a:lnTo>
                      <a:pt x="82" y="104"/>
                    </a:lnTo>
                    <a:lnTo>
                      <a:pt x="76" y="104"/>
                    </a:lnTo>
                    <a:lnTo>
                      <a:pt x="80" y="118"/>
                    </a:lnTo>
                    <a:close/>
                    <a:moveTo>
                      <a:pt x="216" y="96"/>
                    </a:moveTo>
                    <a:lnTo>
                      <a:pt x="222" y="80"/>
                    </a:lnTo>
                    <a:lnTo>
                      <a:pt x="202" y="80"/>
                    </a:lnTo>
                    <a:lnTo>
                      <a:pt x="202" y="96"/>
                    </a:lnTo>
                    <a:lnTo>
                      <a:pt x="216" y="96"/>
                    </a:lnTo>
                    <a:close/>
                    <a:moveTo>
                      <a:pt x="204" y="94"/>
                    </a:moveTo>
                    <a:lnTo>
                      <a:pt x="204" y="94"/>
                    </a:lnTo>
                    <a:lnTo>
                      <a:pt x="216" y="94"/>
                    </a:lnTo>
                    <a:lnTo>
                      <a:pt x="218" y="82"/>
                    </a:lnTo>
                    <a:lnTo>
                      <a:pt x="204" y="82"/>
                    </a:lnTo>
                    <a:lnTo>
                      <a:pt x="204" y="94"/>
                    </a:lnTo>
                    <a:close/>
                    <a:moveTo>
                      <a:pt x="196" y="96"/>
                    </a:moveTo>
                    <a:lnTo>
                      <a:pt x="196" y="80"/>
                    </a:lnTo>
                    <a:lnTo>
                      <a:pt x="180" y="80"/>
                    </a:lnTo>
                    <a:lnTo>
                      <a:pt x="180" y="96"/>
                    </a:lnTo>
                    <a:lnTo>
                      <a:pt x="196" y="96"/>
                    </a:lnTo>
                    <a:close/>
                    <a:moveTo>
                      <a:pt x="182" y="94"/>
                    </a:moveTo>
                    <a:lnTo>
                      <a:pt x="182" y="94"/>
                    </a:lnTo>
                    <a:lnTo>
                      <a:pt x="194" y="94"/>
                    </a:lnTo>
                    <a:lnTo>
                      <a:pt x="194" y="82"/>
                    </a:lnTo>
                    <a:lnTo>
                      <a:pt x="182" y="82"/>
                    </a:lnTo>
                    <a:lnTo>
                      <a:pt x="182" y="94"/>
                    </a:lnTo>
                    <a:close/>
                    <a:moveTo>
                      <a:pt x="174" y="96"/>
                    </a:moveTo>
                    <a:lnTo>
                      <a:pt x="174" y="80"/>
                    </a:lnTo>
                    <a:lnTo>
                      <a:pt x="158" y="80"/>
                    </a:lnTo>
                    <a:lnTo>
                      <a:pt x="158" y="96"/>
                    </a:lnTo>
                    <a:lnTo>
                      <a:pt x="174" y="96"/>
                    </a:lnTo>
                    <a:close/>
                    <a:moveTo>
                      <a:pt x="160" y="94"/>
                    </a:moveTo>
                    <a:lnTo>
                      <a:pt x="160" y="94"/>
                    </a:lnTo>
                    <a:lnTo>
                      <a:pt x="172" y="94"/>
                    </a:lnTo>
                    <a:lnTo>
                      <a:pt x="172" y="82"/>
                    </a:lnTo>
                    <a:lnTo>
                      <a:pt x="160" y="82"/>
                    </a:lnTo>
                    <a:lnTo>
                      <a:pt x="160" y="94"/>
                    </a:lnTo>
                    <a:close/>
                    <a:moveTo>
                      <a:pt x="152" y="96"/>
                    </a:moveTo>
                    <a:lnTo>
                      <a:pt x="152" y="80"/>
                    </a:lnTo>
                    <a:lnTo>
                      <a:pt x="136" y="80"/>
                    </a:lnTo>
                    <a:lnTo>
                      <a:pt x="136" y="96"/>
                    </a:lnTo>
                    <a:lnTo>
                      <a:pt x="152" y="96"/>
                    </a:lnTo>
                    <a:close/>
                    <a:moveTo>
                      <a:pt x="138" y="94"/>
                    </a:moveTo>
                    <a:lnTo>
                      <a:pt x="138" y="94"/>
                    </a:lnTo>
                    <a:lnTo>
                      <a:pt x="150" y="94"/>
                    </a:lnTo>
                    <a:lnTo>
                      <a:pt x="150" y="82"/>
                    </a:lnTo>
                    <a:lnTo>
                      <a:pt x="138" y="82"/>
                    </a:lnTo>
                    <a:lnTo>
                      <a:pt x="138" y="94"/>
                    </a:lnTo>
                    <a:close/>
                    <a:moveTo>
                      <a:pt x="130" y="96"/>
                    </a:moveTo>
                    <a:lnTo>
                      <a:pt x="130" y="80"/>
                    </a:lnTo>
                    <a:lnTo>
                      <a:pt x="112" y="80"/>
                    </a:lnTo>
                    <a:lnTo>
                      <a:pt x="112" y="96"/>
                    </a:lnTo>
                    <a:lnTo>
                      <a:pt x="130" y="96"/>
                    </a:lnTo>
                    <a:close/>
                    <a:moveTo>
                      <a:pt x="114" y="94"/>
                    </a:moveTo>
                    <a:lnTo>
                      <a:pt x="114" y="94"/>
                    </a:lnTo>
                    <a:lnTo>
                      <a:pt x="128" y="94"/>
                    </a:lnTo>
                    <a:lnTo>
                      <a:pt x="128" y="82"/>
                    </a:lnTo>
                    <a:lnTo>
                      <a:pt x="114" y="82"/>
                    </a:lnTo>
                    <a:lnTo>
                      <a:pt x="114" y="94"/>
                    </a:lnTo>
                    <a:close/>
                    <a:moveTo>
                      <a:pt x="108" y="96"/>
                    </a:moveTo>
                    <a:lnTo>
                      <a:pt x="108" y="80"/>
                    </a:lnTo>
                    <a:lnTo>
                      <a:pt x="90" y="80"/>
                    </a:lnTo>
                    <a:lnTo>
                      <a:pt x="90" y="96"/>
                    </a:lnTo>
                    <a:lnTo>
                      <a:pt x="108" y="96"/>
                    </a:lnTo>
                    <a:close/>
                    <a:moveTo>
                      <a:pt x="92" y="94"/>
                    </a:moveTo>
                    <a:lnTo>
                      <a:pt x="92" y="94"/>
                    </a:lnTo>
                    <a:lnTo>
                      <a:pt x="106" y="94"/>
                    </a:lnTo>
                    <a:lnTo>
                      <a:pt x="106" y="82"/>
                    </a:lnTo>
                    <a:lnTo>
                      <a:pt x="92" y="82"/>
                    </a:lnTo>
                    <a:lnTo>
                      <a:pt x="92" y="94"/>
                    </a:lnTo>
                    <a:close/>
                    <a:moveTo>
                      <a:pt x="84" y="96"/>
                    </a:moveTo>
                    <a:lnTo>
                      <a:pt x="84" y="80"/>
                    </a:lnTo>
                    <a:lnTo>
                      <a:pt x="66" y="80"/>
                    </a:lnTo>
                    <a:lnTo>
                      <a:pt x="72" y="96"/>
                    </a:lnTo>
                    <a:lnTo>
                      <a:pt x="84" y="96"/>
                    </a:lnTo>
                    <a:close/>
                    <a:moveTo>
                      <a:pt x="74" y="94"/>
                    </a:moveTo>
                    <a:lnTo>
                      <a:pt x="74" y="94"/>
                    </a:lnTo>
                    <a:lnTo>
                      <a:pt x="82" y="94"/>
                    </a:lnTo>
                    <a:lnTo>
                      <a:pt x="82" y="82"/>
                    </a:lnTo>
                    <a:lnTo>
                      <a:pt x="70" y="82"/>
                    </a:lnTo>
                    <a:lnTo>
                      <a:pt x="74" y="94"/>
                    </a:lnTo>
                    <a:close/>
                    <a:moveTo>
                      <a:pt x="222" y="76"/>
                    </a:moveTo>
                    <a:lnTo>
                      <a:pt x="226" y="62"/>
                    </a:lnTo>
                    <a:lnTo>
                      <a:pt x="202" y="62"/>
                    </a:lnTo>
                    <a:lnTo>
                      <a:pt x="202" y="76"/>
                    </a:lnTo>
                    <a:lnTo>
                      <a:pt x="222" y="76"/>
                    </a:lnTo>
                    <a:close/>
                    <a:moveTo>
                      <a:pt x="204" y="74"/>
                    </a:moveTo>
                    <a:lnTo>
                      <a:pt x="204" y="74"/>
                    </a:lnTo>
                    <a:lnTo>
                      <a:pt x="222" y="74"/>
                    </a:lnTo>
                    <a:lnTo>
                      <a:pt x="224" y="64"/>
                    </a:lnTo>
                    <a:lnTo>
                      <a:pt x="204" y="64"/>
                    </a:lnTo>
                    <a:lnTo>
                      <a:pt x="204" y="74"/>
                    </a:lnTo>
                    <a:close/>
                    <a:moveTo>
                      <a:pt x="196" y="76"/>
                    </a:moveTo>
                    <a:lnTo>
                      <a:pt x="196" y="62"/>
                    </a:lnTo>
                    <a:lnTo>
                      <a:pt x="180" y="60"/>
                    </a:lnTo>
                    <a:lnTo>
                      <a:pt x="180" y="76"/>
                    </a:lnTo>
                    <a:lnTo>
                      <a:pt x="196" y="76"/>
                    </a:lnTo>
                    <a:close/>
                    <a:moveTo>
                      <a:pt x="182" y="74"/>
                    </a:moveTo>
                    <a:lnTo>
                      <a:pt x="182" y="74"/>
                    </a:lnTo>
                    <a:lnTo>
                      <a:pt x="194" y="74"/>
                    </a:lnTo>
                    <a:lnTo>
                      <a:pt x="194" y="64"/>
                    </a:lnTo>
                    <a:lnTo>
                      <a:pt x="182" y="62"/>
                    </a:lnTo>
                    <a:lnTo>
                      <a:pt x="182" y="74"/>
                    </a:lnTo>
                    <a:close/>
                    <a:moveTo>
                      <a:pt x="174" y="76"/>
                    </a:moveTo>
                    <a:lnTo>
                      <a:pt x="174" y="60"/>
                    </a:lnTo>
                    <a:lnTo>
                      <a:pt x="158" y="58"/>
                    </a:lnTo>
                    <a:lnTo>
                      <a:pt x="158" y="76"/>
                    </a:lnTo>
                    <a:lnTo>
                      <a:pt x="174" y="76"/>
                    </a:lnTo>
                    <a:close/>
                    <a:moveTo>
                      <a:pt x="160" y="74"/>
                    </a:moveTo>
                    <a:lnTo>
                      <a:pt x="160" y="74"/>
                    </a:lnTo>
                    <a:lnTo>
                      <a:pt x="172" y="74"/>
                    </a:lnTo>
                    <a:lnTo>
                      <a:pt x="172" y="62"/>
                    </a:lnTo>
                    <a:lnTo>
                      <a:pt x="160" y="62"/>
                    </a:lnTo>
                    <a:lnTo>
                      <a:pt x="160" y="74"/>
                    </a:lnTo>
                    <a:close/>
                    <a:moveTo>
                      <a:pt x="152" y="76"/>
                    </a:moveTo>
                    <a:lnTo>
                      <a:pt x="152" y="58"/>
                    </a:lnTo>
                    <a:lnTo>
                      <a:pt x="136" y="58"/>
                    </a:lnTo>
                    <a:lnTo>
                      <a:pt x="136" y="76"/>
                    </a:lnTo>
                    <a:lnTo>
                      <a:pt x="152" y="76"/>
                    </a:lnTo>
                    <a:close/>
                    <a:moveTo>
                      <a:pt x="138" y="74"/>
                    </a:moveTo>
                    <a:lnTo>
                      <a:pt x="138" y="74"/>
                    </a:lnTo>
                    <a:lnTo>
                      <a:pt x="150" y="74"/>
                    </a:lnTo>
                    <a:lnTo>
                      <a:pt x="150" y="60"/>
                    </a:lnTo>
                    <a:lnTo>
                      <a:pt x="138" y="60"/>
                    </a:lnTo>
                    <a:lnTo>
                      <a:pt x="138" y="74"/>
                    </a:lnTo>
                    <a:close/>
                    <a:moveTo>
                      <a:pt x="130" y="76"/>
                    </a:moveTo>
                    <a:lnTo>
                      <a:pt x="130" y="58"/>
                    </a:lnTo>
                    <a:lnTo>
                      <a:pt x="112" y="56"/>
                    </a:lnTo>
                    <a:lnTo>
                      <a:pt x="112" y="76"/>
                    </a:lnTo>
                    <a:lnTo>
                      <a:pt x="130" y="76"/>
                    </a:lnTo>
                    <a:close/>
                    <a:moveTo>
                      <a:pt x="114" y="74"/>
                    </a:moveTo>
                    <a:lnTo>
                      <a:pt x="114" y="74"/>
                    </a:lnTo>
                    <a:lnTo>
                      <a:pt x="128" y="74"/>
                    </a:lnTo>
                    <a:lnTo>
                      <a:pt x="128" y="60"/>
                    </a:lnTo>
                    <a:lnTo>
                      <a:pt x="114" y="58"/>
                    </a:lnTo>
                    <a:lnTo>
                      <a:pt x="114" y="74"/>
                    </a:lnTo>
                    <a:close/>
                    <a:moveTo>
                      <a:pt x="108" y="76"/>
                    </a:moveTo>
                    <a:lnTo>
                      <a:pt x="108" y="56"/>
                    </a:lnTo>
                    <a:lnTo>
                      <a:pt x="90" y="56"/>
                    </a:lnTo>
                    <a:lnTo>
                      <a:pt x="90" y="76"/>
                    </a:lnTo>
                    <a:lnTo>
                      <a:pt x="108" y="76"/>
                    </a:lnTo>
                    <a:close/>
                    <a:moveTo>
                      <a:pt x="92" y="74"/>
                    </a:moveTo>
                    <a:lnTo>
                      <a:pt x="92" y="74"/>
                    </a:lnTo>
                    <a:lnTo>
                      <a:pt x="106" y="74"/>
                    </a:lnTo>
                    <a:lnTo>
                      <a:pt x="106" y="58"/>
                    </a:lnTo>
                    <a:lnTo>
                      <a:pt x="92" y="58"/>
                    </a:lnTo>
                    <a:lnTo>
                      <a:pt x="92" y="74"/>
                    </a:lnTo>
                    <a:close/>
                    <a:moveTo>
                      <a:pt x="84" y="76"/>
                    </a:moveTo>
                    <a:lnTo>
                      <a:pt x="84" y="54"/>
                    </a:lnTo>
                    <a:lnTo>
                      <a:pt x="58" y="54"/>
                    </a:lnTo>
                    <a:lnTo>
                      <a:pt x="64" y="76"/>
                    </a:lnTo>
                    <a:lnTo>
                      <a:pt x="84" y="76"/>
                    </a:lnTo>
                    <a:close/>
                    <a:moveTo>
                      <a:pt x="66" y="74"/>
                    </a:moveTo>
                    <a:lnTo>
                      <a:pt x="66" y="74"/>
                    </a:lnTo>
                    <a:lnTo>
                      <a:pt x="82" y="74"/>
                    </a:lnTo>
                    <a:lnTo>
                      <a:pt x="82" y="56"/>
                    </a:lnTo>
                    <a:lnTo>
                      <a:pt x="60" y="56"/>
                    </a:lnTo>
                    <a:lnTo>
                      <a:pt x="66" y="74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/>
              <a:lstStyle/>
              <a:p>
                <a:endParaRPr lang="en-AU" sz="1125"/>
              </a:p>
            </p:txBody>
          </p:sp>
          <p:sp>
            <p:nvSpPr>
              <p:cNvPr id="156" name="Freeform 139"/>
              <p:cNvSpPr>
                <a:spLocks noEditPoints="1"/>
              </p:cNvSpPr>
              <p:nvPr/>
            </p:nvSpPr>
            <p:spPr bwMode="auto">
              <a:xfrm>
                <a:off x="6365875" y="2273300"/>
                <a:ext cx="381000" cy="304800"/>
              </a:xfrm>
              <a:custGeom>
                <a:avLst/>
                <a:gdLst>
                  <a:gd name="T0" fmla="*/ 182 w 240"/>
                  <a:gd name="T1" fmla="*/ 178 h 192"/>
                  <a:gd name="T2" fmla="*/ 92 w 240"/>
                  <a:gd name="T3" fmla="*/ 188 h 192"/>
                  <a:gd name="T4" fmla="*/ 68 w 240"/>
                  <a:gd name="T5" fmla="*/ 178 h 192"/>
                  <a:gd name="T6" fmla="*/ 18 w 240"/>
                  <a:gd name="T7" fmla="*/ 12 h 192"/>
                  <a:gd name="T8" fmla="*/ 2 w 240"/>
                  <a:gd name="T9" fmla="*/ 2 h 192"/>
                  <a:gd name="T10" fmla="*/ 44 w 240"/>
                  <a:gd name="T11" fmla="*/ 6 h 192"/>
                  <a:gd name="T12" fmla="*/ 82 w 240"/>
                  <a:gd name="T13" fmla="*/ 130 h 192"/>
                  <a:gd name="T14" fmla="*/ 210 w 240"/>
                  <a:gd name="T15" fmla="*/ 178 h 192"/>
                  <a:gd name="T16" fmla="*/ 92 w 240"/>
                  <a:gd name="T17" fmla="*/ 170 h 192"/>
                  <a:gd name="T18" fmla="*/ 186 w 240"/>
                  <a:gd name="T19" fmla="*/ 186 h 192"/>
                  <a:gd name="T20" fmla="*/ 208 w 240"/>
                  <a:gd name="T21" fmla="*/ 178 h 192"/>
                  <a:gd name="T22" fmla="*/ 80 w 240"/>
                  <a:gd name="T23" fmla="*/ 128 h 192"/>
                  <a:gd name="T24" fmla="*/ 54 w 240"/>
                  <a:gd name="T25" fmla="*/ 40 h 192"/>
                  <a:gd name="T26" fmla="*/ 4 w 240"/>
                  <a:gd name="T27" fmla="*/ 2 h 192"/>
                  <a:gd name="T28" fmla="*/ 36 w 240"/>
                  <a:gd name="T29" fmla="*/ 12 h 192"/>
                  <a:gd name="T30" fmla="*/ 70 w 240"/>
                  <a:gd name="T31" fmla="*/ 174 h 192"/>
                  <a:gd name="T32" fmla="*/ 82 w 240"/>
                  <a:gd name="T33" fmla="*/ 190 h 192"/>
                  <a:gd name="T34" fmla="*/ 92 w 240"/>
                  <a:gd name="T35" fmla="*/ 170 h 192"/>
                  <a:gd name="T36" fmla="*/ 196 w 240"/>
                  <a:gd name="T37" fmla="*/ 172 h 192"/>
                  <a:gd name="T38" fmla="*/ 196 w 240"/>
                  <a:gd name="T39" fmla="*/ 184 h 192"/>
                  <a:gd name="T40" fmla="*/ 194 w 240"/>
                  <a:gd name="T41" fmla="*/ 180 h 192"/>
                  <a:gd name="T42" fmla="*/ 196 w 240"/>
                  <a:gd name="T43" fmla="*/ 174 h 192"/>
                  <a:gd name="T44" fmla="*/ 86 w 240"/>
                  <a:gd name="T45" fmla="*/ 174 h 192"/>
                  <a:gd name="T46" fmla="*/ 82 w 240"/>
                  <a:gd name="T47" fmla="*/ 184 h 192"/>
                  <a:gd name="T48" fmla="*/ 80 w 240"/>
                  <a:gd name="T49" fmla="*/ 178 h 192"/>
                  <a:gd name="T50" fmla="*/ 84 w 240"/>
                  <a:gd name="T51" fmla="*/ 176 h 192"/>
                  <a:gd name="T52" fmla="*/ 210 w 240"/>
                  <a:gd name="T53" fmla="*/ 120 h 192"/>
                  <a:gd name="T54" fmla="*/ 198 w 240"/>
                  <a:gd name="T55" fmla="*/ 120 h 192"/>
                  <a:gd name="T56" fmla="*/ 196 w 240"/>
                  <a:gd name="T57" fmla="*/ 118 h 192"/>
                  <a:gd name="T58" fmla="*/ 158 w 240"/>
                  <a:gd name="T59" fmla="*/ 120 h 192"/>
                  <a:gd name="T60" fmla="*/ 160 w 240"/>
                  <a:gd name="T61" fmla="*/ 118 h 192"/>
                  <a:gd name="T62" fmla="*/ 138 w 240"/>
                  <a:gd name="T63" fmla="*/ 118 h 192"/>
                  <a:gd name="T64" fmla="*/ 112 w 240"/>
                  <a:gd name="T65" fmla="*/ 102 h 192"/>
                  <a:gd name="T66" fmla="*/ 116 w 240"/>
                  <a:gd name="T67" fmla="*/ 104 h 192"/>
                  <a:gd name="T68" fmla="*/ 94 w 240"/>
                  <a:gd name="T69" fmla="*/ 118 h 192"/>
                  <a:gd name="T70" fmla="*/ 86 w 240"/>
                  <a:gd name="T71" fmla="*/ 102 h 192"/>
                  <a:gd name="T72" fmla="*/ 84 w 240"/>
                  <a:gd name="T73" fmla="*/ 104 h 192"/>
                  <a:gd name="T74" fmla="*/ 218 w 240"/>
                  <a:gd name="T75" fmla="*/ 96 h 192"/>
                  <a:gd name="T76" fmla="*/ 198 w 240"/>
                  <a:gd name="T77" fmla="*/ 96 h 192"/>
                  <a:gd name="T78" fmla="*/ 196 w 240"/>
                  <a:gd name="T79" fmla="*/ 94 h 192"/>
                  <a:gd name="T80" fmla="*/ 158 w 240"/>
                  <a:gd name="T81" fmla="*/ 96 h 192"/>
                  <a:gd name="T82" fmla="*/ 160 w 240"/>
                  <a:gd name="T83" fmla="*/ 94 h 192"/>
                  <a:gd name="T84" fmla="*/ 138 w 240"/>
                  <a:gd name="T85" fmla="*/ 94 h 192"/>
                  <a:gd name="T86" fmla="*/ 112 w 240"/>
                  <a:gd name="T87" fmla="*/ 80 h 192"/>
                  <a:gd name="T88" fmla="*/ 116 w 240"/>
                  <a:gd name="T89" fmla="*/ 82 h 192"/>
                  <a:gd name="T90" fmla="*/ 94 w 240"/>
                  <a:gd name="T91" fmla="*/ 94 h 192"/>
                  <a:gd name="T92" fmla="*/ 86 w 240"/>
                  <a:gd name="T93" fmla="*/ 80 h 192"/>
                  <a:gd name="T94" fmla="*/ 84 w 240"/>
                  <a:gd name="T95" fmla="*/ 82 h 192"/>
                  <a:gd name="T96" fmla="*/ 224 w 240"/>
                  <a:gd name="T97" fmla="*/ 76 h 192"/>
                  <a:gd name="T98" fmla="*/ 198 w 240"/>
                  <a:gd name="T99" fmla="*/ 76 h 192"/>
                  <a:gd name="T100" fmla="*/ 196 w 240"/>
                  <a:gd name="T101" fmla="*/ 74 h 192"/>
                  <a:gd name="T102" fmla="*/ 158 w 240"/>
                  <a:gd name="T103" fmla="*/ 76 h 192"/>
                  <a:gd name="T104" fmla="*/ 160 w 240"/>
                  <a:gd name="T105" fmla="*/ 74 h 192"/>
                  <a:gd name="T106" fmla="*/ 138 w 240"/>
                  <a:gd name="T107" fmla="*/ 74 h 192"/>
                  <a:gd name="T108" fmla="*/ 112 w 240"/>
                  <a:gd name="T109" fmla="*/ 56 h 192"/>
                  <a:gd name="T110" fmla="*/ 116 w 240"/>
                  <a:gd name="T111" fmla="*/ 58 h 192"/>
                  <a:gd name="T112" fmla="*/ 94 w 240"/>
                  <a:gd name="T113" fmla="*/ 74 h 192"/>
                  <a:gd name="T114" fmla="*/ 86 w 240"/>
                  <a:gd name="T115" fmla="*/ 54 h 192"/>
                  <a:gd name="T116" fmla="*/ 84 w 240"/>
                  <a:gd name="T117" fmla="*/ 56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40" h="192">
                    <a:moveTo>
                      <a:pt x="196" y="192"/>
                    </a:moveTo>
                    <a:lnTo>
                      <a:pt x="196" y="192"/>
                    </a:lnTo>
                    <a:lnTo>
                      <a:pt x="190" y="192"/>
                    </a:lnTo>
                    <a:lnTo>
                      <a:pt x="186" y="188"/>
                    </a:lnTo>
                    <a:lnTo>
                      <a:pt x="182" y="184"/>
                    </a:lnTo>
                    <a:lnTo>
                      <a:pt x="182" y="178"/>
                    </a:lnTo>
                    <a:lnTo>
                      <a:pt x="182" y="178"/>
                    </a:lnTo>
                    <a:lnTo>
                      <a:pt x="182" y="172"/>
                    </a:lnTo>
                    <a:lnTo>
                      <a:pt x="96" y="172"/>
                    </a:lnTo>
                    <a:lnTo>
                      <a:pt x="96" y="172"/>
                    </a:lnTo>
                    <a:lnTo>
                      <a:pt x="96" y="178"/>
                    </a:lnTo>
                    <a:lnTo>
                      <a:pt x="96" y="178"/>
                    </a:lnTo>
                    <a:lnTo>
                      <a:pt x="96" y="184"/>
                    </a:lnTo>
                    <a:lnTo>
                      <a:pt x="92" y="188"/>
                    </a:lnTo>
                    <a:lnTo>
                      <a:pt x="88" y="192"/>
                    </a:lnTo>
                    <a:lnTo>
                      <a:pt x="82" y="192"/>
                    </a:lnTo>
                    <a:lnTo>
                      <a:pt x="82" y="192"/>
                    </a:lnTo>
                    <a:lnTo>
                      <a:pt x="76" y="192"/>
                    </a:lnTo>
                    <a:lnTo>
                      <a:pt x="72" y="188"/>
                    </a:lnTo>
                    <a:lnTo>
                      <a:pt x="68" y="184"/>
                    </a:lnTo>
                    <a:lnTo>
                      <a:pt x="68" y="178"/>
                    </a:lnTo>
                    <a:lnTo>
                      <a:pt x="68" y="178"/>
                    </a:lnTo>
                    <a:lnTo>
                      <a:pt x="68" y="174"/>
                    </a:lnTo>
                    <a:lnTo>
                      <a:pt x="70" y="170"/>
                    </a:lnTo>
                    <a:lnTo>
                      <a:pt x="70" y="126"/>
                    </a:lnTo>
                    <a:lnTo>
                      <a:pt x="34" y="14"/>
                    </a:lnTo>
                    <a:lnTo>
                      <a:pt x="34" y="14"/>
                    </a:lnTo>
                    <a:lnTo>
                      <a:pt x="18" y="12"/>
                    </a:lnTo>
                    <a:lnTo>
                      <a:pt x="18" y="12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0" y="8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4" y="2"/>
                    </a:lnTo>
                    <a:lnTo>
                      <a:pt x="38" y="4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56" y="38"/>
                    </a:lnTo>
                    <a:lnTo>
                      <a:pt x="56" y="38"/>
                    </a:lnTo>
                    <a:lnTo>
                      <a:pt x="58" y="44"/>
                    </a:lnTo>
                    <a:lnTo>
                      <a:pt x="240" y="54"/>
                    </a:lnTo>
                    <a:lnTo>
                      <a:pt x="240" y="56"/>
                    </a:lnTo>
                    <a:lnTo>
                      <a:pt x="218" y="130"/>
                    </a:lnTo>
                    <a:lnTo>
                      <a:pt x="82" y="130"/>
                    </a:lnTo>
                    <a:lnTo>
                      <a:pt x="82" y="162"/>
                    </a:lnTo>
                    <a:lnTo>
                      <a:pt x="204" y="162"/>
                    </a:lnTo>
                    <a:lnTo>
                      <a:pt x="204" y="166"/>
                    </a:lnTo>
                    <a:lnTo>
                      <a:pt x="204" y="166"/>
                    </a:lnTo>
                    <a:lnTo>
                      <a:pt x="208" y="172"/>
                    </a:lnTo>
                    <a:lnTo>
                      <a:pt x="210" y="178"/>
                    </a:lnTo>
                    <a:lnTo>
                      <a:pt x="210" y="178"/>
                    </a:lnTo>
                    <a:lnTo>
                      <a:pt x="210" y="184"/>
                    </a:lnTo>
                    <a:lnTo>
                      <a:pt x="206" y="188"/>
                    </a:lnTo>
                    <a:lnTo>
                      <a:pt x="202" y="192"/>
                    </a:lnTo>
                    <a:lnTo>
                      <a:pt x="196" y="192"/>
                    </a:lnTo>
                    <a:lnTo>
                      <a:pt x="196" y="192"/>
                    </a:lnTo>
                    <a:close/>
                    <a:moveTo>
                      <a:pt x="92" y="170"/>
                    </a:moveTo>
                    <a:lnTo>
                      <a:pt x="92" y="170"/>
                    </a:lnTo>
                    <a:lnTo>
                      <a:pt x="186" y="170"/>
                    </a:lnTo>
                    <a:lnTo>
                      <a:pt x="184" y="172"/>
                    </a:lnTo>
                    <a:lnTo>
                      <a:pt x="184" y="172"/>
                    </a:lnTo>
                    <a:lnTo>
                      <a:pt x="184" y="178"/>
                    </a:lnTo>
                    <a:lnTo>
                      <a:pt x="184" y="178"/>
                    </a:lnTo>
                    <a:lnTo>
                      <a:pt x="184" y="182"/>
                    </a:lnTo>
                    <a:lnTo>
                      <a:pt x="186" y="186"/>
                    </a:lnTo>
                    <a:lnTo>
                      <a:pt x="190" y="190"/>
                    </a:lnTo>
                    <a:lnTo>
                      <a:pt x="196" y="190"/>
                    </a:lnTo>
                    <a:lnTo>
                      <a:pt x="196" y="190"/>
                    </a:lnTo>
                    <a:lnTo>
                      <a:pt x="200" y="190"/>
                    </a:lnTo>
                    <a:lnTo>
                      <a:pt x="204" y="186"/>
                    </a:lnTo>
                    <a:lnTo>
                      <a:pt x="208" y="182"/>
                    </a:lnTo>
                    <a:lnTo>
                      <a:pt x="208" y="178"/>
                    </a:lnTo>
                    <a:lnTo>
                      <a:pt x="208" y="178"/>
                    </a:lnTo>
                    <a:lnTo>
                      <a:pt x="206" y="172"/>
                    </a:lnTo>
                    <a:lnTo>
                      <a:pt x="202" y="168"/>
                    </a:lnTo>
                    <a:lnTo>
                      <a:pt x="202" y="168"/>
                    </a:lnTo>
                    <a:lnTo>
                      <a:pt x="202" y="164"/>
                    </a:lnTo>
                    <a:lnTo>
                      <a:pt x="80" y="164"/>
                    </a:lnTo>
                    <a:lnTo>
                      <a:pt x="80" y="128"/>
                    </a:lnTo>
                    <a:lnTo>
                      <a:pt x="216" y="128"/>
                    </a:lnTo>
                    <a:lnTo>
                      <a:pt x="238" y="56"/>
                    </a:lnTo>
                    <a:lnTo>
                      <a:pt x="56" y="46"/>
                    </a:lnTo>
                    <a:lnTo>
                      <a:pt x="56" y="46"/>
                    </a:lnTo>
                    <a:lnTo>
                      <a:pt x="56" y="46"/>
                    </a:lnTo>
                    <a:lnTo>
                      <a:pt x="54" y="40"/>
                    </a:lnTo>
                    <a:lnTo>
                      <a:pt x="54" y="40"/>
                    </a:lnTo>
                    <a:lnTo>
                      <a:pt x="44" y="8"/>
                    </a:lnTo>
                    <a:lnTo>
                      <a:pt x="44" y="8"/>
                    </a:lnTo>
                    <a:lnTo>
                      <a:pt x="38" y="6"/>
                    </a:lnTo>
                    <a:lnTo>
                      <a:pt x="28" y="4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18" y="10"/>
                    </a:lnTo>
                    <a:lnTo>
                      <a:pt x="18" y="10"/>
                    </a:lnTo>
                    <a:lnTo>
                      <a:pt x="36" y="12"/>
                    </a:lnTo>
                    <a:lnTo>
                      <a:pt x="36" y="12"/>
                    </a:lnTo>
                    <a:lnTo>
                      <a:pt x="36" y="12"/>
                    </a:lnTo>
                    <a:lnTo>
                      <a:pt x="72" y="126"/>
                    </a:lnTo>
                    <a:lnTo>
                      <a:pt x="72" y="170"/>
                    </a:lnTo>
                    <a:lnTo>
                      <a:pt x="72" y="170"/>
                    </a:lnTo>
                    <a:lnTo>
                      <a:pt x="72" y="170"/>
                    </a:lnTo>
                    <a:lnTo>
                      <a:pt x="70" y="174"/>
                    </a:lnTo>
                    <a:lnTo>
                      <a:pt x="70" y="178"/>
                    </a:lnTo>
                    <a:lnTo>
                      <a:pt x="70" y="178"/>
                    </a:lnTo>
                    <a:lnTo>
                      <a:pt x="70" y="182"/>
                    </a:lnTo>
                    <a:lnTo>
                      <a:pt x="74" y="186"/>
                    </a:lnTo>
                    <a:lnTo>
                      <a:pt x="78" y="190"/>
                    </a:lnTo>
                    <a:lnTo>
                      <a:pt x="82" y="190"/>
                    </a:lnTo>
                    <a:lnTo>
                      <a:pt x="82" y="190"/>
                    </a:lnTo>
                    <a:lnTo>
                      <a:pt x="86" y="190"/>
                    </a:lnTo>
                    <a:lnTo>
                      <a:pt x="90" y="186"/>
                    </a:lnTo>
                    <a:lnTo>
                      <a:pt x="94" y="182"/>
                    </a:lnTo>
                    <a:lnTo>
                      <a:pt x="94" y="178"/>
                    </a:lnTo>
                    <a:lnTo>
                      <a:pt x="94" y="178"/>
                    </a:lnTo>
                    <a:lnTo>
                      <a:pt x="94" y="172"/>
                    </a:lnTo>
                    <a:lnTo>
                      <a:pt x="92" y="170"/>
                    </a:lnTo>
                    <a:close/>
                    <a:moveTo>
                      <a:pt x="196" y="184"/>
                    </a:moveTo>
                    <a:lnTo>
                      <a:pt x="196" y="184"/>
                    </a:lnTo>
                    <a:lnTo>
                      <a:pt x="200" y="182"/>
                    </a:lnTo>
                    <a:lnTo>
                      <a:pt x="200" y="178"/>
                    </a:lnTo>
                    <a:lnTo>
                      <a:pt x="200" y="178"/>
                    </a:lnTo>
                    <a:lnTo>
                      <a:pt x="200" y="174"/>
                    </a:lnTo>
                    <a:lnTo>
                      <a:pt x="196" y="172"/>
                    </a:lnTo>
                    <a:lnTo>
                      <a:pt x="196" y="172"/>
                    </a:lnTo>
                    <a:lnTo>
                      <a:pt x="192" y="174"/>
                    </a:lnTo>
                    <a:lnTo>
                      <a:pt x="190" y="178"/>
                    </a:lnTo>
                    <a:lnTo>
                      <a:pt x="190" y="178"/>
                    </a:lnTo>
                    <a:lnTo>
                      <a:pt x="192" y="182"/>
                    </a:lnTo>
                    <a:lnTo>
                      <a:pt x="196" y="184"/>
                    </a:lnTo>
                    <a:lnTo>
                      <a:pt x="196" y="184"/>
                    </a:lnTo>
                    <a:close/>
                    <a:moveTo>
                      <a:pt x="196" y="174"/>
                    </a:moveTo>
                    <a:lnTo>
                      <a:pt x="196" y="174"/>
                    </a:lnTo>
                    <a:lnTo>
                      <a:pt x="196" y="174"/>
                    </a:lnTo>
                    <a:lnTo>
                      <a:pt x="194" y="176"/>
                    </a:lnTo>
                    <a:lnTo>
                      <a:pt x="192" y="178"/>
                    </a:lnTo>
                    <a:lnTo>
                      <a:pt x="192" y="178"/>
                    </a:lnTo>
                    <a:lnTo>
                      <a:pt x="194" y="180"/>
                    </a:lnTo>
                    <a:lnTo>
                      <a:pt x="196" y="182"/>
                    </a:lnTo>
                    <a:lnTo>
                      <a:pt x="196" y="182"/>
                    </a:lnTo>
                    <a:lnTo>
                      <a:pt x="198" y="180"/>
                    </a:lnTo>
                    <a:lnTo>
                      <a:pt x="198" y="178"/>
                    </a:lnTo>
                    <a:lnTo>
                      <a:pt x="198" y="178"/>
                    </a:lnTo>
                    <a:lnTo>
                      <a:pt x="198" y="176"/>
                    </a:lnTo>
                    <a:lnTo>
                      <a:pt x="196" y="174"/>
                    </a:lnTo>
                    <a:lnTo>
                      <a:pt x="196" y="174"/>
                    </a:lnTo>
                    <a:close/>
                    <a:moveTo>
                      <a:pt x="82" y="184"/>
                    </a:moveTo>
                    <a:lnTo>
                      <a:pt x="82" y="184"/>
                    </a:lnTo>
                    <a:lnTo>
                      <a:pt x="86" y="182"/>
                    </a:lnTo>
                    <a:lnTo>
                      <a:pt x="88" y="178"/>
                    </a:lnTo>
                    <a:lnTo>
                      <a:pt x="88" y="178"/>
                    </a:lnTo>
                    <a:lnTo>
                      <a:pt x="86" y="174"/>
                    </a:lnTo>
                    <a:lnTo>
                      <a:pt x="82" y="172"/>
                    </a:lnTo>
                    <a:lnTo>
                      <a:pt x="82" y="172"/>
                    </a:lnTo>
                    <a:lnTo>
                      <a:pt x="78" y="174"/>
                    </a:lnTo>
                    <a:lnTo>
                      <a:pt x="76" y="178"/>
                    </a:lnTo>
                    <a:lnTo>
                      <a:pt x="76" y="178"/>
                    </a:lnTo>
                    <a:lnTo>
                      <a:pt x="78" y="182"/>
                    </a:lnTo>
                    <a:lnTo>
                      <a:pt x="82" y="184"/>
                    </a:lnTo>
                    <a:lnTo>
                      <a:pt x="82" y="184"/>
                    </a:lnTo>
                    <a:close/>
                    <a:moveTo>
                      <a:pt x="82" y="174"/>
                    </a:moveTo>
                    <a:lnTo>
                      <a:pt x="82" y="174"/>
                    </a:lnTo>
                    <a:lnTo>
                      <a:pt x="82" y="174"/>
                    </a:lnTo>
                    <a:lnTo>
                      <a:pt x="80" y="176"/>
                    </a:lnTo>
                    <a:lnTo>
                      <a:pt x="80" y="178"/>
                    </a:lnTo>
                    <a:lnTo>
                      <a:pt x="80" y="178"/>
                    </a:lnTo>
                    <a:lnTo>
                      <a:pt x="80" y="180"/>
                    </a:lnTo>
                    <a:lnTo>
                      <a:pt x="82" y="182"/>
                    </a:lnTo>
                    <a:lnTo>
                      <a:pt x="82" y="182"/>
                    </a:lnTo>
                    <a:lnTo>
                      <a:pt x="84" y="180"/>
                    </a:lnTo>
                    <a:lnTo>
                      <a:pt x="86" y="178"/>
                    </a:lnTo>
                    <a:lnTo>
                      <a:pt x="86" y="178"/>
                    </a:lnTo>
                    <a:lnTo>
                      <a:pt x="84" y="176"/>
                    </a:lnTo>
                    <a:lnTo>
                      <a:pt x="82" y="174"/>
                    </a:lnTo>
                    <a:lnTo>
                      <a:pt x="82" y="174"/>
                    </a:lnTo>
                    <a:close/>
                    <a:moveTo>
                      <a:pt x="210" y="120"/>
                    </a:moveTo>
                    <a:lnTo>
                      <a:pt x="216" y="102"/>
                    </a:lnTo>
                    <a:lnTo>
                      <a:pt x="202" y="102"/>
                    </a:lnTo>
                    <a:lnTo>
                      <a:pt x="202" y="120"/>
                    </a:lnTo>
                    <a:lnTo>
                      <a:pt x="210" y="120"/>
                    </a:lnTo>
                    <a:close/>
                    <a:moveTo>
                      <a:pt x="204" y="118"/>
                    </a:moveTo>
                    <a:lnTo>
                      <a:pt x="204" y="118"/>
                    </a:lnTo>
                    <a:lnTo>
                      <a:pt x="210" y="118"/>
                    </a:lnTo>
                    <a:lnTo>
                      <a:pt x="214" y="104"/>
                    </a:lnTo>
                    <a:lnTo>
                      <a:pt x="204" y="104"/>
                    </a:lnTo>
                    <a:lnTo>
                      <a:pt x="204" y="118"/>
                    </a:lnTo>
                    <a:close/>
                    <a:moveTo>
                      <a:pt x="198" y="120"/>
                    </a:moveTo>
                    <a:lnTo>
                      <a:pt x="198" y="102"/>
                    </a:lnTo>
                    <a:lnTo>
                      <a:pt x="180" y="102"/>
                    </a:lnTo>
                    <a:lnTo>
                      <a:pt x="180" y="120"/>
                    </a:lnTo>
                    <a:lnTo>
                      <a:pt x="198" y="120"/>
                    </a:lnTo>
                    <a:close/>
                    <a:moveTo>
                      <a:pt x="182" y="118"/>
                    </a:moveTo>
                    <a:lnTo>
                      <a:pt x="182" y="118"/>
                    </a:lnTo>
                    <a:lnTo>
                      <a:pt x="196" y="118"/>
                    </a:lnTo>
                    <a:lnTo>
                      <a:pt x="196" y="104"/>
                    </a:lnTo>
                    <a:lnTo>
                      <a:pt x="182" y="104"/>
                    </a:lnTo>
                    <a:lnTo>
                      <a:pt x="182" y="118"/>
                    </a:lnTo>
                    <a:close/>
                    <a:moveTo>
                      <a:pt x="174" y="120"/>
                    </a:moveTo>
                    <a:lnTo>
                      <a:pt x="174" y="102"/>
                    </a:lnTo>
                    <a:lnTo>
                      <a:pt x="158" y="102"/>
                    </a:lnTo>
                    <a:lnTo>
                      <a:pt x="158" y="120"/>
                    </a:lnTo>
                    <a:lnTo>
                      <a:pt x="174" y="120"/>
                    </a:lnTo>
                    <a:close/>
                    <a:moveTo>
                      <a:pt x="160" y="118"/>
                    </a:moveTo>
                    <a:lnTo>
                      <a:pt x="160" y="118"/>
                    </a:lnTo>
                    <a:lnTo>
                      <a:pt x="172" y="118"/>
                    </a:lnTo>
                    <a:lnTo>
                      <a:pt x="172" y="104"/>
                    </a:lnTo>
                    <a:lnTo>
                      <a:pt x="160" y="104"/>
                    </a:lnTo>
                    <a:lnTo>
                      <a:pt x="160" y="118"/>
                    </a:lnTo>
                    <a:close/>
                    <a:moveTo>
                      <a:pt x="152" y="120"/>
                    </a:moveTo>
                    <a:lnTo>
                      <a:pt x="152" y="102"/>
                    </a:lnTo>
                    <a:lnTo>
                      <a:pt x="136" y="102"/>
                    </a:lnTo>
                    <a:lnTo>
                      <a:pt x="136" y="120"/>
                    </a:lnTo>
                    <a:lnTo>
                      <a:pt x="152" y="120"/>
                    </a:lnTo>
                    <a:close/>
                    <a:moveTo>
                      <a:pt x="138" y="118"/>
                    </a:moveTo>
                    <a:lnTo>
                      <a:pt x="138" y="118"/>
                    </a:lnTo>
                    <a:lnTo>
                      <a:pt x="150" y="118"/>
                    </a:lnTo>
                    <a:lnTo>
                      <a:pt x="150" y="104"/>
                    </a:lnTo>
                    <a:lnTo>
                      <a:pt x="138" y="104"/>
                    </a:lnTo>
                    <a:lnTo>
                      <a:pt x="138" y="118"/>
                    </a:lnTo>
                    <a:close/>
                    <a:moveTo>
                      <a:pt x="130" y="120"/>
                    </a:moveTo>
                    <a:lnTo>
                      <a:pt x="130" y="102"/>
                    </a:lnTo>
                    <a:lnTo>
                      <a:pt x="112" y="102"/>
                    </a:lnTo>
                    <a:lnTo>
                      <a:pt x="112" y="120"/>
                    </a:lnTo>
                    <a:lnTo>
                      <a:pt x="130" y="120"/>
                    </a:lnTo>
                    <a:close/>
                    <a:moveTo>
                      <a:pt x="116" y="118"/>
                    </a:moveTo>
                    <a:lnTo>
                      <a:pt x="116" y="118"/>
                    </a:lnTo>
                    <a:lnTo>
                      <a:pt x="128" y="118"/>
                    </a:lnTo>
                    <a:lnTo>
                      <a:pt x="128" y="104"/>
                    </a:lnTo>
                    <a:lnTo>
                      <a:pt x="116" y="104"/>
                    </a:lnTo>
                    <a:lnTo>
                      <a:pt x="116" y="118"/>
                    </a:lnTo>
                    <a:close/>
                    <a:moveTo>
                      <a:pt x="108" y="120"/>
                    </a:moveTo>
                    <a:lnTo>
                      <a:pt x="108" y="102"/>
                    </a:lnTo>
                    <a:lnTo>
                      <a:pt x="92" y="102"/>
                    </a:lnTo>
                    <a:lnTo>
                      <a:pt x="92" y="120"/>
                    </a:lnTo>
                    <a:lnTo>
                      <a:pt x="108" y="120"/>
                    </a:lnTo>
                    <a:close/>
                    <a:moveTo>
                      <a:pt x="94" y="118"/>
                    </a:moveTo>
                    <a:lnTo>
                      <a:pt x="94" y="118"/>
                    </a:lnTo>
                    <a:lnTo>
                      <a:pt x="106" y="118"/>
                    </a:lnTo>
                    <a:lnTo>
                      <a:pt x="106" y="104"/>
                    </a:lnTo>
                    <a:lnTo>
                      <a:pt x="94" y="104"/>
                    </a:lnTo>
                    <a:lnTo>
                      <a:pt x="94" y="118"/>
                    </a:lnTo>
                    <a:close/>
                    <a:moveTo>
                      <a:pt x="86" y="120"/>
                    </a:moveTo>
                    <a:lnTo>
                      <a:pt x="86" y="102"/>
                    </a:lnTo>
                    <a:lnTo>
                      <a:pt x="74" y="102"/>
                    </a:lnTo>
                    <a:lnTo>
                      <a:pt x="80" y="120"/>
                    </a:lnTo>
                    <a:lnTo>
                      <a:pt x="86" y="120"/>
                    </a:lnTo>
                    <a:close/>
                    <a:moveTo>
                      <a:pt x="80" y="118"/>
                    </a:moveTo>
                    <a:lnTo>
                      <a:pt x="80" y="118"/>
                    </a:lnTo>
                    <a:lnTo>
                      <a:pt x="84" y="118"/>
                    </a:lnTo>
                    <a:lnTo>
                      <a:pt x="84" y="104"/>
                    </a:lnTo>
                    <a:lnTo>
                      <a:pt x="76" y="104"/>
                    </a:lnTo>
                    <a:lnTo>
                      <a:pt x="80" y="118"/>
                    </a:lnTo>
                    <a:close/>
                    <a:moveTo>
                      <a:pt x="218" y="96"/>
                    </a:moveTo>
                    <a:lnTo>
                      <a:pt x="222" y="80"/>
                    </a:lnTo>
                    <a:lnTo>
                      <a:pt x="202" y="80"/>
                    </a:lnTo>
                    <a:lnTo>
                      <a:pt x="202" y="96"/>
                    </a:lnTo>
                    <a:lnTo>
                      <a:pt x="218" y="96"/>
                    </a:lnTo>
                    <a:close/>
                    <a:moveTo>
                      <a:pt x="204" y="94"/>
                    </a:moveTo>
                    <a:lnTo>
                      <a:pt x="204" y="94"/>
                    </a:lnTo>
                    <a:lnTo>
                      <a:pt x="216" y="94"/>
                    </a:lnTo>
                    <a:lnTo>
                      <a:pt x="220" y="82"/>
                    </a:lnTo>
                    <a:lnTo>
                      <a:pt x="204" y="82"/>
                    </a:lnTo>
                    <a:lnTo>
                      <a:pt x="204" y="94"/>
                    </a:lnTo>
                    <a:close/>
                    <a:moveTo>
                      <a:pt x="198" y="96"/>
                    </a:moveTo>
                    <a:lnTo>
                      <a:pt x="198" y="80"/>
                    </a:lnTo>
                    <a:lnTo>
                      <a:pt x="180" y="80"/>
                    </a:lnTo>
                    <a:lnTo>
                      <a:pt x="180" y="96"/>
                    </a:lnTo>
                    <a:lnTo>
                      <a:pt x="198" y="96"/>
                    </a:lnTo>
                    <a:close/>
                    <a:moveTo>
                      <a:pt x="182" y="94"/>
                    </a:moveTo>
                    <a:lnTo>
                      <a:pt x="182" y="94"/>
                    </a:lnTo>
                    <a:lnTo>
                      <a:pt x="196" y="94"/>
                    </a:lnTo>
                    <a:lnTo>
                      <a:pt x="196" y="82"/>
                    </a:lnTo>
                    <a:lnTo>
                      <a:pt x="182" y="82"/>
                    </a:lnTo>
                    <a:lnTo>
                      <a:pt x="182" y="94"/>
                    </a:lnTo>
                    <a:close/>
                    <a:moveTo>
                      <a:pt x="174" y="96"/>
                    </a:moveTo>
                    <a:lnTo>
                      <a:pt x="174" y="80"/>
                    </a:lnTo>
                    <a:lnTo>
                      <a:pt x="158" y="80"/>
                    </a:lnTo>
                    <a:lnTo>
                      <a:pt x="158" y="96"/>
                    </a:lnTo>
                    <a:lnTo>
                      <a:pt x="174" y="96"/>
                    </a:lnTo>
                    <a:close/>
                    <a:moveTo>
                      <a:pt x="160" y="94"/>
                    </a:moveTo>
                    <a:lnTo>
                      <a:pt x="160" y="94"/>
                    </a:lnTo>
                    <a:lnTo>
                      <a:pt x="172" y="94"/>
                    </a:lnTo>
                    <a:lnTo>
                      <a:pt x="172" y="82"/>
                    </a:lnTo>
                    <a:lnTo>
                      <a:pt x="160" y="82"/>
                    </a:lnTo>
                    <a:lnTo>
                      <a:pt x="160" y="94"/>
                    </a:lnTo>
                    <a:close/>
                    <a:moveTo>
                      <a:pt x="152" y="96"/>
                    </a:moveTo>
                    <a:lnTo>
                      <a:pt x="152" y="80"/>
                    </a:lnTo>
                    <a:lnTo>
                      <a:pt x="136" y="80"/>
                    </a:lnTo>
                    <a:lnTo>
                      <a:pt x="136" y="96"/>
                    </a:lnTo>
                    <a:lnTo>
                      <a:pt x="152" y="96"/>
                    </a:lnTo>
                    <a:close/>
                    <a:moveTo>
                      <a:pt x="138" y="94"/>
                    </a:moveTo>
                    <a:lnTo>
                      <a:pt x="138" y="94"/>
                    </a:lnTo>
                    <a:lnTo>
                      <a:pt x="150" y="94"/>
                    </a:lnTo>
                    <a:lnTo>
                      <a:pt x="150" y="82"/>
                    </a:lnTo>
                    <a:lnTo>
                      <a:pt x="138" y="82"/>
                    </a:lnTo>
                    <a:lnTo>
                      <a:pt x="138" y="94"/>
                    </a:lnTo>
                    <a:close/>
                    <a:moveTo>
                      <a:pt x="130" y="96"/>
                    </a:moveTo>
                    <a:lnTo>
                      <a:pt x="130" y="80"/>
                    </a:lnTo>
                    <a:lnTo>
                      <a:pt x="112" y="80"/>
                    </a:lnTo>
                    <a:lnTo>
                      <a:pt x="112" y="96"/>
                    </a:lnTo>
                    <a:lnTo>
                      <a:pt x="130" y="96"/>
                    </a:lnTo>
                    <a:close/>
                    <a:moveTo>
                      <a:pt x="116" y="94"/>
                    </a:moveTo>
                    <a:lnTo>
                      <a:pt x="116" y="94"/>
                    </a:lnTo>
                    <a:lnTo>
                      <a:pt x="128" y="94"/>
                    </a:lnTo>
                    <a:lnTo>
                      <a:pt x="128" y="82"/>
                    </a:lnTo>
                    <a:lnTo>
                      <a:pt x="116" y="82"/>
                    </a:lnTo>
                    <a:lnTo>
                      <a:pt x="116" y="94"/>
                    </a:lnTo>
                    <a:close/>
                    <a:moveTo>
                      <a:pt x="108" y="96"/>
                    </a:moveTo>
                    <a:lnTo>
                      <a:pt x="108" y="80"/>
                    </a:lnTo>
                    <a:lnTo>
                      <a:pt x="92" y="80"/>
                    </a:lnTo>
                    <a:lnTo>
                      <a:pt x="92" y="96"/>
                    </a:lnTo>
                    <a:lnTo>
                      <a:pt x="108" y="96"/>
                    </a:lnTo>
                    <a:close/>
                    <a:moveTo>
                      <a:pt x="94" y="94"/>
                    </a:moveTo>
                    <a:lnTo>
                      <a:pt x="94" y="94"/>
                    </a:lnTo>
                    <a:lnTo>
                      <a:pt x="106" y="94"/>
                    </a:lnTo>
                    <a:lnTo>
                      <a:pt x="106" y="82"/>
                    </a:lnTo>
                    <a:lnTo>
                      <a:pt x="94" y="82"/>
                    </a:lnTo>
                    <a:lnTo>
                      <a:pt x="94" y="94"/>
                    </a:lnTo>
                    <a:close/>
                    <a:moveTo>
                      <a:pt x="86" y="96"/>
                    </a:moveTo>
                    <a:lnTo>
                      <a:pt x="86" y="80"/>
                    </a:lnTo>
                    <a:lnTo>
                      <a:pt x="66" y="80"/>
                    </a:lnTo>
                    <a:lnTo>
                      <a:pt x="72" y="96"/>
                    </a:lnTo>
                    <a:lnTo>
                      <a:pt x="86" y="96"/>
                    </a:lnTo>
                    <a:close/>
                    <a:moveTo>
                      <a:pt x="74" y="94"/>
                    </a:moveTo>
                    <a:lnTo>
                      <a:pt x="74" y="94"/>
                    </a:lnTo>
                    <a:lnTo>
                      <a:pt x="84" y="94"/>
                    </a:lnTo>
                    <a:lnTo>
                      <a:pt x="84" y="82"/>
                    </a:lnTo>
                    <a:lnTo>
                      <a:pt x="70" y="82"/>
                    </a:lnTo>
                    <a:lnTo>
                      <a:pt x="74" y="94"/>
                    </a:lnTo>
                    <a:close/>
                    <a:moveTo>
                      <a:pt x="224" y="76"/>
                    </a:moveTo>
                    <a:lnTo>
                      <a:pt x="228" y="62"/>
                    </a:lnTo>
                    <a:lnTo>
                      <a:pt x="202" y="62"/>
                    </a:lnTo>
                    <a:lnTo>
                      <a:pt x="202" y="76"/>
                    </a:lnTo>
                    <a:lnTo>
                      <a:pt x="224" y="76"/>
                    </a:lnTo>
                    <a:close/>
                    <a:moveTo>
                      <a:pt x="204" y="74"/>
                    </a:moveTo>
                    <a:lnTo>
                      <a:pt x="204" y="74"/>
                    </a:lnTo>
                    <a:lnTo>
                      <a:pt x="222" y="74"/>
                    </a:lnTo>
                    <a:lnTo>
                      <a:pt x="224" y="64"/>
                    </a:lnTo>
                    <a:lnTo>
                      <a:pt x="204" y="64"/>
                    </a:lnTo>
                    <a:lnTo>
                      <a:pt x="204" y="74"/>
                    </a:lnTo>
                    <a:close/>
                    <a:moveTo>
                      <a:pt x="198" y="76"/>
                    </a:moveTo>
                    <a:lnTo>
                      <a:pt x="198" y="60"/>
                    </a:lnTo>
                    <a:lnTo>
                      <a:pt x="180" y="60"/>
                    </a:lnTo>
                    <a:lnTo>
                      <a:pt x="180" y="76"/>
                    </a:lnTo>
                    <a:lnTo>
                      <a:pt x="198" y="76"/>
                    </a:lnTo>
                    <a:close/>
                    <a:moveTo>
                      <a:pt x="182" y="74"/>
                    </a:moveTo>
                    <a:lnTo>
                      <a:pt x="182" y="74"/>
                    </a:lnTo>
                    <a:lnTo>
                      <a:pt x="196" y="74"/>
                    </a:lnTo>
                    <a:lnTo>
                      <a:pt x="196" y="62"/>
                    </a:lnTo>
                    <a:lnTo>
                      <a:pt x="182" y="62"/>
                    </a:lnTo>
                    <a:lnTo>
                      <a:pt x="182" y="74"/>
                    </a:lnTo>
                    <a:close/>
                    <a:moveTo>
                      <a:pt x="174" y="76"/>
                    </a:moveTo>
                    <a:lnTo>
                      <a:pt x="174" y="60"/>
                    </a:lnTo>
                    <a:lnTo>
                      <a:pt x="158" y="58"/>
                    </a:lnTo>
                    <a:lnTo>
                      <a:pt x="158" y="76"/>
                    </a:lnTo>
                    <a:lnTo>
                      <a:pt x="174" y="76"/>
                    </a:lnTo>
                    <a:close/>
                    <a:moveTo>
                      <a:pt x="160" y="74"/>
                    </a:moveTo>
                    <a:lnTo>
                      <a:pt x="160" y="74"/>
                    </a:lnTo>
                    <a:lnTo>
                      <a:pt x="172" y="74"/>
                    </a:lnTo>
                    <a:lnTo>
                      <a:pt x="172" y="62"/>
                    </a:lnTo>
                    <a:lnTo>
                      <a:pt x="160" y="60"/>
                    </a:lnTo>
                    <a:lnTo>
                      <a:pt x="160" y="74"/>
                    </a:lnTo>
                    <a:close/>
                    <a:moveTo>
                      <a:pt x="152" y="76"/>
                    </a:moveTo>
                    <a:lnTo>
                      <a:pt x="152" y="58"/>
                    </a:lnTo>
                    <a:lnTo>
                      <a:pt x="136" y="58"/>
                    </a:lnTo>
                    <a:lnTo>
                      <a:pt x="136" y="76"/>
                    </a:lnTo>
                    <a:lnTo>
                      <a:pt x="152" y="76"/>
                    </a:lnTo>
                    <a:close/>
                    <a:moveTo>
                      <a:pt x="138" y="74"/>
                    </a:moveTo>
                    <a:lnTo>
                      <a:pt x="138" y="74"/>
                    </a:lnTo>
                    <a:lnTo>
                      <a:pt x="150" y="74"/>
                    </a:lnTo>
                    <a:lnTo>
                      <a:pt x="150" y="60"/>
                    </a:lnTo>
                    <a:lnTo>
                      <a:pt x="138" y="60"/>
                    </a:lnTo>
                    <a:lnTo>
                      <a:pt x="138" y="74"/>
                    </a:lnTo>
                    <a:close/>
                    <a:moveTo>
                      <a:pt x="130" y="76"/>
                    </a:moveTo>
                    <a:lnTo>
                      <a:pt x="130" y="56"/>
                    </a:lnTo>
                    <a:lnTo>
                      <a:pt x="112" y="56"/>
                    </a:lnTo>
                    <a:lnTo>
                      <a:pt x="112" y="76"/>
                    </a:lnTo>
                    <a:lnTo>
                      <a:pt x="130" y="76"/>
                    </a:lnTo>
                    <a:close/>
                    <a:moveTo>
                      <a:pt x="116" y="74"/>
                    </a:moveTo>
                    <a:lnTo>
                      <a:pt x="116" y="74"/>
                    </a:lnTo>
                    <a:lnTo>
                      <a:pt x="128" y="74"/>
                    </a:lnTo>
                    <a:lnTo>
                      <a:pt x="128" y="58"/>
                    </a:lnTo>
                    <a:lnTo>
                      <a:pt x="116" y="58"/>
                    </a:lnTo>
                    <a:lnTo>
                      <a:pt x="116" y="74"/>
                    </a:lnTo>
                    <a:close/>
                    <a:moveTo>
                      <a:pt x="108" y="76"/>
                    </a:moveTo>
                    <a:lnTo>
                      <a:pt x="108" y="56"/>
                    </a:lnTo>
                    <a:lnTo>
                      <a:pt x="92" y="54"/>
                    </a:lnTo>
                    <a:lnTo>
                      <a:pt x="92" y="76"/>
                    </a:lnTo>
                    <a:lnTo>
                      <a:pt x="108" y="76"/>
                    </a:lnTo>
                    <a:close/>
                    <a:moveTo>
                      <a:pt x="94" y="74"/>
                    </a:moveTo>
                    <a:lnTo>
                      <a:pt x="94" y="74"/>
                    </a:lnTo>
                    <a:lnTo>
                      <a:pt x="106" y="74"/>
                    </a:lnTo>
                    <a:lnTo>
                      <a:pt x="106" y="58"/>
                    </a:lnTo>
                    <a:lnTo>
                      <a:pt x="94" y="56"/>
                    </a:lnTo>
                    <a:lnTo>
                      <a:pt x="94" y="74"/>
                    </a:lnTo>
                    <a:close/>
                    <a:moveTo>
                      <a:pt x="86" y="76"/>
                    </a:moveTo>
                    <a:lnTo>
                      <a:pt x="86" y="54"/>
                    </a:lnTo>
                    <a:lnTo>
                      <a:pt x="58" y="52"/>
                    </a:lnTo>
                    <a:lnTo>
                      <a:pt x="66" y="76"/>
                    </a:lnTo>
                    <a:lnTo>
                      <a:pt x="86" y="76"/>
                    </a:lnTo>
                    <a:close/>
                    <a:moveTo>
                      <a:pt x="66" y="74"/>
                    </a:moveTo>
                    <a:lnTo>
                      <a:pt x="66" y="74"/>
                    </a:lnTo>
                    <a:lnTo>
                      <a:pt x="84" y="74"/>
                    </a:lnTo>
                    <a:lnTo>
                      <a:pt x="84" y="56"/>
                    </a:lnTo>
                    <a:lnTo>
                      <a:pt x="60" y="56"/>
                    </a:lnTo>
                    <a:lnTo>
                      <a:pt x="66" y="74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/>
              <a:lstStyle/>
              <a:p>
                <a:endParaRPr lang="en-AU" sz="1125"/>
              </a:p>
            </p:txBody>
          </p:sp>
          <p:sp>
            <p:nvSpPr>
              <p:cNvPr id="157" name="Freeform 140"/>
              <p:cNvSpPr>
                <a:spLocks noEditPoints="1"/>
              </p:cNvSpPr>
              <p:nvPr/>
            </p:nvSpPr>
            <p:spPr bwMode="auto">
              <a:xfrm>
                <a:off x="7178675" y="2298700"/>
                <a:ext cx="381000" cy="304800"/>
              </a:xfrm>
              <a:custGeom>
                <a:avLst/>
                <a:gdLst>
                  <a:gd name="T0" fmla="*/ 182 w 240"/>
                  <a:gd name="T1" fmla="*/ 178 h 192"/>
                  <a:gd name="T2" fmla="*/ 92 w 240"/>
                  <a:gd name="T3" fmla="*/ 188 h 192"/>
                  <a:gd name="T4" fmla="*/ 68 w 240"/>
                  <a:gd name="T5" fmla="*/ 178 h 192"/>
                  <a:gd name="T6" fmla="*/ 16 w 240"/>
                  <a:gd name="T7" fmla="*/ 12 h 192"/>
                  <a:gd name="T8" fmla="*/ 2 w 240"/>
                  <a:gd name="T9" fmla="*/ 2 h 192"/>
                  <a:gd name="T10" fmla="*/ 44 w 240"/>
                  <a:gd name="T11" fmla="*/ 6 h 192"/>
                  <a:gd name="T12" fmla="*/ 82 w 240"/>
                  <a:gd name="T13" fmla="*/ 130 h 192"/>
                  <a:gd name="T14" fmla="*/ 210 w 240"/>
                  <a:gd name="T15" fmla="*/ 178 h 192"/>
                  <a:gd name="T16" fmla="*/ 92 w 240"/>
                  <a:gd name="T17" fmla="*/ 170 h 192"/>
                  <a:gd name="T18" fmla="*/ 186 w 240"/>
                  <a:gd name="T19" fmla="*/ 188 h 192"/>
                  <a:gd name="T20" fmla="*/ 208 w 240"/>
                  <a:gd name="T21" fmla="*/ 178 h 192"/>
                  <a:gd name="T22" fmla="*/ 80 w 240"/>
                  <a:gd name="T23" fmla="*/ 128 h 192"/>
                  <a:gd name="T24" fmla="*/ 54 w 240"/>
                  <a:gd name="T25" fmla="*/ 40 h 192"/>
                  <a:gd name="T26" fmla="*/ 4 w 240"/>
                  <a:gd name="T27" fmla="*/ 2 h 192"/>
                  <a:gd name="T28" fmla="*/ 36 w 240"/>
                  <a:gd name="T29" fmla="*/ 12 h 192"/>
                  <a:gd name="T30" fmla="*/ 70 w 240"/>
                  <a:gd name="T31" fmla="*/ 174 h 192"/>
                  <a:gd name="T32" fmla="*/ 82 w 240"/>
                  <a:gd name="T33" fmla="*/ 190 h 192"/>
                  <a:gd name="T34" fmla="*/ 92 w 240"/>
                  <a:gd name="T35" fmla="*/ 170 h 192"/>
                  <a:gd name="T36" fmla="*/ 196 w 240"/>
                  <a:gd name="T37" fmla="*/ 174 h 192"/>
                  <a:gd name="T38" fmla="*/ 196 w 240"/>
                  <a:gd name="T39" fmla="*/ 184 h 192"/>
                  <a:gd name="T40" fmla="*/ 194 w 240"/>
                  <a:gd name="T41" fmla="*/ 180 h 192"/>
                  <a:gd name="T42" fmla="*/ 196 w 240"/>
                  <a:gd name="T43" fmla="*/ 176 h 192"/>
                  <a:gd name="T44" fmla="*/ 86 w 240"/>
                  <a:gd name="T45" fmla="*/ 174 h 192"/>
                  <a:gd name="T46" fmla="*/ 82 w 240"/>
                  <a:gd name="T47" fmla="*/ 184 h 192"/>
                  <a:gd name="T48" fmla="*/ 78 w 240"/>
                  <a:gd name="T49" fmla="*/ 178 h 192"/>
                  <a:gd name="T50" fmla="*/ 84 w 240"/>
                  <a:gd name="T51" fmla="*/ 176 h 192"/>
                  <a:gd name="T52" fmla="*/ 210 w 240"/>
                  <a:gd name="T53" fmla="*/ 120 h 192"/>
                  <a:gd name="T54" fmla="*/ 198 w 240"/>
                  <a:gd name="T55" fmla="*/ 120 h 192"/>
                  <a:gd name="T56" fmla="*/ 196 w 240"/>
                  <a:gd name="T57" fmla="*/ 118 h 192"/>
                  <a:gd name="T58" fmla="*/ 158 w 240"/>
                  <a:gd name="T59" fmla="*/ 120 h 192"/>
                  <a:gd name="T60" fmla="*/ 160 w 240"/>
                  <a:gd name="T61" fmla="*/ 118 h 192"/>
                  <a:gd name="T62" fmla="*/ 138 w 240"/>
                  <a:gd name="T63" fmla="*/ 118 h 192"/>
                  <a:gd name="T64" fmla="*/ 112 w 240"/>
                  <a:gd name="T65" fmla="*/ 102 h 192"/>
                  <a:gd name="T66" fmla="*/ 116 w 240"/>
                  <a:gd name="T67" fmla="*/ 104 h 192"/>
                  <a:gd name="T68" fmla="*/ 94 w 240"/>
                  <a:gd name="T69" fmla="*/ 118 h 192"/>
                  <a:gd name="T70" fmla="*/ 86 w 240"/>
                  <a:gd name="T71" fmla="*/ 102 h 192"/>
                  <a:gd name="T72" fmla="*/ 84 w 240"/>
                  <a:gd name="T73" fmla="*/ 104 h 192"/>
                  <a:gd name="T74" fmla="*/ 218 w 240"/>
                  <a:gd name="T75" fmla="*/ 96 h 192"/>
                  <a:gd name="T76" fmla="*/ 198 w 240"/>
                  <a:gd name="T77" fmla="*/ 96 h 192"/>
                  <a:gd name="T78" fmla="*/ 196 w 240"/>
                  <a:gd name="T79" fmla="*/ 94 h 192"/>
                  <a:gd name="T80" fmla="*/ 158 w 240"/>
                  <a:gd name="T81" fmla="*/ 96 h 192"/>
                  <a:gd name="T82" fmla="*/ 160 w 240"/>
                  <a:gd name="T83" fmla="*/ 94 h 192"/>
                  <a:gd name="T84" fmla="*/ 138 w 240"/>
                  <a:gd name="T85" fmla="*/ 94 h 192"/>
                  <a:gd name="T86" fmla="*/ 112 w 240"/>
                  <a:gd name="T87" fmla="*/ 80 h 192"/>
                  <a:gd name="T88" fmla="*/ 116 w 240"/>
                  <a:gd name="T89" fmla="*/ 82 h 192"/>
                  <a:gd name="T90" fmla="*/ 94 w 240"/>
                  <a:gd name="T91" fmla="*/ 94 h 192"/>
                  <a:gd name="T92" fmla="*/ 86 w 240"/>
                  <a:gd name="T93" fmla="*/ 80 h 192"/>
                  <a:gd name="T94" fmla="*/ 84 w 240"/>
                  <a:gd name="T95" fmla="*/ 82 h 192"/>
                  <a:gd name="T96" fmla="*/ 224 w 240"/>
                  <a:gd name="T97" fmla="*/ 76 h 192"/>
                  <a:gd name="T98" fmla="*/ 198 w 240"/>
                  <a:gd name="T99" fmla="*/ 76 h 192"/>
                  <a:gd name="T100" fmla="*/ 196 w 240"/>
                  <a:gd name="T101" fmla="*/ 74 h 192"/>
                  <a:gd name="T102" fmla="*/ 158 w 240"/>
                  <a:gd name="T103" fmla="*/ 76 h 192"/>
                  <a:gd name="T104" fmla="*/ 160 w 240"/>
                  <a:gd name="T105" fmla="*/ 74 h 192"/>
                  <a:gd name="T106" fmla="*/ 138 w 240"/>
                  <a:gd name="T107" fmla="*/ 74 h 192"/>
                  <a:gd name="T108" fmla="*/ 112 w 240"/>
                  <a:gd name="T109" fmla="*/ 56 h 192"/>
                  <a:gd name="T110" fmla="*/ 116 w 240"/>
                  <a:gd name="T111" fmla="*/ 58 h 192"/>
                  <a:gd name="T112" fmla="*/ 94 w 240"/>
                  <a:gd name="T113" fmla="*/ 74 h 192"/>
                  <a:gd name="T114" fmla="*/ 86 w 240"/>
                  <a:gd name="T115" fmla="*/ 54 h 192"/>
                  <a:gd name="T116" fmla="*/ 84 w 240"/>
                  <a:gd name="T117" fmla="*/ 56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40" h="192">
                    <a:moveTo>
                      <a:pt x="196" y="192"/>
                    </a:moveTo>
                    <a:lnTo>
                      <a:pt x="196" y="192"/>
                    </a:lnTo>
                    <a:lnTo>
                      <a:pt x="190" y="192"/>
                    </a:lnTo>
                    <a:lnTo>
                      <a:pt x="186" y="188"/>
                    </a:lnTo>
                    <a:lnTo>
                      <a:pt x="182" y="184"/>
                    </a:lnTo>
                    <a:lnTo>
                      <a:pt x="182" y="178"/>
                    </a:lnTo>
                    <a:lnTo>
                      <a:pt x="182" y="178"/>
                    </a:lnTo>
                    <a:lnTo>
                      <a:pt x="182" y="174"/>
                    </a:lnTo>
                    <a:lnTo>
                      <a:pt x="96" y="174"/>
                    </a:lnTo>
                    <a:lnTo>
                      <a:pt x="96" y="174"/>
                    </a:lnTo>
                    <a:lnTo>
                      <a:pt x="96" y="178"/>
                    </a:lnTo>
                    <a:lnTo>
                      <a:pt x="96" y="178"/>
                    </a:lnTo>
                    <a:lnTo>
                      <a:pt x="96" y="184"/>
                    </a:lnTo>
                    <a:lnTo>
                      <a:pt x="92" y="188"/>
                    </a:lnTo>
                    <a:lnTo>
                      <a:pt x="88" y="192"/>
                    </a:lnTo>
                    <a:lnTo>
                      <a:pt x="82" y="192"/>
                    </a:lnTo>
                    <a:lnTo>
                      <a:pt x="82" y="192"/>
                    </a:lnTo>
                    <a:lnTo>
                      <a:pt x="76" y="192"/>
                    </a:lnTo>
                    <a:lnTo>
                      <a:pt x="72" y="188"/>
                    </a:lnTo>
                    <a:lnTo>
                      <a:pt x="68" y="184"/>
                    </a:lnTo>
                    <a:lnTo>
                      <a:pt x="68" y="178"/>
                    </a:lnTo>
                    <a:lnTo>
                      <a:pt x="68" y="178"/>
                    </a:lnTo>
                    <a:lnTo>
                      <a:pt x="68" y="174"/>
                    </a:lnTo>
                    <a:lnTo>
                      <a:pt x="70" y="170"/>
                    </a:lnTo>
                    <a:lnTo>
                      <a:pt x="70" y="126"/>
                    </a:lnTo>
                    <a:lnTo>
                      <a:pt x="34" y="14"/>
                    </a:lnTo>
                    <a:lnTo>
                      <a:pt x="34" y="14"/>
                    </a:lnTo>
                    <a:lnTo>
                      <a:pt x="16" y="12"/>
                    </a:lnTo>
                    <a:lnTo>
                      <a:pt x="16" y="12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0" y="8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4" y="2"/>
                    </a:lnTo>
                    <a:lnTo>
                      <a:pt x="38" y="4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56" y="38"/>
                    </a:lnTo>
                    <a:lnTo>
                      <a:pt x="56" y="38"/>
                    </a:lnTo>
                    <a:lnTo>
                      <a:pt x="56" y="44"/>
                    </a:lnTo>
                    <a:lnTo>
                      <a:pt x="240" y="54"/>
                    </a:lnTo>
                    <a:lnTo>
                      <a:pt x="240" y="56"/>
                    </a:lnTo>
                    <a:lnTo>
                      <a:pt x="218" y="130"/>
                    </a:lnTo>
                    <a:lnTo>
                      <a:pt x="82" y="130"/>
                    </a:lnTo>
                    <a:lnTo>
                      <a:pt x="82" y="162"/>
                    </a:lnTo>
                    <a:lnTo>
                      <a:pt x="204" y="162"/>
                    </a:lnTo>
                    <a:lnTo>
                      <a:pt x="204" y="166"/>
                    </a:lnTo>
                    <a:lnTo>
                      <a:pt x="204" y="166"/>
                    </a:lnTo>
                    <a:lnTo>
                      <a:pt x="208" y="172"/>
                    </a:lnTo>
                    <a:lnTo>
                      <a:pt x="210" y="178"/>
                    </a:lnTo>
                    <a:lnTo>
                      <a:pt x="210" y="178"/>
                    </a:lnTo>
                    <a:lnTo>
                      <a:pt x="210" y="184"/>
                    </a:lnTo>
                    <a:lnTo>
                      <a:pt x="206" y="188"/>
                    </a:lnTo>
                    <a:lnTo>
                      <a:pt x="202" y="192"/>
                    </a:lnTo>
                    <a:lnTo>
                      <a:pt x="196" y="192"/>
                    </a:lnTo>
                    <a:lnTo>
                      <a:pt x="196" y="192"/>
                    </a:lnTo>
                    <a:close/>
                    <a:moveTo>
                      <a:pt x="92" y="170"/>
                    </a:moveTo>
                    <a:lnTo>
                      <a:pt x="92" y="170"/>
                    </a:lnTo>
                    <a:lnTo>
                      <a:pt x="186" y="170"/>
                    </a:lnTo>
                    <a:lnTo>
                      <a:pt x="184" y="172"/>
                    </a:lnTo>
                    <a:lnTo>
                      <a:pt x="184" y="172"/>
                    </a:lnTo>
                    <a:lnTo>
                      <a:pt x="184" y="178"/>
                    </a:lnTo>
                    <a:lnTo>
                      <a:pt x="184" y="178"/>
                    </a:lnTo>
                    <a:lnTo>
                      <a:pt x="184" y="184"/>
                    </a:lnTo>
                    <a:lnTo>
                      <a:pt x="186" y="188"/>
                    </a:lnTo>
                    <a:lnTo>
                      <a:pt x="190" y="190"/>
                    </a:lnTo>
                    <a:lnTo>
                      <a:pt x="196" y="190"/>
                    </a:lnTo>
                    <a:lnTo>
                      <a:pt x="196" y="190"/>
                    </a:lnTo>
                    <a:lnTo>
                      <a:pt x="200" y="190"/>
                    </a:lnTo>
                    <a:lnTo>
                      <a:pt x="204" y="188"/>
                    </a:lnTo>
                    <a:lnTo>
                      <a:pt x="208" y="184"/>
                    </a:lnTo>
                    <a:lnTo>
                      <a:pt x="208" y="178"/>
                    </a:lnTo>
                    <a:lnTo>
                      <a:pt x="208" y="178"/>
                    </a:lnTo>
                    <a:lnTo>
                      <a:pt x="206" y="172"/>
                    </a:lnTo>
                    <a:lnTo>
                      <a:pt x="202" y="168"/>
                    </a:lnTo>
                    <a:lnTo>
                      <a:pt x="202" y="168"/>
                    </a:lnTo>
                    <a:lnTo>
                      <a:pt x="202" y="164"/>
                    </a:lnTo>
                    <a:lnTo>
                      <a:pt x="80" y="164"/>
                    </a:lnTo>
                    <a:lnTo>
                      <a:pt x="80" y="128"/>
                    </a:lnTo>
                    <a:lnTo>
                      <a:pt x="216" y="128"/>
                    </a:lnTo>
                    <a:lnTo>
                      <a:pt x="238" y="56"/>
                    </a:lnTo>
                    <a:lnTo>
                      <a:pt x="56" y="46"/>
                    </a:lnTo>
                    <a:lnTo>
                      <a:pt x="56" y="46"/>
                    </a:lnTo>
                    <a:lnTo>
                      <a:pt x="56" y="46"/>
                    </a:lnTo>
                    <a:lnTo>
                      <a:pt x="54" y="40"/>
                    </a:lnTo>
                    <a:lnTo>
                      <a:pt x="54" y="40"/>
                    </a:lnTo>
                    <a:lnTo>
                      <a:pt x="44" y="8"/>
                    </a:lnTo>
                    <a:lnTo>
                      <a:pt x="44" y="8"/>
                    </a:lnTo>
                    <a:lnTo>
                      <a:pt x="38" y="6"/>
                    </a:lnTo>
                    <a:lnTo>
                      <a:pt x="28" y="4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18" y="10"/>
                    </a:lnTo>
                    <a:lnTo>
                      <a:pt x="18" y="10"/>
                    </a:lnTo>
                    <a:lnTo>
                      <a:pt x="36" y="12"/>
                    </a:lnTo>
                    <a:lnTo>
                      <a:pt x="36" y="12"/>
                    </a:lnTo>
                    <a:lnTo>
                      <a:pt x="36" y="12"/>
                    </a:lnTo>
                    <a:lnTo>
                      <a:pt x="72" y="126"/>
                    </a:lnTo>
                    <a:lnTo>
                      <a:pt x="72" y="170"/>
                    </a:lnTo>
                    <a:lnTo>
                      <a:pt x="72" y="170"/>
                    </a:lnTo>
                    <a:lnTo>
                      <a:pt x="72" y="170"/>
                    </a:lnTo>
                    <a:lnTo>
                      <a:pt x="70" y="174"/>
                    </a:lnTo>
                    <a:lnTo>
                      <a:pt x="70" y="178"/>
                    </a:lnTo>
                    <a:lnTo>
                      <a:pt x="70" y="178"/>
                    </a:lnTo>
                    <a:lnTo>
                      <a:pt x="70" y="184"/>
                    </a:lnTo>
                    <a:lnTo>
                      <a:pt x="74" y="188"/>
                    </a:lnTo>
                    <a:lnTo>
                      <a:pt x="78" y="190"/>
                    </a:lnTo>
                    <a:lnTo>
                      <a:pt x="82" y="190"/>
                    </a:lnTo>
                    <a:lnTo>
                      <a:pt x="82" y="190"/>
                    </a:lnTo>
                    <a:lnTo>
                      <a:pt x="86" y="190"/>
                    </a:lnTo>
                    <a:lnTo>
                      <a:pt x="90" y="188"/>
                    </a:lnTo>
                    <a:lnTo>
                      <a:pt x="94" y="184"/>
                    </a:lnTo>
                    <a:lnTo>
                      <a:pt x="94" y="178"/>
                    </a:lnTo>
                    <a:lnTo>
                      <a:pt x="94" y="178"/>
                    </a:lnTo>
                    <a:lnTo>
                      <a:pt x="94" y="172"/>
                    </a:lnTo>
                    <a:lnTo>
                      <a:pt x="92" y="170"/>
                    </a:lnTo>
                    <a:close/>
                    <a:moveTo>
                      <a:pt x="196" y="184"/>
                    </a:moveTo>
                    <a:lnTo>
                      <a:pt x="196" y="184"/>
                    </a:lnTo>
                    <a:lnTo>
                      <a:pt x="200" y="182"/>
                    </a:lnTo>
                    <a:lnTo>
                      <a:pt x="200" y="178"/>
                    </a:lnTo>
                    <a:lnTo>
                      <a:pt x="200" y="178"/>
                    </a:lnTo>
                    <a:lnTo>
                      <a:pt x="200" y="174"/>
                    </a:lnTo>
                    <a:lnTo>
                      <a:pt x="196" y="174"/>
                    </a:lnTo>
                    <a:lnTo>
                      <a:pt x="196" y="174"/>
                    </a:lnTo>
                    <a:lnTo>
                      <a:pt x="192" y="174"/>
                    </a:lnTo>
                    <a:lnTo>
                      <a:pt x="190" y="178"/>
                    </a:lnTo>
                    <a:lnTo>
                      <a:pt x="190" y="178"/>
                    </a:lnTo>
                    <a:lnTo>
                      <a:pt x="192" y="182"/>
                    </a:lnTo>
                    <a:lnTo>
                      <a:pt x="196" y="184"/>
                    </a:lnTo>
                    <a:lnTo>
                      <a:pt x="196" y="184"/>
                    </a:lnTo>
                    <a:close/>
                    <a:moveTo>
                      <a:pt x="196" y="176"/>
                    </a:moveTo>
                    <a:lnTo>
                      <a:pt x="196" y="176"/>
                    </a:lnTo>
                    <a:lnTo>
                      <a:pt x="196" y="176"/>
                    </a:lnTo>
                    <a:lnTo>
                      <a:pt x="194" y="176"/>
                    </a:lnTo>
                    <a:lnTo>
                      <a:pt x="192" y="178"/>
                    </a:lnTo>
                    <a:lnTo>
                      <a:pt x="192" y="178"/>
                    </a:lnTo>
                    <a:lnTo>
                      <a:pt x="194" y="180"/>
                    </a:lnTo>
                    <a:lnTo>
                      <a:pt x="196" y="182"/>
                    </a:lnTo>
                    <a:lnTo>
                      <a:pt x="196" y="182"/>
                    </a:lnTo>
                    <a:lnTo>
                      <a:pt x="198" y="180"/>
                    </a:lnTo>
                    <a:lnTo>
                      <a:pt x="198" y="178"/>
                    </a:lnTo>
                    <a:lnTo>
                      <a:pt x="198" y="178"/>
                    </a:lnTo>
                    <a:lnTo>
                      <a:pt x="198" y="176"/>
                    </a:lnTo>
                    <a:lnTo>
                      <a:pt x="196" y="176"/>
                    </a:lnTo>
                    <a:lnTo>
                      <a:pt x="196" y="176"/>
                    </a:lnTo>
                    <a:close/>
                    <a:moveTo>
                      <a:pt x="82" y="184"/>
                    </a:moveTo>
                    <a:lnTo>
                      <a:pt x="82" y="184"/>
                    </a:lnTo>
                    <a:lnTo>
                      <a:pt x="86" y="182"/>
                    </a:lnTo>
                    <a:lnTo>
                      <a:pt x="88" y="178"/>
                    </a:lnTo>
                    <a:lnTo>
                      <a:pt x="88" y="178"/>
                    </a:lnTo>
                    <a:lnTo>
                      <a:pt x="86" y="174"/>
                    </a:lnTo>
                    <a:lnTo>
                      <a:pt x="82" y="174"/>
                    </a:lnTo>
                    <a:lnTo>
                      <a:pt x="82" y="174"/>
                    </a:lnTo>
                    <a:lnTo>
                      <a:pt x="78" y="174"/>
                    </a:lnTo>
                    <a:lnTo>
                      <a:pt x="76" y="178"/>
                    </a:lnTo>
                    <a:lnTo>
                      <a:pt x="76" y="178"/>
                    </a:lnTo>
                    <a:lnTo>
                      <a:pt x="78" y="182"/>
                    </a:lnTo>
                    <a:lnTo>
                      <a:pt x="82" y="184"/>
                    </a:lnTo>
                    <a:lnTo>
                      <a:pt x="82" y="184"/>
                    </a:lnTo>
                    <a:close/>
                    <a:moveTo>
                      <a:pt x="82" y="176"/>
                    </a:moveTo>
                    <a:lnTo>
                      <a:pt x="82" y="176"/>
                    </a:lnTo>
                    <a:lnTo>
                      <a:pt x="82" y="176"/>
                    </a:lnTo>
                    <a:lnTo>
                      <a:pt x="80" y="176"/>
                    </a:lnTo>
                    <a:lnTo>
                      <a:pt x="78" y="178"/>
                    </a:lnTo>
                    <a:lnTo>
                      <a:pt x="78" y="178"/>
                    </a:lnTo>
                    <a:lnTo>
                      <a:pt x="80" y="180"/>
                    </a:lnTo>
                    <a:lnTo>
                      <a:pt x="82" y="182"/>
                    </a:lnTo>
                    <a:lnTo>
                      <a:pt x="82" y="182"/>
                    </a:lnTo>
                    <a:lnTo>
                      <a:pt x="84" y="180"/>
                    </a:lnTo>
                    <a:lnTo>
                      <a:pt x="86" y="178"/>
                    </a:lnTo>
                    <a:lnTo>
                      <a:pt x="86" y="178"/>
                    </a:lnTo>
                    <a:lnTo>
                      <a:pt x="84" y="176"/>
                    </a:lnTo>
                    <a:lnTo>
                      <a:pt x="82" y="176"/>
                    </a:lnTo>
                    <a:lnTo>
                      <a:pt x="82" y="176"/>
                    </a:lnTo>
                    <a:close/>
                    <a:moveTo>
                      <a:pt x="210" y="120"/>
                    </a:moveTo>
                    <a:lnTo>
                      <a:pt x="216" y="102"/>
                    </a:lnTo>
                    <a:lnTo>
                      <a:pt x="202" y="102"/>
                    </a:lnTo>
                    <a:lnTo>
                      <a:pt x="202" y="120"/>
                    </a:lnTo>
                    <a:lnTo>
                      <a:pt x="210" y="120"/>
                    </a:lnTo>
                    <a:close/>
                    <a:moveTo>
                      <a:pt x="204" y="118"/>
                    </a:moveTo>
                    <a:lnTo>
                      <a:pt x="204" y="118"/>
                    </a:lnTo>
                    <a:lnTo>
                      <a:pt x="210" y="118"/>
                    </a:lnTo>
                    <a:lnTo>
                      <a:pt x="214" y="104"/>
                    </a:lnTo>
                    <a:lnTo>
                      <a:pt x="204" y="104"/>
                    </a:lnTo>
                    <a:lnTo>
                      <a:pt x="204" y="118"/>
                    </a:lnTo>
                    <a:close/>
                    <a:moveTo>
                      <a:pt x="198" y="120"/>
                    </a:moveTo>
                    <a:lnTo>
                      <a:pt x="198" y="102"/>
                    </a:lnTo>
                    <a:lnTo>
                      <a:pt x="180" y="102"/>
                    </a:lnTo>
                    <a:lnTo>
                      <a:pt x="180" y="120"/>
                    </a:lnTo>
                    <a:lnTo>
                      <a:pt x="198" y="120"/>
                    </a:lnTo>
                    <a:close/>
                    <a:moveTo>
                      <a:pt x="182" y="118"/>
                    </a:moveTo>
                    <a:lnTo>
                      <a:pt x="182" y="118"/>
                    </a:lnTo>
                    <a:lnTo>
                      <a:pt x="196" y="118"/>
                    </a:lnTo>
                    <a:lnTo>
                      <a:pt x="196" y="104"/>
                    </a:lnTo>
                    <a:lnTo>
                      <a:pt x="182" y="104"/>
                    </a:lnTo>
                    <a:lnTo>
                      <a:pt x="182" y="118"/>
                    </a:lnTo>
                    <a:close/>
                    <a:moveTo>
                      <a:pt x="174" y="120"/>
                    </a:moveTo>
                    <a:lnTo>
                      <a:pt x="174" y="102"/>
                    </a:lnTo>
                    <a:lnTo>
                      <a:pt x="158" y="102"/>
                    </a:lnTo>
                    <a:lnTo>
                      <a:pt x="158" y="120"/>
                    </a:lnTo>
                    <a:lnTo>
                      <a:pt x="174" y="120"/>
                    </a:lnTo>
                    <a:close/>
                    <a:moveTo>
                      <a:pt x="160" y="118"/>
                    </a:moveTo>
                    <a:lnTo>
                      <a:pt x="160" y="118"/>
                    </a:lnTo>
                    <a:lnTo>
                      <a:pt x="172" y="118"/>
                    </a:lnTo>
                    <a:lnTo>
                      <a:pt x="172" y="104"/>
                    </a:lnTo>
                    <a:lnTo>
                      <a:pt x="160" y="104"/>
                    </a:lnTo>
                    <a:lnTo>
                      <a:pt x="160" y="118"/>
                    </a:lnTo>
                    <a:close/>
                    <a:moveTo>
                      <a:pt x="152" y="120"/>
                    </a:moveTo>
                    <a:lnTo>
                      <a:pt x="152" y="102"/>
                    </a:lnTo>
                    <a:lnTo>
                      <a:pt x="136" y="102"/>
                    </a:lnTo>
                    <a:lnTo>
                      <a:pt x="136" y="120"/>
                    </a:lnTo>
                    <a:lnTo>
                      <a:pt x="152" y="120"/>
                    </a:lnTo>
                    <a:close/>
                    <a:moveTo>
                      <a:pt x="138" y="118"/>
                    </a:moveTo>
                    <a:lnTo>
                      <a:pt x="138" y="118"/>
                    </a:lnTo>
                    <a:lnTo>
                      <a:pt x="150" y="118"/>
                    </a:lnTo>
                    <a:lnTo>
                      <a:pt x="150" y="104"/>
                    </a:lnTo>
                    <a:lnTo>
                      <a:pt x="138" y="104"/>
                    </a:lnTo>
                    <a:lnTo>
                      <a:pt x="138" y="118"/>
                    </a:lnTo>
                    <a:close/>
                    <a:moveTo>
                      <a:pt x="130" y="120"/>
                    </a:moveTo>
                    <a:lnTo>
                      <a:pt x="130" y="102"/>
                    </a:lnTo>
                    <a:lnTo>
                      <a:pt x="112" y="102"/>
                    </a:lnTo>
                    <a:lnTo>
                      <a:pt x="112" y="120"/>
                    </a:lnTo>
                    <a:lnTo>
                      <a:pt x="130" y="120"/>
                    </a:lnTo>
                    <a:close/>
                    <a:moveTo>
                      <a:pt x="116" y="118"/>
                    </a:moveTo>
                    <a:lnTo>
                      <a:pt x="116" y="118"/>
                    </a:lnTo>
                    <a:lnTo>
                      <a:pt x="128" y="118"/>
                    </a:lnTo>
                    <a:lnTo>
                      <a:pt x="128" y="104"/>
                    </a:lnTo>
                    <a:lnTo>
                      <a:pt x="116" y="104"/>
                    </a:lnTo>
                    <a:lnTo>
                      <a:pt x="116" y="118"/>
                    </a:lnTo>
                    <a:close/>
                    <a:moveTo>
                      <a:pt x="108" y="120"/>
                    </a:moveTo>
                    <a:lnTo>
                      <a:pt x="108" y="102"/>
                    </a:lnTo>
                    <a:lnTo>
                      <a:pt x="92" y="102"/>
                    </a:lnTo>
                    <a:lnTo>
                      <a:pt x="92" y="120"/>
                    </a:lnTo>
                    <a:lnTo>
                      <a:pt x="108" y="120"/>
                    </a:lnTo>
                    <a:close/>
                    <a:moveTo>
                      <a:pt x="94" y="118"/>
                    </a:moveTo>
                    <a:lnTo>
                      <a:pt x="94" y="118"/>
                    </a:lnTo>
                    <a:lnTo>
                      <a:pt x="106" y="118"/>
                    </a:lnTo>
                    <a:lnTo>
                      <a:pt x="106" y="104"/>
                    </a:lnTo>
                    <a:lnTo>
                      <a:pt x="94" y="104"/>
                    </a:lnTo>
                    <a:lnTo>
                      <a:pt x="94" y="118"/>
                    </a:lnTo>
                    <a:close/>
                    <a:moveTo>
                      <a:pt x="86" y="120"/>
                    </a:moveTo>
                    <a:lnTo>
                      <a:pt x="86" y="102"/>
                    </a:lnTo>
                    <a:lnTo>
                      <a:pt x="74" y="102"/>
                    </a:lnTo>
                    <a:lnTo>
                      <a:pt x="80" y="120"/>
                    </a:lnTo>
                    <a:lnTo>
                      <a:pt x="86" y="120"/>
                    </a:lnTo>
                    <a:close/>
                    <a:moveTo>
                      <a:pt x="80" y="118"/>
                    </a:moveTo>
                    <a:lnTo>
                      <a:pt x="80" y="118"/>
                    </a:lnTo>
                    <a:lnTo>
                      <a:pt x="84" y="118"/>
                    </a:lnTo>
                    <a:lnTo>
                      <a:pt x="84" y="104"/>
                    </a:lnTo>
                    <a:lnTo>
                      <a:pt x="76" y="104"/>
                    </a:lnTo>
                    <a:lnTo>
                      <a:pt x="80" y="118"/>
                    </a:lnTo>
                    <a:close/>
                    <a:moveTo>
                      <a:pt x="218" y="96"/>
                    </a:moveTo>
                    <a:lnTo>
                      <a:pt x="222" y="80"/>
                    </a:lnTo>
                    <a:lnTo>
                      <a:pt x="202" y="80"/>
                    </a:lnTo>
                    <a:lnTo>
                      <a:pt x="202" y="96"/>
                    </a:lnTo>
                    <a:lnTo>
                      <a:pt x="218" y="96"/>
                    </a:lnTo>
                    <a:close/>
                    <a:moveTo>
                      <a:pt x="204" y="94"/>
                    </a:moveTo>
                    <a:lnTo>
                      <a:pt x="204" y="94"/>
                    </a:lnTo>
                    <a:lnTo>
                      <a:pt x="216" y="94"/>
                    </a:lnTo>
                    <a:lnTo>
                      <a:pt x="220" y="82"/>
                    </a:lnTo>
                    <a:lnTo>
                      <a:pt x="204" y="82"/>
                    </a:lnTo>
                    <a:lnTo>
                      <a:pt x="204" y="94"/>
                    </a:lnTo>
                    <a:close/>
                    <a:moveTo>
                      <a:pt x="198" y="96"/>
                    </a:moveTo>
                    <a:lnTo>
                      <a:pt x="198" y="80"/>
                    </a:lnTo>
                    <a:lnTo>
                      <a:pt x="180" y="80"/>
                    </a:lnTo>
                    <a:lnTo>
                      <a:pt x="180" y="96"/>
                    </a:lnTo>
                    <a:lnTo>
                      <a:pt x="198" y="96"/>
                    </a:lnTo>
                    <a:close/>
                    <a:moveTo>
                      <a:pt x="182" y="94"/>
                    </a:moveTo>
                    <a:lnTo>
                      <a:pt x="182" y="94"/>
                    </a:lnTo>
                    <a:lnTo>
                      <a:pt x="196" y="94"/>
                    </a:lnTo>
                    <a:lnTo>
                      <a:pt x="196" y="82"/>
                    </a:lnTo>
                    <a:lnTo>
                      <a:pt x="182" y="82"/>
                    </a:lnTo>
                    <a:lnTo>
                      <a:pt x="182" y="94"/>
                    </a:lnTo>
                    <a:close/>
                    <a:moveTo>
                      <a:pt x="174" y="96"/>
                    </a:moveTo>
                    <a:lnTo>
                      <a:pt x="174" y="80"/>
                    </a:lnTo>
                    <a:lnTo>
                      <a:pt x="158" y="80"/>
                    </a:lnTo>
                    <a:lnTo>
                      <a:pt x="158" y="96"/>
                    </a:lnTo>
                    <a:lnTo>
                      <a:pt x="174" y="96"/>
                    </a:lnTo>
                    <a:close/>
                    <a:moveTo>
                      <a:pt x="160" y="94"/>
                    </a:moveTo>
                    <a:lnTo>
                      <a:pt x="160" y="94"/>
                    </a:lnTo>
                    <a:lnTo>
                      <a:pt x="172" y="94"/>
                    </a:lnTo>
                    <a:lnTo>
                      <a:pt x="172" y="82"/>
                    </a:lnTo>
                    <a:lnTo>
                      <a:pt x="160" y="82"/>
                    </a:lnTo>
                    <a:lnTo>
                      <a:pt x="160" y="94"/>
                    </a:lnTo>
                    <a:close/>
                    <a:moveTo>
                      <a:pt x="152" y="96"/>
                    </a:moveTo>
                    <a:lnTo>
                      <a:pt x="152" y="80"/>
                    </a:lnTo>
                    <a:lnTo>
                      <a:pt x="136" y="80"/>
                    </a:lnTo>
                    <a:lnTo>
                      <a:pt x="136" y="96"/>
                    </a:lnTo>
                    <a:lnTo>
                      <a:pt x="152" y="96"/>
                    </a:lnTo>
                    <a:close/>
                    <a:moveTo>
                      <a:pt x="138" y="94"/>
                    </a:moveTo>
                    <a:lnTo>
                      <a:pt x="138" y="94"/>
                    </a:lnTo>
                    <a:lnTo>
                      <a:pt x="150" y="94"/>
                    </a:lnTo>
                    <a:lnTo>
                      <a:pt x="150" y="82"/>
                    </a:lnTo>
                    <a:lnTo>
                      <a:pt x="138" y="82"/>
                    </a:lnTo>
                    <a:lnTo>
                      <a:pt x="138" y="94"/>
                    </a:lnTo>
                    <a:close/>
                    <a:moveTo>
                      <a:pt x="130" y="96"/>
                    </a:moveTo>
                    <a:lnTo>
                      <a:pt x="130" y="80"/>
                    </a:lnTo>
                    <a:lnTo>
                      <a:pt x="112" y="80"/>
                    </a:lnTo>
                    <a:lnTo>
                      <a:pt x="112" y="96"/>
                    </a:lnTo>
                    <a:lnTo>
                      <a:pt x="130" y="96"/>
                    </a:lnTo>
                    <a:close/>
                    <a:moveTo>
                      <a:pt x="116" y="94"/>
                    </a:moveTo>
                    <a:lnTo>
                      <a:pt x="116" y="94"/>
                    </a:lnTo>
                    <a:lnTo>
                      <a:pt x="128" y="94"/>
                    </a:lnTo>
                    <a:lnTo>
                      <a:pt x="128" y="82"/>
                    </a:lnTo>
                    <a:lnTo>
                      <a:pt x="116" y="82"/>
                    </a:lnTo>
                    <a:lnTo>
                      <a:pt x="116" y="94"/>
                    </a:lnTo>
                    <a:close/>
                    <a:moveTo>
                      <a:pt x="108" y="96"/>
                    </a:moveTo>
                    <a:lnTo>
                      <a:pt x="108" y="80"/>
                    </a:lnTo>
                    <a:lnTo>
                      <a:pt x="92" y="80"/>
                    </a:lnTo>
                    <a:lnTo>
                      <a:pt x="92" y="96"/>
                    </a:lnTo>
                    <a:lnTo>
                      <a:pt x="108" y="96"/>
                    </a:lnTo>
                    <a:close/>
                    <a:moveTo>
                      <a:pt x="94" y="94"/>
                    </a:moveTo>
                    <a:lnTo>
                      <a:pt x="94" y="94"/>
                    </a:lnTo>
                    <a:lnTo>
                      <a:pt x="106" y="94"/>
                    </a:lnTo>
                    <a:lnTo>
                      <a:pt x="106" y="82"/>
                    </a:lnTo>
                    <a:lnTo>
                      <a:pt x="94" y="82"/>
                    </a:lnTo>
                    <a:lnTo>
                      <a:pt x="94" y="94"/>
                    </a:lnTo>
                    <a:close/>
                    <a:moveTo>
                      <a:pt x="86" y="96"/>
                    </a:moveTo>
                    <a:lnTo>
                      <a:pt x="86" y="80"/>
                    </a:lnTo>
                    <a:lnTo>
                      <a:pt x="66" y="80"/>
                    </a:lnTo>
                    <a:lnTo>
                      <a:pt x="72" y="96"/>
                    </a:lnTo>
                    <a:lnTo>
                      <a:pt x="86" y="96"/>
                    </a:lnTo>
                    <a:close/>
                    <a:moveTo>
                      <a:pt x="74" y="94"/>
                    </a:moveTo>
                    <a:lnTo>
                      <a:pt x="74" y="94"/>
                    </a:lnTo>
                    <a:lnTo>
                      <a:pt x="84" y="94"/>
                    </a:lnTo>
                    <a:lnTo>
                      <a:pt x="84" y="82"/>
                    </a:lnTo>
                    <a:lnTo>
                      <a:pt x="70" y="82"/>
                    </a:lnTo>
                    <a:lnTo>
                      <a:pt x="74" y="94"/>
                    </a:lnTo>
                    <a:close/>
                    <a:moveTo>
                      <a:pt x="224" y="76"/>
                    </a:moveTo>
                    <a:lnTo>
                      <a:pt x="228" y="62"/>
                    </a:lnTo>
                    <a:lnTo>
                      <a:pt x="202" y="62"/>
                    </a:lnTo>
                    <a:lnTo>
                      <a:pt x="202" y="76"/>
                    </a:lnTo>
                    <a:lnTo>
                      <a:pt x="224" y="76"/>
                    </a:lnTo>
                    <a:close/>
                    <a:moveTo>
                      <a:pt x="204" y="74"/>
                    </a:moveTo>
                    <a:lnTo>
                      <a:pt x="204" y="74"/>
                    </a:lnTo>
                    <a:lnTo>
                      <a:pt x="222" y="74"/>
                    </a:lnTo>
                    <a:lnTo>
                      <a:pt x="224" y="64"/>
                    </a:lnTo>
                    <a:lnTo>
                      <a:pt x="204" y="64"/>
                    </a:lnTo>
                    <a:lnTo>
                      <a:pt x="204" y="74"/>
                    </a:lnTo>
                    <a:close/>
                    <a:moveTo>
                      <a:pt x="198" y="76"/>
                    </a:moveTo>
                    <a:lnTo>
                      <a:pt x="198" y="62"/>
                    </a:lnTo>
                    <a:lnTo>
                      <a:pt x="180" y="60"/>
                    </a:lnTo>
                    <a:lnTo>
                      <a:pt x="180" y="76"/>
                    </a:lnTo>
                    <a:lnTo>
                      <a:pt x="198" y="76"/>
                    </a:lnTo>
                    <a:close/>
                    <a:moveTo>
                      <a:pt x="182" y="74"/>
                    </a:moveTo>
                    <a:lnTo>
                      <a:pt x="182" y="74"/>
                    </a:lnTo>
                    <a:lnTo>
                      <a:pt x="196" y="74"/>
                    </a:lnTo>
                    <a:lnTo>
                      <a:pt x="196" y="64"/>
                    </a:lnTo>
                    <a:lnTo>
                      <a:pt x="182" y="62"/>
                    </a:lnTo>
                    <a:lnTo>
                      <a:pt x="182" y="74"/>
                    </a:lnTo>
                    <a:close/>
                    <a:moveTo>
                      <a:pt x="174" y="76"/>
                    </a:moveTo>
                    <a:lnTo>
                      <a:pt x="174" y="60"/>
                    </a:lnTo>
                    <a:lnTo>
                      <a:pt x="158" y="58"/>
                    </a:lnTo>
                    <a:lnTo>
                      <a:pt x="158" y="76"/>
                    </a:lnTo>
                    <a:lnTo>
                      <a:pt x="174" y="76"/>
                    </a:lnTo>
                    <a:close/>
                    <a:moveTo>
                      <a:pt x="160" y="74"/>
                    </a:moveTo>
                    <a:lnTo>
                      <a:pt x="160" y="74"/>
                    </a:lnTo>
                    <a:lnTo>
                      <a:pt x="172" y="74"/>
                    </a:lnTo>
                    <a:lnTo>
                      <a:pt x="172" y="62"/>
                    </a:lnTo>
                    <a:lnTo>
                      <a:pt x="160" y="60"/>
                    </a:lnTo>
                    <a:lnTo>
                      <a:pt x="160" y="74"/>
                    </a:lnTo>
                    <a:close/>
                    <a:moveTo>
                      <a:pt x="152" y="76"/>
                    </a:moveTo>
                    <a:lnTo>
                      <a:pt x="152" y="58"/>
                    </a:lnTo>
                    <a:lnTo>
                      <a:pt x="136" y="58"/>
                    </a:lnTo>
                    <a:lnTo>
                      <a:pt x="136" y="76"/>
                    </a:lnTo>
                    <a:lnTo>
                      <a:pt x="152" y="76"/>
                    </a:lnTo>
                    <a:close/>
                    <a:moveTo>
                      <a:pt x="138" y="74"/>
                    </a:moveTo>
                    <a:lnTo>
                      <a:pt x="138" y="74"/>
                    </a:lnTo>
                    <a:lnTo>
                      <a:pt x="150" y="74"/>
                    </a:lnTo>
                    <a:lnTo>
                      <a:pt x="150" y="60"/>
                    </a:lnTo>
                    <a:lnTo>
                      <a:pt x="138" y="60"/>
                    </a:lnTo>
                    <a:lnTo>
                      <a:pt x="138" y="74"/>
                    </a:lnTo>
                    <a:close/>
                    <a:moveTo>
                      <a:pt x="130" y="76"/>
                    </a:moveTo>
                    <a:lnTo>
                      <a:pt x="130" y="58"/>
                    </a:lnTo>
                    <a:lnTo>
                      <a:pt x="112" y="56"/>
                    </a:lnTo>
                    <a:lnTo>
                      <a:pt x="112" y="76"/>
                    </a:lnTo>
                    <a:lnTo>
                      <a:pt x="130" y="76"/>
                    </a:lnTo>
                    <a:close/>
                    <a:moveTo>
                      <a:pt x="116" y="74"/>
                    </a:moveTo>
                    <a:lnTo>
                      <a:pt x="116" y="74"/>
                    </a:lnTo>
                    <a:lnTo>
                      <a:pt x="128" y="74"/>
                    </a:lnTo>
                    <a:lnTo>
                      <a:pt x="128" y="60"/>
                    </a:lnTo>
                    <a:lnTo>
                      <a:pt x="116" y="58"/>
                    </a:lnTo>
                    <a:lnTo>
                      <a:pt x="116" y="74"/>
                    </a:lnTo>
                    <a:close/>
                    <a:moveTo>
                      <a:pt x="108" y="76"/>
                    </a:moveTo>
                    <a:lnTo>
                      <a:pt x="108" y="56"/>
                    </a:lnTo>
                    <a:lnTo>
                      <a:pt x="92" y="54"/>
                    </a:lnTo>
                    <a:lnTo>
                      <a:pt x="92" y="76"/>
                    </a:lnTo>
                    <a:lnTo>
                      <a:pt x="108" y="76"/>
                    </a:lnTo>
                    <a:close/>
                    <a:moveTo>
                      <a:pt x="94" y="74"/>
                    </a:moveTo>
                    <a:lnTo>
                      <a:pt x="94" y="74"/>
                    </a:lnTo>
                    <a:lnTo>
                      <a:pt x="106" y="74"/>
                    </a:lnTo>
                    <a:lnTo>
                      <a:pt x="106" y="58"/>
                    </a:lnTo>
                    <a:lnTo>
                      <a:pt x="94" y="58"/>
                    </a:lnTo>
                    <a:lnTo>
                      <a:pt x="94" y="74"/>
                    </a:lnTo>
                    <a:close/>
                    <a:moveTo>
                      <a:pt x="86" y="76"/>
                    </a:moveTo>
                    <a:lnTo>
                      <a:pt x="86" y="54"/>
                    </a:lnTo>
                    <a:lnTo>
                      <a:pt x="58" y="54"/>
                    </a:lnTo>
                    <a:lnTo>
                      <a:pt x="66" y="76"/>
                    </a:lnTo>
                    <a:lnTo>
                      <a:pt x="86" y="76"/>
                    </a:lnTo>
                    <a:close/>
                    <a:moveTo>
                      <a:pt x="66" y="74"/>
                    </a:moveTo>
                    <a:lnTo>
                      <a:pt x="66" y="74"/>
                    </a:lnTo>
                    <a:lnTo>
                      <a:pt x="84" y="74"/>
                    </a:lnTo>
                    <a:lnTo>
                      <a:pt x="84" y="56"/>
                    </a:lnTo>
                    <a:lnTo>
                      <a:pt x="60" y="56"/>
                    </a:lnTo>
                    <a:lnTo>
                      <a:pt x="66" y="74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/>
              <a:lstStyle/>
              <a:p>
                <a:endParaRPr lang="en-AU" sz="1125"/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6721475" y="3917950"/>
              <a:ext cx="1117600" cy="1504950"/>
              <a:chOff x="6797675" y="3333750"/>
              <a:chExt cx="1117600" cy="1504950"/>
            </a:xfrm>
          </p:grpSpPr>
          <p:sp>
            <p:nvSpPr>
              <p:cNvPr id="96" name="Freeform 25"/>
              <p:cNvSpPr/>
              <p:nvPr/>
            </p:nvSpPr>
            <p:spPr bwMode="auto">
              <a:xfrm>
                <a:off x="6797675" y="3667125"/>
                <a:ext cx="1117600" cy="1171575"/>
              </a:xfrm>
              <a:custGeom>
                <a:avLst/>
                <a:gdLst>
                  <a:gd name="T0" fmla="*/ 266 w 704"/>
                  <a:gd name="T1" fmla="*/ 0 h 738"/>
                  <a:gd name="T2" fmla="*/ 230 w 704"/>
                  <a:gd name="T3" fmla="*/ 22 h 738"/>
                  <a:gd name="T4" fmla="*/ 164 w 704"/>
                  <a:gd name="T5" fmla="*/ 76 h 738"/>
                  <a:gd name="T6" fmla="*/ 108 w 704"/>
                  <a:gd name="T7" fmla="*/ 140 h 738"/>
                  <a:gd name="T8" fmla="*/ 64 w 704"/>
                  <a:gd name="T9" fmla="*/ 214 h 738"/>
                  <a:gd name="T10" fmla="*/ 30 w 704"/>
                  <a:gd name="T11" fmla="*/ 292 h 738"/>
                  <a:gd name="T12" fmla="*/ 10 w 704"/>
                  <a:gd name="T13" fmla="*/ 376 h 738"/>
                  <a:gd name="T14" fmla="*/ 0 w 704"/>
                  <a:gd name="T15" fmla="*/ 460 h 738"/>
                  <a:gd name="T16" fmla="*/ 4 w 704"/>
                  <a:gd name="T17" fmla="*/ 544 h 738"/>
                  <a:gd name="T18" fmla="*/ 12 w 704"/>
                  <a:gd name="T19" fmla="*/ 586 h 738"/>
                  <a:gd name="T20" fmla="*/ 20 w 704"/>
                  <a:gd name="T21" fmla="*/ 614 h 738"/>
                  <a:gd name="T22" fmla="*/ 34 w 704"/>
                  <a:gd name="T23" fmla="*/ 636 h 738"/>
                  <a:gd name="T24" fmla="*/ 54 w 704"/>
                  <a:gd name="T25" fmla="*/ 660 h 738"/>
                  <a:gd name="T26" fmla="*/ 88 w 704"/>
                  <a:gd name="T27" fmla="*/ 684 h 738"/>
                  <a:gd name="T28" fmla="*/ 136 w 704"/>
                  <a:gd name="T29" fmla="*/ 704 h 738"/>
                  <a:gd name="T30" fmla="*/ 204 w 704"/>
                  <a:gd name="T31" fmla="*/ 722 h 738"/>
                  <a:gd name="T32" fmla="*/ 290 w 704"/>
                  <a:gd name="T33" fmla="*/ 734 h 738"/>
                  <a:gd name="T34" fmla="*/ 342 w 704"/>
                  <a:gd name="T35" fmla="*/ 736 h 738"/>
                  <a:gd name="T36" fmla="*/ 440 w 704"/>
                  <a:gd name="T37" fmla="*/ 736 h 738"/>
                  <a:gd name="T38" fmla="*/ 518 w 704"/>
                  <a:gd name="T39" fmla="*/ 728 h 738"/>
                  <a:gd name="T40" fmla="*/ 576 w 704"/>
                  <a:gd name="T41" fmla="*/ 712 h 738"/>
                  <a:gd name="T42" fmla="*/ 618 w 704"/>
                  <a:gd name="T43" fmla="*/ 694 h 738"/>
                  <a:gd name="T44" fmla="*/ 648 w 704"/>
                  <a:gd name="T45" fmla="*/ 672 h 738"/>
                  <a:gd name="T46" fmla="*/ 666 w 704"/>
                  <a:gd name="T47" fmla="*/ 650 h 738"/>
                  <a:gd name="T48" fmla="*/ 676 w 704"/>
                  <a:gd name="T49" fmla="*/ 628 h 738"/>
                  <a:gd name="T50" fmla="*/ 682 w 704"/>
                  <a:gd name="T51" fmla="*/ 612 h 738"/>
                  <a:gd name="T52" fmla="*/ 700 w 704"/>
                  <a:gd name="T53" fmla="*/ 530 h 738"/>
                  <a:gd name="T54" fmla="*/ 704 w 704"/>
                  <a:gd name="T55" fmla="*/ 444 h 738"/>
                  <a:gd name="T56" fmla="*/ 696 w 704"/>
                  <a:gd name="T57" fmla="*/ 360 h 738"/>
                  <a:gd name="T58" fmla="*/ 676 w 704"/>
                  <a:gd name="T59" fmla="*/ 276 h 738"/>
                  <a:gd name="T60" fmla="*/ 642 w 704"/>
                  <a:gd name="T61" fmla="*/ 198 h 738"/>
                  <a:gd name="T62" fmla="*/ 598 w 704"/>
                  <a:gd name="T63" fmla="*/ 126 h 738"/>
                  <a:gd name="T64" fmla="*/ 542 w 704"/>
                  <a:gd name="T65" fmla="*/ 60 h 738"/>
                  <a:gd name="T66" fmla="*/ 474 w 704"/>
                  <a:gd name="T67" fmla="*/ 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704" h="738">
                    <a:moveTo>
                      <a:pt x="370" y="4"/>
                    </a:moveTo>
                    <a:lnTo>
                      <a:pt x="266" y="0"/>
                    </a:lnTo>
                    <a:lnTo>
                      <a:pt x="266" y="0"/>
                    </a:lnTo>
                    <a:lnTo>
                      <a:pt x="230" y="22"/>
                    </a:lnTo>
                    <a:lnTo>
                      <a:pt x="196" y="48"/>
                    </a:lnTo>
                    <a:lnTo>
                      <a:pt x="164" y="76"/>
                    </a:lnTo>
                    <a:lnTo>
                      <a:pt x="134" y="108"/>
                    </a:lnTo>
                    <a:lnTo>
                      <a:pt x="108" y="140"/>
                    </a:lnTo>
                    <a:lnTo>
                      <a:pt x="84" y="176"/>
                    </a:lnTo>
                    <a:lnTo>
                      <a:pt x="64" y="214"/>
                    </a:lnTo>
                    <a:lnTo>
                      <a:pt x="46" y="252"/>
                    </a:lnTo>
                    <a:lnTo>
                      <a:pt x="30" y="292"/>
                    </a:lnTo>
                    <a:lnTo>
                      <a:pt x="18" y="334"/>
                    </a:lnTo>
                    <a:lnTo>
                      <a:pt x="10" y="376"/>
                    </a:lnTo>
                    <a:lnTo>
                      <a:pt x="4" y="418"/>
                    </a:lnTo>
                    <a:lnTo>
                      <a:pt x="0" y="460"/>
                    </a:lnTo>
                    <a:lnTo>
                      <a:pt x="2" y="502"/>
                    </a:lnTo>
                    <a:lnTo>
                      <a:pt x="4" y="544"/>
                    </a:lnTo>
                    <a:lnTo>
                      <a:pt x="12" y="586"/>
                    </a:lnTo>
                    <a:lnTo>
                      <a:pt x="12" y="586"/>
                    </a:lnTo>
                    <a:lnTo>
                      <a:pt x="16" y="604"/>
                    </a:lnTo>
                    <a:lnTo>
                      <a:pt x="20" y="614"/>
                    </a:lnTo>
                    <a:lnTo>
                      <a:pt x="26" y="624"/>
                    </a:lnTo>
                    <a:lnTo>
                      <a:pt x="34" y="636"/>
                    </a:lnTo>
                    <a:lnTo>
                      <a:pt x="42" y="648"/>
                    </a:lnTo>
                    <a:lnTo>
                      <a:pt x="54" y="660"/>
                    </a:lnTo>
                    <a:lnTo>
                      <a:pt x="70" y="672"/>
                    </a:lnTo>
                    <a:lnTo>
                      <a:pt x="88" y="684"/>
                    </a:lnTo>
                    <a:lnTo>
                      <a:pt x="110" y="694"/>
                    </a:lnTo>
                    <a:lnTo>
                      <a:pt x="136" y="704"/>
                    </a:lnTo>
                    <a:lnTo>
                      <a:pt x="168" y="714"/>
                    </a:lnTo>
                    <a:lnTo>
                      <a:pt x="204" y="722"/>
                    </a:lnTo>
                    <a:lnTo>
                      <a:pt x="244" y="728"/>
                    </a:lnTo>
                    <a:lnTo>
                      <a:pt x="290" y="734"/>
                    </a:lnTo>
                    <a:lnTo>
                      <a:pt x="342" y="736"/>
                    </a:lnTo>
                    <a:lnTo>
                      <a:pt x="342" y="736"/>
                    </a:lnTo>
                    <a:lnTo>
                      <a:pt x="394" y="738"/>
                    </a:lnTo>
                    <a:lnTo>
                      <a:pt x="440" y="736"/>
                    </a:lnTo>
                    <a:lnTo>
                      <a:pt x="482" y="732"/>
                    </a:lnTo>
                    <a:lnTo>
                      <a:pt x="518" y="728"/>
                    </a:lnTo>
                    <a:lnTo>
                      <a:pt x="548" y="720"/>
                    </a:lnTo>
                    <a:lnTo>
                      <a:pt x="576" y="712"/>
                    </a:lnTo>
                    <a:lnTo>
                      <a:pt x="598" y="704"/>
                    </a:lnTo>
                    <a:lnTo>
                      <a:pt x="618" y="694"/>
                    </a:lnTo>
                    <a:lnTo>
                      <a:pt x="634" y="684"/>
                    </a:lnTo>
                    <a:lnTo>
                      <a:pt x="648" y="672"/>
                    </a:lnTo>
                    <a:lnTo>
                      <a:pt x="658" y="660"/>
                    </a:lnTo>
                    <a:lnTo>
                      <a:pt x="666" y="650"/>
                    </a:lnTo>
                    <a:lnTo>
                      <a:pt x="672" y="640"/>
                    </a:lnTo>
                    <a:lnTo>
                      <a:pt x="676" y="628"/>
                    </a:lnTo>
                    <a:lnTo>
                      <a:pt x="682" y="612"/>
                    </a:lnTo>
                    <a:lnTo>
                      <a:pt x="682" y="612"/>
                    </a:lnTo>
                    <a:lnTo>
                      <a:pt x="694" y="570"/>
                    </a:lnTo>
                    <a:lnTo>
                      <a:pt x="700" y="530"/>
                    </a:lnTo>
                    <a:lnTo>
                      <a:pt x="704" y="488"/>
                    </a:lnTo>
                    <a:lnTo>
                      <a:pt x="704" y="444"/>
                    </a:lnTo>
                    <a:lnTo>
                      <a:pt x="702" y="402"/>
                    </a:lnTo>
                    <a:lnTo>
                      <a:pt x="696" y="360"/>
                    </a:lnTo>
                    <a:lnTo>
                      <a:pt x="688" y="318"/>
                    </a:lnTo>
                    <a:lnTo>
                      <a:pt x="676" y="276"/>
                    </a:lnTo>
                    <a:lnTo>
                      <a:pt x="660" y="236"/>
                    </a:lnTo>
                    <a:lnTo>
                      <a:pt x="642" y="198"/>
                    </a:lnTo>
                    <a:lnTo>
                      <a:pt x="622" y="160"/>
                    </a:lnTo>
                    <a:lnTo>
                      <a:pt x="598" y="126"/>
                    </a:lnTo>
                    <a:lnTo>
                      <a:pt x="572" y="92"/>
                    </a:lnTo>
                    <a:lnTo>
                      <a:pt x="542" y="60"/>
                    </a:lnTo>
                    <a:lnTo>
                      <a:pt x="510" y="32"/>
                    </a:lnTo>
                    <a:lnTo>
                      <a:pt x="474" y="8"/>
                    </a:lnTo>
                    <a:lnTo>
                      <a:pt x="370" y="4"/>
                    </a:lnTo>
                    <a:close/>
                  </a:path>
                </a:pathLst>
              </a:custGeom>
              <a:solidFill>
                <a:srgbClr val="FECF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/>
              <a:lstStyle/>
              <a:p>
                <a:endParaRPr lang="en-AU" sz="1125"/>
              </a:p>
            </p:txBody>
          </p:sp>
          <p:sp>
            <p:nvSpPr>
              <p:cNvPr id="97" name="Freeform 26"/>
              <p:cNvSpPr>
                <a:spLocks noEditPoints="1"/>
              </p:cNvSpPr>
              <p:nvPr/>
            </p:nvSpPr>
            <p:spPr bwMode="auto">
              <a:xfrm>
                <a:off x="7175500" y="3898900"/>
                <a:ext cx="355600" cy="650875"/>
              </a:xfrm>
              <a:custGeom>
                <a:avLst/>
                <a:gdLst>
                  <a:gd name="T0" fmla="*/ 98 w 224"/>
                  <a:gd name="T1" fmla="*/ 216 h 410"/>
                  <a:gd name="T2" fmla="*/ 78 w 224"/>
                  <a:gd name="T3" fmla="*/ 208 h 410"/>
                  <a:gd name="T4" fmla="*/ 46 w 224"/>
                  <a:gd name="T5" fmla="*/ 188 h 410"/>
                  <a:gd name="T6" fmla="*/ 34 w 224"/>
                  <a:gd name="T7" fmla="*/ 176 h 410"/>
                  <a:gd name="T8" fmla="*/ 20 w 224"/>
                  <a:gd name="T9" fmla="*/ 146 h 410"/>
                  <a:gd name="T10" fmla="*/ 16 w 224"/>
                  <a:gd name="T11" fmla="*/ 112 h 410"/>
                  <a:gd name="T12" fmla="*/ 18 w 224"/>
                  <a:gd name="T13" fmla="*/ 94 h 410"/>
                  <a:gd name="T14" fmla="*/ 30 w 224"/>
                  <a:gd name="T15" fmla="*/ 62 h 410"/>
                  <a:gd name="T16" fmla="*/ 42 w 224"/>
                  <a:gd name="T17" fmla="*/ 50 h 410"/>
                  <a:gd name="T18" fmla="*/ 70 w 224"/>
                  <a:gd name="T19" fmla="*/ 30 h 410"/>
                  <a:gd name="T20" fmla="*/ 106 w 224"/>
                  <a:gd name="T21" fmla="*/ 22 h 410"/>
                  <a:gd name="T22" fmla="*/ 140 w 224"/>
                  <a:gd name="T23" fmla="*/ 0 h 410"/>
                  <a:gd name="T24" fmla="*/ 138 w 224"/>
                  <a:gd name="T25" fmla="*/ 24 h 410"/>
                  <a:gd name="T26" fmla="*/ 172 w 224"/>
                  <a:gd name="T27" fmla="*/ 34 h 410"/>
                  <a:gd name="T28" fmla="*/ 196 w 224"/>
                  <a:gd name="T29" fmla="*/ 50 h 410"/>
                  <a:gd name="T30" fmla="*/ 206 w 224"/>
                  <a:gd name="T31" fmla="*/ 62 h 410"/>
                  <a:gd name="T32" fmla="*/ 218 w 224"/>
                  <a:gd name="T33" fmla="*/ 90 h 410"/>
                  <a:gd name="T34" fmla="*/ 162 w 224"/>
                  <a:gd name="T35" fmla="*/ 112 h 410"/>
                  <a:gd name="T36" fmla="*/ 160 w 224"/>
                  <a:gd name="T37" fmla="*/ 100 h 410"/>
                  <a:gd name="T38" fmla="*/ 146 w 224"/>
                  <a:gd name="T39" fmla="*/ 80 h 410"/>
                  <a:gd name="T40" fmla="*/ 134 w 224"/>
                  <a:gd name="T41" fmla="*/ 164 h 410"/>
                  <a:gd name="T42" fmla="*/ 158 w 224"/>
                  <a:gd name="T43" fmla="*/ 172 h 410"/>
                  <a:gd name="T44" fmla="*/ 196 w 224"/>
                  <a:gd name="T45" fmla="*/ 194 h 410"/>
                  <a:gd name="T46" fmla="*/ 206 w 224"/>
                  <a:gd name="T47" fmla="*/ 206 h 410"/>
                  <a:gd name="T48" fmla="*/ 220 w 224"/>
                  <a:gd name="T49" fmla="*/ 232 h 410"/>
                  <a:gd name="T50" fmla="*/ 224 w 224"/>
                  <a:gd name="T51" fmla="*/ 266 h 410"/>
                  <a:gd name="T52" fmla="*/ 222 w 224"/>
                  <a:gd name="T53" fmla="*/ 286 h 410"/>
                  <a:gd name="T54" fmla="*/ 208 w 224"/>
                  <a:gd name="T55" fmla="*/ 320 h 410"/>
                  <a:gd name="T56" fmla="*/ 196 w 224"/>
                  <a:gd name="T57" fmla="*/ 336 h 410"/>
                  <a:gd name="T58" fmla="*/ 166 w 224"/>
                  <a:gd name="T59" fmla="*/ 358 h 410"/>
                  <a:gd name="T60" fmla="*/ 126 w 224"/>
                  <a:gd name="T61" fmla="*/ 368 h 410"/>
                  <a:gd name="T62" fmla="*/ 90 w 224"/>
                  <a:gd name="T63" fmla="*/ 410 h 410"/>
                  <a:gd name="T64" fmla="*/ 92 w 224"/>
                  <a:gd name="T65" fmla="*/ 368 h 410"/>
                  <a:gd name="T66" fmla="*/ 56 w 224"/>
                  <a:gd name="T67" fmla="*/ 356 h 410"/>
                  <a:gd name="T68" fmla="*/ 28 w 224"/>
                  <a:gd name="T69" fmla="*/ 336 h 410"/>
                  <a:gd name="T70" fmla="*/ 18 w 224"/>
                  <a:gd name="T71" fmla="*/ 322 h 410"/>
                  <a:gd name="T72" fmla="*/ 4 w 224"/>
                  <a:gd name="T73" fmla="*/ 286 h 410"/>
                  <a:gd name="T74" fmla="*/ 60 w 224"/>
                  <a:gd name="T75" fmla="*/ 260 h 410"/>
                  <a:gd name="T76" fmla="*/ 64 w 224"/>
                  <a:gd name="T77" fmla="*/ 278 h 410"/>
                  <a:gd name="T78" fmla="*/ 72 w 224"/>
                  <a:gd name="T79" fmla="*/ 292 h 410"/>
                  <a:gd name="T80" fmla="*/ 94 w 224"/>
                  <a:gd name="T81" fmla="*/ 312 h 410"/>
                  <a:gd name="T82" fmla="*/ 104 w 224"/>
                  <a:gd name="T83" fmla="*/ 72 h 410"/>
                  <a:gd name="T84" fmla="*/ 104 w 224"/>
                  <a:gd name="T85" fmla="*/ 72 h 410"/>
                  <a:gd name="T86" fmla="*/ 82 w 224"/>
                  <a:gd name="T87" fmla="*/ 86 h 410"/>
                  <a:gd name="T88" fmla="*/ 76 w 224"/>
                  <a:gd name="T89" fmla="*/ 98 h 410"/>
                  <a:gd name="T90" fmla="*/ 72 w 224"/>
                  <a:gd name="T91" fmla="*/ 110 h 410"/>
                  <a:gd name="T92" fmla="*/ 78 w 224"/>
                  <a:gd name="T93" fmla="*/ 134 h 410"/>
                  <a:gd name="T94" fmla="*/ 88 w 224"/>
                  <a:gd name="T95" fmla="*/ 144 h 410"/>
                  <a:gd name="T96" fmla="*/ 104 w 224"/>
                  <a:gd name="T97" fmla="*/ 72 h 410"/>
                  <a:gd name="T98" fmla="*/ 128 w 224"/>
                  <a:gd name="T99" fmla="*/ 318 h 410"/>
                  <a:gd name="T100" fmla="*/ 136 w 224"/>
                  <a:gd name="T101" fmla="*/ 316 h 410"/>
                  <a:gd name="T102" fmla="*/ 150 w 224"/>
                  <a:gd name="T103" fmla="*/ 308 h 410"/>
                  <a:gd name="T104" fmla="*/ 156 w 224"/>
                  <a:gd name="T105" fmla="*/ 302 h 410"/>
                  <a:gd name="T106" fmla="*/ 164 w 224"/>
                  <a:gd name="T107" fmla="*/ 288 h 410"/>
                  <a:gd name="T108" fmla="*/ 168 w 224"/>
                  <a:gd name="T109" fmla="*/ 272 h 410"/>
                  <a:gd name="T110" fmla="*/ 168 w 224"/>
                  <a:gd name="T111" fmla="*/ 266 h 410"/>
                  <a:gd name="T112" fmla="*/ 164 w 224"/>
                  <a:gd name="T113" fmla="*/ 252 h 410"/>
                  <a:gd name="T114" fmla="*/ 160 w 224"/>
                  <a:gd name="T115" fmla="*/ 246 h 410"/>
                  <a:gd name="T116" fmla="*/ 148 w 224"/>
                  <a:gd name="T117" fmla="*/ 236 h 410"/>
                  <a:gd name="T118" fmla="*/ 128 w 224"/>
                  <a:gd name="T119" fmla="*/ 318 h 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24" h="410">
                    <a:moveTo>
                      <a:pt x="94" y="312"/>
                    </a:moveTo>
                    <a:lnTo>
                      <a:pt x="98" y="216"/>
                    </a:lnTo>
                    <a:lnTo>
                      <a:pt x="98" y="216"/>
                    </a:lnTo>
                    <a:lnTo>
                      <a:pt x="78" y="208"/>
                    </a:lnTo>
                    <a:lnTo>
                      <a:pt x="60" y="198"/>
                    </a:lnTo>
                    <a:lnTo>
                      <a:pt x="46" y="188"/>
                    </a:lnTo>
                    <a:lnTo>
                      <a:pt x="34" y="176"/>
                    </a:lnTo>
                    <a:lnTo>
                      <a:pt x="34" y="176"/>
                    </a:lnTo>
                    <a:lnTo>
                      <a:pt x="26" y="162"/>
                    </a:lnTo>
                    <a:lnTo>
                      <a:pt x="20" y="146"/>
                    </a:lnTo>
                    <a:lnTo>
                      <a:pt x="16" y="130"/>
                    </a:lnTo>
                    <a:lnTo>
                      <a:pt x="16" y="112"/>
                    </a:lnTo>
                    <a:lnTo>
                      <a:pt x="16" y="112"/>
                    </a:lnTo>
                    <a:lnTo>
                      <a:pt x="18" y="94"/>
                    </a:lnTo>
                    <a:lnTo>
                      <a:pt x="22" y="76"/>
                    </a:lnTo>
                    <a:lnTo>
                      <a:pt x="30" y="62"/>
                    </a:lnTo>
                    <a:lnTo>
                      <a:pt x="42" y="50"/>
                    </a:lnTo>
                    <a:lnTo>
                      <a:pt x="42" y="50"/>
                    </a:lnTo>
                    <a:lnTo>
                      <a:pt x="54" y="38"/>
                    </a:lnTo>
                    <a:lnTo>
                      <a:pt x="70" y="30"/>
                    </a:lnTo>
                    <a:lnTo>
                      <a:pt x="86" y="24"/>
                    </a:lnTo>
                    <a:lnTo>
                      <a:pt x="106" y="22"/>
                    </a:lnTo>
                    <a:lnTo>
                      <a:pt x="106" y="0"/>
                    </a:lnTo>
                    <a:lnTo>
                      <a:pt x="140" y="0"/>
                    </a:lnTo>
                    <a:lnTo>
                      <a:pt x="138" y="24"/>
                    </a:lnTo>
                    <a:lnTo>
                      <a:pt x="138" y="24"/>
                    </a:lnTo>
                    <a:lnTo>
                      <a:pt x="156" y="28"/>
                    </a:lnTo>
                    <a:lnTo>
                      <a:pt x="172" y="34"/>
                    </a:lnTo>
                    <a:lnTo>
                      <a:pt x="184" y="40"/>
                    </a:lnTo>
                    <a:lnTo>
                      <a:pt x="196" y="50"/>
                    </a:lnTo>
                    <a:lnTo>
                      <a:pt x="196" y="50"/>
                    </a:lnTo>
                    <a:lnTo>
                      <a:pt x="206" y="62"/>
                    </a:lnTo>
                    <a:lnTo>
                      <a:pt x="212" y="76"/>
                    </a:lnTo>
                    <a:lnTo>
                      <a:pt x="218" y="90"/>
                    </a:lnTo>
                    <a:lnTo>
                      <a:pt x="222" y="106"/>
                    </a:lnTo>
                    <a:lnTo>
                      <a:pt x="162" y="112"/>
                    </a:lnTo>
                    <a:lnTo>
                      <a:pt x="162" y="112"/>
                    </a:lnTo>
                    <a:lnTo>
                      <a:pt x="160" y="100"/>
                    </a:lnTo>
                    <a:lnTo>
                      <a:pt x="154" y="88"/>
                    </a:lnTo>
                    <a:lnTo>
                      <a:pt x="146" y="80"/>
                    </a:lnTo>
                    <a:lnTo>
                      <a:pt x="136" y="74"/>
                    </a:lnTo>
                    <a:lnTo>
                      <a:pt x="134" y="164"/>
                    </a:lnTo>
                    <a:lnTo>
                      <a:pt x="134" y="164"/>
                    </a:lnTo>
                    <a:lnTo>
                      <a:pt x="158" y="172"/>
                    </a:lnTo>
                    <a:lnTo>
                      <a:pt x="178" y="182"/>
                    </a:lnTo>
                    <a:lnTo>
                      <a:pt x="196" y="194"/>
                    </a:lnTo>
                    <a:lnTo>
                      <a:pt x="206" y="206"/>
                    </a:lnTo>
                    <a:lnTo>
                      <a:pt x="206" y="206"/>
                    </a:lnTo>
                    <a:lnTo>
                      <a:pt x="216" y="218"/>
                    </a:lnTo>
                    <a:lnTo>
                      <a:pt x="220" y="232"/>
                    </a:lnTo>
                    <a:lnTo>
                      <a:pt x="224" y="248"/>
                    </a:lnTo>
                    <a:lnTo>
                      <a:pt x="224" y="266"/>
                    </a:lnTo>
                    <a:lnTo>
                      <a:pt x="224" y="266"/>
                    </a:lnTo>
                    <a:lnTo>
                      <a:pt x="222" y="286"/>
                    </a:lnTo>
                    <a:lnTo>
                      <a:pt x="216" y="304"/>
                    </a:lnTo>
                    <a:lnTo>
                      <a:pt x="208" y="320"/>
                    </a:lnTo>
                    <a:lnTo>
                      <a:pt x="196" y="336"/>
                    </a:lnTo>
                    <a:lnTo>
                      <a:pt x="196" y="336"/>
                    </a:lnTo>
                    <a:lnTo>
                      <a:pt x="182" y="348"/>
                    </a:lnTo>
                    <a:lnTo>
                      <a:pt x="166" y="358"/>
                    </a:lnTo>
                    <a:lnTo>
                      <a:pt x="146" y="364"/>
                    </a:lnTo>
                    <a:lnTo>
                      <a:pt x="126" y="368"/>
                    </a:lnTo>
                    <a:lnTo>
                      <a:pt x="124" y="410"/>
                    </a:lnTo>
                    <a:lnTo>
                      <a:pt x="90" y="410"/>
                    </a:lnTo>
                    <a:lnTo>
                      <a:pt x="92" y="368"/>
                    </a:lnTo>
                    <a:lnTo>
                      <a:pt x="92" y="368"/>
                    </a:lnTo>
                    <a:lnTo>
                      <a:pt x="74" y="362"/>
                    </a:lnTo>
                    <a:lnTo>
                      <a:pt x="56" y="356"/>
                    </a:lnTo>
                    <a:lnTo>
                      <a:pt x="42" y="348"/>
                    </a:lnTo>
                    <a:lnTo>
                      <a:pt x="28" y="336"/>
                    </a:lnTo>
                    <a:lnTo>
                      <a:pt x="28" y="336"/>
                    </a:lnTo>
                    <a:lnTo>
                      <a:pt x="18" y="322"/>
                    </a:lnTo>
                    <a:lnTo>
                      <a:pt x="10" y="306"/>
                    </a:lnTo>
                    <a:lnTo>
                      <a:pt x="4" y="286"/>
                    </a:lnTo>
                    <a:lnTo>
                      <a:pt x="0" y="264"/>
                    </a:lnTo>
                    <a:lnTo>
                      <a:pt x="60" y="260"/>
                    </a:lnTo>
                    <a:lnTo>
                      <a:pt x="60" y="260"/>
                    </a:lnTo>
                    <a:lnTo>
                      <a:pt x="64" y="278"/>
                    </a:lnTo>
                    <a:lnTo>
                      <a:pt x="72" y="292"/>
                    </a:lnTo>
                    <a:lnTo>
                      <a:pt x="72" y="292"/>
                    </a:lnTo>
                    <a:lnTo>
                      <a:pt x="82" y="304"/>
                    </a:lnTo>
                    <a:lnTo>
                      <a:pt x="94" y="312"/>
                    </a:lnTo>
                    <a:lnTo>
                      <a:pt x="94" y="312"/>
                    </a:lnTo>
                    <a:close/>
                    <a:moveTo>
                      <a:pt x="104" y="72"/>
                    </a:moveTo>
                    <a:lnTo>
                      <a:pt x="104" y="72"/>
                    </a:lnTo>
                    <a:lnTo>
                      <a:pt x="104" y="72"/>
                    </a:lnTo>
                    <a:lnTo>
                      <a:pt x="92" y="78"/>
                    </a:lnTo>
                    <a:lnTo>
                      <a:pt x="82" y="86"/>
                    </a:lnTo>
                    <a:lnTo>
                      <a:pt x="82" y="86"/>
                    </a:lnTo>
                    <a:lnTo>
                      <a:pt x="76" y="98"/>
                    </a:lnTo>
                    <a:lnTo>
                      <a:pt x="72" y="110"/>
                    </a:lnTo>
                    <a:lnTo>
                      <a:pt x="72" y="110"/>
                    </a:lnTo>
                    <a:lnTo>
                      <a:pt x="74" y="122"/>
                    </a:lnTo>
                    <a:lnTo>
                      <a:pt x="78" y="134"/>
                    </a:lnTo>
                    <a:lnTo>
                      <a:pt x="78" y="134"/>
                    </a:lnTo>
                    <a:lnTo>
                      <a:pt x="88" y="144"/>
                    </a:lnTo>
                    <a:lnTo>
                      <a:pt x="100" y="152"/>
                    </a:lnTo>
                    <a:lnTo>
                      <a:pt x="104" y="72"/>
                    </a:lnTo>
                    <a:close/>
                    <a:moveTo>
                      <a:pt x="128" y="318"/>
                    </a:moveTo>
                    <a:lnTo>
                      <a:pt x="128" y="318"/>
                    </a:lnTo>
                    <a:lnTo>
                      <a:pt x="128" y="318"/>
                    </a:lnTo>
                    <a:lnTo>
                      <a:pt x="136" y="316"/>
                    </a:lnTo>
                    <a:lnTo>
                      <a:pt x="144" y="312"/>
                    </a:lnTo>
                    <a:lnTo>
                      <a:pt x="150" y="308"/>
                    </a:lnTo>
                    <a:lnTo>
                      <a:pt x="156" y="302"/>
                    </a:lnTo>
                    <a:lnTo>
                      <a:pt x="156" y="302"/>
                    </a:lnTo>
                    <a:lnTo>
                      <a:pt x="160" y="296"/>
                    </a:lnTo>
                    <a:lnTo>
                      <a:pt x="164" y="288"/>
                    </a:lnTo>
                    <a:lnTo>
                      <a:pt x="166" y="280"/>
                    </a:lnTo>
                    <a:lnTo>
                      <a:pt x="168" y="272"/>
                    </a:lnTo>
                    <a:lnTo>
                      <a:pt x="168" y="272"/>
                    </a:lnTo>
                    <a:lnTo>
                      <a:pt x="168" y="266"/>
                    </a:lnTo>
                    <a:lnTo>
                      <a:pt x="166" y="258"/>
                    </a:lnTo>
                    <a:lnTo>
                      <a:pt x="164" y="252"/>
                    </a:lnTo>
                    <a:lnTo>
                      <a:pt x="160" y="246"/>
                    </a:lnTo>
                    <a:lnTo>
                      <a:pt x="160" y="246"/>
                    </a:lnTo>
                    <a:lnTo>
                      <a:pt x="154" y="240"/>
                    </a:lnTo>
                    <a:lnTo>
                      <a:pt x="148" y="236"/>
                    </a:lnTo>
                    <a:lnTo>
                      <a:pt x="130" y="228"/>
                    </a:lnTo>
                    <a:lnTo>
                      <a:pt x="128" y="318"/>
                    </a:lnTo>
                    <a:close/>
                  </a:path>
                </a:pathLst>
              </a:custGeom>
              <a:solidFill>
                <a:srgbClr val="8057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/>
              <a:lstStyle/>
              <a:p>
                <a:endParaRPr lang="en-AU" sz="1125"/>
              </a:p>
            </p:txBody>
          </p:sp>
          <p:sp>
            <p:nvSpPr>
              <p:cNvPr id="98" name="Freeform 27"/>
              <p:cNvSpPr/>
              <p:nvPr/>
            </p:nvSpPr>
            <p:spPr bwMode="auto">
              <a:xfrm>
                <a:off x="7051675" y="3333750"/>
                <a:ext cx="333375" cy="311150"/>
              </a:xfrm>
              <a:custGeom>
                <a:avLst/>
                <a:gdLst>
                  <a:gd name="T0" fmla="*/ 210 w 210"/>
                  <a:gd name="T1" fmla="*/ 196 h 196"/>
                  <a:gd name="T2" fmla="*/ 162 w 210"/>
                  <a:gd name="T3" fmla="*/ 0 h 196"/>
                  <a:gd name="T4" fmla="*/ 162 w 210"/>
                  <a:gd name="T5" fmla="*/ 0 h 196"/>
                  <a:gd name="T6" fmla="*/ 128 w 210"/>
                  <a:gd name="T7" fmla="*/ 8 h 196"/>
                  <a:gd name="T8" fmla="*/ 94 w 210"/>
                  <a:gd name="T9" fmla="*/ 20 h 196"/>
                  <a:gd name="T10" fmla="*/ 62 w 210"/>
                  <a:gd name="T11" fmla="*/ 34 h 196"/>
                  <a:gd name="T12" fmla="*/ 62 w 210"/>
                  <a:gd name="T13" fmla="*/ 34 h 196"/>
                  <a:gd name="T14" fmla="*/ 34 w 210"/>
                  <a:gd name="T15" fmla="*/ 48 h 196"/>
                  <a:gd name="T16" fmla="*/ 14 w 210"/>
                  <a:gd name="T17" fmla="*/ 60 h 196"/>
                  <a:gd name="T18" fmla="*/ 0 w 210"/>
                  <a:gd name="T19" fmla="*/ 70 h 196"/>
                  <a:gd name="T20" fmla="*/ 110 w 210"/>
                  <a:gd name="T21" fmla="*/ 190 h 196"/>
                  <a:gd name="T22" fmla="*/ 152 w 210"/>
                  <a:gd name="T23" fmla="*/ 192 h 196"/>
                  <a:gd name="T24" fmla="*/ 210 w 210"/>
                  <a:gd name="T25" fmla="*/ 196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0" h="196">
                    <a:moveTo>
                      <a:pt x="210" y="196"/>
                    </a:moveTo>
                    <a:lnTo>
                      <a:pt x="162" y="0"/>
                    </a:lnTo>
                    <a:lnTo>
                      <a:pt x="162" y="0"/>
                    </a:lnTo>
                    <a:lnTo>
                      <a:pt x="128" y="8"/>
                    </a:lnTo>
                    <a:lnTo>
                      <a:pt x="94" y="20"/>
                    </a:lnTo>
                    <a:lnTo>
                      <a:pt x="62" y="34"/>
                    </a:lnTo>
                    <a:lnTo>
                      <a:pt x="62" y="34"/>
                    </a:lnTo>
                    <a:lnTo>
                      <a:pt x="34" y="48"/>
                    </a:lnTo>
                    <a:lnTo>
                      <a:pt x="14" y="60"/>
                    </a:lnTo>
                    <a:lnTo>
                      <a:pt x="0" y="70"/>
                    </a:lnTo>
                    <a:lnTo>
                      <a:pt x="110" y="190"/>
                    </a:lnTo>
                    <a:lnTo>
                      <a:pt x="152" y="192"/>
                    </a:lnTo>
                    <a:lnTo>
                      <a:pt x="210" y="196"/>
                    </a:lnTo>
                    <a:close/>
                  </a:path>
                </a:pathLst>
              </a:custGeom>
              <a:solidFill>
                <a:srgbClr val="FECF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/>
              <a:lstStyle/>
              <a:p>
                <a:endParaRPr lang="en-AU" sz="1125"/>
              </a:p>
            </p:txBody>
          </p:sp>
          <p:sp>
            <p:nvSpPr>
              <p:cNvPr id="99" name="Freeform 28"/>
              <p:cNvSpPr/>
              <p:nvPr/>
            </p:nvSpPr>
            <p:spPr bwMode="auto">
              <a:xfrm>
                <a:off x="7242175" y="3333750"/>
                <a:ext cx="82550" cy="127000"/>
              </a:xfrm>
              <a:custGeom>
                <a:avLst/>
                <a:gdLst>
                  <a:gd name="T0" fmla="*/ 52 w 52"/>
                  <a:gd name="T1" fmla="*/ 46 h 80"/>
                  <a:gd name="T2" fmla="*/ 52 w 52"/>
                  <a:gd name="T3" fmla="*/ 46 h 80"/>
                  <a:gd name="T4" fmla="*/ 52 w 52"/>
                  <a:gd name="T5" fmla="*/ 38 h 80"/>
                  <a:gd name="T6" fmla="*/ 48 w 52"/>
                  <a:gd name="T7" fmla="*/ 22 h 80"/>
                  <a:gd name="T8" fmla="*/ 42 w 52"/>
                  <a:gd name="T9" fmla="*/ 0 h 80"/>
                  <a:gd name="T10" fmla="*/ 0 w 52"/>
                  <a:gd name="T11" fmla="*/ 38 h 80"/>
                  <a:gd name="T12" fmla="*/ 10 w 52"/>
                  <a:gd name="T13" fmla="*/ 80 h 80"/>
                  <a:gd name="T14" fmla="*/ 52 w 52"/>
                  <a:gd name="T15" fmla="*/ 46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2" h="80">
                    <a:moveTo>
                      <a:pt x="52" y="46"/>
                    </a:moveTo>
                    <a:lnTo>
                      <a:pt x="52" y="46"/>
                    </a:lnTo>
                    <a:lnTo>
                      <a:pt x="52" y="38"/>
                    </a:lnTo>
                    <a:lnTo>
                      <a:pt x="48" y="22"/>
                    </a:lnTo>
                    <a:lnTo>
                      <a:pt x="42" y="0"/>
                    </a:lnTo>
                    <a:lnTo>
                      <a:pt x="0" y="38"/>
                    </a:lnTo>
                    <a:lnTo>
                      <a:pt x="10" y="80"/>
                    </a:lnTo>
                    <a:lnTo>
                      <a:pt x="52" y="46"/>
                    </a:lnTo>
                    <a:close/>
                  </a:path>
                </a:pathLst>
              </a:custGeom>
              <a:solidFill>
                <a:srgbClr val="B995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/>
              <a:lstStyle/>
              <a:p>
                <a:endParaRPr lang="en-AU" sz="1125"/>
              </a:p>
            </p:txBody>
          </p:sp>
          <p:sp>
            <p:nvSpPr>
              <p:cNvPr id="100" name="Freeform 29"/>
              <p:cNvSpPr/>
              <p:nvPr/>
            </p:nvSpPr>
            <p:spPr bwMode="auto">
              <a:xfrm>
                <a:off x="7242175" y="3343275"/>
                <a:ext cx="228600" cy="327025"/>
              </a:xfrm>
              <a:custGeom>
                <a:avLst/>
                <a:gdLst>
                  <a:gd name="T0" fmla="*/ 0 w 144"/>
                  <a:gd name="T1" fmla="*/ 32 h 206"/>
                  <a:gd name="T2" fmla="*/ 0 w 144"/>
                  <a:gd name="T3" fmla="*/ 32 h 206"/>
                  <a:gd name="T4" fmla="*/ 0 w 144"/>
                  <a:gd name="T5" fmla="*/ 30 h 206"/>
                  <a:gd name="T6" fmla="*/ 6 w 144"/>
                  <a:gd name="T7" fmla="*/ 28 h 206"/>
                  <a:gd name="T8" fmla="*/ 22 w 144"/>
                  <a:gd name="T9" fmla="*/ 22 h 206"/>
                  <a:gd name="T10" fmla="*/ 72 w 144"/>
                  <a:gd name="T11" fmla="*/ 10 h 206"/>
                  <a:gd name="T12" fmla="*/ 122 w 144"/>
                  <a:gd name="T13" fmla="*/ 2 h 206"/>
                  <a:gd name="T14" fmla="*/ 138 w 144"/>
                  <a:gd name="T15" fmla="*/ 0 h 206"/>
                  <a:gd name="T16" fmla="*/ 142 w 144"/>
                  <a:gd name="T17" fmla="*/ 0 h 206"/>
                  <a:gd name="T18" fmla="*/ 144 w 144"/>
                  <a:gd name="T19" fmla="*/ 2 h 206"/>
                  <a:gd name="T20" fmla="*/ 144 w 144"/>
                  <a:gd name="T21" fmla="*/ 2 h 206"/>
                  <a:gd name="T22" fmla="*/ 140 w 144"/>
                  <a:gd name="T23" fmla="*/ 102 h 206"/>
                  <a:gd name="T24" fmla="*/ 136 w 144"/>
                  <a:gd name="T25" fmla="*/ 166 h 206"/>
                  <a:gd name="T26" fmla="*/ 134 w 144"/>
                  <a:gd name="T27" fmla="*/ 188 h 206"/>
                  <a:gd name="T28" fmla="*/ 132 w 144"/>
                  <a:gd name="T29" fmla="*/ 196 h 206"/>
                  <a:gd name="T30" fmla="*/ 132 w 144"/>
                  <a:gd name="T31" fmla="*/ 196 h 206"/>
                  <a:gd name="T32" fmla="*/ 114 w 144"/>
                  <a:gd name="T33" fmla="*/ 198 h 206"/>
                  <a:gd name="T34" fmla="*/ 82 w 144"/>
                  <a:gd name="T35" fmla="*/ 202 h 206"/>
                  <a:gd name="T36" fmla="*/ 52 w 144"/>
                  <a:gd name="T37" fmla="*/ 206 h 206"/>
                  <a:gd name="T38" fmla="*/ 42 w 144"/>
                  <a:gd name="T39" fmla="*/ 206 h 206"/>
                  <a:gd name="T40" fmla="*/ 40 w 144"/>
                  <a:gd name="T41" fmla="*/ 206 h 206"/>
                  <a:gd name="T42" fmla="*/ 38 w 144"/>
                  <a:gd name="T43" fmla="*/ 206 h 206"/>
                  <a:gd name="T44" fmla="*/ 38 w 144"/>
                  <a:gd name="T45" fmla="*/ 206 h 206"/>
                  <a:gd name="T46" fmla="*/ 38 w 144"/>
                  <a:gd name="T47" fmla="*/ 196 h 206"/>
                  <a:gd name="T48" fmla="*/ 34 w 144"/>
                  <a:gd name="T49" fmla="*/ 176 h 206"/>
                  <a:gd name="T50" fmla="*/ 20 w 144"/>
                  <a:gd name="T51" fmla="*/ 116 h 206"/>
                  <a:gd name="T52" fmla="*/ 0 w 144"/>
                  <a:gd name="T53" fmla="*/ 32 h 206"/>
                  <a:gd name="T54" fmla="*/ 0 w 144"/>
                  <a:gd name="T55" fmla="*/ 32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44" h="206">
                    <a:moveTo>
                      <a:pt x="0" y="32"/>
                    </a:moveTo>
                    <a:lnTo>
                      <a:pt x="0" y="32"/>
                    </a:lnTo>
                    <a:lnTo>
                      <a:pt x="0" y="30"/>
                    </a:lnTo>
                    <a:lnTo>
                      <a:pt x="6" y="28"/>
                    </a:lnTo>
                    <a:lnTo>
                      <a:pt x="22" y="22"/>
                    </a:lnTo>
                    <a:lnTo>
                      <a:pt x="72" y="10"/>
                    </a:lnTo>
                    <a:lnTo>
                      <a:pt x="122" y="2"/>
                    </a:lnTo>
                    <a:lnTo>
                      <a:pt x="138" y="0"/>
                    </a:lnTo>
                    <a:lnTo>
                      <a:pt x="142" y="0"/>
                    </a:lnTo>
                    <a:lnTo>
                      <a:pt x="144" y="2"/>
                    </a:lnTo>
                    <a:lnTo>
                      <a:pt x="144" y="2"/>
                    </a:lnTo>
                    <a:lnTo>
                      <a:pt x="140" y="102"/>
                    </a:lnTo>
                    <a:lnTo>
                      <a:pt x="136" y="166"/>
                    </a:lnTo>
                    <a:lnTo>
                      <a:pt x="134" y="188"/>
                    </a:lnTo>
                    <a:lnTo>
                      <a:pt x="132" y="196"/>
                    </a:lnTo>
                    <a:lnTo>
                      <a:pt x="132" y="196"/>
                    </a:lnTo>
                    <a:lnTo>
                      <a:pt x="114" y="198"/>
                    </a:lnTo>
                    <a:lnTo>
                      <a:pt x="82" y="202"/>
                    </a:lnTo>
                    <a:lnTo>
                      <a:pt x="52" y="206"/>
                    </a:lnTo>
                    <a:lnTo>
                      <a:pt x="42" y="206"/>
                    </a:lnTo>
                    <a:lnTo>
                      <a:pt x="40" y="206"/>
                    </a:lnTo>
                    <a:lnTo>
                      <a:pt x="38" y="206"/>
                    </a:lnTo>
                    <a:lnTo>
                      <a:pt x="38" y="206"/>
                    </a:lnTo>
                    <a:lnTo>
                      <a:pt x="38" y="196"/>
                    </a:lnTo>
                    <a:lnTo>
                      <a:pt x="34" y="176"/>
                    </a:lnTo>
                    <a:lnTo>
                      <a:pt x="20" y="116"/>
                    </a:lnTo>
                    <a:lnTo>
                      <a:pt x="0" y="32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E2B6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/>
              <a:lstStyle/>
              <a:p>
                <a:endParaRPr lang="en-AU" sz="1125"/>
              </a:p>
            </p:txBody>
          </p:sp>
          <p:sp>
            <p:nvSpPr>
              <p:cNvPr id="101" name="Freeform 30"/>
              <p:cNvSpPr/>
              <p:nvPr/>
            </p:nvSpPr>
            <p:spPr bwMode="auto">
              <a:xfrm>
                <a:off x="7404100" y="3346450"/>
                <a:ext cx="66675" cy="123825"/>
              </a:xfrm>
              <a:custGeom>
                <a:avLst/>
                <a:gdLst>
                  <a:gd name="T0" fmla="*/ 0 w 42"/>
                  <a:gd name="T1" fmla="*/ 78 h 78"/>
                  <a:gd name="T2" fmla="*/ 2 w 42"/>
                  <a:gd name="T3" fmla="*/ 12 h 78"/>
                  <a:gd name="T4" fmla="*/ 42 w 42"/>
                  <a:gd name="T5" fmla="*/ 0 h 78"/>
                  <a:gd name="T6" fmla="*/ 40 w 42"/>
                  <a:gd name="T7" fmla="*/ 48 h 78"/>
                  <a:gd name="T8" fmla="*/ 0 w 42"/>
                  <a:gd name="T9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78">
                    <a:moveTo>
                      <a:pt x="0" y="78"/>
                    </a:moveTo>
                    <a:lnTo>
                      <a:pt x="2" y="12"/>
                    </a:lnTo>
                    <a:lnTo>
                      <a:pt x="42" y="0"/>
                    </a:lnTo>
                    <a:lnTo>
                      <a:pt x="40" y="48"/>
                    </a:lnTo>
                    <a:lnTo>
                      <a:pt x="0" y="78"/>
                    </a:lnTo>
                    <a:close/>
                  </a:path>
                </a:pathLst>
              </a:custGeom>
              <a:solidFill>
                <a:srgbClr val="B995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/>
              <a:lstStyle/>
              <a:p>
                <a:endParaRPr lang="en-AU" sz="1125"/>
              </a:p>
            </p:txBody>
          </p:sp>
          <p:sp>
            <p:nvSpPr>
              <p:cNvPr id="102" name="Freeform 31"/>
              <p:cNvSpPr/>
              <p:nvPr/>
            </p:nvSpPr>
            <p:spPr bwMode="auto">
              <a:xfrm>
                <a:off x="7400925" y="3365500"/>
                <a:ext cx="295275" cy="298450"/>
              </a:xfrm>
              <a:custGeom>
                <a:avLst/>
                <a:gdLst>
                  <a:gd name="T0" fmla="*/ 4 w 186"/>
                  <a:gd name="T1" fmla="*/ 0 h 188"/>
                  <a:gd name="T2" fmla="*/ 4 w 186"/>
                  <a:gd name="T3" fmla="*/ 0 h 188"/>
                  <a:gd name="T4" fmla="*/ 40 w 186"/>
                  <a:gd name="T5" fmla="*/ 4 h 188"/>
                  <a:gd name="T6" fmla="*/ 104 w 186"/>
                  <a:gd name="T7" fmla="*/ 14 h 188"/>
                  <a:gd name="T8" fmla="*/ 162 w 186"/>
                  <a:gd name="T9" fmla="*/ 22 h 188"/>
                  <a:gd name="T10" fmla="*/ 180 w 186"/>
                  <a:gd name="T11" fmla="*/ 26 h 188"/>
                  <a:gd name="T12" fmla="*/ 186 w 186"/>
                  <a:gd name="T13" fmla="*/ 28 h 188"/>
                  <a:gd name="T14" fmla="*/ 186 w 186"/>
                  <a:gd name="T15" fmla="*/ 28 h 188"/>
                  <a:gd name="T16" fmla="*/ 180 w 186"/>
                  <a:gd name="T17" fmla="*/ 36 h 188"/>
                  <a:gd name="T18" fmla="*/ 168 w 186"/>
                  <a:gd name="T19" fmla="*/ 52 h 188"/>
                  <a:gd name="T20" fmla="*/ 132 w 186"/>
                  <a:gd name="T21" fmla="*/ 104 h 188"/>
                  <a:gd name="T22" fmla="*/ 98 w 186"/>
                  <a:gd name="T23" fmla="*/ 158 h 188"/>
                  <a:gd name="T24" fmla="*/ 86 w 186"/>
                  <a:gd name="T25" fmla="*/ 176 h 188"/>
                  <a:gd name="T26" fmla="*/ 82 w 186"/>
                  <a:gd name="T27" fmla="*/ 186 h 188"/>
                  <a:gd name="T28" fmla="*/ 82 w 186"/>
                  <a:gd name="T29" fmla="*/ 186 h 188"/>
                  <a:gd name="T30" fmla="*/ 82 w 186"/>
                  <a:gd name="T31" fmla="*/ 188 h 188"/>
                  <a:gd name="T32" fmla="*/ 78 w 186"/>
                  <a:gd name="T33" fmla="*/ 188 h 188"/>
                  <a:gd name="T34" fmla="*/ 70 w 186"/>
                  <a:gd name="T35" fmla="*/ 188 h 188"/>
                  <a:gd name="T36" fmla="*/ 40 w 186"/>
                  <a:gd name="T37" fmla="*/ 184 h 188"/>
                  <a:gd name="T38" fmla="*/ 0 w 186"/>
                  <a:gd name="T39" fmla="*/ 174 h 188"/>
                  <a:gd name="T40" fmla="*/ 4 w 186"/>
                  <a:gd name="T41" fmla="*/ 0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86" h="188">
                    <a:moveTo>
                      <a:pt x="4" y="0"/>
                    </a:moveTo>
                    <a:lnTo>
                      <a:pt x="4" y="0"/>
                    </a:lnTo>
                    <a:lnTo>
                      <a:pt x="40" y="4"/>
                    </a:lnTo>
                    <a:lnTo>
                      <a:pt x="104" y="14"/>
                    </a:lnTo>
                    <a:lnTo>
                      <a:pt x="162" y="22"/>
                    </a:lnTo>
                    <a:lnTo>
                      <a:pt x="180" y="26"/>
                    </a:lnTo>
                    <a:lnTo>
                      <a:pt x="186" y="28"/>
                    </a:lnTo>
                    <a:lnTo>
                      <a:pt x="186" y="28"/>
                    </a:lnTo>
                    <a:lnTo>
                      <a:pt x="180" y="36"/>
                    </a:lnTo>
                    <a:lnTo>
                      <a:pt x="168" y="52"/>
                    </a:lnTo>
                    <a:lnTo>
                      <a:pt x="132" y="104"/>
                    </a:lnTo>
                    <a:lnTo>
                      <a:pt x="98" y="158"/>
                    </a:lnTo>
                    <a:lnTo>
                      <a:pt x="86" y="176"/>
                    </a:lnTo>
                    <a:lnTo>
                      <a:pt x="82" y="186"/>
                    </a:lnTo>
                    <a:lnTo>
                      <a:pt x="82" y="186"/>
                    </a:lnTo>
                    <a:lnTo>
                      <a:pt x="82" y="188"/>
                    </a:lnTo>
                    <a:lnTo>
                      <a:pt x="78" y="188"/>
                    </a:lnTo>
                    <a:lnTo>
                      <a:pt x="70" y="188"/>
                    </a:lnTo>
                    <a:lnTo>
                      <a:pt x="40" y="184"/>
                    </a:lnTo>
                    <a:lnTo>
                      <a:pt x="0" y="174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ECF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/>
              <a:lstStyle/>
              <a:p>
                <a:endParaRPr lang="en-AU" sz="1125"/>
              </a:p>
            </p:txBody>
          </p:sp>
          <p:sp>
            <p:nvSpPr>
              <p:cNvPr id="103" name="Freeform 32"/>
              <p:cNvSpPr/>
              <p:nvPr/>
            </p:nvSpPr>
            <p:spPr bwMode="auto">
              <a:xfrm>
                <a:off x="7185025" y="3600450"/>
                <a:ext cx="381000" cy="85725"/>
              </a:xfrm>
              <a:custGeom>
                <a:avLst/>
                <a:gdLst>
                  <a:gd name="T0" fmla="*/ 0 w 240"/>
                  <a:gd name="T1" fmla="*/ 44 h 54"/>
                  <a:gd name="T2" fmla="*/ 238 w 240"/>
                  <a:gd name="T3" fmla="*/ 54 h 54"/>
                  <a:gd name="T4" fmla="*/ 240 w 240"/>
                  <a:gd name="T5" fmla="*/ 10 h 54"/>
                  <a:gd name="T6" fmla="*/ 2 w 240"/>
                  <a:gd name="T7" fmla="*/ 0 h 54"/>
                  <a:gd name="T8" fmla="*/ 0 w 240"/>
                  <a:gd name="T9" fmla="*/ 4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54">
                    <a:moveTo>
                      <a:pt x="0" y="44"/>
                    </a:moveTo>
                    <a:lnTo>
                      <a:pt x="238" y="54"/>
                    </a:lnTo>
                    <a:lnTo>
                      <a:pt x="240" y="10"/>
                    </a:lnTo>
                    <a:lnTo>
                      <a:pt x="2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9D4C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/>
              <a:lstStyle/>
              <a:p>
                <a:endParaRPr lang="en-AU" sz="1125"/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7086600" y="4892675"/>
              <a:ext cx="1228725" cy="742950"/>
              <a:chOff x="7162800" y="4308475"/>
              <a:chExt cx="1228725" cy="742950"/>
            </a:xfrm>
          </p:grpSpPr>
          <p:sp>
            <p:nvSpPr>
              <p:cNvPr id="28" name="Freeform 33"/>
              <p:cNvSpPr/>
              <p:nvPr/>
            </p:nvSpPr>
            <p:spPr bwMode="auto">
              <a:xfrm>
                <a:off x="7553325" y="4683125"/>
                <a:ext cx="457200" cy="225425"/>
              </a:xfrm>
              <a:custGeom>
                <a:avLst/>
                <a:gdLst>
                  <a:gd name="T0" fmla="*/ 132 w 288"/>
                  <a:gd name="T1" fmla="*/ 4 h 142"/>
                  <a:gd name="T2" fmla="*/ 132 w 288"/>
                  <a:gd name="T3" fmla="*/ 4 h 142"/>
                  <a:gd name="T4" fmla="*/ 102 w 288"/>
                  <a:gd name="T5" fmla="*/ 12 h 142"/>
                  <a:gd name="T6" fmla="*/ 76 w 288"/>
                  <a:gd name="T7" fmla="*/ 20 h 142"/>
                  <a:gd name="T8" fmla="*/ 52 w 288"/>
                  <a:gd name="T9" fmla="*/ 32 h 142"/>
                  <a:gd name="T10" fmla="*/ 34 w 288"/>
                  <a:gd name="T11" fmla="*/ 44 h 142"/>
                  <a:gd name="T12" fmla="*/ 18 w 288"/>
                  <a:gd name="T13" fmla="*/ 56 h 142"/>
                  <a:gd name="T14" fmla="*/ 6 w 288"/>
                  <a:gd name="T15" fmla="*/ 70 h 142"/>
                  <a:gd name="T16" fmla="*/ 2 w 288"/>
                  <a:gd name="T17" fmla="*/ 76 h 142"/>
                  <a:gd name="T18" fmla="*/ 0 w 288"/>
                  <a:gd name="T19" fmla="*/ 84 h 142"/>
                  <a:gd name="T20" fmla="*/ 0 w 288"/>
                  <a:gd name="T21" fmla="*/ 90 h 142"/>
                  <a:gd name="T22" fmla="*/ 0 w 288"/>
                  <a:gd name="T23" fmla="*/ 98 h 142"/>
                  <a:gd name="T24" fmla="*/ 0 w 288"/>
                  <a:gd name="T25" fmla="*/ 98 h 142"/>
                  <a:gd name="T26" fmla="*/ 2 w 288"/>
                  <a:gd name="T27" fmla="*/ 104 h 142"/>
                  <a:gd name="T28" fmla="*/ 4 w 288"/>
                  <a:gd name="T29" fmla="*/ 110 h 142"/>
                  <a:gd name="T30" fmla="*/ 10 w 288"/>
                  <a:gd name="T31" fmla="*/ 116 h 142"/>
                  <a:gd name="T32" fmla="*/ 16 w 288"/>
                  <a:gd name="T33" fmla="*/ 120 h 142"/>
                  <a:gd name="T34" fmla="*/ 30 w 288"/>
                  <a:gd name="T35" fmla="*/ 130 h 142"/>
                  <a:gd name="T36" fmla="*/ 50 w 288"/>
                  <a:gd name="T37" fmla="*/ 136 h 142"/>
                  <a:gd name="T38" fmla="*/ 74 w 288"/>
                  <a:gd name="T39" fmla="*/ 140 h 142"/>
                  <a:gd name="T40" fmla="*/ 98 w 288"/>
                  <a:gd name="T41" fmla="*/ 142 h 142"/>
                  <a:gd name="T42" fmla="*/ 126 w 288"/>
                  <a:gd name="T43" fmla="*/ 140 h 142"/>
                  <a:gd name="T44" fmla="*/ 156 w 288"/>
                  <a:gd name="T45" fmla="*/ 136 h 142"/>
                  <a:gd name="T46" fmla="*/ 156 w 288"/>
                  <a:gd name="T47" fmla="*/ 136 h 142"/>
                  <a:gd name="T48" fmla="*/ 184 w 288"/>
                  <a:gd name="T49" fmla="*/ 130 h 142"/>
                  <a:gd name="T50" fmla="*/ 210 w 288"/>
                  <a:gd name="T51" fmla="*/ 120 h 142"/>
                  <a:gd name="T52" fmla="*/ 234 w 288"/>
                  <a:gd name="T53" fmla="*/ 110 h 142"/>
                  <a:gd name="T54" fmla="*/ 254 w 288"/>
                  <a:gd name="T55" fmla="*/ 98 h 142"/>
                  <a:gd name="T56" fmla="*/ 270 w 288"/>
                  <a:gd name="T57" fmla="*/ 84 h 142"/>
                  <a:gd name="T58" fmla="*/ 280 w 288"/>
                  <a:gd name="T59" fmla="*/ 72 h 142"/>
                  <a:gd name="T60" fmla="*/ 284 w 288"/>
                  <a:gd name="T61" fmla="*/ 64 h 142"/>
                  <a:gd name="T62" fmla="*/ 286 w 288"/>
                  <a:gd name="T63" fmla="*/ 58 h 142"/>
                  <a:gd name="T64" fmla="*/ 288 w 288"/>
                  <a:gd name="T65" fmla="*/ 50 h 142"/>
                  <a:gd name="T66" fmla="*/ 288 w 288"/>
                  <a:gd name="T67" fmla="*/ 44 h 142"/>
                  <a:gd name="T68" fmla="*/ 288 w 288"/>
                  <a:gd name="T69" fmla="*/ 44 h 142"/>
                  <a:gd name="T70" fmla="*/ 286 w 288"/>
                  <a:gd name="T71" fmla="*/ 38 h 142"/>
                  <a:gd name="T72" fmla="*/ 282 w 288"/>
                  <a:gd name="T73" fmla="*/ 32 h 142"/>
                  <a:gd name="T74" fmla="*/ 278 w 288"/>
                  <a:gd name="T75" fmla="*/ 26 h 142"/>
                  <a:gd name="T76" fmla="*/ 272 w 288"/>
                  <a:gd name="T77" fmla="*/ 20 h 142"/>
                  <a:gd name="T78" fmla="*/ 256 w 288"/>
                  <a:gd name="T79" fmla="*/ 12 h 142"/>
                  <a:gd name="T80" fmla="*/ 236 w 288"/>
                  <a:gd name="T81" fmla="*/ 6 h 142"/>
                  <a:gd name="T82" fmla="*/ 214 w 288"/>
                  <a:gd name="T83" fmla="*/ 2 h 142"/>
                  <a:gd name="T84" fmla="*/ 188 w 288"/>
                  <a:gd name="T85" fmla="*/ 0 h 142"/>
                  <a:gd name="T86" fmla="*/ 160 w 288"/>
                  <a:gd name="T87" fmla="*/ 0 h 142"/>
                  <a:gd name="T88" fmla="*/ 132 w 288"/>
                  <a:gd name="T89" fmla="*/ 4 h 142"/>
                  <a:gd name="T90" fmla="*/ 132 w 288"/>
                  <a:gd name="T91" fmla="*/ 4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88" h="142">
                    <a:moveTo>
                      <a:pt x="132" y="4"/>
                    </a:moveTo>
                    <a:lnTo>
                      <a:pt x="132" y="4"/>
                    </a:lnTo>
                    <a:lnTo>
                      <a:pt x="102" y="12"/>
                    </a:lnTo>
                    <a:lnTo>
                      <a:pt x="76" y="20"/>
                    </a:lnTo>
                    <a:lnTo>
                      <a:pt x="52" y="32"/>
                    </a:lnTo>
                    <a:lnTo>
                      <a:pt x="34" y="44"/>
                    </a:lnTo>
                    <a:lnTo>
                      <a:pt x="18" y="56"/>
                    </a:lnTo>
                    <a:lnTo>
                      <a:pt x="6" y="70"/>
                    </a:lnTo>
                    <a:lnTo>
                      <a:pt x="2" y="76"/>
                    </a:lnTo>
                    <a:lnTo>
                      <a:pt x="0" y="84"/>
                    </a:lnTo>
                    <a:lnTo>
                      <a:pt x="0" y="90"/>
                    </a:lnTo>
                    <a:lnTo>
                      <a:pt x="0" y="98"/>
                    </a:lnTo>
                    <a:lnTo>
                      <a:pt x="0" y="98"/>
                    </a:lnTo>
                    <a:lnTo>
                      <a:pt x="2" y="104"/>
                    </a:lnTo>
                    <a:lnTo>
                      <a:pt x="4" y="110"/>
                    </a:lnTo>
                    <a:lnTo>
                      <a:pt x="10" y="116"/>
                    </a:lnTo>
                    <a:lnTo>
                      <a:pt x="16" y="120"/>
                    </a:lnTo>
                    <a:lnTo>
                      <a:pt x="30" y="130"/>
                    </a:lnTo>
                    <a:lnTo>
                      <a:pt x="50" y="136"/>
                    </a:lnTo>
                    <a:lnTo>
                      <a:pt x="74" y="140"/>
                    </a:lnTo>
                    <a:lnTo>
                      <a:pt x="98" y="142"/>
                    </a:lnTo>
                    <a:lnTo>
                      <a:pt x="126" y="140"/>
                    </a:lnTo>
                    <a:lnTo>
                      <a:pt x="156" y="136"/>
                    </a:lnTo>
                    <a:lnTo>
                      <a:pt x="156" y="136"/>
                    </a:lnTo>
                    <a:lnTo>
                      <a:pt x="184" y="130"/>
                    </a:lnTo>
                    <a:lnTo>
                      <a:pt x="210" y="120"/>
                    </a:lnTo>
                    <a:lnTo>
                      <a:pt x="234" y="110"/>
                    </a:lnTo>
                    <a:lnTo>
                      <a:pt x="254" y="98"/>
                    </a:lnTo>
                    <a:lnTo>
                      <a:pt x="270" y="84"/>
                    </a:lnTo>
                    <a:lnTo>
                      <a:pt x="280" y="72"/>
                    </a:lnTo>
                    <a:lnTo>
                      <a:pt x="284" y="64"/>
                    </a:lnTo>
                    <a:lnTo>
                      <a:pt x="286" y="58"/>
                    </a:lnTo>
                    <a:lnTo>
                      <a:pt x="288" y="50"/>
                    </a:lnTo>
                    <a:lnTo>
                      <a:pt x="288" y="44"/>
                    </a:lnTo>
                    <a:lnTo>
                      <a:pt x="288" y="44"/>
                    </a:lnTo>
                    <a:lnTo>
                      <a:pt x="286" y="38"/>
                    </a:lnTo>
                    <a:lnTo>
                      <a:pt x="282" y="32"/>
                    </a:lnTo>
                    <a:lnTo>
                      <a:pt x="278" y="26"/>
                    </a:lnTo>
                    <a:lnTo>
                      <a:pt x="272" y="20"/>
                    </a:lnTo>
                    <a:lnTo>
                      <a:pt x="256" y="12"/>
                    </a:lnTo>
                    <a:lnTo>
                      <a:pt x="236" y="6"/>
                    </a:lnTo>
                    <a:lnTo>
                      <a:pt x="214" y="2"/>
                    </a:lnTo>
                    <a:lnTo>
                      <a:pt x="188" y="0"/>
                    </a:lnTo>
                    <a:lnTo>
                      <a:pt x="160" y="0"/>
                    </a:lnTo>
                    <a:lnTo>
                      <a:pt x="132" y="4"/>
                    </a:lnTo>
                    <a:lnTo>
                      <a:pt x="132" y="4"/>
                    </a:lnTo>
                    <a:close/>
                  </a:path>
                </a:pathLst>
              </a:custGeom>
              <a:solidFill>
                <a:srgbClr val="ED9C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/>
              <a:lstStyle/>
              <a:p>
                <a:endParaRPr lang="en-AU" sz="1125"/>
              </a:p>
            </p:txBody>
          </p:sp>
          <p:sp>
            <p:nvSpPr>
              <p:cNvPr id="29" name="Freeform 34"/>
              <p:cNvSpPr/>
              <p:nvPr/>
            </p:nvSpPr>
            <p:spPr bwMode="auto">
              <a:xfrm>
                <a:off x="7581900" y="4702175"/>
                <a:ext cx="396875" cy="165100"/>
              </a:xfrm>
              <a:custGeom>
                <a:avLst/>
                <a:gdLst>
                  <a:gd name="T0" fmla="*/ 116 w 250"/>
                  <a:gd name="T1" fmla="*/ 4 h 104"/>
                  <a:gd name="T2" fmla="*/ 116 w 250"/>
                  <a:gd name="T3" fmla="*/ 4 h 104"/>
                  <a:gd name="T4" fmla="*/ 92 w 250"/>
                  <a:gd name="T5" fmla="*/ 10 h 104"/>
                  <a:gd name="T6" fmla="*/ 68 w 250"/>
                  <a:gd name="T7" fmla="*/ 18 h 104"/>
                  <a:gd name="T8" fmla="*/ 46 w 250"/>
                  <a:gd name="T9" fmla="*/ 28 h 104"/>
                  <a:gd name="T10" fmla="*/ 26 w 250"/>
                  <a:gd name="T11" fmla="*/ 40 h 104"/>
                  <a:gd name="T12" fmla="*/ 26 w 250"/>
                  <a:gd name="T13" fmla="*/ 40 h 104"/>
                  <a:gd name="T14" fmla="*/ 16 w 250"/>
                  <a:gd name="T15" fmla="*/ 46 h 104"/>
                  <a:gd name="T16" fmla="*/ 8 w 250"/>
                  <a:gd name="T17" fmla="*/ 56 h 104"/>
                  <a:gd name="T18" fmla="*/ 0 w 250"/>
                  <a:gd name="T19" fmla="*/ 66 h 104"/>
                  <a:gd name="T20" fmla="*/ 0 w 250"/>
                  <a:gd name="T21" fmla="*/ 70 h 104"/>
                  <a:gd name="T22" fmla="*/ 0 w 250"/>
                  <a:gd name="T23" fmla="*/ 76 h 104"/>
                  <a:gd name="T24" fmla="*/ 0 w 250"/>
                  <a:gd name="T25" fmla="*/ 76 h 104"/>
                  <a:gd name="T26" fmla="*/ 0 w 250"/>
                  <a:gd name="T27" fmla="*/ 80 h 104"/>
                  <a:gd name="T28" fmla="*/ 4 w 250"/>
                  <a:gd name="T29" fmla="*/ 84 h 104"/>
                  <a:gd name="T30" fmla="*/ 14 w 250"/>
                  <a:gd name="T31" fmla="*/ 92 h 104"/>
                  <a:gd name="T32" fmla="*/ 26 w 250"/>
                  <a:gd name="T33" fmla="*/ 96 h 104"/>
                  <a:gd name="T34" fmla="*/ 36 w 250"/>
                  <a:gd name="T35" fmla="*/ 100 h 104"/>
                  <a:gd name="T36" fmla="*/ 36 w 250"/>
                  <a:gd name="T37" fmla="*/ 100 h 104"/>
                  <a:gd name="T38" fmla="*/ 60 w 250"/>
                  <a:gd name="T39" fmla="*/ 104 h 104"/>
                  <a:gd name="T40" fmla="*/ 84 w 250"/>
                  <a:gd name="T41" fmla="*/ 104 h 104"/>
                  <a:gd name="T42" fmla="*/ 110 w 250"/>
                  <a:gd name="T43" fmla="*/ 104 h 104"/>
                  <a:gd name="T44" fmla="*/ 134 w 250"/>
                  <a:gd name="T45" fmla="*/ 100 h 104"/>
                  <a:gd name="T46" fmla="*/ 134 w 250"/>
                  <a:gd name="T47" fmla="*/ 100 h 104"/>
                  <a:gd name="T48" fmla="*/ 158 w 250"/>
                  <a:gd name="T49" fmla="*/ 94 h 104"/>
                  <a:gd name="T50" fmla="*/ 182 w 250"/>
                  <a:gd name="T51" fmla="*/ 88 h 104"/>
                  <a:gd name="T52" fmla="*/ 204 w 250"/>
                  <a:gd name="T53" fmla="*/ 78 h 104"/>
                  <a:gd name="T54" fmla="*/ 224 w 250"/>
                  <a:gd name="T55" fmla="*/ 64 h 104"/>
                  <a:gd name="T56" fmla="*/ 224 w 250"/>
                  <a:gd name="T57" fmla="*/ 64 h 104"/>
                  <a:gd name="T58" fmla="*/ 234 w 250"/>
                  <a:gd name="T59" fmla="*/ 58 h 104"/>
                  <a:gd name="T60" fmla="*/ 242 w 250"/>
                  <a:gd name="T61" fmla="*/ 50 h 104"/>
                  <a:gd name="T62" fmla="*/ 250 w 250"/>
                  <a:gd name="T63" fmla="*/ 40 h 104"/>
                  <a:gd name="T64" fmla="*/ 250 w 250"/>
                  <a:gd name="T65" fmla="*/ 34 h 104"/>
                  <a:gd name="T66" fmla="*/ 250 w 250"/>
                  <a:gd name="T67" fmla="*/ 28 h 104"/>
                  <a:gd name="T68" fmla="*/ 250 w 250"/>
                  <a:gd name="T69" fmla="*/ 28 h 104"/>
                  <a:gd name="T70" fmla="*/ 248 w 250"/>
                  <a:gd name="T71" fmla="*/ 24 h 104"/>
                  <a:gd name="T72" fmla="*/ 246 w 250"/>
                  <a:gd name="T73" fmla="*/ 20 h 104"/>
                  <a:gd name="T74" fmla="*/ 236 w 250"/>
                  <a:gd name="T75" fmla="*/ 12 h 104"/>
                  <a:gd name="T76" fmla="*/ 224 w 250"/>
                  <a:gd name="T77" fmla="*/ 8 h 104"/>
                  <a:gd name="T78" fmla="*/ 214 w 250"/>
                  <a:gd name="T79" fmla="*/ 4 h 104"/>
                  <a:gd name="T80" fmla="*/ 214 w 250"/>
                  <a:gd name="T81" fmla="*/ 4 h 104"/>
                  <a:gd name="T82" fmla="*/ 190 w 250"/>
                  <a:gd name="T83" fmla="*/ 0 h 104"/>
                  <a:gd name="T84" fmla="*/ 164 w 250"/>
                  <a:gd name="T85" fmla="*/ 0 h 104"/>
                  <a:gd name="T86" fmla="*/ 140 w 250"/>
                  <a:gd name="T87" fmla="*/ 2 h 104"/>
                  <a:gd name="T88" fmla="*/ 116 w 250"/>
                  <a:gd name="T89" fmla="*/ 4 h 104"/>
                  <a:gd name="T90" fmla="*/ 116 w 250"/>
                  <a:gd name="T91" fmla="*/ 4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50" h="104">
                    <a:moveTo>
                      <a:pt x="116" y="4"/>
                    </a:moveTo>
                    <a:lnTo>
                      <a:pt x="116" y="4"/>
                    </a:lnTo>
                    <a:lnTo>
                      <a:pt x="92" y="10"/>
                    </a:lnTo>
                    <a:lnTo>
                      <a:pt x="68" y="18"/>
                    </a:lnTo>
                    <a:lnTo>
                      <a:pt x="46" y="28"/>
                    </a:lnTo>
                    <a:lnTo>
                      <a:pt x="26" y="40"/>
                    </a:lnTo>
                    <a:lnTo>
                      <a:pt x="26" y="40"/>
                    </a:lnTo>
                    <a:lnTo>
                      <a:pt x="16" y="46"/>
                    </a:lnTo>
                    <a:lnTo>
                      <a:pt x="8" y="56"/>
                    </a:lnTo>
                    <a:lnTo>
                      <a:pt x="0" y="66"/>
                    </a:lnTo>
                    <a:lnTo>
                      <a:pt x="0" y="70"/>
                    </a:lnTo>
                    <a:lnTo>
                      <a:pt x="0" y="76"/>
                    </a:lnTo>
                    <a:lnTo>
                      <a:pt x="0" y="76"/>
                    </a:lnTo>
                    <a:lnTo>
                      <a:pt x="0" y="80"/>
                    </a:lnTo>
                    <a:lnTo>
                      <a:pt x="4" y="84"/>
                    </a:lnTo>
                    <a:lnTo>
                      <a:pt x="14" y="92"/>
                    </a:lnTo>
                    <a:lnTo>
                      <a:pt x="26" y="96"/>
                    </a:lnTo>
                    <a:lnTo>
                      <a:pt x="36" y="100"/>
                    </a:lnTo>
                    <a:lnTo>
                      <a:pt x="36" y="100"/>
                    </a:lnTo>
                    <a:lnTo>
                      <a:pt x="60" y="104"/>
                    </a:lnTo>
                    <a:lnTo>
                      <a:pt x="84" y="104"/>
                    </a:lnTo>
                    <a:lnTo>
                      <a:pt x="110" y="104"/>
                    </a:lnTo>
                    <a:lnTo>
                      <a:pt x="134" y="100"/>
                    </a:lnTo>
                    <a:lnTo>
                      <a:pt x="134" y="100"/>
                    </a:lnTo>
                    <a:lnTo>
                      <a:pt x="158" y="94"/>
                    </a:lnTo>
                    <a:lnTo>
                      <a:pt x="182" y="88"/>
                    </a:lnTo>
                    <a:lnTo>
                      <a:pt x="204" y="78"/>
                    </a:lnTo>
                    <a:lnTo>
                      <a:pt x="224" y="64"/>
                    </a:lnTo>
                    <a:lnTo>
                      <a:pt x="224" y="64"/>
                    </a:lnTo>
                    <a:lnTo>
                      <a:pt x="234" y="58"/>
                    </a:lnTo>
                    <a:lnTo>
                      <a:pt x="242" y="50"/>
                    </a:lnTo>
                    <a:lnTo>
                      <a:pt x="250" y="40"/>
                    </a:lnTo>
                    <a:lnTo>
                      <a:pt x="250" y="34"/>
                    </a:lnTo>
                    <a:lnTo>
                      <a:pt x="250" y="28"/>
                    </a:lnTo>
                    <a:lnTo>
                      <a:pt x="250" y="28"/>
                    </a:lnTo>
                    <a:lnTo>
                      <a:pt x="248" y="24"/>
                    </a:lnTo>
                    <a:lnTo>
                      <a:pt x="246" y="20"/>
                    </a:lnTo>
                    <a:lnTo>
                      <a:pt x="236" y="12"/>
                    </a:lnTo>
                    <a:lnTo>
                      <a:pt x="224" y="8"/>
                    </a:lnTo>
                    <a:lnTo>
                      <a:pt x="214" y="4"/>
                    </a:lnTo>
                    <a:lnTo>
                      <a:pt x="214" y="4"/>
                    </a:lnTo>
                    <a:lnTo>
                      <a:pt x="190" y="0"/>
                    </a:lnTo>
                    <a:lnTo>
                      <a:pt x="164" y="0"/>
                    </a:lnTo>
                    <a:lnTo>
                      <a:pt x="140" y="2"/>
                    </a:lnTo>
                    <a:lnTo>
                      <a:pt x="116" y="4"/>
                    </a:lnTo>
                    <a:lnTo>
                      <a:pt x="116" y="4"/>
                    </a:lnTo>
                    <a:close/>
                  </a:path>
                </a:pathLst>
              </a:custGeom>
              <a:solidFill>
                <a:srgbClr val="D48B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/>
              <a:lstStyle/>
              <a:p>
                <a:endParaRPr lang="en-AU" sz="1125"/>
              </a:p>
            </p:txBody>
          </p:sp>
          <p:sp>
            <p:nvSpPr>
              <p:cNvPr id="30" name="Freeform 35"/>
              <p:cNvSpPr/>
              <p:nvPr/>
            </p:nvSpPr>
            <p:spPr bwMode="auto">
              <a:xfrm>
                <a:off x="7553325" y="4756150"/>
                <a:ext cx="466725" cy="193675"/>
              </a:xfrm>
              <a:custGeom>
                <a:avLst/>
                <a:gdLst>
                  <a:gd name="T0" fmla="*/ 266 w 294"/>
                  <a:gd name="T1" fmla="*/ 34 h 122"/>
                  <a:gd name="T2" fmla="*/ 244 w 294"/>
                  <a:gd name="T3" fmla="*/ 50 h 122"/>
                  <a:gd name="T4" fmla="*/ 218 w 294"/>
                  <a:gd name="T5" fmla="*/ 64 h 122"/>
                  <a:gd name="T6" fmla="*/ 192 w 294"/>
                  <a:gd name="T7" fmla="*/ 72 h 122"/>
                  <a:gd name="T8" fmla="*/ 168 w 294"/>
                  <a:gd name="T9" fmla="*/ 80 h 122"/>
                  <a:gd name="T10" fmla="*/ 154 w 294"/>
                  <a:gd name="T11" fmla="*/ 82 h 122"/>
                  <a:gd name="T12" fmla="*/ 140 w 294"/>
                  <a:gd name="T13" fmla="*/ 84 h 122"/>
                  <a:gd name="T14" fmla="*/ 114 w 294"/>
                  <a:gd name="T15" fmla="*/ 88 h 122"/>
                  <a:gd name="T16" fmla="*/ 88 w 294"/>
                  <a:gd name="T17" fmla="*/ 88 h 122"/>
                  <a:gd name="T18" fmla="*/ 60 w 294"/>
                  <a:gd name="T19" fmla="*/ 84 h 122"/>
                  <a:gd name="T20" fmla="*/ 44 w 294"/>
                  <a:gd name="T21" fmla="*/ 82 h 122"/>
                  <a:gd name="T22" fmla="*/ 30 w 294"/>
                  <a:gd name="T23" fmla="*/ 78 h 122"/>
                  <a:gd name="T24" fmla="*/ 12 w 294"/>
                  <a:gd name="T25" fmla="*/ 68 h 122"/>
                  <a:gd name="T26" fmla="*/ 0 w 294"/>
                  <a:gd name="T27" fmla="*/ 54 h 122"/>
                  <a:gd name="T28" fmla="*/ 6 w 294"/>
                  <a:gd name="T29" fmla="*/ 90 h 122"/>
                  <a:gd name="T30" fmla="*/ 12 w 294"/>
                  <a:gd name="T31" fmla="*/ 96 h 122"/>
                  <a:gd name="T32" fmla="*/ 28 w 294"/>
                  <a:gd name="T33" fmla="*/ 106 h 122"/>
                  <a:gd name="T34" fmla="*/ 38 w 294"/>
                  <a:gd name="T35" fmla="*/ 110 h 122"/>
                  <a:gd name="T36" fmla="*/ 66 w 294"/>
                  <a:gd name="T37" fmla="*/ 118 h 122"/>
                  <a:gd name="T38" fmla="*/ 94 w 294"/>
                  <a:gd name="T39" fmla="*/ 122 h 122"/>
                  <a:gd name="T40" fmla="*/ 120 w 294"/>
                  <a:gd name="T41" fmla="*/ 122 h 122"/>
                  <a:gd name="T42" fmla="*/ 148 w 294"/>
                  <a:gd name="T43" fmla="*/ 120 h 122"/>
                  <a:gd name="T44" fmla="*/ 160 w 294"/>
                  <a:gd name="T45" fmla="*/ 116 h 122"/>
                  <a:gd name="T46" fmla="*/ 174 w 294"/>
                  <a:gd name="T47" fmla="*/ 114 h 122"/>
                  <a:gd name="T48" fmla="*/ 200 w 294"/>
                  <a:gd name="T49" fmla="*/ 106 h 122"/>
                  <a:gd name="T50" fmla="*/ 224 w 294"/>
                  <a:gd name="T51" fmla="*/ 98 h 122"/>
                  <a:gd name="T52" fmla="*/ 250 w 294"/>
                  <a:gd name="T53" fmla="*/ 84 h 122"/>
                  <a:gd name="T54" fmla="*/ 262 w 294"/>
                  <a:gd name="T55" fmla="*/ 76 h 122"/>
                  <a:gd name="T56" fmla="*/ 274 w 294"/>
                  <a:gd name="T57" fmla="*/ 68 h 122"/>
                  <a:gd name="T58" fmla="*/ 288 w 294"/>
                  <a:gd name="T59" fmla="*/ 52 h 122"/>
                  <a:gd name="T60" fmla="*/ 294 w 294"/>
                  <a:gd name="T61" fmla="*/ 36 h 122"/>
                  <a:gd name="T62" fmla="*/ 288 w 294"/>
                  <a:gd name="T63" fmla="*/ 0 h 122"/>
                  <a:gd name="T64" fmla="*/ 286 w 294"/>
                  <a:gd name="T65" fmla="*/ 8 h 122"/>
                  <a:gd name="T66" fmla="*/ 274 w 294"/>
                  <a:gd name="T67" fmla="*/ 26 h 122"/>
                  <a:gd name="T68" fmla="*/ 266 w 294"/>
                  <a:gd name="T69" fmla="*/ 34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94" h="122">
                    <a:moveTo>
                      <a:pt x="266" y="34"/>
                    </a:moveTo>
                    <a:lnTo>
                      <a:pt x="266" y="34"/>
                    </a:lnTo>
                    <a:lnTo>
                      <a:pt x="256" y="42"/>
                    </a:lnTo>
                    <a:lnTo>
                      <a:pt x="244" y="50"/>
                    </a:lnTo>
                    <a:lnTo>
                      <a:pt x="244" y="50"/>
                    </a:lnTo>
                    <a:lnTo>
                      <a:pt x="218" y="64"/>
                    </a:lnTo>
                    <a:lnTo>
                      <a:pt x="218" y="64"/>
                    </a:lnTo>
                    <a:lnTo>
                      <a:pt x="192" y="72"/>
                    </a:lnTo>
                    <a:lnTo>
                      <a:pt x="192" y="72"/>
                    </a:lnTo>
                    <a:lnTo>
                      <a:pt x="168" y="80"/>
                    </a:lnTo>
                    <a:lnTo>
                      <a:pt x="168" y="80"/>
                    </a:lnTo>
                    <a:lnTo>
                      <a:pt x="154" y="82"/>
                    </a:lnTo>
                    <a:lnTo>
                      <a:pt x="154" y="82"/>
                    </a:lnTo>
                    <a:lnTo>
                      <a:pt x="140" y="84"/>
                    </a:lnTo>
                    <a:lnTo>
                      <a:pt x="140" y="84"/>
                    </a:lnTo>
                    <a:lnTo>
                      <a:pt x="114" y="88"/>
                    </a:lnTo>
                    <a:lnTo>
                      <a:pt x="114" y="88"/>
                    </a:lnTo>
                    <a:lnTo>
                      <a:pt x="88" y="88"/>
                    </a:lnTo>
                    <a:lnTo>
                      <a:pt x="88" y="88"/>
                    </a:lnTo>
                    <a:lnTo>
                      <a:pt x="60" y="84"/>
                    </a:lnTo>
                    <a:lnTo>
                      <a:pt x="60" y="84"/>
                    </a:lnTo>
                    <a:lnTo>
                      <a:pt x="44" y="82"/>
                    </a:lnTo>
                    <a:lnTo>
                      <a:pt x="30" y="78"/>
                    </a:lnTo>
                    <a:lnTo>
                      <a:pt x="30" y="78"/>
                    </a:lnTo>
                    <a:lnTo>
                      <a:pt x="20" y="72"/>
                    </a:lnTo>
                    <a:lnTo>
                      <a:pt x="12" y="68"/>
                    </a:lnTo>
                    <a:lnTo>
                      <a:pt x="6" y="62"/>
                    </a:lnTo>
                    <a:lnTo>
                      <a:pt x="0" y="54"/>
                    </a:lnTo>
                    <a:lnTo>
                      <a:pt x="0" y="54"/>
                    </a:lnTo>
                    <a:lnTo>
                      <a:pt x="6" y="90"/>
                    </a:lnTo>
                    <a:lnTo>
                      <a:pt x="6" y="90"/>
                    </a:lnTo>
                    <a:lnTo>
                      <a:pt x="12" y="96"/>
                    </a:lnTo>
                    <a:lnTo>
                      <a:pt x="18" y="102"/>
                    </a:lnTo>
                    <a:lnTo>
                      <a:pt x="28" y="106"/>
                    </a:lnTo>
                    <a:lnTo>
                      <a:pt x="38" y="110"/>
                    </a:lnTo>
                    <a:lnTo>
                      <a:pt x="38" y="110"/>
                    </a:lnTo>
                    <a:lnTo>
                      <a:pt x="50" y="116"/>
                    </a:lnTo>
                    <a:lnTo>
                      <a:pt x="66" y="118"/>
                    </a:lnTo>
                    <a:lnTo>
                      <a:pt x="66" y="118"/>
                    </a:lnTo>
                    <a:lnTo>
                      <a:pt x="94" y="122"/>
                    </a:lnTo>
                    <a:lnTo>
                      <a:pt x="94" y="122"/>
                    </a:lnTo>
                    <a:lnTo>
                      <a:pt x="120" y="122"/>
                    </a:lnTo>
                    <a:lnTo>
                      <a:pt x="120" y="122"/>
                    </a:lnTo>
                    <a:lnTo>
                      <a:pt x="148" y="120"/>
                    </a:lnTo>
                    <a:lnTo>
                      <a:pt x="148" y="120"/>
                    </a:lnTo>
                    <a:lnTo>
                      <a:pt x="160" y="116"/>
                    </a:lnTo>
                    <a:lnTo>
                      <a:pt x="160" y="116"/>
                    </a:lnTo>
                    <a:lnTo>
                      <a:pt x="174" y="114"/>
                    </a:lnTo>
                    <a:lnTo>
                      <a:pt x="174" y="114"/>
                    </a:lnTo>
                    <a:lnTo>
                      <a:pt x="200" y="106"/>
                    </a:lnTo>
                    <a:lnTo>
                      <a:pt x="200" y="106"/>
                    </a:lnTo>
                    <a:lnTo>
                      <a:pt x="224" y="98"/>
                    </a:lnTo>
                    <a:lnTo>
                      <a:pt x="224" y="98"/>
                    </a:lnTo>
                    <a:lnTo>
                      <a:pt x="250" y="84"/>
                    </a:lnTo>
                    <a:lnTo>
                      <a:pt x="250" y="84"/>
                    </a:lnTo>
                    <a:lnTo>
                      <a:pt x="262" y="76"/>
                    </a:lnTo>
                    <a:lnTo>
                      <a:pt x="274" y="68"/>
                    </a:lnTo>
                    <a:lnTo>
                      <a:pt x="274" y="68"/>
                    </a:lnTo>
                    <a:lnTo>
                      <a:pt x="280" y="60"/>
                    </a:lnTo>
                    <a:lnTo>
                      <a:pt x="288" y="52"/>
                    </a:lnTo>
                    <a:lnTo>
                      <a:pt x="292" y="44"/>
                    </a:lnTo>
                    <a:lnTo>
                      <a:pt x="294" y="36"/>
                    </a:lnTo>
                    <a:lnTo>
                      <a:pt x="294" y="36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6" y="8"/>
                    </a:lnTo>
                    <a:lnTo>
                      <a:pt x="282" y="18"/>
                    </a:lnTo>
                    <a:lnTo>
                      <a:pt x="274" y="26"/>
                    </a:lnTo>
                    <a:lnTo>
                      <a:pt x="266" y="34"/>
                    </a:lnTo>
                    <a:lnTo>
                      <a:pt x="266" y="34"/>
                    </a:lnTo>
                    <a:close/>
                  </a:path>
                </a:pathLst>
              </a:custGeom>
              <a:solidFill>
                <a:srgbClr val="C081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/>
              <a:lstStyle/>
              <a:p>
                <a:endParaRPr lang="en-AU" sz="1125"/>
              </a:p>
            </p:txBody>
          </p:sp>
          <p:sp>
            <p:nvSpPr>
              <p:cNvPr id="31" name="Freeform 36"/>
              <p:cNvSpPr>
                <a:spLocks noEditPoints="1"/>
              </p:cNvSpPr>
              <p:nvPr/>
            </p:nvSpPr>
            <p:spPr bwMode="auto">
              <a:xfrm>
                <a:off x="7680325" y="4721225"/>
                <a:ext cx="184150" cy="117475"/>
              </a:xfrm>
              <a:custGeom>
                <a:avLst/>
                <a:gdLst>
                  <a:gd name="T0" fmla="*/ 110 w 116"/>
                  <a:gd name="T1" fmla="*/ 66 h 74"/>
                  <a:gd name="T2" fmla="*/ 98 w 116"/>
                  <a:gd name="T3" fmla="*/ 60 h 74"/>
                  <a:gd name="T4" fmla="*/ 82 w 116"/>
                  <a:gd name="T5" fmla="*/ 70 h 74"/>
                  <a:gd name="T6" fmla="*/ 72 w 116"/>
                  <a:gd name="T7" fmla="*/ 72 h 74"/>
                  <a:gd name="T8" fmla="*/ 62 w 116"/>
                  <a:gd name="T9" fmla="*/ 74 h 74"/>
                  <a:gd name="T10" fmla="*/ 44 w 116"/>
                  <a:gd name="T11" fmla="*/ 68 h 74"/>
                  <a:gd name="T12" fmla="*/ 54 w 116"/>
                  <a:gd name="T13" fmla="*/ 58 h 74"/>
                  <a:gd name="T14" fmla="*/ 64 w 116"/>
                  <a:gd name="T15" fmla="*/ 60 h 74"/>
                  <a:gd name="T16" fmla="*/ 72 w 116"/>
                  <a:gd name="T17" fmla="*/ 62 h 74"/>
                  <a:gd name="T18" fmla="*/ 90 w 116"/>
                  <a:gd name="T19" fmla="*/ 56 h 74"/>
                  <a:gd name="T20" fmla="*/ 74 w 116"/>
                  <a:gd name="T21" fmla="*/ 46 h 74"/>
                  <a:gd name="T22" fmla="*/ 58 w 116"/>
                  <a:gd name="T23" fmla="*/ 36 h 74"/>
                  <a:gd name="T24" fmla="*/ 38 w 116"/>
                  <a:gd name="T25" fmla="*/ 44 h 74"/>
                  <a:gd name="T26" fmla="*/ 30 w 116"/>
                  <a:gd name="T27" fmla="*/ 46 h 74"/>
                  <a:gd name="T28" fmla="*/ 22 w 116"/>
                  <a:gd name="T29" fmla="*/ 46 h 74"/>
                  <a:gd name="T30" fmla="*/ 8 w 116"/>
                  <a:gd name="T31" fmla="*/ 42 h 74"/>
                  <a:gd name="T32" fmla="*/ 4 w 116"/>
                  <a:gd name="T33" fmla="*/ 40 h 74"/>
                  <a:gd name="T34" fmla="*/ 0 w 116"/>
                  <a:gd name="T35" fmla="*/ 30 h 74"/>
                  <a:gd name="T36" fmla="*/ 2 w 116"/>
                  <a:gd name="T37" fmla="*/ 26 h 74"/>
                  <a:gd name="T38" fmla="*/ 16 w 116"/>
                  <a:gd name="T39" fmla="*/ 12 h 74"/>
                  <a:gd name="T40" fmla="*/ 12 w 116"/>
                  <a:gd name="T41" fmla="*/ 10 h 74"/>
                  <a:gd name="T42" fmla="*/ 20 w 116"/>
                  <a:gd name="T43" fmla="*/ 6 h 74"/>
                  <a:gd name="T44" fmla="*/ 24 w 116"/>
                  <a:gd name="T45" fmla="*/ 8 h 74"/>
                  <a:gd name="T46" fmla="*/ 34 w 116"/>
                  <a:gd name="T47" fmla="*/ 4 h 74"/>
                  <a:gd name="T48" fmla="*/ 44 w 116"/>
                  <a:gd name="T49" fmla="*/ 2 h 74"/>
                  <a:gd name="T50" fmla="*/ 64 w 116"/>
                  <a:gd name="T51" fmla="*/ 4 h 74"/>
                  <a:gd name="T52" fmla="*/ 56 w 116"/>
                  <a:gd name="T53" fmla="*/ 10 h 74"/>
                  <a:gd name="T54" fmla="*/ 50 w 116"/>
                  <a:gd name="T55" fmla="*/ 10 h 74"/>
                  <a:gd name="T56" fmla="*/ 44 w 116"/>
                  <a:gd name="T57" fmla="*/ 8 h 74"/>
                  <a:gd name="T58" fmla="*/ 30 w 116"/>
                  <a:gd name="T59" fmla="*/ 12 h 74"/>
                  <a:gd name="T60" fmla="*/ 44 w 116"/>
                  <a:gd name="T61" fmla="*/ 20 h 74"/>
                  <a:gd name="T62" fmla="*/ 56 w 116"/>
                  <a:gd name="T63" fmla="*/ 28 h 74"/>
                  <a:gd name="T64" fmla="*/ 70 w 116"/>
                  <a:gd name="T65" fmla="*/ 22 h 74"/>
                  <a:gd name="T66" fmla="*/ 84 w 116"/>
                  <a:gd name="T67" fmla="*/ 18 h 74"/>
                  <a:gd name="T68" fmla="*/ 94 w 116"/>
                  <a:gd name="T69" fmla="*/ 18 h 74"/>
                  <a:gd name="T70" fmla="*/ 104 w 116"/>
                  <a:gd name="T71" fmla="*/ 22 h 74"/>
                  <a:gd name="T72" fmla="*/ 114 w 116"/>
                  <a:gd name="T73" fmla="*/ 32 h 74"/>
                  <a:gd name="T74" fmla="*/ 114 w 116"/>
                  <a:gd name="T75" fmla="*/ 36 h 74"/>
                  <a:gd name="T76" fmla="*/ 112 w 116"/>
                  <a:gd name="T77" fmla="*/ 46 h 74"/>
                  <a:gd name="T78" fmla="*/ 106 w 116"/>
                  <a:gd name="T79" fmla="*/ 54 h 74"/>
                  <a:gd name="T80" fmla="*/ 116 w 116"/>
                  <a:gd name="T81" fmla="*/ 62 h 74"/>
                  <a:gd name="T82" fmla="*/ 110 w 116"/>
                  <a:gd name="T83" fmla="*/ 66 h 74"/>
                  <a:gd name="T84" fmla="*/ 24 w 116"/>
                  <a:gd name="T85" fmla="*/ 16 h 74"/>
                  <a:gd name="T86" fmla="*/ 18 w 116"/>
                  <a:gd name="T87" fmla="*/ 22 h 74"/>
                  <a:gd name="T88" fmla="*/ 16 w 116"/>
                  <a:gd name="T89" fmla="*/ 26 h 74"/>
                  <a:gd name="T90" fmla="*/ 20 w 116"/>
                  <a:gd name="T91" fmla="*/ 34 h 74"/>
                  <a:gd name="T92" fmla="*/ 26 w 116"/>
                  <a:gd name="T93" fmla="*/ 36 h 74"/>
                  <a:gd name="T94" fmla="*/ 32 w 116"/>
                  <a:gd name="T95" fmla="*/ 36 h 74"/>
                  <a:gd name="T96" fmla="*/ 48 w 116"/>
                  <a:gd name="T97" fmla="*/ 30 h 74"/>
                  <a:gd name="T98" fmla="*/ 36 w 116"/>
                  <a:gd name="T99" fmla="*/ 24 h 74"/>
                  <a:gd name="T100" fmla="*/ 24 w 116"/>
                  <a:gd name="T101" fmla="*/ 16 h 74"/>
                  <a:gd name="T102" fmla="*/ 96 w 116"/>
                  <a:gd name="T103" fmla="*/ 50 h 74"/>
                  <a:gd name="T104" fmla="*/ 96 w 116"/>
                  <a:gd name="T105" fmla="*/ 50 h 74"/>
                  <a:gd name="T106" fmla="*/ 102 w 116"/>
                  <a:gd name="T107" fmla="*/ 38 h 74"/>
                  <a:gd name="T108" fmla="*/ 100 w 116"/>
                  <a:gd name="T109" fmla="*/ 34 h 74"/>
                  <a:gd name="T110" fmla="*/ 94 w 116"/>
                  <a:gd name="T111" fmla="*/ 30 h 74"/>
                  <a:gd name="T112" fmla="*/ 84 w 116"/>
                  <a:gd name="T113" fmla="*/ 28 h 74"/>
                  <a:gd name="T114" fmla="*/ 76 w 116"/>
                  <a:gd name="T115" fmla="*/ 28 h 74"/>
                  <a:gd name="T116" fmla="*/ 66 w 116"/>
                  <a:gd name="T117" fmla="*/ 32 h 74"/>
                  <a:gd name="T118" fmla="*/ 82 w 116"/>
                  <a:gd name="T119" fmla="*/ 42 h 74"/>
                  <a:gd name="T120" fmla="*/ 96 w 116"/>
                  <a:gd name="T121" fmla="*/ 5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16" h="74">
                    <a:moveTo>
                      <a:pt x="110" y="66"/>
                    </a:moveTo>
                    <a:lnTo>
                      <a:pt x="110" y="66"/>
                    </a:lnTo>
                    <a:lnTo>
                      <a:pt x="98" y="60"/>
                    </a:lnTo>
                    <a:lnTo>
                      <a:pt x="98" y="60"/>
                    </a:lnTo>
                    <a:lnTo>
                      <a:pt x="90" y="66"/>
                    </a:lnTo>
                    <a:lnTo>
                      <a:pt x="82" y="70"/>
                    </a:lnTo>
                    <a:lnTo>
                      <a:pt x="82" y="70"/>
                    </a:lnTo>
                    <a:lnTo>
                      <a:pt x="72" y="72"/>
                    </a:lnTo>
                    <a:lnTo>
                      <a:pt x="62" y="74"/>
                    </a:lnTo>
                    <a:lnTo>
                      <a:pt x="62" y="74"/>
                    </a:lnTo>
                    <a:lnTo>
                      <a:pt x="52" y="72"/>
                    </a:lnTo>
                    <a:lnTo>
                      <a:pt x="44" y="68"/>
                    </a:lnTo>
                    <a:lnTo>
                      <a:pt x="44" y="68"/>
                    </a:lnTo>
                    <a:lnTo>
                      <a:pt x="54" y="58"/>
                    </a:lnTo>
                    <a:lnTo>
                      <a:pt x="54" y="58"/>
                    </a:lnTo>
                    <a:lnTo>
                      <a:pt x="64" y="60"/>
                    </a:lnTo>
                    <a:lnTo>
                      <a:pt x="72" y="62"/>
                    </a:lnTo>
                    <a:lnTo>
                      <a:pt x="72" y="62"/>
                    </a:lnTo>
                    <a:lnTo>
                      <a:pt x="82" y="60"/>
                    </a:lnTo>
                    <a:lnTo>
                      <a:pt x="90" y="56"/>
                    </a:lnTo>
                    <a:lnTo>
                      <a:pt x="90" y="56"/>
                    </a:lnTo>
                    <a:lnTo>
                      <a:pt x="74" y="46"/>
                    </a:lnTo>
                    <a:lnTo>
                      <a:pt x="74" y="46"/>
                    </a:lnTo>
                    <a:lnTo>
                      <a:pt x="58" y="36"/>
                    </a:lnTo>
                    <a:lnTo>
                      <a:pt x="58" y="36"/>
                    </a:lnTo>
                    <a:lnTo>
                      <a:pt x="38" y="44"/>
                    </a:lnTo>
                    <a:lnTo>
                      <a:pt x="38" y="44"/>
                    </a:lnTo>
                    <a:lnTo>
                      <a:pt x="30" y="46"/>
                    </a:lnTo>
                    <a:lnTo>
                      <a:pt x="22" y="46"/>
                    </a:lnTo>
                    <a:lnTo>
                      <a:pt x="22" y="46"/>
                    </a:lnTo>
                    <a:lnTo>
                      <a:pt x="14" y="46"/>
                    </a:lnTo>
                    <a:lnTo>
                      <a:pt x="8" y="42"/>
                    </a:lnTo>
                    <a:lnTo>
                      <a:pt x="8" y="42"/>
                    </a:lnTo>
                    <a:lnTo>
                      <a:pt x="4" y="40"/>
                    </a:lnTo>
                    <a:lnTo>
                      <a:pt x="0" y="36"/>
                    </a:lnTo>
                    <a:lnTo>
                      <a:pt x="0" y="30"/>
                    </a:lnTo>
                    <a:lnTo>
                      <a:pt x="2" y="26"/>
                    </a:lnTo>
                    <a:lnTo>
                      <a:pt x="2" y="26"/>
                    </a:lnTo>
                    <a:lnTo>
                      <a:pt x="6" y="20"/>
                    </a:lnTo>
                    <a:lnTo>
                      <a:pt x="16" y="12"/>
                    </a:lnTo>
                    <a:lnTo>
                      <a:pt x="16" y="12"/>
                    </a:lnTo>
                    <a:lnTo>
                      <a:pt x="12" y="10"/>
                    </a:lnTo>
                    <a:lnTo>
                      <a:pt x="12" y="10"/>
                    </a:lnTo>
                    <a:lnTo>
                      <a:pt x="20" y="6"/>
                    </a:lnTo>
                    <a:lnTo>
                      <a:pt x="20" y="6"/>
                    </a:lnTo>
                    <a:lnTo>
                      <a:pt x="24" y="8"/>
                    </a:lnTo>
                    <a:lnTo>
                      <a:pt x="24" y="8"/>
                    </a:lnTo>
                    <a:lnTo>
                      <a:pt x="34" y="4"/>
                    </a:lnTo>
                    <a:lnTo>
                      <a:pt x="44" y="2"/>
                    </a:lnTo>
                    <a:lnTo>
                      <a:pt x="44" y="2"/>
                    </a:lnTo>
                    <a:lnTo>
                      <a:pt x="54" y="0"/>
                    </a:lnTo>
                    <a:lnTo>
                      <a:pt x="64" y="4"/>
                    </a:lnTo>
                    <a:lnTo>
                      <a:pt x="64" y="4"/>
                    </a:lnTo>
                    <a:lnTo>
                      <a:pt x="56" y="10"/>
                    </a:lnTo>
                    <a:lnTo>
                      <a:pt x="56" y="10"/>
                    </a:lnTo>
                    <a:lnTo>
                      <a:pt x="50" y="10"/>
                    </a:lnTo>
                    <a:lnTo>
                      <a:pt x="44" y="8"/>
                    </a:lnTo>
                    <a:lnTo>
                      <a:pt x="44" y="8"/>
                    </a:lnTo>
                    <a:lnTo>
                      <a:pt x="30" y="12"/>
                    </a:lnTo>
                    <a:lnTo>
                      <a:pt x="30" y="12"/>
                    </a:lnTo>
                    <a:lnTo>
                      <a:pt x="44" y="20"/>
                    </a:lnTo>
                    <a:lnTo>
                      <a:pt x="44" y="20"/>
                    </a:lnTo>
                    <a:lnTo>
                      <a:pt x="56" y="28"/>
                    </a:lnTo>
                    <a:lnTo>
                      <a:pt x="56" y="28"/>
                    </a:lnTo>
                    <a:lnTo>
                      <a:pt x="70" y="22"/>
                    </a:lnTo>
                    <a:lnTo>
                      <a:pt x="70" y="22"/>
                    </a:lnTo>
                    <a:lnTo>
                      <a:pt x="84" y="18"/>
                    </a:lnTo>
                    <a:lnTo>
                      <a:pt x="84" y="18"/>
                    </a:lnTo>
                    <a:lnTo>
                      <a:pt x="94" y="18"/>
                    </a:lnTo>
                    <a:lnTo>
                      <a:pt x="94" y="18"/>
                    </a:lnTo>
                    <a:lnTo>
                      <a:pt x="104" y="22"/>
                    </a:lnTo>
                    <a:lnTo>
                      <a:pt x="104" y="22"/>
                    </a:lnTo>
                    <a:lnTo>
                      <a:pt x="112" y="28"/>
                    </a:lnTo>
                    <a:lnTo>
                      <a:pt x="114" y="32"/>
                    </a:lnTo>
                    <a:lnTo>
                      <a:pt x="114" y="36"/>
                    </a:lnTo>
                    <a:lnTo>
                      <a:pt x="114" y="36"/>
                    </a:lnTo>
                    <a:lnTo>
                      <a:pt x="114" y="40"/>
                    </a:lnTo>
                    <a:lnTo>
                      <a:pt x="112" y="46"/>
                    </a:lnTo>
                    <a:lnTo>
                      <a:pt x="106" y="54"/>
                    </a:lnTo>
                    <a:lnTo>
                      <a:pt x="106" y="54"/>
                    </a:lnTo>
                    <a:lnTo>
                      <a:pt x="116" y="62"/>
                    </a:lnTo>
                    <a:lnTo>
                      <a:pt x="116" y="62"/>
                    </a:lnTo>
                    <a:lnTo>
                      <a:pt x="110" y="66"/>
                    </a:lnTo>
                    <a:lnTo>
                      <a:pt x="110" y="66"/>
                    </a:lnTo>
                    <a:close/>
                    <a:moveTo>
                      <a:pt x="24" y="16"/>
                    </a:moveTo>
                    <a:lnTo>
                      <a:pt x="24" y="16"/>
                    </a:lnTo>
                    <a:lnTo>
                      <a:pt x="24" y="16"/>
                    </a:lnTo>
                    <a:lnTo>
                      <a:pt x="18" y="22"/>
                    </a:lnTo>
                    <a:lnTo>
                      <a:pt x="16" y="26"/>
                    </a:lnTo>
                    <a:lnTo>
                      <a:pt x="16" y="26"/>
                    </a:lnTo>
                    <a:lnTo>
                      <a:pt x="16" y="30"/>
                    </a:lnTo>
                    <a:lnTo>
                      <a:pt x="20" y="34"/>
                    </a:lnTo>
                    <a:lnTo>
                      <a:pt x="20" y="34"/>
                    </a:lnTo>
                    <a:lnTo>
                      <a:pt x="26" y="36"/>
                    </a:lnTo>
                    <a:lnTo>
                      <a:pt x="32" y="36"/>
                    </a:lnTo>
                    <a:lnTo>
                      <a:pt x="32" y="36"/>
                    </a:lnTo>
                    <a:lnTo>
                      <a:pt x="40" y="34"/>
                    </a:lnTo>
                    <a:lnTo>
                      <a:pt x="48" y="30"/>
                    </a:lnTo>
                    <a:lnTo>
                      <a:pt x="48" y="30"/>
                    </a:lnTo>
                    <a:lnTo>
                      <a:pt x="36" y="24"/>
                    </a:lnTo>
                    <a:lnTo>
                      <a:pt x="36" y="24"/>
                    </a:lnTo>
                    <a:lnTo>
                      <a:pt x="24" y="16"/>
                    </a:lnTo>
                    <a:lnTo>
                      <a:pt x="24" y="16"/>
                    </a:lnTo>
                    <a:close/>
                    <a:moveTo>
                      <a:pt x="96" y="50"/>
                    </a:moveTo>
                    <a:lnTo>
                      <a:pt x="96" y="50"/>
                    </a:lnTo>
                    <a:lnTo>
                      <a:pt x="96" y="50"/>
                    </a:lnTo>
                    <a:lnTo>
                      <a:pt x="100" y="44"/>
                    </a:lnTo>
                    <a:lnTo>
                      <a:pt x="102" y="38"/>
                    </a:lnTo>
                    <a:lnTo>
                      <a:pt x="102" y="38"/>
                    </a:lnTo>
                    <a:lnTo>
                      <a:pt x="100" y="34"/>
                    </a:lnTo>
                    <a:lnTo>
                      <a:pt x="94" y="30"/>
                    </a:lnTo>
                    <a:lnTo>
                      <a:pt x="94" y="30"/>
                    </a:lnTo>
                    <a:lnTo>
                      <a:pt x="90" y="28"/>
                    </a:lnTo>
                    <a:lnTo>
                      <a:pt x="84" y="28"/>
                    </a:lnTo>
                    <a:lnTo>
                      <a:pt x="84" y="28"/>
                    </a:lnTo>
                    <a:lnTo>
                      <a:pt x="76" y="28"/>
                    </a:lnTo>
                    <a:lnTo>
                      <a:pt x="66" y="32"/>
                    </a:lnTo>
                    <a:lnTo>
                      <a:pt x="66" y="32"/>
                    </a:lnTo>
                    <a:lnTo>
                      <a:pt x="82" y="42"/>
                    </a:lnTo>
                    <a:lnTo>
                      <a:pt x="82" y="42"/>
                    </a:lnTo>
                    <a:lnTo>
                      <a:pt x="96" y="50"/>
                    </a:lnTo>
                    <a:lnTo>
                      <a:pt x="96" y="50"/>
                    </a:lnTo>
                    <a:close/>
                  </a:path>
                </a:pathLst>
              </a:custGeom>
              <a:solidFill>
                <a:srgbClr val="8057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/>
              <a:lstStyle/>
              <a:p>
                <a:endParaRPr lang="en-AU" sz="1125"/>
              </a:p>
            </p:txBody>
          </p:sp>
          <p:sp>
            <p:nvSpPr>
              <p:cNvPr id="32" name="Freeform 37"/>
              <p:cNvSpPr/>
              <p:nvPr/>
            </p:nvSpPr>
            <p:spPr bwMode="auto">
              <a:xfrm>
                <a:off x="7651750" y="4594225"/>
                <a:ext cx="460375" cy="225425"/>
              </a:xfrm>
              <a:custGeom>
                <a:avLst/>
                <a:gdLst>
                  <a:gd name="T0" fmla="*/ 132 w 290"/>
                  <a:gd name="T1" fmla="*/ 6 h 142"/>
                  <a:gd name="T2" fmla="*/ 132 w 290"/>
                  <a:gd name="T3" fmla="*/ 6 h 142"/>
                  <a:gd name="T4" fmla="*/ 104 w 290"/>
                  <a:gd name="T5" fmla="*/ 12 h 142"/>
                  <a:gd name="T6" fmla="*/ 78 w 290"/>
                  <a:gd name="T7" fmla="*/ 22 h 142"/>
                  <a:gd name="T8" fmla="*/ 54 w 290"/>
                  <a:gd name="T9" fmla="*/ 32 h 142"/>
                  <a:gd name="T10" fmla="*/ 34 w 290"/>
                  <a:gd name="T11" fmla="*/ 44 h 142"/>
                  <a:gd name="T12" fmla="*/ 18 w 290"/>
                  <a:gd name="T13" fmla="*/ 56 h 142"/>
                  <a:gd name="T14" fmla="*/ 8 w 290"/>
                  <a:gd name="T15" fmla="*/ 70 h 142"/>
                  <a:gd name="T16" fmla="*/ 4 w 290"/>
                  <a:gd name="T17" fmla="*/ 78 h 142"/>
                  <a:gd name="T18" fmla="*/ 2 w 290"/>
                  <a:gd name="T19" fmla="*/ 84 h 142"/>
                  <a:gd name="T20" fmla="*/ 0 w 290"/>
                  <a:gd name="T21" fmla="*/ 92 h 142"/>
                  <a:gd name="T22" fmla="*/ 2 w 290"/>
                  <a:gd name="T23" fmla="*/ 98 h 142"/>
                  <a:gd name="T24" fmla="*/ 2 w 290"/>
                  <a:gd name="T25" fmla="*/ 98 h 142"/>
                  <a:gd name="T26" fmla="*/ 4 w 290"/>
                  <a:gd name="T27" fmla="*/ 104 h 142"/>
                  <a:gd name="T28" fmla="*/ 6 w 290"/>
                  <a:gd name="T29" fmla="*/ 110 h 142"/>
                  <a:gd name="T30" fmla="*/ 12 w 290"/>
                  <a:gd name="T31" fmla="*/ 116 h 142"/>
                  <a:gd name="T32" fmla="*/ 18 w 290"/>
                  <a:gd name="T33" fmla="*/ 122 h 142"/>
                  <a:gd name="T34" fmla="*/ 32 w 290"/>
                  <a:gd name="T35" fmla="*/ 130 h 142"/>
                  <a:gd name="T36" fmla="*/ 52 w 290"/>
                  <a:gd name="T37" fmla="*/ 136 h 142"/>
                  <a:gd name="T38" fmla="*/ 74 w 290"/>
                  <a:gd name="T39" fmla="*/ 140 h 142"/>
                  <a:gd name="T40" fmla="*/ 100 w 290"/>
                  <a:gd name="T41" fmla="*/ 142 h 142"/>
                  <a:gd name="T42" fmla="*/ 128 w 290"/>
                  <a:gd name="T43" fmla="*/ 140 h 142"/>
                  <a:gd name="T44" fmla="*/ 158 w 290"/>
                  <a:gd name="T45" fmla="*/ 136 h 142"/>
                  <a:gd name="T46" fmla="*/ 158 w 290"/>
                  <a:gd name="T47" fmla="*/ 136 h 142"/>
                  <a:gd name="T48" fmla="*/ 186 w 290"/>
                  <a:gd name="T49" fmla="*/ 130 h 142"/>
                  <a:gd name="T50" fmla="*/ 212 w 290"/>
                  <a:gd name="T51" fmla="*/ 122 h 142"/>
                  <a:gd name="T52" fmla="*/ 236 w 290"/>
                  <a:gd name="T53" fmla="*/ 110 h 142"/>
                  <a:gd name="T54" fmla="*/ 256 w 290"/>
                  <a:gd name="T55" fmla="*/ 98 h 142"/>
                  <a:gd name="T56" fmla="*/ 272 w 290"/>
                  <a:gd name="T57" fmla="*/ 86 h 142"/>
                  <a:gd name="T58" fmla="*/ 282 w 290"/>
                  <a:gd name="T59" fmla="*/ 72 h 142"/>
                  <a:gd name="T60" fmla="*/ 286 w 290"/>
                  <a:gd name="T61" fmla="*/ 64 h 142"/>
                  <a:gd name="T62" fmla="*/ 288 w 290"/>
                  <a:gd name="T63" fmla="*/ 58 h 142"/>
                  <a:gd name="T64" fmla="*/ 290 w 290"/>
                  <a:gd name="T65" fmla="*/ 52 h 142"/>
                  <a:gd name="T66" fmla="*/ 288 w 290"/>
                  <a:gd name="T67" fmla="*/ 44 h 142"/>
                  <a:gd name="T68" fmla="*/ 288 w 290"/>
                  <a:gd name="T69" fmla="*/ 44 h 142"/>
                  <a:gd name="T70" fmla="*/ 286 w 290"/>
                  <a:gd name="T71" fmla="*/ 38 h 142"/>
                  <a:gd name="T72" fmla="*/ 284 w 290"/>
                  <a:gd name="T73" fmla="*/ 32 h 142"/>
                  <a:gd name="T74" fmla="*/ 278 w 290"/>
                  <a:gd name="T75" fmla="*/ 26 h 142"/>
                  <a:gd name="T76" fmla="*/ 272 w 290"/>
                  <a:gd name="T77" fmla="*/ 20 h 142"/>
                  <a:gd name="T78" fmla="*/ 258 w 290"/>
                  <a:gd name="T79" fmla="*/ 12 h 142"/>
                  <a:gd name="T80" fmla="*/ 238 w 290"/>
                  <a:gd name="T81" fmla="*/ 6 h 142"/>
                  <a:gd name="T82" fmla="*/ 216 w 290"/>
                  <a:gd name="T83" fmla="*/ 2 h 142"/>
                  <a:gd name="T84" fmla="*/ 190 w 290"/>
                  <a:gd name="T85" fmla="*/ 0 h 142"/>
                  <a:gd name="T86" fmla="*/ 162 w 290"/>
                  <a:gd name="T87" fmla="*/ 2 h 142"/>
                  <a:gd name="T88" fmla="*/ 132 w 290"/>
                  <a:gd name="T89" fmla="*/ 6 h 142"/>
                  <a:gd name="T90" fmla="*/ 132 w 290"/>
                  <a:gd name="T91" fmla="*/ 6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90" h="142">
                    <a:moveTo>
                      <a:pt x="132" y="6"/>
                    </a:moveTo>
                    <a:lnTo>
                      <a:pt x="132" y="6"/>
                    </a:lnTo>
                    <a:lnTo>
                      <a:pt x="104" y="12"/>
                    </a:lnTo>
                    <a:lnTo>
                      <a:pt x="78" y="22"/>
                    </a:lnTo>
                    <a:lnTo>
                      <a:pt x="54" y="32"/>
                    </a:lnTo>
                    <a:lnTo>
                      <a:pt x="34" y="44"/>
                    </a:lnTo>
                    <a:lnTo>
                      <a:pt x="18" y="56"/>
                    </a:lnTo>
                    <a:lnTo>
                      <a:pt x="8" y="70"/>
                    </a:lnTo>
                    <a:lnTo>
                      <a:pt x="4" y="78"/>
                    </a:lnTo>
                    <a:lnTo>
                      <a:pt x="2" y="84"/>
                    </a:lnTo>
                    <a:lnTo>
                      <a:pt x="0" y="92"/>
                    </a:lnTo>
                    <a:lnTo>
                      <a:pt x="2" y="98"/>
                    </a:lnTo>
                    <a:lnTo>
                      <a:pt x="2" y="98"/>
                    </a:lnTo>
                    <a:lnTo>
                      <a:pt x="4" y="104"/>
                    </a:lnTo>
                    <a:lnTo>
                      <a:pt x="6" y="110"/>
                    </a:lnTo>
                    <a:lnTo>
                      <a:pt x="12" y="116"/>
                    </a:lnTo>
                    <a:lnTo>
                      <a:pt x="18" y="122"/>
                    </a:lnTo>
                    <a:lnTo>
                      <a:pt x="32" y="130"/>
                    </a:lnTo>
                    <a:lnTo>
                      <a:pt x="52" y="136"/>
                    </a:lnTo>
                    <a:lnTo>
                      <a:pt x="74" y="140"/>
                    </a:lnTo>
                    <a:lnTo>
                      <a:pt x="100" y="142"/>
                    </a:lnTo>
                    <a:lnTo>
                      <a:pt x="128" y="140"/>
                    </a:lnTo>
                    <a:lnTo>
                      <a:pt x="158" y="136"/>
                    </a:lnTo>
                    <a:lnTo>
                      <a:pt x="158" y="136"/>
                    </a:lnTo>
                    <a:lnTo>
                      <a:pt x="186" y="130"/>
                    </a:lnTo>
                    <a:lnTo>
                      <a:pt x="212" y="122"/>
                    </a:lnTo>
                    <a:lnTo>
                      <a:pt x="236" y="110"/>
                    </a:lnTo>
                    <a:lnTo>
                      <a:pt x="256" y="98"/>
                    </a:lnTo>
                    <a:lnTo>
                      <a:pt x="272" y="86"/>
                    </a:lnTo>
                    <a:lnTo>
                      <a:pt x="282" y="72"/>
                    </a:lnTo>
                    <a:lnTo>
                      <a:pt x="286" y="64"/>
                    </a:lnTo>
                    <a:lnTo>
                      <a:pt x="288" y="58"/>
                    </a:lnTo>
                    <a:lnTo>
                      <a:pt x="290" y="52"/>
                    </a:lnTo>
                    <a:lnTo>
                      <a:pt x="288" y="44"/>
                    </a:lnTo>
                    <a:lnTo>
                      <a:pt x="288" y="44"/>
                    </a:lnTo>
                    <a:lnTo>
                      <a:pt x="286" y="38"/>
                    </a:lnTo>
                    <a:lnTo>
                      <a:pt x="284" y="32"/>
                    </a:lnTo>
                    <a:lnTo>
                      <a:pt x="278" y="26"/>
                    </a:lnTo>
                    <a:lnTo>
                      <a:pt x="272" y="20"/>
                    </a:lnTo>
                    <a:lnTo>
                      <a:pt x="258" y="12"/>
                    </a:lnTo>
                    <a:lnTo>
                      <a:pt x="238" y="6"/>
                    </a:lnTo>
                    <a:lnTo>
                      <a:pt x="216" y="2"/>
                    </a:lnTo>
                    <a:lnTo>
                      <a:pt x="190" y="0"/>
                    </a:lnTo>
                    <a:lnTo>
                      <a:pt x="162" y="2"/>
                    </a:lnTo>
                    <a:lnTo>
                      <a:pt x="132" y="6"/>
                    </a:lnTo>
                    <a:lnTo>
                      <a:pt x="132" y="6"/>
                    </a:lnTo>
                    <a:close/>
                  </a:path>
                </a:pathLst>
              </a:custGeom>
              <a:solidFill>
                <a:srgbClr val="ED9C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/>
              <a:lstStyle/>
              <a:p>
                <a:endParaRPr lang="en-AU" sz="1125"/>
              </a:p>
            </p:txBody>
          </p:sp>
          <p:sp>
            <p:nvSpPr>
              <p:cNvPr id="33" name="Freeform 38"/>
              <p:cNvSpPr/>
              <p:nvPr/>
            </p:nvSpPr>
            <p:spPr bwMode="auto">
              <a:xfrm>
                <a:off x="7680325" y="4613275"/>
                <a:ext cx="400050" cy="168275"/>
              </a:xfrm>
              <a:custGeom>
                <a:avLst/>
                <a:gdLst>
                  <a:gd name="T0" fmla="*/ 118 w 252"/>
                  <a:gd name="T1" fmla="*/ 6 h 106"/>
                  <a:gd name="T2" fmla="*/ 118 w 252"/>
                  <a:gd name="T3" fmla="*/ 6 h 106"/>
                  <a:gd name="T4" fmla="*/ 94 w 252"/>
                  <a:gd name="T5" fmla="*/ 10 h 106"/>
                  <a:gd name="T6" fmla="*/ 70 w 252"/>
                  <a:gd name="T7" fmla="*/ 18 h 106"/>
                  <a:gd name="T8" fmla="*/ 48 w 252"/>
                  <a:gd name="T9" fmla="*/ 28 h 106"/>
                  <a:gd name="T10" fmla="*/ 26 w 252"/>
                  <a:gd name="T11" fmla="*/ 40 h 106"/>
                  <a:gd name="T12" fmla="*/ 26 w 252"/>
                  <a:gd name="T13" fmla="*/ 40 h 106"/>
                  <a:gd name="T14" fmla="*/ 18 w 252"/>
                  <a:gd name="T15" fmla="*/ 48 h 106"/>
                  <a:gd name="T16" fmla="*/ 10 w 252"/>
                  <a:gd name="T17" fmla="*/ 56 h 106"/>
                  <a:gd name="T18" fmla="*/ 2 w 252"/>
                  <a:gd name="T19" fmla="*/ 66 h 106"/>
                  <a:gd name="T20" fmla="*/ 0 w 252"/>
                  <a:gd name="T21" fmla="*/ 72 h 106"/>
                  <a:gd name="T22" fmla="*/ 0 w 252"/>
                  <a:gd name="T23" fmla="*/ 76 h 106"/>
                  <a:gd name="T24" fmla="*/ 0 w 252"/>
                  <a:gd name="T25" fmla="*/ 76 h 106"/>
                  <a:gd name="T26" fmla="*/ 2 w 252"/>
                  <a:gd name="T27" fmla="*/ 82 h 106"/>
                  <a:gd name="T28" fmla="*/ 6 w 252"/>
                  <a:gd name="T29" fmla="*/ 86 h 106"/>
                  <a:gd name="T30" fmla="*/ 16 w 252"/>
                  <a:gd name="T31" fmla="*/ 92 h 106"/>
                  <a:gd name="T32" fmla="*/ 28 w 252"/>
                  <a:gd name="T33" fmla="*/ 98 h 106"/>
                  <a:gd name="T34" fmla="*/ 38 w 252"/>
                  <a:gd name="T35" fmla="*/ 100 h 106"/>
                  <a:gd name="T36" fmla="*/ 38 w 252"/>
                  <a:gd name="T37" fmla="*/ 100 h 106"/>
                  <a:gd name="T38" fmla="*/ 62 w 252"/>
                  <a:gd name="T39" fmla="*/ 104 h 106"/>
                  <a:gd name="T40" fmla="*/ 86 w 252"/>
                  <a:gd name="T41" fmla="*/ 106 h 106"/>
                  <a:gd name="T42" fmla="*/ 112 w 252"/>
                  <a:gd name="T43" fmla="*/ 104 h 106"/>
                  <a:gd name="T44" fmla="*/ 136 w 252"/>
                  <a:gd name="T45" fmla="*/ 100 h 106"/>
                  <a:gd name="T46" fmla="*/ 136 w 252"/>
                  <a:gd name="T47" fmla="*/ 100 h 106"/>
                  <a:gd name="T48" fmla="*/ 158 w 252"/>
                  <a:gd name="T49" fmla="*/ 96 h 106"/>
                  <a:gd name="T50" fmla="*/ 182 w 252"/>
                  <a:gd name="T51" fmla="*/ 88 h 106"/>
                  <a:gd name="T52" fmla="*/ 206 w 252"/>
                  <a:gd name="T53" fmla="*/ 78 h 106"/>
                  <a:gd name="T54" fmla="*/ 226 w 252"/>
                  <a:gd name="T55" fmla="*/ 66 h 106"/>
                  <a:gd name="T56" fmla="*/ 226 w 252"/>
                  <a:gd name="T57" fmla="*/ 66 h 106"/>
                  <a:gd name="T58" fmla="*/ 234 w 252"/>
                  <a:gd name="T59" fmla="*/ 58 h 106"/>
                  <a:gd name="T60" fmla="*/ 244 w 252"/>
                  <a:gd name="T61" fmla="*/ 50 h 106"/>
                  <a:gd name="T62" fmla="*/ 250 w 252"/>
                  <a:gd name="T63" fmla="*/ 40 h 106"/>
                  <a:gd name="T64" fmla="*/ 252 w 252"/>
                  <a:gd name="T65" fmla="*/ 34 h 106"/>
                  <a:gd name="T66" fmla="*/ 252 w 252"/>
                  <a:gd name="T67" fmla="*/ 30 h 106"/>
                  <a:gd name="T68" fmla="*/ 252 w 252"/>
                  <a:gd name="T69" fmla="*/ 30 h 106"/>
                  <a:gd name="T70" fmla="*/ 250 w 252"/>
                  <a:gd name="T71" fmla="*/ 24 h 106"/>
                  <a:gd name="T72" fmla="*/ 248 w 252"/>
                  <a:gd name="T73" fmla="*/ 20 h 106"/>
                  <a:gd name="T74" fmla="*/ 236 w 252"/>
                  <a:gd name="T75" fmla="*/ 14 h 106"/>
                  <a:gd name="T76" fmla="*/ 226 w 252"/>
                  <a:gd name="T77" fmla="*/ 8 h 106"/>
                  <a:gd name="T78" fmla="*/ 216 w 252"/>
                  <a:gd name="T79" fmla="*/ 6 h 106"/>
                  <a:gd name="T80" fmla="*/ 216 w 252"/>
                  <a:gd name="T81" fmla="*/ 6 h 106"/>
                  <a:gd name="T82" fmla="*/ 192 w 252"/>
                  <a:gd name="T83" fmla="*/ 2 h 106"/>
                  <a:gd name="T84" fmla="*/ 166 w 252"/>
                  <a:gd name="T85" fmla="*/ 0 h 106"/>
                  <a:gd name="T86" fmla="*/ 142 w 252"/>
                  <a:gd name="T87" fmla="*/ 2 h 106"/>
                  <a:gd name="T88" fmla="*/ 118 w 252"/>
                  <a:gd name="T89" fmla="*/ 6 h 106"/>
                  <a:gd name="T90" fmla="*/ 118 w 252"/>
                  <a:gd name="T91" fmla="*/ 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52" h="106">
                    <a:moveTo>
                      <a:pt x="118" y="6"/>
                    </a:moveTo>
                    <a:lnTo>
                      <a:pt x="118" y="6"/>
                    </a:lnTo>
                    <a:lnTo>
                      <a:pt x="94" y="10"/>
                    </a:lnTo>
                    <a:lnTo>
                      <a:pt x="70" y="18"/>
                    </a:lnTo>
                    <a:lnTo>
                      <a:pt x="48" y="28"/>
                    </a:lnTo>
                    <a:lnTo>
                      <a:pt x="26" y="40"/>
                    </a:lnTo>
                    <a:lnTo>
                      <a:pt x="26" y="40"/>
                    </a:lnTo>
                    <a:lnTo>
                      <a:pt x="18" y="48"/>
                    </a:lnTo>
                    <a:lnTo>
                      <a:pt x="10" y="56"/>
                    </a:lnTo>
                    <a:lnTo>
                      <a:pt x="2" y="66"/>
                    </a:lnTo>
                    <a:lnTo>
                      <a:pt x="0" y="72"/>
                    </a:lnTo>
                    <a:lnTo>
                      <a:pt x="0" y="76"/>
                    </a:lnTo>
                    <a:lnTo>
                      <a:pt x="0" y="76"/>
                    </a:lnTo>
                    <a:lnTo>
                      <a:pt x="2" y="82"/>
                    </a:lnTo>
                    <a:lnTo>
                      <a:pt x="6" y="86"/>
                    </a:lnTo>
                    <a:lnTo>
                      <a:pt x="16" y="92"/>
                    </a:lnTo>
                    <a:lnTo>
                      <a:pt x="28" y="98"/>
                    </a:lnTo>
                    <a:lnTo>
                      <a:pt x="38" y="100"/>
                    </a:lnTo>
                    <a:lnTo>
                      <a:pt x="38" y="100"/>
                    </a:lnTo>
                    <a:lnTo>
                      <a:pt x="62" y="104"/>
                    </a:lnTo>
                    <a:lnTo>
                      <a:pt x="86" y="106"/>
                    </a:lnTo>
                    <a:lnTo>
                      <a:pt x="112" y="104"/>
                    </a:lnTo>
                    <a:lnTo>
                      <a:pt x="136" y="100"/>
                    </a:lnTo>
                    <a:lnTo>
                      <a:pt x="136" y="100"/>
                    </a:lnTo>
                    <a:lnTo>
                      <a:pt x="158" y="96"/>
                    </a:lnTo>
                    <a:lnTo>
                      <a:pt x="182" y="88"/>
                    </a:lnTo>
                    <a:lnTo>
                      <a:pt x="206" y="78"/>
                    </a:lnTo>
                    <a:lnTo>
                      <a:pt x="226" y="66"/>
                    </a:lnTo>
                    <a:lnTo>
                      <a:pt x="226" y="66"/>
                    </a:lnTo>
                    <a:lnTo>
                      <a:pt x="234" y="58"/>
                    </a:lnTo>
                    <a:lnTo>
                      <a:pt x="244" y="50"/>
                    </a:lnTo>
                    <a:lnTo>
                      <a:pt x="250" y="40"/>
                    </a:lnTo>
                    <a:lnTo>
                      <a:pt x="252" y="34"/>
                    </a:lnTo>
                    <a:lnTo>
                      <a:pt x="252" y="30"/>
                    </a:lnTo>
                    <a:lnTo>
                      <a:pt x="252" y="30"/>
                    </a:lnTo>
                    <a:lnTo>
                      <a:pt x="250" y="24"/>
                    </a:lnTo>
                    <a:lnTo>
                      <a:pt x="248" y="20"/>
                    </a:lnTo>
                    <a:lnTo>
                      <a:pt x="236" y="14"/>
                    </a:lnTo>
                    <a:lnTo>
                      <a:pt x="226" y="8"/>
                    </a:lnTo>
                    <a:lnTo>
                      <a:pt x="216" y="6"/>
                    </a:lnTo>
                    <a:lnTo>
                      <a:pt x="216" y="6"/>
                    </a:lnTo>
                    <a:lnTo>
                      <a:pt x="192" y="2"/>
                    </a:lnTo>
                    <a:lnTo>
                      <a:pt x="166" y="0"/>
                    </a:lnTo>
                    <a:lnTo>
                      <a:pt x="142" y="2"/>
                    </a:lnTo>
                    <a:lnTo>
                      <a:pt x="118" y="6"/>
                    </a:lnTo>
                    <a:lnTo>
                      <a:pt x="118" y="6"/>
                    </a:lnTo>
                    <a:close/>
                  </a:path>
                </a:pathLst>
              </a:custGeom>
              <a:solidFill>
                <a:srgbClr val="D48B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/>
              <a:lstStyle/>
              <a:p>
                <a:endParaRPr lang="en-AU" sz="1125"/>
              </a:p>
            </p:txBody>
          </p:sp>
          <p:sp>
            <p:nvSpPr>
              <p:cNvPr id="34" name="Freeform 39"/>
              <p:cNvSpPr/>
              <p:nvPr/>
            </p:nvSpPr>
            <p:spPr bwMode="auto">
              <a:xfrm>
                <a:off x="7654925" y="4667250"/>
                <a:ext cx="466725" cy="193675"/>
              </a:xfrm>
              <a:custGeom>
                <a:avLst/>
                <a:gdLst>
                  <a:gd name="T0" fmla="*/ 266 w 294"/>
                  <a:gd name="T1" fmla="*/ 34 h 122"/>
                  <a:gd name="T2" fmla="*/ 242 w 294"/>
                  <a:gd name="T3" fmla="*/ 52 h 122"/>
                  <a:gd name="T4" fmla="*/ 218 w 294"/>
                  <a:gd name="T5" fmla="*/ 64 h 122"/>
                  <a:gd name="T6" fmla="*/ 192 w 294"/>
                  <a:gd name="T7" fmla="*/ 74 h 122"/>
                  <a:gd name="T8" fmla="*/ 166 w 294"/>
                  <a:gd name="T9" fmla="*/ 80 h 122"/>
                  <a:gd name="T10" fmla="*/ 154 w 294"/>
                  <a:gd name="T11" fmla="*/ 82 h 122"/>
                  <a:gd name="T12" fmla="*/ 140 w 294"/>
                  <a:gd name="T13" fmla="*/ 86 h 122"/>
                  <a:gd name="T14" fmla="*/ 114 w 294"/>
                  <a:gd name="T15" fmla="*/ 88 h 122"/>
                  <a:gd name="T16" fmla="*/ 86 w 294"/>
                  <a:gd name="T17" fmla="*/ 88 h 122"/>
                  <a:gd name="T18" fmla="*/ 60 w 294"/>
                  <a:gd name="T19" fmla="*/ 86 h 122"/>
                  <a:gd name="T20" fmla="*/ 44 w 294"/>
                  <a:gd name="T21" fmla="*/ 82 h 122"/>
                  <a:gd name="T22" fmla="*/ 30 w 294"/>
                  <a:gd name="T23" fmla="*/ 78 h 122"/>
                  <a:gd name="T24" fmla="*/ 12 w 294"/>
                  <a:gd name="T25" fmla="*/ 68 h 122"/>
                  <a:gd name="T26" fmla="*/ 0 w 294"/>
                  <a:gd name="T27" fmla="*/ 54 h 122"/>
                  <a:gd name="T28" fmla="*/ 6 w 294"/>
                  <a:gd name="T29" fmla="*/ 90 h 122"/>
                  <a:gd name="T30" fmla="*/ 12 w 294"/>
                  <a:gd name="T31" fmla="*/ 96 h 122"/>
                  <a:gd name="T32" fmla="*/ 26 w 294"/>
                  <a:gd name="T33" fmla="*/ 106 h 122"/>
                  <a:gd name="T34" fmla="*/ 36 w 294"/>
                  <a:gd name="T35" fmla="*/ 112 h 122"/>
                  <a:gd name="T36" fmla="*/ 66 w 294"/>
                  <a:gd name="T37" fmla="*/ 120 h 122"/>
                  <a:gd name="T38" fmla="*/ 94 w 294"/>
                  <a:gd name="T39" fmla="*/ 122 h 122"/>
                  <a:gd name="T40" fmla="*/ 120 w 294"/>
                  <a:gd name="T41" fmla="*/ 122 h 122"/>
                  <a:gd name="T42" fmla="*/ 146 w 294"/>
                  <a:gd name="T43" fmla="*/ 120 h 122"/>
                  <a:gd name="T44" fmla="*/ 160 w 294"/>
                  <a:gd name="T45" fmla="*/ 118 h 122"/>
                  <a:gd name="T46" fmla="*/ 174 w 294"/>
                  <a:gd name="T47" fmla="*/ 114 h 122"/>
                  <a:gd name="T48" fmla="*/ 198 w 294"/>
                  <a:gd name="T49" fmla="*/ 108 h 122"/>
                  <a:gd name="T50" fmla="*/ 224 w 294"/>
                  <a:gd name="T51" fmla="*/ 98 h 122"/>
                  <a:gd name="T52" fmla="*/ 248 w 294"/>
                  <a:gd name="T53" fmla="*/ 86 h 122"/>
                  <a:gd name="T54" fmla="*/ 262 w 294"/>
                  <a:gd name="T55" fmla="*/ 76 h 122"/>
                  <a:gd name="T56" fmla="*/ 272 w 294"/>
                  <a:gd name="T57" fmla="*/ 68 h 122"/>
                  <a:gd name="T58" fmla="*/ 286 w 294"/>
                  <a:gd name="T59" fmla="*/ 52 h 122"/>
                  <a:gd name="T60" fmla="*/ 294 w 294"/>
                  <a:gd name="T61" fmla="*/ 36 h 122"/>
                  <a:gd name="T62" fmla="*/ 288 w 294"/>
                  <a:gd name="T63" fmla="*/ 0 h 122"/>
                  <a:gd name="T64" fmla="*/ 286 w 294"/>
                  <a:gd name="T65" fmla="*/ 10 h 122"/>
                  <a:gd name="T66" fmla="*/ 274 w 294"/>
                  <a:gd name="T67" fmla="*/ 26 h 122"/>
                  <a:gd name="T68" fmla="*/ 266 w 294"/>
                  <a:gd name="T69" fmla="*/ 34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94" h="122">
                    <a:moveTo>
                      <a:pt x="266" y="34"/>
                    </a:moveTo>
                    <a:lnTo>
                      <a:pt x="266" y="34"/>
                    </a:lnTo>
                    <a:lnTo>
                      <a:pt x="256" y="42"/>
                    </a:lnTo>
                    <a:lnTo>
                      <a:pt x="242" y="52"/>
                    </a:lnTo>
                    <a:lnTo>
                      <a:pt x="242" y="52"/>
                    </a:lnTo>
                    <a:lnTo>
                      <a:pt x="218" y="64"/>
                    </a:lnTo>
                    <a:lnTo>
                      <a:pt x="218" y="64"/>
                    </a:lnTo>
                    <a:lnTo>
                      <a:pt x="192" y="74"/>
                    </a:lnTo>
                    <a:lnTo>
                      <a:pt x="192" y="74"/>
                    </a:lnTo>
                    <a:lnTo>
                      <a:pt x="166" y="80"/>
                    </a:lnTo>
                    <a:lnTo>
                      <a:pt x="166" y="80"/>
                    </a:lnTo>
                    <a:lnTo>
                      <a:pt x="154" y="82"/>
                    </a:lnTo>
                    <a:lnTo>
                      <a:pt x="154" y="82"/>
                    </a:lnTo>
                    <a:lnTo>
                      <a:pt x="140" y="86"/>
                    </a:lnTo>
                    <a:lnTo>
                      <a:pt x="140" y="86"/>
                    </a:lnTo>
                    <a:lnTo>
                      <a:pt x="114" y="88"/>
                    </a:lnTo>
                    <a:lnTo>
                      <a:pt x="114" y="88"/>
                    </a:lnTo>
                    <a:lnTo>
                      <a:pt x="86" y="88"/>
                    </a:lnTo>
                    <a:lnTo>
                      <a:pt x="86" y="88"/>
                    </a:lnTo>
                    <a:lnTo>
                      <a:pt x="60" y="86"/>
                    </a:lnTo>
                    <a:lnTo>
                      <a:pt x="60" y="86"/>
                    </a:lnTo>
                    <a:lnTo>
                      <a:pt x="44" y="82"/>
                    </a:lnTo>
                    <a:lnTo>
                      <a:pt x="30" y="78"/>
                    </a:lnTo>
                    <a:lnTo>
                      <a:pt x="30" y="78"/>
                    </a:lnTo>
                    <a:lnTo>
                      <a:pt x="20" y="74"/>
                    </a:lnTo>
                    <a:lnTo>
                      <a:pt x="12" y="68"/>
                    </a:lnTo>
                    <a:lnTo>
                      <a:pt x="4" y="62"/>
                    </a:lnTo>
                    <a:lnTo>
                      <a:pt x="0" y="54"/>
                    </a:lnTo>
                    <a:lnTo>
                      <a:pt x="0" y="54"/>
                    </a:lnTo>
                    <a:lnTo>
                      <a:pt x="6" y="90"/>
                    </a:lnTo>
                    <a:lnTo>
                      <a:pt x="6" y="90"/>
                    </a:lnTo>
                    <a:lnTo>
                      <a:pt x="12" y="96"/>
                    </a:lnTo>
                    <a:lnTo>
                      <a:pt x="18" y="102"/>
                    </a:lnTo>
                    <a:lnTo>
                      <a:pt x="26" y="106"/>
                    </a:lnTo>
                    <a:lnTo>
                      <a:pt x="36" y="112"/>
                    </a:lnTo>
                    <a:lnTo>
                      <a:pt x="36" y="112"/>
                    </a:lnTo>
                    <a:lnTo>
                      <a:pt x="50" y="116"/>
                    </a:lnTo>
                    <a:lnTo>
                      <a:pt x="66" y="120"/>
                    </a:lnTo>
                    <a:lnTo>
                      <a:pt x="66" y="120"/>
                    </a:lnTo>
                    <a:lnTo>
                      <a:pt x="94" y="122"/>
                    </a:lnTo>
                    <a:lnTo>
                      <a:pt x="94" y="122"/>
                    </a:lnTo>
                    <a:lnTo>
                      <a:pt x="120" y="122"/>
                    </a:lnTo>
                    <a:lnTo>
                      <a:pt x="120" y="122"/>
                    </a:lnTo>
                    <a:lnTo>
                      <a:pt x="146" y="120"/>
                    </a:lnTo>
                    <a:lnTo>
                      <a:pt x="146" y="120"/>
                    </a:lnTo>
                    <a:lnTo>
                      <a:pt x="160" y="118"/>
                    </a:lnTo>
                    <a:lnTo>
                      <a:pt x="160" y="118"/>
                    </a:lnTo>
                    <a:lnTo>
                      <a:pt x="174" y="114"/>
                    </a:lnTo>
                    <a:lnTo>
                      <a:pt x="174" y="114"/>
                    </a:lnTo>
                    <a:lnTo>
                      <a:pt x="198" y="108"/>
                    </a:lnTo>
                    <a:lnTo>
                      <a:pt x="198" y="108"/>
                    </a:lnTo>
                    <a:lnTo>
                      <a:pt x="224" y="98"/>
                    </a:lnTo>
                    <a:lnTo>
                      <a:pt x="224" y="98"/>
                    </a:lnTo>
                    <a:lnTo>
                      <a:pt x="248" y="86"/>
                    </a:lnTo>
                    <a:lnTo>
                      <a:pt x="248" y="86"/>
                    </a:lnTo>
                    <a:lnTo>
                      <a:pt x="262" y="76"/>
                    </a:lnTo>
                    <a:lnTo>
                      <a:pt x="272" y="68"/>
                    </a:lnTo>
                    <a:lnTo>
                      <a:pt x="272" y="68"/>
                    </a:lnTo>
                    <a:lnTo>
                      <a:pt x="280" y="60"/>
                    </a:lnTo>
                    <a:lnTo>
                      <a:pt x="286" y="52"/>
                    </a:lnTo>
                    <a:lnTo>
                      <a:pt x="292" y="44"/>
                    </a:lnTo>
                    <a:lnTo>
                      <a:pt x="294" y="36"/>
                    </a:lnTo>
                    <a:lnTo>
                      <a:pt x="294" y="36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6" y="10"/>
                    </a:lnTo>
                    <a:lnTo>
                      <a:pt x="280" y="18"/>
                    </a:lnTo>
                    <a:lnTo>
                      <a:pt x="274" y="26"/>
                    </a:lnTo>
                    <a:lnTo>
                      <a:pt x="266" y="34"/>
                    </a:lnTo>
                    <a:lnTo>
                      <a:pt x="266" y="34"/>
                    </a:lnTo>
                    <a:close/>
                  </a:path>
                </a:pathLst>
              </a:custGeom>
              <a:solidFill>
                <a:srgbClr val="C081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/>
              <a:lstStyle/>
              <a:p>
                <a:endParaRPr lang="en-AU" sz="1125"/>
              </a:p>
            </p:txBody>
          </p:sp>
          <p:sp>
            <p:nvSpPr>
              <p:cNvPr id="35" name="Freeform 40"/>
              <p:cNvSpPr>
                <a:spLocks noEditPoints="1"/>
              </p:cNvSpPr>
              <p:nvPr/>
            </p:nvSpPr>
            <p:spPr bwMode="auto">
              <a:xfrm>
                <a:off x="7781925" y="4635500"/>
                <a:ext cx="184150" cy="114300"/>
              </a:xfrm>
              <a:custGeom>
                <a:avLst/>
                <a:gdLst>
                  <a:gd name="T0" fmla="*/ 110 w 116"/>
                  <a:gd name="T1" fmla="*/ 66 h 72"/>
                  <a:gd name="T2" fmla="*/ 98 w 116"/>
                  <a:gd name="T3" fmla="*/ 60 h 72"/>
                  <a:gd name="T4" fmla="*/ 82 w 116"/>
                  <a:gd name="T5" fmla="*/ 68 h 72"/>
                  <a:gd name="T6" fmla="*/ 72 w 116"/>
                  <a:gd name="T7" fmla="*/ 72 h 72"/>
                  <a:gd name="T8" fmla="*/ 62 w 116"/>
                  <a:gd name="T9" fmla="*/ 72 h 72"/>
                  <a:gd name="T10" fmla="*/ 44 w 116"/>
                  <a:gd name="T11" fmla="*/ 68 h 72"/>
                  <a:gd name="T12" fmla="*/ 54 w 116"/>
                  <a:gd name="T13" fmla="*/ 56 h 72"/>
                  <a:gd name="T14" fmla="*/ 64 w 116"/>
                  <a:gd name="T15" fmla="*/ 58 h 72"/>
                  <a:gd name="T16" fmla="*/ 72 w 116"/>
                  <a:gd name="T17" fmla="*/ 60 h 72"/>
                  <a:gd name="T18" fmla="*/ 90 w 116"/>
                  <a:gd name="T19" fmla="*/ 54 h 72"/>
                  <a:gd name="T20" fmla="*/ 74 w 116"/>
                  <a:gd name="T21" fmla="*/ 44 h 72"/>
                  <a:gd name="T22" fmla="*/ 58 w 116"/>
                  <a:gd name="T23" fmla="*/ 36 h 72"/>
                  <a:gd name="T24" fmla="*/ 38 w 116"/>
                  <a:gd name="T25" fmla="*/ 44 h 72"/>
                  <a:gd name="T26" fmla="*/ 28 w 116"/>
                  <a:gd name="T27" fmla="*/ 44 h 72"/>
                  <a:gd name="T28" fmla="*/ 20 w 116"/>
                  <a:gd name="T29" fmla="*/ 46 h 72"/>
                  <a:gd name="T30" fmla="*/ 6 w 116"/>
                  <a:gd name="T31" fmla="*/ 42 h 72"/>
                  <a:gd name="T32" fmla="*/ 2 w 116"/>
                  <a:gd name="T33" fmla="*/ 38 h 72"/>
                  <a:gd name="T34" fmla="*/ 0 w 116"/>
                  <a:gd name="T35" fmla="*/ 30 h 72"/>
                  <a:gd name="T36" fmla="*/ 2 w 116"/>
                  <a:gd name="T37" fmla="*/ 24 h 72"/>
                  <a:gd name="T38" fmla="*/ 16 w 116"/>
                  <a:gd name="T39" fmla="*/ 10 h 72"/>
                  <a:gd name="T40" fmla="*/ 12 w 116"/>
                  <a:gd name="T41" fmla="*/ 8 h 72"/>
                  <a:gd name="T42" fmla="*/ 18 w 116"/>
                  <a:gd name="T43" fmla="*/ 4 h 72"/>
                  <a:gd name="T44" fmla="*/ 24 w 116"/>
                  <a:gd name="T45" fmla="*/ 6 h 72"/>
                  <a:gd name="T46" fmla="*/ 34 w 116"/>
                  <a:gd name="T47" fmla="*/ 2 h 72"/>
                  <a:gd name="T48" fmla="*/ 44 w 116"/>
                  <a:gd name="T49" fmla="*/ 0 h 72"/>
                  <a:gd name="T50" fmla="*/ 64 w 116"/>
                  <a:gd name="T51" fmla="*/ 2 h 72"/>
                  <a:gd name="T52" fmla="*/ 56 w 116"/>
                  <a:gd name="T53" fmla="*/ 10 h 72"/>
                  <a:gd name="T54" fmla="*/ 48 w 116"/>
                  <a:gd name="T55" fmla="*/ 8 h 72"/>
                  <a:gd name="T56" fmla="*/ 42 w 116"/>
                  <a:gd name="T57" fmla="*/ 8 h 72"/>
                  <a:gd name="T58" fmla="*/ 30 w 116"/>
                  <a:gd name="T59" fmla="*/ 10 h 72"/>
                  <a:gd name="T60" fmla="*/ 44 w 116"/>
                  <a:gd name="T61" fmla="*/ 18 h 72"/>
                  <a:gd name="T62" fmla="*/ 56 w 116"/>
                  <a:gd name="T63" fmla="*/ 26 h 72"/>
                  <a:gd name="T64" fmla="*/ 70 w 116"/>
                  <a:gd name="T65" fmla="*/ 20 h 72"/>
                  <a:gd name="T66" fmla="*/ 82 w 116"/>
                  <a:gd name="T67" fmla="*/ 16 h 72"/>
                  <a:gd name="T68" fmla="*/ 94 w 116"/>
                  <a:gd name="T69" fmla="*/ 18 h 72"/>
                  <a:gd name="T70" fmla="*/ 104 w 116"/>
                  <a:gd name="T71" fmla="*/ 20 h 72"/>
                  <a:gd name="T72" fmla="*/ 114 w 116"/>
                  <a:gd name="T73" fmla="*/ 30 h 72"/>
                  <a:gd name="T74" fmla="*/ 114 w 116"/>
                  <a:gd name="T75" fmla="*/ 34 h 72"/>
                  <a:gd name="T76" fmla="*/ 112 w 116"/>
                  <a:gd name="T77" fmla="*/ 44 h 72"/>
                  <a:gd name="T78" fmla="*/ 104 w 116"/>
                  <a:gd name="T79" fmla="*/ 54 h 72"/>
                  <a:gd name="T80" fmla="*/ 116 w 116"/>
                  <a:gd name="T81" fmla="*/ 60 h 72"/>
                  <a:gd name="T82" fmla="*/ 110 w 116"/>
                  <a:gd name="T83" fmla="*/ 66 h 72"/>
                  <a:gd name="T84" fmla="*/ 24 w 116"/>
                  <a:gd name="T85" fmla="*/ 14 h 72"/>
                  <a:gd name="T86" fmla="*/ 18 w 116"/>
                  <a:gd name="T87" fmla="*/ 20 h 72"/>
                  <a:gd name="T88" fmla="*/ 16 w 116"/>
                  <a:gd name="T89" fmla="*/ 24 h 72"/>
                  <a:gd name="T90" fmla="*/ 20 w 116"/>
                  <a:gd name="T91" fmla="*/ 32 h 72"/>
                  <a:gd name="T92" fmla="*/ 26 w 116"/>
                  <a:gd name="T93" fmla="*/ 34 h 72"/>
                  <a:gd name="T94" fmla="*/ 32 w 116"/>
                  <a:gd name="T95" fmla="*/ 34 h 72"/>
                  <a:gd name="T96" fmla="*/ 48 w 116"/>
                  <a:gd name="T97" fmla="*/ 30 h 72"/>
                  <a:gd name="T98" fmla="*/ 36 w 116"/>
                  <a:gd name="T99" fmla="*/ 22 h 72"/>
                  <a:gd name="T100" fmla="*/ 24 w 116"/>
                  <a:gd name="T101" fmla="*/ 14 h 72"/>
                  <a:gd name="T102" fmla="*/ 96 w 116"/>
                  <a:gd name="T103" fmla="*/ 48 h 72"/>
                  <a:gd name="T104" fmla="*/ 96 w 116"/>
                  <a:gd name="T105" fmla="*/ 48 h 72"/>
                  <a:gd name="T106" fmla="*/ 102 w 116"/>
                  <a:gd name="T107" fmla="*/ 38 h 72"/>
                  <a:gd name="T108" fmla="*/ 100 w 116"/>
                  <a:gd name="T109" fmla="*/ 32 h 72"/>
                  <a:gd name="T110" fmla="*/ 94 w 116"/>
                  <a:gd name="T111" fmla="*/ 28 h 72"/>
                  <a:gd name="T112" fmla="*/ 84 w 116"/>
                  <a:gd name="T113" fmla="*/ 26 h 72"/>
                  <a:gd name="T114" fmla="*/ 76 w 116"/>
                  <a:gd name="T115" fmla="*/ 28 h 72"/>
                  <a:gd name="T116" fmla="*/ 66 w 116"/>
                  <a:gd name="T117" fmla="*/ 32 h 72"/>
                  <a:gd name="T118" fmla="*/ 80 w 116"/>
                  <a:gd name="T119" fmla="*/ 40 h 72"/>
                  <a:gd name="T120" fmla="*/ 96 w 116"/>
                  <a:gd name="T121" fmla="*/ 48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16" h="72">
                    <a:moveTo>
                      <a:pt x="110" y="66"/>
                    </a:moveTo>
                    <a:lnTo>
                      <a:pt x="110" y="66"/>
                    </a:lnTo>
                    <a:lnTo>
                      <a:pt x="98" y="60"/>
                    </a:lnTo>
                    <a:lnTo>
                      <a:pt x="98" y="60"/>
                    </a:lnTo>
                    <a:lnTo>
                      <a:pt x="90" y="64"/>
                    </a:lnTo>
                    <a:lnTo>
                      <a:pt x="82" y="68"/>
                    </a:lnTo>
                    <a:lnTo>
                      <a:pt x="82" y="68"/>
                    </a:lnTo>
                    <a:lnTo>
                      <a:pt x="72" y="72"/>
                    </a:lnTo>
                    <a:lnTo>
                      <a:pt x="62" y="72"/>
                    </a:lnTo>
                    <a:lnTo>
                      <a:pt x="62" y="72"/>
                    </a:lnTo>
                    <a:lnTo>
                      <a:pt x="52" y="70"/>
                    </a:lnTo>
                    <a:lnTo>
                      <a:pt x="44" y="68"/>
                    </a:lnTo>
                    <a:lnTo>
                      <a:pt x="44" y="68"/>
                    </a:lnTo>
                    <a:lnTo>
                      <a:pt x="54" y="56"/>
                    </a:lnTo>
                    <a:lnTo>
                      <a:pt x="54" y="56"/>
                    </a:lnTo>
                    <a:lnTo>
                      <a:pt x="64" y="58"/>
                    </a:lnTo>
                    <a:lnTo>
                      <a:pt x="72" y="60"/>
                    </a:lnTo>
                    <a:lnTo>
                      <a:pt x="72" y="60"/>
                    </a:lnTo>
                    <a:lnTo>
                      <a:pt x="82" y="58"/>
                    </a:lnTo>
                    <a:lnTo>
                      <a:pt x="90" y="54"/>
                    </a:lnTo>
                    <a:lnTo>
                      <a:pt x="90" y="54"/>
                    </a:lnTo>
                    <a:lnTo>
                      <a:pt x="74" y="44"/>
                    </a:lnTo>
                    <a:lnTo>
                      <a:pt x="74" y="44"/>
                    </a:lnTo>
                    <a:lnTo>
                      <a:pt x="58" y="36"/>
                    </a:lnTo>
                    <a:lnTo>
                      <a:pt x="58" y="36"/>
                    </a:lnTo>
                    <a:lnTo>
                      <a:pt x="38" y="44"/>
                    </a:lnTo>
                    <a:lnTo>
                      <a:pt x="38" y="44"/>
                    </a:lnTo>
                    <a:lnTo>
                      <a:pt x="28" y="44"/>
                    </a:lnTo>
                    <a:lnTo>
                      <a:pt x="20" y="46"/>
                    </a:lnTo>
                    <a:lnTo>
                      <a:pt x="20" y="46"/>
                    </a:lnTo>
                    <a:lnTo>
                      <a:pt x="14" y="44"/>
                    </a:lnTo>
                    <a:lnTo>
                      <a:pt x="6" y="42"/>
                    </a:lnTo>
                    <a:lnTo>
                      <a:pt x="6" y="42"/>
                    </a:lnTo>
                    <a:lnTo>
                      <a:pt x="2" y="38"/>
                    </a:lnTo>
                    <a:lnTo>
                      <a:pt x="0" y="34"/>
                    </a:lnTo>
                    <a:lnTo>
                      <a:pt x="0" y="30"/>
                    </a:lnTo>
                    <a:lnTo>
                      <a:pt x="2" y="24"/>
                    </a:lnTo>
                    <a:lnTo>
                      <a:pt x="2" y="24"/>
                    </a:lnTo>
                    <a:lnTo>
                      <a:pt x="6" y="18"/>
                    </a:lnTo>
                    <a:lnTo>
                      <a:pt x="16" y="10"/>
                    </a:lnTo>
                    <a:lnTo>
                      <a:pt x="16" y="10"/>
                    </a:lnTo>
                    <a:lnTo>
                      <a:pt x="12" y="8"/>
                    </a:lnTo>
                    <a:lnTo>
                      <a:pt x="12" y="8"/>
                    </a:lnTo>
                    <a:lnTo>
                      <a:pt x="18" y="4"/>
                    </a:lnTo>
                    <a:lnTo>
                      <a:pt x="18" y="4"/>
                    </a:lnTo>
                    <a:lnTo>
                      <a:pt x="24" y="6"/>
                    </a:lnTo>
                    <a:lnTo>
                      <a:pt x="24" y="6"/>
                    </a:lnTo>
                    <a:lnTo>
                      <a:pt x="34" y="2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54" y="0"/>
                    </a:lnTo>
                    <a:lnTo>
                      <a:pt x="64" y="2"/>
                    </a:lnTo>
                    <a:lnTo>
                      <a:pt x="64" y="2"/>
                    </a:lnTo>
                    <a:lnTo>
                      <a:pt x="56" y="10"/>
                    </a:lnTo>
                    <a:lnTo>
                      <a:pt x="56" y="10"/>
                    </a:lnTo>
                    <a:lnTo>
                      <a:pt x="48" y="8"/>
                    </a:lnTo>
                    <a:lnTo>
                      <a:pt x="42" y="8"/>
                    </a:lnTo>
                    <a:lnTo>
                      <a:pt x="42" y="8"/>
                    </a:lnTo>
                    <a:lnTo>
                      <a:pt x="30" y="10"/>
                    </a:lnTo>
                    <a:lnTo>
                      <a:pt x="30" y="10"/>
                    </a:lnTo>
                    <a:lnTo>
                      <a:pt x="44" y="18"/>
                    </a:lnTo>
                    <a:lnTo>
                      <a:pt x="44" y="18"/>
                    </a:lnTo>
                    <a:lnTo>
                      <a:pt x="56" y="26"/>
                    </a:lnTo>
                    <a:lnTo>
                      <a:pt x="56" y="26"/>
                    </a:lnTo>
                    <a:lnTo>
                      <a:pt x="70" y="20"/>
                    </a:lnTo>
                    <a:lnTo>
                      <a:pt x="70" y="20"/>
                    </a:lnTo>
                    <a:lnTo>
                      <a:pt x="82" y="16"/>
                    </a:lnTo>
                    <a:lnTo>
                      <a:pt x="82" y="16"/>
                    </a:lnTo>
                    <a:lnTo>
                      <a:pt x="94" y="18"/>
                    </a:lnTo>
                    <a:lnTo>
                      <a:pt x="94" y="18"/>
                    </a:lnTo>
                    <a:lnTo>
                      <a:pt x="104" y="20"/>
                    </a:lnTo>
                    <a:lnTo>
                      <a:pt x="104" y="20"/>
                    </a:lnTo>
                    <a:lnTo>
                      <a:pt x="112" y="26"/>
                    </a:lnTo>
                    <a:lnTo>
                      <a:pt x="114" y="30"/>
                    </a:lnTo>
                    <a:lnTo>
                      <a:pt x="114" y="34"/>
                    </a:lnTo>
                    <a:lnTo>
                      <a:pt x="114" y="34"/>
                    </a:lnTo>
                    <a:lnTo>
                      <a:pt x="114" y="40"/>
                    </a:lnTo>
                    <a:lnTo>
                      <a:pt x="112" y="44"/>
                    </a:lnTo>
                    <a:lnTo>
                      <a:pt x="104" y="54"/>
                    </a:lnTo>
                    <a:lnTo>
                      <a:pt x="104" y="54"/>
                    </a:lnTo>
                    <a:lnTo>
                      <a:pt x="116" y="60"/>
                    </a:lnTo>
                    <a:lnTo>
                      <a:pt x="116" y="60"/>
                    </a:lnTo>
                    <a:lnTo>
                      <a:pt x="110" y="66"/>
                    </a:lnTo>
                    <a:lnTo>
                      <a:pt x="110" y="66"/>
                    </a:lnTo>
                    <a:close/>
                    <a:moveTo>
                      <a:pt x="24" y="14"/>
                    </a:moveTo>
                    <a:lnTo>
                      <a:pt x="24" y="14"/>
                    </a:lnTo>
                    <a:lnTo>
                      <a:pt x="24" y="14"/>
                    </a:lnTo>
                    <a:lnTo>
                      <a:pt x="18" y="20"/>
                    </a:lnTo>
                    <a:lnTo>
                      <a:pt x="16" y="24"/>
                    </a:lnTo>
                    <a:lnTo>
                      <a:pt x="16" y="24"/>
                    </a:lnTo>
                    <a:lnTo>
                      <a:pt x="16" y="28"/>
                    </a:lnTo>
                    <a:lnTo>
                      <a:pt x="20" y="32"/>
                    </a:lnTo>
                    <a:lnTo>
                      <a:pt x="20" y="32"/>
                    </a:lnTo>
                    <a:lnTo>
                      <a:pt x="26" y="34"/>
                    </a:lnTo>
                    <a:lnTo>
                      <a:pt x="32" y="34"/>
                    </a:lnTo>
                    <a:lnTo>
                      <a:pt x="32" y="34"/>
                    </a:lnTo>
                    <a:lnTo>
                      <a:pt x="40" y="34"/>
                    </a:lnTo>
                    <a:lnTo>
                      <a:pt x="48" y="30"/>
                    </a:lnTo>
                    <a:lnTo>
                      <a:pt x="48" y="30"/>
                    </a:lnTo>
                    <a:lnTo>
                      <a:pt x="36" y="22"/>
                    </a:lnTo>
                    <a:lnTo>
                      <a:pt x="36" y="22"/>
                    </a:lnTo>
                    <a:lnTo>
                      <a:pt x="24" y="14"/>
                    </a:lnTo>
                    <a:lnTo>
                      <a:pt x="24" y="14"/>
                    </a:lnTo>
                    <a:close/>
                    <a:moveTo>
                      <a:pt x="96" y="48"/>
                    </a:moveTo>
                    <a:lnTo>
                      <a:pt x="96" y="48"/>
                    </a:lnTo>
                    <a:lnTo>
                      <a:pt x="96" y="48"/>
                    </a:lnTo>
                    <a:lnTo>
                      <a:pt x="100" y="42"/>
                    </a:lnTo>
                    <a:lnTo>
                      <a:pt x="102" y="38"/>
                    </a:lnTo>
                    <a:lnTo>
                      <a:pt x="102" y="38"/>
                    </a:lnTo>
                    <a:lnTo>
                      <a:pt x="100" y="32"/>
                    </a:lnTo>
                    <a:lnTo>
                      <a:pt x="94" y="28"/>
                    </a:lnTo>
                    <a:lnTo>
                      <a:pt x="94" y="28"/>
                    </a:lnTo>
                    <a:lnTo>
                      <a:pt x="88" y="26"/>
                    </a:lnTo>
                    <a:lnTo>
                      <a:pt x="84" y="26"/>
                    </a:lnTo>
                    <a:lnTo>
                      <a:pt x="84" y="26"/>
                    </a:lnTo>
                    <a:lnTo>
                      <a:pt x="76" y="28"/>
                    </a:lnTo>
                    <a:lnTo>
                      <a:pt x="66" y="32"/>
                    </a:lnTo>
                    <a:lnTo>
                      <a:pt x="66" y="32"/>
                    </a:lnTo>
                    <a:lnTo>
                      <a:pt x="80" y="40"/>
                    </a:lnTo>
                    <a:lnTo>
                      <a:pt x="80" y="40"/>
                    </a:lnTo>
                    <a:lnTo>
                      <a:pt x="96" y="48"/>
                    </a:lnTo>
                    <a:lnTo>
                      <a:pt x="96" y="48"/>
                    </a:lnTo>
                    <a:close/>
                  </a:path>
                </a:pathLst>
              </a:custGeom>
              <a:solidFill>
                <a:srgbClr val="8057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/>
              <a:lstStyle/>
              <a:p>
                <a:endParaRPr lang="en-AU" sz="1125"/>
              </a:p>
            </p:txBody>
          </p:sp>
          <p:sp>
            <p:nvSpPr>
              <p:cNvPr id="36" name="Freeform 41"/>
              <p:cNvSpPr/>
              <p:nvPr/>
            </p:nvSpPr>
            <p:spPr bwMode="auto">
              <a:xfrm>
                <a:off x="7610475" y="4527550"/>
                <a:ext cx="457200" cy="225425"/>
              </a:xfrm>
              <a:custGeom>
                <a:avLst/>
                <a:gdLst>
                  <a:gd name="T0" fmla="*/ 132 w 288"/>
                  <a:gd name="T1" fmla="*/ 6 h 142"/>
                  <a:gd name="T2" fmla="*/ 132 w 288"/>
                  <a:gd name="T3" fmla="*/ 6 h 142"/>
                  <a:gd name="T4" fmla="*/ 104 w 288"/>
                  <a:gd name="T5" fmla="*/ 12 h 142"/>
                  <a:gd name="T6" fmla="*/ 78 w 288"/>
                  <a:gd name="T7" fmla="*/ 22 h 142"/>
                  <a:gd name="T8" fmla="*/ 54 w 288"/>
                  <a:gd name="T9" fmla="*/ 32 h 142"/>
                  <a:gd name="T10" fmla="*/ 34 w 288"/>
                  <a:gd name="T11" fmla="*/ 44 h 142"/>
                  <a:gd name="T12" fmla="*/ 18 w 288"/>
                  <a:gd name="T13" fmla="*/ 56 h 142"/>
                  <a:gd name="T14" fmla="*/ 8 w 288"/>
                  <a:gd name="T15" fmla="*/ 70 h 142"/>
                  <a:gd name="T16" fmla="*/ 4 w 288"/>
                  <a:gd name="T17" fmla="*/ 78 h 142"/>
                  <a:gd name="T18" fmla="*/ 2 w 288"/>
                  <a:gd name="T19" fmla="*/ 84 h 142"/>
                  <a:gd name="T20" fmla="*/ 0 w 288"/>
                  <a:gd name="T21" fmla="*/ 92 h 142"/>
                  <a:gd name="T22" fmla="*/ 0 w 288"/>
                  <a:gd name="T23" fmla="*/ 98 h 142"/>
                  <a:gd name="T24" fmla="*/ 0 w 288"/>
                  <a:gd name="T25" fmla="*/ 98 h 142"/>
                  <a:gd name="T26" fmla="*/ 2 w 288"/>
                  <a:gd name="T27" fmla="*/ 104 h 142"/>
                  <a:gd name="T28" fmla="*/ 6 w 288"/>
                  <a:gd name="T29" fmla="*/ 110 h 142"/>
                  <a:gd name="T30" fmla="*/ 10 w 288"/>
                  <a:gd name="T31" fmla="*/ 116 h 142"/>
                  <a:gd name="T32" fmla="*/ 16 w 288"/>
                  <a:gd name="T33" fmla="*/ 122 h 142"/>
                  <a:gd name="T34" fmla="*/ 32 w 288"/>
                  <a:gd name="T35" fmla="*/ 130 h 142"/>
                  <a:gd name="T36" fmla="*/ 52 w 288"/>
                  <a:gd name="T37" fmla="*/ 136 h 142"/>
                  <a:gd name="T38" fmla="*/ 74 w 288"/>
                  <a:gd name="T39" fmla="*/ 140 h 142"/>
                  <a:gd name="T40" fmla="*/ 100 w 288"/>
                  <a:gd name="T41" fmla="*/ 142 h 142"/>
                  <a:gd name="T42" fmla="*/ 128 w 288"/>
                  <a:gd name="T43" fmla="*/ 140 h 142"/>
                  <a:gd name="T44" fmla="*/ 156 w 288"/>
                  <a:gd name="T45" fmla="*/ 136 h 142"/>
                  <a:gd name="T46" fmla="*/ 156 w 288"/>
                  <a:gd name="T47" fmla="*/ 136 h 142"/>
                  <a:gd name="T48" fmla="*/ 186 w 288"/>
                  <a:gd name="T49" fmla="*/ 130 h 142"/>
                  <a:gd name="T50" fmla="*/ 212 w 288"/>
                  <a:gd name="T51" fmla="*/ 120 h 142"/>
                  <a:gd name="T52" fmla="*/ 236 w 288"/>
                  <a:gd name="T53" fmla="*/ 110 h 142"/>
                  <a:gd name="T54" fmla="*/ 254 w 288"/>
                  <a:gd name="T55" fmla="*/ 98 h 142"/>
                  <a:gd name="T56" fmla="*/ 270 w 288"/>
                  <a:gd name="T57" fmla="*/ 86 h 142"/>
                  <a:gd name="T58" fmla="*/ 282 w 288"/>
                  <a:gd name="T59" fmla="*/ 72 h 142"/>
                  <a:gd name="T60" fmla="*/ 286 w 288"/>
                  <a:gd name="T61" fmla="*/ 64 h 142"/>
                  <a:gd name="T62" fmla="*/ 288 w 288"/>
                  <a:gd name="T63" fmla="*/ 58 h 142"/>
                  <a:gd name="T64" fmla="*/ 288 w 288"/>
                  <a:gd name="T65" fmla="*/ 50 h 142"/>
                  <a:gd name="T66" fmla="*/ 288 w 288"/>
                  <a:gd name="T67" fmla="*/ 44 h 142"/>
                  <a:gd name="T68" fmla="*/ 288 w 288"/>
                  <a:gd name="T69" fmla="*/ 44 h 142"/>
                  <a:gd name="T70" fmla="*/ 286 w 288"/>
                  <a:gd name="T71" fmla="*/ 38 h 142"/>
                  <a:gd name="T72" fmla="*/ 284 w 288"/>
                  <a:gd name="T73" fmla="*/ 32 h 142"/>
                  <a:gd name="T74" fmla="*/ 278 w 288"/>
                  <a:gd name="T75" fmla="*/ 26 h 142"/>
                  <a:gd name="T76" fmla="*/ 272 w 288"/>
                  <a:gd name="T77" fmla="*/ 20 h 142"/>
                  <a:gd name="T78" fmla="*/ 256 w 288"/>
                  <a:gd name="T79" fmla="*/ 12 h 142"/>
                  <a:gd name="T80" fmla="*/ 238 w 288"/>
                  <a:gd name="T81" fmla="*/ 6 h 142"/>
                  <a:gd name="T82" fmla="*/ 214 w 288"/>
                  <a:gd name="T83" fmla="*/ 2 h 142"/>
                  <a:gd name="T84" fmla="*/ 190 w 288"/>
                  <a:gd name="T85" fmla="*/ 0 h 142"/>
                  <a:gd name="T86" fmla="*/ 162 w 288"/>
                  <a:gd name="T87" fmla="*/ 2 h 142"/>
                  <a:gd name="T88" fmla="*/ 132 w 288"/>
                  <a:gd name="T89" fmla="*/ 6 h 142"/>
                  <a:gd name="T90" fmla="*/ 132 w 288"/>
                  <a:gd name="T91" fmla="*/ 6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88" h="142">
                    <a:moveTo>
                      <a:pt x="132" y="6"/>
                    </a:moveTo>
                    <a:lnTo>
                      <a:pt x="132" y="6"/>
                    </a:lnTo>
                    <a:lnTo>
                      <a:pt x="104" y="12"/>
                    </a:lnTo>
                    <a:lnTo>
                      <a:pt x="78" y="22"/>
                    </a:lnTo>
                    <a:lnTo>
                      <a:pt x="54" y="32"/>
                    </a:lnTo>
                    <a:lnTo>
                      <a:pt x="34" y="44"/>
                    </a:lnTo>
                    <a:lnTo>
                      <a:pt x="18" y="56"/>
                    </a:lnTo>
                    <a:lnTo>
                      <a:pt x="8" y="70"/>
                    </a:lnTo>
                    <a:lnTo>
                      <a:pt x="4" y="78"/>
                    </a:lnTo>
                    <a:lnTo>
                      <a:pt x="2" y="84"/>
                    </a:lnTo>
                    <a:lnTo>
                      <a:pt x="0" y="92"/>
                    </a:lnTo>
                    <a:lnTo>
                      <a:pt x="0" y="98"/>
                    </a:lnTo>
                    <a:lnTo>
                      <a:pt x="0" y="98"/>
                    </a:lnTo>
                    <a:lnTo>
                      <a:pt x="2" y="104"/>
                    </a:lnTo>
                    <a:lnTo>
                      <a:pt x="6" y="110"/>
                    </a:lnTo>
                    <a:lnTo>
                      <a:pt x="10" y="116"/>
                    </a:lnTo>
                    <a:lnTo>
                      <a:pt x="16" y="122"/>
                    </a:lnTo>
                    <a:lnTo>
                      <a:pt x="32" y="130"/>
                    </a:lnTo>
                    <a:lnTo>
                      <a:pt x="52" y="136"/>
                    </a:lnTo>
                    <a:lnTo>
                      <a:pt x="74" y="140"/>
                    </a:lnTo>
                    <a:lnTo>
                      <a:pt x="100" y="142"/>
                    </a:lnTo>
                    <a:lnTo>
                      <a:pt x="128" y="140"/>
                    </a:lnTo>
                    <a:lnTo>
                      <a:pt x="156" y="136"/>
                    </a:lnTo>
                    <a:lnTo>
                      <a:pt x="156" y="136"/>
                    </a:lnTo>
                    <a:lnTo>
                      <a:pt x="186" y="130"/>
                    </a:lnTo>
                    <a:lnTo>
                      <a:pt x="212" y="120"/>
                    </a:lnTo>
                    <a:lnTo>
                      <a:pt x="236" y="110"/>
                    </a:lnTo>
                    <a:lnTo>
                      <a:pt x="254" y="98"/>
                    </a:lnTo>
                    <a:lnTo>
                      <a:pt x="270" y="86"/>
                    </a:lnTo>
                    <a:lnTo>
                      <a:pt x="282" y="72"/>
                    </a:lnTo>
                    <a:lnTo>
                      <a:pt x="286" y="64"/>
                    </a:lnTo>
                    <a:lnTo>
                      <a:pt x="288" y="58"/>
                    </a:lnTo>
                    <a:lnTo>
                      <a:pt x="288" y="50"/>
                    </a:lnTo>
                    <a:lnTo>
                      <a:pt x="288" y="44"/>
                    </a:lnTo>
                    <a:lnTo>
                      <a:pt x="288" y="44"/>
                    </a:lnTo>
                    <a:lnTo>
                      <a:pt x="286" y="38"/>
                    </a:lnTo>
                    <a:lnTo>
                      <a:pt x="284" y="32"/>
                    </a:lnTo>
                    <a:lnTo>
                      <a:pt x="278" y="26"/>
                    </a:lnTo>
                    <a:lnTo>
                      <a:pt x="272" y="20"/>
                    </a:lnTo>
                    <a:lnTo>
                      <a:pt x="256" y="12"/>
                    </a:lnTo>
                    <a:lnTo>
                      <a:pt x="238" y="6"/>
                    </a:lnTo>
                    <a:lnTo>
                      <a:pt x="214" y="2"/>
                    </a:lnTo>
                    <a:lnTo>
                      <a:pt x="190" y="0"/>
                    </a:lnTo>
                    <a:lnTo>
                      <a:pt x="162" y="2"/>
                    </a:lnTo>
                    <a:lnTo>
                      <a:pt x="132" y="6"/>
                    </a:lnTo>
                    <a:lnTo>
                      <a:pt x="132" y="6"/>
                    </a:lnTo>
                    <a:close/>
                  </a:path>
                </a:pathLst>
              </a:custGeom>
              <a:solidFill>
                <a:srgbClr val="ED9C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/>
              <a:lstStyle/>
              <a:p>
                <a:endParaRPr lang="en-AU" sz="1125"/>
              </a:p>
            </p:txBody>
          </p:sp>
          <p:sp>
            <p:nvSpPr>
              <p:cNvPr id="37" name="Freeform 42"/>
              <p:cNvSpPr/>
              <p:nvPr/>
            </p:nvSpPr>
            <p:spPr bwMode="auto">
              <a:xfrm>
                <a:off x="7639050" y="4546600"/>
                <a:ext cx="400050" cy="168275"/>
              </a:xfrm>
              <a:custGeom>
                <a:avLst/>
                <a:gdLst>
                  <a:gd name="T0" fmla="*/ 118 w 252"/>
                  <a:gd name="T1" fmla="*/ 6 h 106"/>
                  <a:gd name="T2" fmla="*/ 118 w 252"/>
                  <a:gd name="T3" fmla="*/ 6 h 106"/>
                  <a:gd name="T4" fmla="*/ 94 w 252"/>
                  <a:gd name="T5" fmla="*/ 10 h 106"/>
                  <a:gd name="T6" fmla="*/ 70 w 252"/>
                  <a:gd name="T7" fmla="*/ 18 h 106"/>
                  <a:gd name="T8" fmla="*/ 46 w 252"/>
                  <a:gd name="T9" fmla="*/ 28 h 106"/>
                  <a:gd name="T10" fmla="*/ 26 w 252"/>
                  <a:gd name="T11" fmla="*/ 40 h 106"/>
                  <a:gd name="T12" fmla="*/ 26 w 252"/>
                  <a:gd name="T13" fmla="*/ 40 h 106"/>
                  <a:gd name="T14" fmla="*/ 18 w 252"/>
                  <a:gd name="T15" fmla="*/ 46 h 106"/>
                  <a:gd name="T16" fmla="*/ 8 w 252"/>
                  <a:gd name="T17" fmla="*/ 56 h 106"/>
                  <a:gd name="T18" fmla="*/ 2 w 252"/>
                  <a:gd name="T19" fmla="*/ 66 h 106"/>
                  <a:gd name="T20" fmla="*/ 0 w 252"/>
                  <a:gd name="T21" fmla="*/ 72 h 106"/>
                  <a:gd name="T22" fmla="*/ 0 w 252"/>
                  <a:gd name="T23" fmla="*/ 76 h 106"/>
                  <a:gd name="T24" fmla="*/ 0 w 252"/>
                  <a:gd name="T25" fmla="*/ 76 h 106"/>
                  <a:gd name="T26" fmla="*/ 2 w 252"/>
                  <a:gd name="T27" fmla="*/ 82 h 106"/>
                  <a:gd name="T28" fmla="*/ 6 w 252"/>
                  <a:gd name="T29" fmla="*/ 86 h 106"/>
                  <a:gd name="T30" fmla="*/ 16 w 252"/>
                  <a:gd name="T31" fmla="*/ 92 h 106"/>
                  <a:gd name="T32" fmla="*/ 28 w 252"/>
                  <a:gd name="T33" fmla="*/ 98 h 106"/>
                  <a:gd name="T34" fmla="*/ 38 w 252"/>
                  <a:gd name="T35" fmla="*/ 100 h 106"/>
                  <a:gd name="T36" fmla="*/ 38 w 252"/>
                  <a:gd name="T37" fmla="*/ 100 h 106"/>
                  <a:gd name="T38" fmla="*/ 62 w 252"/>
                  <a:gd name="T39" fmla="*/ 104 h 106"/>
                  <a:gd name="T40" fmla="*/ 86 w 252"/>
                  <a:gd name="T41" fmla="*/ 106 h 106"/>
                  <a:gd name="T42" fmla="*/ 110 w 252"/>
                  <a:gd name="T43" fmla="*/ 104 h 106"/>
                  <a:gd name="T44" fmla="*/ 134 w 252"/>
                  <a:gd name="T45" fmla="*/ 100 h 106"/>
                  <a:gd name="T46" fmla="*/ 134 w 252"/>
                  <a:gd name="T47" fmla="*/ 100 h 106"/>
                  <a:gd name="T48" fmla="*/ 158 w 252"/>
                  <a:gd name="T49" fmla="*/ 96 h 106"/>
                  <a:gd name="T50" fmla="*/ 182 w 252"/>
                  <a:gd name="T51" fmla="*/ 88 h 106"/>
                  <a:gd name="T52" fmla="*/ 206 w 252"/>
                  <a:gd name="T53" fmla="*/ 78 h 106"/>
                  <a:gd name="T54" fmla="*/ 226 w 252"/>
                  <a:gd name="T55" fmla="*/ 66 h 106"/>
                  <a:gd name="T56" fmla="*/ 226 w 252"/>
                  <a:gd name="T57" fmla="*/ 66 h 106"/>
                  <a:gd name="T58" fmla="*/ 234 w 252"/>
                  <a:gd name="T59" fmla="*/ 58 h 106"/>
                  <a:gd name="T60" fmla="*/ 244 w 252"/>
                  <a:gd name="T61" fmla="*/ 50 h 106"/>
                  <a:gd name="T62" fmla="*/ 250 w 252"/>
                  <a:gd name="T63" fmla="*/ 40 h 106"/>
                  <a:gd name="T64" fmla="*/ 252 w 252"/>
                  <a:gd name="T65" fmla="*/ 34 h 106"/>
                  <a:gd name="T66" fmla="*/ 252 w 252"/>
                  <a:gd name="T67" fmla="*/ 30 h 106"/>
                  <a:gd name="T68" fmla="*/ 252 w 252"/>
                  <a:gd name="T69" fmla="*/ 30 h 106"/>
                  <a:gd name="T70" fmla="*/ 250 w 252"/>
                  <a:gd name="T71" fmla="*/ 24 h 106"/>
                  <a:gd name="T72" fmla="*/ 246 w 252"/>
                  <a:gd name="T73" fmla="*/ 20 h 106"/>
                  <a:gd name="T74" fmla="*/ 236 w 252"/>
                  <a:gd name="T75" fmla="*/ 14 h 106"/>
                  <a:gd name="T76" fmla="*/ 224 w 252"/>
                  <a:gd name="T77" fmla="*/ 8 h 106"/>
                  <a:gd name="T78" fmla="*/ 214 w 252"/>
                  <a:gd name="T79" fmla="*/ 6 h 106"/>
                  <a:gd name="T80" fmla="*/ 214 w 252"/>
                  <a:gd name="T81" fmla="*/ 6 h 106"/>
                  <a:gd name="T82" fmla="*/ 190 w 252"/>
                  <a:gd name="T83" fmla="*/ 2 h 106"/>
                  <a:gd name="T84" fmla="*/ 166 w 252"/>
                  <a:gd name="T85" fmla="*/ 0 h 106"/>
                  <a:gd name="T86" fmla="*/ 140 w 252"/>
                  <a:gd name="T87" fmla="*/ 2 h 106"/>
                  <a:gd name="T88" fmla="*/ 118 w 252"/>
                  <a:gd name="T89" fmla="*/ 6 h 106"/>
                  <a:gd name="T90" fmla="*/ 118 w 252"/>
                  <a:gd name="T91" fmla="*/ 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52" h="106">
                    <a:moveTo>
                      <a:pt x="118" y="6"/>
                    </a:moveTo>
                    <a:lnTo>
                      <a:pt x="118" y="6"/>
                    </a:lnTo>
                    <a:lnTo>
                      <a:pt x="94" y="10"/>
                    </a:lnTo>
                    <a:lnTo>
                      <a:pt x="70" y="18"/>
                    </a:lnTo>
                    <a:lnTo>
                      <a:pt x="46" y="28"/>
                    </a:lnTo>
                    <a:lnTo>
                      <a:pt x="26" y="40"/>
                    </a:lnTo>
                    <a:lnTo>
                      <a:pt x="26" y="40"/>
                    </a:lnTo>
                    <a:lnTo>
                      <a:pt x="18" y="46"/>
                    </a:lnTo>
                    <a:lnTo>
                      <a:pt x="8" y="56"/>
                    </a:lnTo>
                    <a:lnTo>
                      <a:pt x="2" y="66"/>
                    </a:lnTo>
                    <a:lnTo>
                      <a:pt x="0" y="72"/>
                    </a:lnTo>
                    <a:lnTo>
                      <a:pt x="0" y="76"/>
                    </a:lnTo>
                    <a:lnTo>
                      <a:pt x="0" y="76"/>
                    </a:lnTo>
                    <a:lnTo>
                      <a:pt x="2" y="82"/>
                    </a:lnTo>
                    <a:lnTo>
                      <a:pt x="6" y="86"/>
                    </a:lnTo>
                    <a:lnTo>
                      <a:pt x="16" y="92"/>
                    </a:lnTo>
                    <a:lnTo>
                      <a:pt x="28" y="98"/>
                    </a:lnTo>
                    <a:lnTo>
                      <a:pt x="38" y="100"/>
                    </a:lnTo>
                    <a:lnTo>
                      <a:pt x="38" y="100"/>
                    </a:lnTo>
                    <a:lnTo>
                      <a:pt x="62" y="104"/>
                    </a:lnTo>
                    <a:lnTo>
                      <a:pt x="86" y="106"/>
                    </a:lnTo>
                    <a:lnTo>
                      <a:pt x="110" y="104"/>
                    </a:lnTo>
                    <a:lnTo>
                      <a:pt x="134" y="100"/>
                    </a:lnTo>
                    <a:lnTo>
                      <a:pt x="134" y="100"/>
                    </a:lnTo>
                    <a:lnTo>
                      <a:pt x="158" y="96"/>
                    </a:lnTo>
                    <a:lnTo>
                      <a:pt x="182" y="88"/>
                    </a:lnTo>
                    <a:lnTo>
                      <a:pt x="206" y="78"/>
                    </a:lnTo>
                    <a:lnTo>
                      <a:pt x="226" y="66"/>
                    </a:lnTo>
                    <a:lnTo>
                      <a:pt x="226" y="66"/>
                    </a:lnTo>
                    <a:lnTo>
                      <a:pt x="234" y="58"/>
                    </a:lnTo>
                    <a:lnTo>
                      <a:pt x="244" y="50"/>
                    </a:lnTo>
                    <a:lnTo>
                      <a:pt x="250" y="40"/>
                    </a:lnTo>
                    <a:lnTo>
                      <a:pt x="252" y="34"/>
                    </a:lnTo>
                    <a:lnTo>
                      <a:pt x="252" y="30"/>
                    </a:lnTo>
                    <a:lnTo>
                      <a:pt x="252" y="30"/>
                    </a:lnTo>
                    <a:lnTo>
                      <a:pt x="250" y="24"/>
                    </a:lnTo>
                    <a:lnTo>
                      <a:pt x="246" y="20"/>
                    </a:lnTo>
                    <a:lnTo>
                      <a:pt x="236" y="14"/>
                    </a:lnTo>
                    <a:lnTo>
                      <a:pt x="224" y="8"/>
                    </a:lnTo>
                    <a:lnTo>
                      <a:pt x="214" y="6"/>
                    </a:lnTo>
                    <a:lnTo>
                      <a:pt x="214" y="6"/>
                    </a:lnTo>
                    <a:lnTo>
                      <a:pt x="190" y="2"/>
                    </a:lnTo>
                    <a:lnTo>
                      <a:pt x="166" y="0"/>
                    </a:lnTo>
                    <a:lnTo>
                      <a:pt x="140" y="2"/>
                    </a:lnTo>
                    <a:lnTo>
                      <a:pt x="118" y="6"/>
                    </a:lnTo>
                    <a:lnTo>
                      <a:pt x="118" y="6"/>
                    </a:lnTo>
                    <a:close/>
                  </a:path>
                </a:pathLst>
              </a:custGeom>
              <a:solidFill>
                <a:srgbClr val="D48B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/>
              <a:lstStyle/>
              <a:p>
                <a:endParaRPr lang="en-AU" sz="1125"/>
              </a:p>
            </p:txBody>
          </p:sp>
          <p:sp>
            <p:nvSpPr>
              <p:cNvPr id="38" name="Freeform 43"/>
              <p:cNvSpPr/>
              <p:nvPr/>
            </p:nvSpPr>
            <p:spPr bwMode="auto">
              <a:xfrm>
                <a:off x="7613650" y="4600575"/>
                <a:ext cx="466725" cy="193675"/>
              </a:xfrm>
              <a:custGeom>
                <a:avLst/>
                <a:gdLst>
                  <a:gd name="T0" fmla="*/ 266 w 294"/>
                  <a:gd name="T1" fmla="*/ 34 h 122"/>
                  <a:gd name="T2" fmla="*/ 242 w 294"/>
                  <a:gd name="T3" fmla="*/ 52 h 122"/>
                  <a:gd name="T4" fmla="*/ 218 w 294"/>
                  <a:gd name="T5" fmla="*/ 64 h 122"/>
                  <a:gd name="T6" fmla="*/ 192 w 294"/>
                  <a:gd name="T7" fmla="*/ 74 h 122"/>
                  <a:gd name="T8" fmla="*/ 166 w 294"/>
                  <a:gd name="T9" fmla="*/ 80 h 122"/>
                  <a:gd name="T10" fmla="*/ 154 w 294"/>
                  <a:gd name="T11" fmla="*/ 82 h 122"/>
                  <a:gd name="T12" fmla="*/ 140 w 294"/>
                  <a:gd name="T13" fmla="*/ 86 h 122"/>
                  <a:gd name="T14" fmla="*/ 114 w 294"/>
                  <a:gd name="T15" fmla="*/ 88 h 122"/>
                  <a:gd name="T16" fmla="*/ 86 w 294"/>
                  <a:gd name="T17" fmla="*/ 88 h 122"/>
                  <a:gd name="T18" fmla="*/ 58 w 294"/>
                  <a:gd name="T19" fmla="*/ 86 h 122"/>
                  <a:gd name="T20" fmla="*/ 44 w 294"/>
                  <a:gd name="T21" fmla="*/ 82 h 122"/>
                  <a:gd name="T22" fmla="*/ 30 w 294"/>
                  <a:gd name="T23" fmla="*/ 78 h 122"/>
                  <a:gd name="T24" fmla="*/ 12 w 294"/>
                  <a:gd name="T25" fmla="*/ 68 h 122"/>
                  <a:gd name="T26" fmla="*/ 0 w 294"/>
                  <a:gd name="T27" fmla="*/ 54 h 122"/>
                  <a:gd name="T28" fmla="*/ 6 w 294"/>
                  <a:gd name="T29" fmla="*/ 90 h 122"/>
                  <a:gd name="T30" fmla="*/ 10 w 294"/>
                  <a:gd name="T31" fmla="*/ 96 h 122"/>
                  <a:gd name="T32" fmla="*/ 26 w 294"/>
                  <a:gd name="T33" fmla="*/ 106 h 122"/>
                  <a:gd name="T34" fmla="*/ 36 w 294"/>
                  <a:gd name="T35" fmla="*/ 112 h 122"/>
                  <a:gd name="T36" fmla="*/ 64 w 294"/>
                  <a:gd name="T37" fmla="*/ 120 h 122"/>
                  <a:gd name="T38" fmla="*/ 92 w 294"/>
                  <a:gd name="T39" fmla="*/ 122 h 122"/>
                  <a:gd name="T40" fmla="*/ 120 w 294"/>
                  <a:gd name="T41" fmla="*/ 122 h 122"/>
                  <a:gd name="T42" fmla="*/ 146 w 294"/>
                  <a:gd name="T43" fmla="*/ 120 h 122"/>
                  <a:gd name="T44" fmla="*/ 160 w 294"/>
                  <a:gd name="T45" fmla="*/ 118 h 122"/>
                  <a:gd name="T46" fmla="*/ 172 w 294"/>
                  <a:gd name="T47" fmla="*/ 114 h 122"/>
                  <a:gd name="T48" fmla="*/ 198 w 294"/>
                  <a:gd name="T49" fmla="*/ 108 h 122"/>
                  <a:gd name="T50" fmla="*/ 224 w 294"/>
                  <a:gd name="T51" fmla="*/ 98 h 122"/>
                  <a:gd name="T52" fmla="*/ 248 w 294"/>
                  <a:gd name="T53" fmla="*/ 86 h 122"/>
                  <a:gd name="T54" fmla="*/ 262 w 294"/>
                  <a:gd name="T55" fmla="*/ 76 h 122"/>
                  <a:gd name="T56" fmla="*/ 272 w 294"/>
                  <a:gd name="T57" fmla="*/ 68 h 122"/>
                  <a:gd name="T58" fmla="*/ 286 w 294"/>
                  <a:gd name="T59" fmla="*/ 52 h 122"/>
                  <a:gd name="T60" fmla="*/ 294 w 294"/>
                  <a:gd name="T61" fmla="*/ 36 h 122"/>
                  <a:gd name="T62" fmla="*/ 286 w 294"/>
                  <a:gd name="T63" fmla="*/ 0 h 122"/>
                  <a:gd name="T64" fmla="*/ 284 w 294"/>
                  <a:gd name="T65" fmla="*/ 10 h 122"/>
                  <a:gd name="T66" fmla="*/ 274 w 294"/>
                  <a:gd name="T67" fmla="*/ 26 h 122"/>
                  <a:gd name="T68" fmla="*/ 266 w 294"/>
                  <a:gd name="T69" fmla="*/ 34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94" h="122">
                    <a:moveTo>
                      <a:pt x="266" y="34"/>
                    </a:moveTo>
                    <a:lnTo>
                      <a:pt x="266" y="34"/>
                    </a:lnTo>
                    <a:lnTo>
                      <a:pt x="254" y="42"/>
                    </a:lnTo>
                    <a:lnTo>
                      <a:pt x="242" y="52"/>
                    </a:lnTo>
                    <a:lnTo>
                      <a:pt x="242" y="52"/>
                    </a:lnTo>
                    <a:lnTo>
                      <a:pt x="218" y="64"/>
                    </a:lnTo>
                    <a:lnTo>
                      <a:pt x="218" y="64"/>
                    </a:lnTo>
                    <a:lnTo>
                      <a:pt x="192" y="74"/>
                    </a:lnTo>
                    <a:lnTo>
                      <a:pt x="192" y="74"/>
                    </a:lnTo>
                    <a:lnTo>
                      <a:pt x="166" y="80"/>
                    </a:lnTo>
                    <a:lnTo>
                      <a:pt x="166" y="80"/>
                    </a:lnTo>
                    <a:lnTo>
                      <a:pt x="154" y="82"/>
                    </a:lnTo>
                    <a:lnTo>
                      <a:pt x="154" y="82"/>
                    </a:lnTo>
                    <a:lnTo>
                      <a:pt x="140" y="86"/>
                    </a:lnTo>
                    <a:lnTo>
                      <a:pt x="140" y="86"/>
                    </a:lnTo>
                    <a:lnTo>
                      <a:pt x="114" y="88"/>
                    </a:lnTo>
                    <a:lnTo>
                      <a:pt x="114" y="88"/>
                    </a:lnTo>
                    <a:lnTo>
                      <a:pt x="86" y="88"/>
                    </a:lnTo>
                    <a:lnTo>
                      <a:pt x="86" y="88"/>
                    </a:lnTo>
                    <a:lnTo>
                      <a:pt x="58" y="86"/>
                    </a:lnTo>
                    <a:lnTo>
                      <a:pt x="58" y="86"/>
                    </a:lnTo>
                    <a:lnTo>
                      <a:pt x="44" y="82"/>
                    </a:lnTo>
                    <a:lnTo>
                      <a:pt x="30" y="78"/>
                    </a:lnTo>
                    <a:lnTo>
                      <a:pt x="30" y="78"/>
                    </a:lnTo>
                    <a:lnTo>
                      <a:pt x="20" y="72"/>
                    </a:lnTo>
                    <a:lnTo>
                      <a:pt x="12" y="68"/>
                    </a:lnTo>
                    <a:lnTo>
                      <a:pt x="4" y="62"/>
                    </a:lnTo>
                    <a:lnTo>
                      <a:pt x="0" y="54"/>
                    </a:lnTo>
                    <a:lnTo>
                      <a:pt x="0" y="54"/>
                    </a:lnTo>
                    <a:lnTo>
                      <a:pt x="6" y="90"/>
                    </a:lnTo>
                    <a:lnTo>
                      <a:pt x="6" y="90"/>
                    </a:lnTo>
                    <a:lnTo>
                      <a:pt x="10" y="96"/>
                    </a:lnTo>
                    <a:lnTo>
                      <a:pt x="18" y="102"/>
                    </a:lnTo>
                    <a:lnTo>
                      <a:pt x="26" y="106"/>
                    </a:lnTo>
                    <a:lnTo>
                      <a:pt x="36" y="112"/>
                    </a:lnTo>
                    <a:lnTo>
                      <a:pt x="36" y="112"/>
                    </a:lnTo>
                    <a:lnTo>
                      <a:pt x="50" y="116"/>
                    </a:lnTo>
                    <a:lnTo>
                      <a:pt x="64" y="120"/>
                    </a:lnTo>
                    <a:lnTo>
                      <a:pt x="64" y="120"/>
                    </a:lnTo>
                    <a:lnTo>
                      <a:pt x="92" y="122"/>
                    </a:lnTo>
                    <a:lnTo>
                      <a:pt x="92" y="122"/>
                    </a:lnTo>
                    <a:lnTo>
                      <a:pt x="120" y="122"/>
                    </a:lnTo>
                    <a:lnTo>
                      <a:pt x="120" y="122"/>
                    </a:lnTo>
                    <a:lnTo>
                      <a:pt x="146" y="120"/>
                    </a:lnTo>
                    <a:lnTo>
                      <a:pt x="146" y="120"/>
                    </a:lnTo>
                    <a:lnTo>
                      <a:pt x="160" y="118"/>
                    </a:lnTo>
                    <a:lnTo>
                      <a:pt x="160" y="118"/>
                    </a:lnTo>
                    <a:lnTo>
                      <a:pt x="172" y="114"/>
                    </a:lnTo>
                    <a:lnTo>
                      <a:pt x="172" y="114"/>
                    </a:lnTo>
                    <a:lnTo>
                      <a:pt x="198" y="108"/>
                    </a:lnTo>
                    <a:lnTo>
                      <a:pt x="198" y="108"/>
                    </a:lnTo>
                    <a:lnTo>
                      <a:pt x="224" y="98"/>
                    </a:lnTo>
                    <a:lnTo>
                      <a:pt x="224" y="98"/>
                    </a:lnTo>
                    <a:lnTo>
                      <a:pt x="248" y="86"/>
                    </a:lnTo>
                    <a:lnTo>
                      <a:pt x="248" y="86"/>
                    </a:lnTo>
                    <a:lnTo>
                      <a:pt x="262" y="76"/>
                    </a:lnTo>
                    <a:lnTo>
                      <a:pt x="272" y="68"/>
                    </a:lnTo>
                    <a:lnTo>
                      <a:pt x="272" y="68"/>
                    </a:lnTo>
                    <a:lnTo>
                      <a:pt x="280" y="60"/>
                    </a:lnTo>
                    <a:lnTo>
                      <a:pt x="286" y="52"/>
                    </a:lnTo>
                    <a:lnTo>
                      <a:pt x="290" y="44"/>
                    </a:lnTo>
                    <a:lnTo>
                      <a:pt x="294" y="36"/>
                    </a:lnTo>
                    <a:lnTo>
                      <a:pt x="294" y="36"/>
                    </a:lnTo>
                    <a:lnTo>
                      <a:pt x="286" y="0"/>
                    </a:lnTo>
                    <a:lnTo>
                      <a:pt x="286" y="0"/>
                    </a:lnTo>
                    <a:lnTo>
                      <a:pt x="284" y="10"/>
                    </a:lnTo>
                    <a:lnTo>
                      <a:pt x="280" y="18"/>
                    </a:lnTo>
                    <a:lnTo>
                      <a:pt x="274" y="26"/>
                    </a:lnTo>
                    <a:lnTo>
                      <a:pt x="266" y="34"/>
                    </a:lnTo>
                    <a:lnTo>
                      <a:pt x="266" y="34"/>
                    </a:lnTo>
                    <a:close/>
                  </a:path>
                </a:pathLst>
              </a:custGeom>
              <a:solidFill>
                <a:srgbClr val="C081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/>
              <a:lstStyle/>
              <a:p>
                <a:endParaRPr lang="en-AU" sz="1125"/>
              </a:p>
            </p:txBody>
          </p:sp>
          <p:sp>
            <p:nvSpPr>
              <p:cNvPr id="39" name="Freeform 44"/>
              <p:cNvSpPr>
                <a:spLocks noEditPoints="1"/>
              </p:cNvSpPr>
              <p:nvPr/>
            </p:nvSpPr>
            <p:spPr bwMode="auto">
              <a:xfrm>
                <a:off x="7740650" y="4568825"/>
                <a:ext cx="180975" cy="114300"/>
              </a:xfrm>
              <a:custGeom>
                <a:avLst/>
                <a:gdLst>
                  <a:gd name="T0" fmla="*/ 108 w 114"/>
                  <a:gd name="T1" fmla="*/ 66 h 72"/>
                  <a:gd name="T2" fmla="*/ 98 w 114"/>
                  <a:gd name="T3" fmla="*/ 58 h 72"/>
                  <a:gd name="T4" fmla="*/ 80 w 114"/>
                  <a:gd name="T5" fmla="*/ 68 h 72"/>
                  <a:gd name="T6" fmla="*/ 72 w 114"/>
                  <a:gd name="T7" fmla="*/ 72 h 72"/>
                  <a:gd name="T8" fmla="*/ 62 w 114"/>
                  <a:gd name="T9" fmla="*/ 72 h 72"/>
                  <a:gd name="T10" fmla="*/ 42 w 114"/>
                  <a:gd name="T11" fmla="*/ 68 h 72"/>
                  <a:gd name="T12" fmla="*/ 54 w 114"/>
                  <a:gd name="T13" fmla="*/ 56 h 72"/>
                  <a:gd name="T14" fmla="*/ 64 w 114"/>
                  <a:gd name="T15" fmla="*/ 58 h 72"/>
                  <a:gd name="T16" fmla="*/ 72 w 114"/>
                  <a:gd name="T17" fmla="*/ 60 h 72"/>
                  <a:gd name="T18" fmla="*/ 90 w 114"/>
                  <a:gd name="T19" fmla="*/ 54 h 72"/>
                  <a:gd name="T20" fmla="*/ 74 w 114"/>
                  <a:gd name="T21" fmla="*/ 44 h 72"/>
                  <a:gd name="T22" fmla="*/ 58 w 114"/>
                  <a:gd name="T23" fmla="*/ 36 h 72"/>
                  <a:gd name="T24" fmla="*/ 38 w 114"/>
                  <a:gd name="T25" fmla="*/ 42 h 72"/>
                  <a:gd name="T26" fmla="*/ 28 w 114"/>
                  <a:gd name="T27" fmla="*/ 44 h 72"/>
                  <a:gd name="T28" fmla="*/ 20 w 114"/>
                  <a:gd name="T29" fmla="*/ 46 h 72"/>
                  <a:gd name="T30" fmla="*/ 6 w 114"/>
                  <a:gd name="T31" fmla="*/ 40 h 72"/>
                  <a:gd name="T32" fmla="*/ 2 w 114"/>
                  <a:gd name="T33" fmla="*/ 38 h 72"/>
                  <a:gd name="T34" fmla="*/ 0 w 114"/>
                  <a:gd name="T35" fmla="*/ 30 h 72"/>
                  <a:gd name="T36" fmla="*/ 0 w 114"/>
                  <a:gd name="T37" fmla="*/ 24 h 72"/>
                  <a:gd name="T38" fmla="*/ 16 w 114"/>
                  <a:gd name="T39" fmla="*/ 10 h 72"/>
                  <a:gd name="T40" fmla="*/ 12 w 114"/>
                  <a:gd name="T41" fmla="*/ 8 h 72"/>
                  <a:gd name="T42" fmla="*/ 18 w 114"/>
                  <a:gd name="T43" fmla="*/ 4 h 72"/>
                  <a:gd name="T44" fmla="*/ 22 w 114"/>
                  <a:gd name="T45" fmla="*/ 6 h 72"/>
                  <a:gd name="T46" fmla="*/ 32 w 114"/>
                  <a:gd name="T47" fmla="*/ 2 h 72"/>
                  <a:gd name="T48" fmla="*/ 42 w 114"/>
                  <a:gd name="T49" fmla="*/ 0 h 72"/>
                  <a:gd name="T50" fmla="*/ 64 w 114"/>
                  <a:gd name="T51" fmla="*/ 2 h 72"/>
                  <a:gd name="T52" fmla="*/ 54 w 114"/>
                  <a:gd name="T53" fmla="*/ 10 h 72"/>
                  <a:gd name="T54" fmla="*/ 48 w 114"/>
                  <a:gd name="T55" fmla="*/ 8 h 72"/>
                  <a:gd name="T56" fmla="*/ 42 w 114"/>
                  <a:gd name="T57" fmla="*/ 8 h 72"/>
                  <a:gd name="T58" fmla="*/ 30 w 114"/>
                  <a:gd name="T59" fmla="*/ 10 h 72"/>
                  <a:gd name="T60" fmla="*/ 42 w 114"/>
                  <a:gd name="T61" fmla="*/ 18 h 72"/>
                  <a:gd name="T62" fmla="*/ 56 w 114"/>
                  <a:gd name="T63" fmla="*/ 26 h 72"/>
                  <a:gd name="T64" fmla="*/ 70 w 114"/>
                  <a:gd name="T65" fmla="*/ 20 h 72"/>
                  <a:gd name="T66" fmla="*/ 82 w 114"/>
                  <a:gd name="T67" fmla="*/ 16 h 72"/>
                  <a:gd name="T68" fmla="*/ 94 w 114"/>
                  <a:gd name="T69" fmla="*/ 18 h 72"/>
                  <a:gd name="T70" fmla="*/ 104 w 114"/>
                  <a:gd name="T71" fmla="*/ 20 h 72"/>
                  <a:gd name="T72" fmla="*/ 110 w 114"/>
                  <a:gd name="T73" fmla="*/ 26 h 72"/>
                  <a:gd name="T74" fmla="*/ 114 w 114"/>
                  <a:gd name="T75" fmla="*/ 34 h 72"/>
                  <a:gd name="T76" fmla="*/ 114 w 114"/>
                  <a:gd name="T77" fmla="*/ 40 h 72"/>
                  <a:gd name="T78" fmla="*/ 104 w 114"/>
                  <a:gd name="T79" fmla="*/ 54 h 72"/>
                  <a:gd name="T80" fmla="*/ 114 w 114"/>
                  <a:gd name="T81" fmla="*/ 60 h 72"/>
                  <a:gd name="T82" fmla="*/ 108 w 114"/>
                  <a:gd name="T83" fmla="*/ 66 h 72"/>
                  <a:gd name="T84" fmla="*/ 22 w 114"/>
                  <a:gd name="T85" fmla="*/ 14 h 72"/>
                  <a:gd name="T86" fmla="*/ 22 w 114"/>
                  <a:gd name="T87" fmla="*/ 14 h 72"/>
                  <a:gd name="T88" fmla="*/ 16 w 114"/>
                  <a:gd name="T89" fmla="*/ 24 h 72"/>
                  <a:gd name="T90" fmla="*/ 16 w 114"/>
                  <a:gd name="T91" fmla="*/ 28 h 72"/>
                  <a:gd name="T92" fmla="*/ 20 w 114"/>
                  <a:gd name="T93" fmla="*/ 32 h 72"/>
                  <a:gd name="T94" fmla="*/ 30 w 114"/>
                  <a:gd name="T95" fmla="*/ 34 h 72"/>
                  <a:gd name="T96" fmla="*/ 38 w 114"/>
                  <a:gd name="T97" fmla="*/ 32 h 72"/>
                  <a:gd name="T98" fmla="*/ 48 w 114"/>
                  <a:gd name="T99" fmla="*/ 30 h 72"/>
                  <a:gd name="T100" fmla="*/ 34 w 114"/>
                  <a:gd name="T101" fmla="*/ 22 h 72"/>
                  <a:gd name="T102" fmla="*/ 22 w 114"/>
                  <a:gd name="T103" fmla="*/ 14 h 72"/>
                  <a:gd name="T104" fmla="*/ 96 w 114"/>
                  <a:gd name="T105" fmla="*/ 48 h 72"/>
                  <a:gd name="T106" fmla="*/ 100 w 114"/>
                  <a:gd name="T107" fmla="*/ 42 h 72"/>
                  <a:gd name="T108" fmla="*/ 100 w 114"/>
                  <a:gd name="T109" fmla="*/ 38 h 72"/>
                  <a:gd name="T110" fmla="*/ 94 w 114"/>
                  <a:gd name="T111" fmla="*/ 28 h 72"/>
                  <a:gd name="T112" fmla="*/ 88 w 114"/>
                  <a:gd name="T113" fmla="*/ 26 h 72"/>
                  <a:gd name="T114" fmla="*/ 82 w 114"/>
                  <a:gd name="T115" fmla="*/ 26 h 72"/>
                  <a:gd name="T116" fmla="*/ 66 w 114"/>
                  <a:gd name="T117" fmla="*/ 32 h 72"/>
                  <a:gd name="T118" fmla="*/ 80 w 114"/>
                  <a:gd name="T119" fmla="*/ 40 h 72"/>
                  <a:gd name="T120" fmla="*/ 96 w 114"/>
                  <a:gd name="T121" fmla="*/ 48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14" h="72">
                    <a:moveTo>
                      <a:pt x="108" y="66"/>
                    </a:moveTo>
                    <a:lnTo>
                      <a:pt x="108" y="66"/>
                    </a:lnTo>
                    <a:lnTo>
                      <a:pt x="98" y="58"/>
                    </a:lnTo>
                    <a:lnTo>
                      <a:pt x="98" y="58"/>
                    </a:lnTo>
                    <a:lnTo>
                      <a:pt x="88" y="64"/>
                    </a:lnTo>
                    <a:lnTo>
                      <a:pt x="80" y="68"/>
                    </a:lnTo>
                    <a:lnTo>
                      <a:pt x="80" y="68"/>
                    </a:lnTo>
                    <a:lnTo>
                      <a:pt x="72" y="72"/>
                    </a:lnTo>
                    <a:lnTo>
                      <a:pt x="62" y="72"/>
                    </a:lnTo>
                    <a:lnTo>
                      <a:pt x="62" y="72"/>
                    </a:lnTo>
                    <a:lnTo>
                      <a:pt x="52" y="70"/>
                    </a:lnTo>
                    <a:lnTo>
                      <a:pt x="42" y="68"/>
                    </a:lnTo>
                    <a:lnTo>
                      <a:pt x="42" y="68"/>
                    </a:lnTo>
                    <a:lnTo>
                      <a:pt x="54" y="56"/>
                    </a:lnTo>
                    <a:lnTo>
                      <a:pt x="54" y="56"/>
                    </a:lnTo>
                    <a:lnTo>
                      <a:pt x="64" y="58"/>
                    </a:lnTo>
                    <a:lnTo>
                      <a:pt x="72" y="60"/>
                    </a:lnTo>
                    <a:lnTo>
                      <a:pt x="72" y="60"/>
                    </a:lnTo>
                    <a:lnTo>
                      <a:pt x="80" y="58"/>
                    </a:lnTo>
                    <a:lnTo>
                      <a:pt x="90" y="54"/>
                    </a:lnTo>
                    <a:lnTo>
                      <a:pt x="90" y="54"/>
                    </a:lnTo>
                    <a:lnTo>
                      <a:pt x="74" y="44"/>
                    </a:lnTo>
                    <a:lnTo>
                      <a:pt x="74" y="44"/>
                    </a:lnTo>
                    <a:lnTo>
                      <a:pt x="58" y="36"/>
                    </a:lnTo>
                    <a:lnTo>
                      <a:pt x="58" y="36"/>
                    </a:lnTo>
                    <a:lnTo>
                      <a:pt x="38" y="42"/>
                    </a:lnTo>
                    <a:lnTo>
                      <a:pt x="38" y="42"/>
                    </a:lnTo>
                    <a:lnTo>
                      <a:pt x="28" y="44"/>
                    </a:lnTo>
                    <a:lnTo>
                      <a:pt x="20" y="46"/>
                    </a:lnTo>
                    <a:lnTo>
                      <a:pt x="20" y="46"/>
                    </a:lnTo>
                    <a:lnTo>
                      <a:pt x="12" y="44"/>
                    </a:lnTo>
                    <a:lnTo>
                      <a:pt x="6" y="40"/>
                    </a:lnTo>
                    <a:lnTo>
                      <a:pt x="6" y="40"/>
                    </a:lnTo>
                    <a:lnTo>
                      <a:pt x="2" y="38"/>
                    </a:lnTo>
                    <a:lnTo>
                      <a:pt x="0" y="34"/>
                    </a:lnTo>
                    <a:lnTo>
                      <a:pt x="0" y="30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6" y="18"/>
                    </a:lnTo>
                    <a:lnTo>
                      <a:pt x="16" y="10"/>
                    </a:lnTo>
                    <a:lnTo>
                      <a:pt x="16" y="10"/>
                    </a:lnTo>
                    <a:lnTo>
                      <a:pt x="12" y="8"/>
                    </a:lnTo>
                    <a:lnTo>
                      <a:pt x="12" y="8"/>
                    </a:lnTo>
                    <a:lnTo>
                      <a:pt x="18" y="4"/>
                    </a:lnTo>
                    <a:lnTo>
                      <a:pt x="18" y="4"/>
                    </a:lnTo>
                    <a:lnTo>
                      <a:pt x="22" y="6"/>
                    </a:lnTo>
                    <a:lnTo>
                      <a:pt x="22" y="6"/>
                    </a:lnTo>
                    <a:lnTo>
                      <a:pt x="32" y="2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54" y="0"/>
                    </a:lnTo>
                    <a:lnTo>
                      <a:pt x="64" y="2"/>
                    </a:lnTo>
                    <a:lnTo>
                      <a:pt x="64" y="2"/>
                    </a:lnTo>
                    <a:lnTo>
                      <a:pt x="54" y="10"/>
                    </a:lnTo>
                    <a:lnTo>
                      <a:pt x="54" y="10"/>
                    </a:lnTo>
                    <a:lnTo>
                      <a:pt x="48" y="8"/>
                    </a:lnTo>
                    <a:lnTo>
                      <a:pt x="42" y="8"/>
                    </a:lnTo>
                    <a:lnTo>
                      <a:pt x="42" y="8"/>
                    </a:lnTo>
                    <a:lnTo>
                      <a:pt x="36" y="8"/>
                    </a:lnTo>
                    <a:lnTo>
                      <a:pt x="30" y="10"/>
                    </a:lnTo>
                    <a:lnTo>
                      <a:pt x="30" y="10"/>
                    </a:lnTo>
                    <a:lnTo>
                      <a:pt x="42" y="18"/>
                    </a:lnTo>
                    <a:lnTo>
                      <a:pt x="42" y="18"/>
                    </a:lnTo>
                    <a:lnTo>
                      <a:pt x="56" y="26"/>
                    </a:lnTo>
                    <a:lnTo>
                      <a:pt x="56" y="26"/>
                    </a:lnTo>
                    <a:lnTo>
                      <a:pt x="70" y="20"/>
                    </a:lnTo>
                    <a:lnTo>
                      <a:pt x="70" y="20"/>
                    </a:lnTo>
                    <a:lnTo>
                      <a:pt x="82" y="16"/>
                    </a:lnTo>
                    <a:lnTo>
                      <a:pt x="82" y="16"/>
                    </a:lnTo>
                    <a:lnTo>
                      <a:pt x="94" y="18"/>
                    </a:lnTo>
                    <a:lnTo>
                      <a:pt x="94" y="18"/>
                    </a:lnTo>
                    <a:lnTo>
                      <a:pt x="104" y="20"/>
                    </a:lnTo>
                    <a:lnTo>
                      <a:pt x="104" y="20"/>
                    </a:lnTo>
                    <a:lnTo>
                      <a:pt x="110" y="26"/>
                    </a:lnTo>
                    <a:lnTo>
                      <a:pt x="112" y="30"/>
                    </a:lnTo>
                    <a:lnTo>
                      <a:pt x="114" y="34"/>
                    </a:lnTo>
                    <a:lnTo>
                      <a:pt x="114" y="34"/>
                    </a:lnTo>
                    <a:lnTo>
                      <a:pt x="114" y="40"/>
                    </a:lnTo>
                    <a:lnTo>
                      <a:pt x="112" y="44"/>
                    </a:lnTo>
                    <a:lnTo>
                      <a:pt x="104" y="54"/>
                    </a:lnTo>
                    <a:lnTo>
                      <a:pt x="104" y="54"/>
                    </a:lnTo>
                    <a:lnTo>
                      <a:pt x="114" y="60"/>
                    </a:lnTo>
                    <a:lnTo>
                      <a:pt x="114" y="60"/>
                    </a:lnTo>
                    <a:lnTo>
                      <a:pt x="108" y="66"/>
                    </a:lnTo>
                    <a:lnTo>
                      <a:pt x="108" y="66"/>
                    </a:lnTo>
                    <a:close/>
                    <a:moveTo>
                      <a:pt x="22" y="14"/>
                    </a:moveTo>
                    <a:lnTo>
                      <a:pt x="22" y="14"/>
                    </a:lnTo>
                    <a:lnTo>
                      <a:pt x="22" y="14"/>
                    </a:lnTo>
                    <a:lnTo>
                      <a:pt x="18" y="20"/>
                    </a:lnTo>
                    <a:lnTo>
                      <a:pt x="16" y="24"/>
                    </a:lnTo>
                    <a:lnTo>
                      <a:pt x="16" y="24"/>
                    </a:lnTo>
                    <a:lnTo>
                      <a:pt x="16" y="28"/>
                    </a:lnTo>
                    <a:lnTo>
                      <a:pt x="20" y="32"/>
                    </a:lnTo>
                    <a:lnTo>
                      <a:pt x="20" y="32"/>
                    </a:lnTo>
                    <a:lnTo>
                      <a:pt x="24" y="34"/>
                    </a:lnTo>
                    <a:lnTo>
                      <a:pt x="30" y="34"/>
                    </a:lnTo>
                    <a:lnTo>
                      <a:pt x="30" y="34"/>
                    </a:lnTo>
                    <a:lnTo>
                      <a:pt x="38" y="32"/>
                    </a:lnTo>
                    <a:lnTo>
                      <a:pt x="48" y="30"/>
                    </a:lnTo>
                    <a:lnTo>
                      <a:pt x="48" y="30"/>
                    </a:lnTo>
                    <a:lnTo>
                      <a:pt x="34" y="22"/>
                    </a:lnTo>
                    <a:lnTo>
                      <a:pt x="34" y="22"/>
                    </a:lnTo>
                    <a:lnTo>
                      <a:pt x="22" y="14"/>
                    </a:lnTo>
                    <a:lnTo>
                      <a:pt x="22" y="14"/>
                    </a:lnTo>
                    <a:close/>
                    <a:moveTo>
                      <a:pt x="96" y="48"/>
                    </a:moveTo>
                    <a:lnTo>
                      <a:pt x="96" y="48"/>
                    </a:lnTo>
                    <a:lnTo>
                      <a:pt x="96" y="48"/>
                    </a:lnTo>
                    <a:lnTo>
                      <a:pt x="100" y="42"/>
                    </a:lnTo>
                    <a:lnTo>
                      <a:pt x="100" y="38"/>
                    </a:lnTo>
                    <a:lnTo>
                      <a:pt x="100" y="38"/>
                    </a:lnTo>
                    <a:lnTo>
                      <a:pt x="98" y="32"/>
                    </a:lnTo>
                    <a:lnTo>
                      <a:pt x="94" y="28"/>
                    </a:lnTo>
                    <a:lnTo>
                      <a:pt x="94" y="28"/>
                    </a:lnTo>
                    <a:lnTo>
                      <a:pt x="88" y="26"/>
                    </a:lnTo>
                    <a:lnTo>
                      <a:pt x="82" y="26"/>
                    </a:lnTo>
                    <a:lnTo>
                      <a:pt x="82" y="26"/>
                    </a:lnTo>
                    <a:lnTo>
                      <a:pt x="76" y="28"/>
                    </a:lnTo>
                    <a:lnTo>
                      <a:pt x="66" y="32"/>
                    </a:lnTo>
                    <a:lnTo>
                      <a:pt x="66" y="32"/>
                    </a:lnTo>
                    <a:lnTo>
                      <a:pt x="80" y="40"/>
                    </a:lnTo>
                    <a:lnTo>
                      <a:pt x="80" y="40"/>
                    </a:lnTo>
                    <a:lnTo>
                      <a:pt x="96" y="48"/>
                    </a:lnTo>
                    <a:lnTo>
                      <a:pt x="96" y="48"/>
                    </a:lnTo>
                    <a:close/>
                  </a:path>
                </a:pathLst>
              </a:custGeom>
              <a:solidFill>
                <a:srgbClr val="8057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/>
              <a:lstStyle/>
              <a:p>
                <a:endParaRPr lang="en-AU" sz="1125"/>
              </a:p>
            </p:txBody>
          </p:sp>
          <p:sp>
            <p:nvSpPr>
              <p:cNvPr id="40" name="Freeform 45"/>
              <p:cNvSpPr/>
              <p:nvPr/>
            </p:nvSpPr>
            <p:spPr bwMode="auto">
              <a:xfrm>
                <a:off x="7635875" y="4422775"/>
                <a:ext cx="457200" cy="225425"/>
              </a:xfrm>
              <a:custGeom>
                <a:avLst/>
                <a:gdLst>
                  <a:gd name="T0" fmla="*/ 132 w 288"/>
                  <a:gd name="T1" fmla="*/ 6 h 142"/>
                  <a:gd name="T2" fmla="*/ 132 w 288"/>
                  <a:gd name="T3" fmla="*/ 6 h 142"/>
                  <a:gd name="T4" fmla="*/ 102 w 288"/>
                  <a:gd name="T5" fmla="*/ 12 h 142"/>
                  <a:gd name="T6" fmla="*/ 76 w 288"/>
                  <a:gd name="T7" fmla="*/ 22 h 142"/>
                  <a:gd name="T8" fmla="*/ 52 w 288"/>
                  <a:gd name="T9" fmla="*/ 32 h 142"/>
                  <a:gd name="T10" fmla="*/ 34 w 288"/>
                  <a:gd name="T11" fmla="*/ 44 h 142"/>
                  <a:gd name="T12" fmla="*/ 18 w 288"/>
                  <a:gd name="T13" fmla="*/ 56 h 142"/>
                  <a:gd name="T14" fmla="*/ 6 w 288"/>
                  <a:gd name="T15" fmla="*/ 70 h 142"/>
                  <a:gd name="T16" fmla="*/ 2 w 288"/>
                  <a:gd name="T17" fmla="*/ 78 h 142"/>
                  <a:gd name="T18" fmla="*/ 0 w 288"/>
                  <a:gd name="T19" fmla="*/ 84 h 142"/>
                  <a:gd name="T20" fmla="*/ 0 w 288"/>
                  <a:gd name="T21" fmla="*/ 92 h 142"/>
                  <a:gd name="T22" fmla="*/ 0 w 288"/>
                  <a:gd name="T23" fmla="*/ 98 h 142"/>
                  <a:gd name="T24" fmla="*/ 0 w 288"/>
                  <a:gd name="T25" fmla="*/ 98 h 142"/>
                  <a:gd name="T26" fmla="*/ 2 w 288"/>
                  <a:gd name="T27" fmla="*/ 104 h 142"/>
                  <a:gd name="T28" fmla="*/ 6 w 288"/>
                  <a:gd name="T29" fmla="*/ 110 h 142"/>
                  <a:gd name="T30" fmla="*/ 10 w 288"/>
                  <a:gd name="T31" fmla="*/ 116 h 142"/>
                  <a:gd name="T32" fmla="*/ 16 w 288"/>
                  <a:gd name="T33" fmla="*/ 122 h 142"/>
                  <a:gd name="T34" fmla="*/ 32 w 288"/>
                  <a:gd name="T35" fmla="*/ 130 h 142"/>
                  <a:gd name="T36" fmla="*/ 50 w 288"/>
                  <a:gd name="T37" fmla="*/ 136 h 142"/>
                  <a:gd name="T38" fmla="*/ 74 w 288"/>
                  <a:gd name="T39" fmla="*/ 140 h 142"/>
                  <a:gd name="T40" fmla="*/ 98 w 288"/>
                  <a:gd name="T41" fmla="*/ 142 h 142"/>
                  <a:gd name="T42" fmla="*/ 126 w 288"/>
                  <a:gd name="T43" fmla="*/ 140 h 142"/>
                  <a:gd name="T44" fmla="*/ 156 w 288"/>
                  <a:gd name="T45" fmla="*/ 136 h 142"/>
                  <a:gd name="T46" fmla="*/ 156 w 288"/>
                  <a:gd name="T47" fmla="*/ 136 h 142"/>
                  <a:gd name="T48" fmla="*/ 184 w 288"/>
                  <a:gd name="T49" fmla="*/ 130 h 142"/>
                  <a:gd name="T50" fmla="*/ 210 w 288"/>
                  <a:gd name="T51" fmla="*/ 120 h 142"/>
                  <a:gd name="T52" fmla="*/ 234 w 288"/>
                  <a:gd name="T53" fmla="*/ 110 h 142"/>
                  <a:gd name="T54" fmla="*/ 254 w 288"/>
                  <a:gd name="T55" fmla="*/ 98 h 142"/>
                  <a:gd name="T56" fmla="*/ 270 w 288"/>
                  <a:gd name="T57" fmla="*/ 86 h 142"/>
                  <a:gd name="T58" fmla="*/ 280 w 288"/>
                  <a:gd name="T59" fmla="*/ 72 h 142"/>
                  <a:gd name="T60" fmla="*/ 284 w 288"/>
                  <a:gd name="T61" fmla="*/ 64 h 142"/>
                  <a:gd name="T62" fmla="*/ 288 w 288"/>
                  <a:gd name="T63" fmla="*/ 58 h 142"/>
                  <a:gd name="T64" fmla="*/ 288 w 288"/>
                  <a:gd name="T65" fmla="*/ 50 h 142"/>
                  <a:gd name="T66" fmla="*/ 288 w 288"/>
                  <a:gd name="T67" fmla="*/ 44 h 142"/>
                  <a:gd name="T68" fmla="*/ 288 w 288"/>
                  <a:gd name="T69" fmla="*/ 44 h 142"/>
                  <a:gd name="T70" fmla="*/ 286 w 288"/>
                  <a:gd name="T71" fmla="*/ 38 h 142"/>
                  <a:gd name="T72" fmla="*/ 282 w 288"/>
                  <a:gd name="T73" fmla="*/ 32 h 142"/>
                  <a:gd name="T74" fmla="*/ 278 w 288"/>
                  <a:gd name="T75" fmla="*/ 26 h 142"/>
                  <a:gd name="T76" fmla="*/ 272 w 288"/>
                  <a:gd name="T77" fmla="*/ 20 h 142"/>
                  <a:gd name="T78" fmla="*/ 256 w 288"/>
                  <a:gd name="T79" fmla="*/ 12 h 142"/>
                  <a:gd name="T80" fmla="*/ 236 w 288"/>
                  <a:gd name="T81" fmla="*/ 6 h 142"/>
                  <a:gd name="T82" fmla="*/ 214 w 288"/>
                  <a:gd name="T83" fmla="*/ 2 h 142"/>
                  <a:gd name="T84" fmla="*/ 188 w 288"/>
                  <a:gd name="T85" fmla="*/ 0 h 142"/>
                  <a:gd name="T86" fmla="*/ 160 w 288"/>
                  <a:gd name="T87" fmla="*/ 2 h 142"/>
                  <a:gd name="T88" fmla="*/ 132 w 288"/>
                  <a:gd name="T89" fmla="*/ 6 h 142"/>
                  <a:gd name="T90" fmla="*/ 132 w 288"/>
                  <a:gd name="T91" fmla="*/ 6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88" h="142">
                    <a:moveTo>
                      <a:pt x="132" y="6"/>
                    </a:moveTo>
                    <a:lnTo>
                      <a:pt x="132" y="6"/>
                    </a:lnTo>
                    <a:lnTo>
                      <a:pt x="102" y="12"/>
                    </a:lnTo>
                    <a:lnTo>
                      <a:pt x="76" y="22"/>
                    </a:lnTo>
                    <a:lnTo>
                      <a:pt x="52" y="32"/>
                    </a:lnTo>
                    <a:lnTo>
                      <a:pt x="34" y="44"/>
                    </a:lnTo>
                    <a:lnTo>
                      <a:pt x="18" y="56"/>
                    </a:lnTo>
                    <a:lnTo>
                      <a:pt x="6" y="70"/>
                    </a:lnTo>
                    <a:lnTo>
                      <a:pt x="2" y="78"/>
                    </a:lnTo>
                    <a:lnTo>
                      <a:pt x="0" y="84"/>
                    </a:lnTo>
                    <a:lnTo>
                      <a:pt x="0" y="92"/>
                    </a:lnTo>
                    <a:lnTo>
                      <a:pt x="0" y="98"/>
                    </a:lnTo>
                    <a:lnTo>
                      <a:pt x="0" y="98"/>
                    </a:lnTo>
                    <a:lnTo>
                      <a:pt x="2" y="104"/>
                    </a:lnTo>
                    <a:lnTo>
                      <a:pt x="6" y="110"/>
                    </a:lnTo>
                    <a:lnTo>
                      <a:pt x="10" y="116"/>
                    </a:lnTo>
                    <a:lnTo>
                      <a:pt x="16" y="122"/>
                    </a:lnTo>
                    <a:lnTo>
                      <a:pt x="32" y="130"/>
                    </a:lnTo>
                    <a:lnTo>
                      <a:pt x="50" y="136"/>
                    </a:lnTo>
                    <a:lnTo>
                      <a:pt x="74" y="140"/>
                    </a:lnTo>
                    <a:lnTo>
                      <a:pt x="98" y="142"/>
                    </a:lnTo>
                    <a:lnTo>
                      <a:pt x="126" y="140"/>
                    </a:lnTo>
                    <a:lnTo>
                      <a:pt x="156" y="136"/>
                    </a:lnTo>
                    <a:lnTo>
                      <a:pt x="156" y="136"/>
                    </a:lnTo>
                    <a:lnTo>
                      <a:pt x="184" y="130"/>
                    </a:lnTo>
                    <a:lnTo>
                      <a:pt x="210" y="120"/>
                    </a:lnTo>
                    <a:lnTo>
                      <a:pt x="234" y="110"/>
                    </a:lnTo>
                    <a:lnTo>
                      <a:pt x="254" y="98"/>
                    </a:lnTo>
                    <a:lnTo>
                      <a:pt x="270" y="86"/>
                    </a:lnTo>
                    <a:lnTo>
                      <a:pt x="280" y="72"/>
                    </a:lnTo>
                    <a:lnTo>
                      <a:pt x="284" y="64"/>
                    </a:lnTo>
                    <a:lnTo>
                      <a:pt x="288" y="58"/>
                    </a:lnTo>
                    <a:lnTo>
                      <a:pt x="288" y="50"/>
                    </a:lnTo>
                    <a:lnTo>
                      <a:pt x="288" y="44"/>
                    </a:lnTo>
                    <a:lnTo>
                      <a:pt x="288" y="44"/>
                    </a:lnTo>
                    <a:lnTo>
                      <a:pt x="286" y="38"/>
                    </a:lnTo>
                    <a:lnTo>
                      <a:pt x="282" y="32"/>
                    </a:lnTo>
                    <a:lnTo>
                      <a:pt x="278" y="26"/>
                    </a:lnTo>
                    <a:lnTo>
                      <a:pt x="272" y="20"/>
                    </a:lnTo>
                    <a:lnTo>
                      <a:pt x="256" y="12"/>
                    </a:lnTo>
                    <a:lnTo>
                      <a:pt x="236" y="6"/>
                    </a:lnTo>
                    <a:lnTo>
                      <a:pt x="214" y="2"/>
                    </a:lnTo>
                    <a:lnTo>
                      <a:pt x="188" y="0"/>
                    </a:lnTo>
                    <a:lnTo>
                      <a:pt x="160" y="2"/>
                    </a:lnTo>
                    <a:lnTo>
                      <a:pt x="132" y="6"/>
                    </a:lnTo>
                    <a:lnTo>
                      <a:pt x="132" y="6"/>
                    </a:lnTo>
                    <a:close/>
                  </a:path>
                </a:pathLst>
              </a:custGeom>
              <a:solidFill>
                <a:srgbClr val="ED9C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/>
              <a:lstStyle/>
              <a:p>
                <a:endParaRPr lang="en-AU" sz="1125"/>
              </a:p>
            </p:txBody>
          </p:sp>
          <p:sp>
            <p:nvSpPr>
              <p:cNvPr id="41" name="Freeform 46"/>
              <p:cNvSpPr/>
              <p:nvPr/>
            </p:nvSpPr>
            <p:spPr bwMode="auto">
              <a:xfrm>
                <a:off x="7664450" y="4441825"/>
                <a:ext cx="396875" cy="168275"/>
              </a:xfrm>
              <a:custGeom>
                <a:avLst/>
                <a:gdLst>
                  <a:gd name="T0" fmla="*/ 116 w 250"/>
                  <a:gd name="T1" fmla="*/ 6 h 106"/>
                  <a:gd name="T2" fmla="*/ 116 w 250"/>
                  <a:gd name="T3" fmla="*/ 6 h 106"/>
                  <a:gd name="T4" fmla="*/ 92 w 250"/>
                  <a:gd name="T5" fmla="*/ 10 h 106"/>
                  <a:gd name="T6" fmla="*/ 68 w 250"/>
                  <a:gd name="T7" fmla="*/ 18 h 106"/>
                  <a:gd name="T8" fmla="*/ 46 w 250"/>
                  <a:gd name="T9" fmla="*/ 28 h 106"/>
                  <a:gd name="T10" fmla="*/ 26 w 250"/>
                  <a:gd name="T11" fmla="*/ 40 h 106"/>
                  <a:gd name="T12" fmla="*/ 26 w 250"/>
                  <a:gd name="T13" fmla="*/ 40 h 106"/>
                  <a:gd name="T14" fmla="*/ 16 w 250"/>
                  <a:gd name="T15" fmla="*/ 46 h 106"/>
                  <a:gd name="T16" fmla="*/ 8 w 250"/>
                  <a:gd name="T17" fmla="*/ 56 h 106"/>
                  <a:gd name="T18" fmla="*/ 0 w 250"/>
                  <a:gd name="T19" fmla="*/ 66 h 106"/>
                  <a:gd name="T20" fmla="*/ 0 w 250"/>
                  <a:gd name="T21" fmla="*/ 72 h 106"/>
                  <a:gd name="T22" fmla="*/ 0 w 250"/>
                  <a:gd name="T23" fmla="*/ 76 h 106"/>
                  <a:gd name="T24" fmla="*/ 0 w 250"/>
                  <a:gd name="T25" fmla="*/ 76 h 106"/>
                  <a:gd name="T26" fmla="*/ 2 w 250"/>
                  <a:gd name="T27" fmla="*/ 82 h 106"/>
                  <a:gd name="T28" fmla="*/ 4 w 250"/>
                  <a:gd name="T29" fmla="*/ 86 h 106"/>
                  <a:gd name="T30" fmla="*/ 14 w 250"/>
                  <a:gd name="T31" fmla="*/ 92 h 106"/>
                  <a:gd name="T32" fmla="*/ 26 w 250"/>
                  <a:gd name="T33" fmla="*/ 98 h 106"/>
                  <a:gd name="T34" fmla="*/ 36 w 250"/>
                  <a:gd name="T35" fmla="*/ 100 h 106"/>
                  <a:gd name="T36" fmla="*/ 36 w 250"/>
                  <a:gd name="T37" fmla="*/ 100 h 106"/>
                  <a:gd name="T38" fmla="*/ 60 w 250"/>
                  <a:gd name="T39" fmla="*/ 104 h 106"/>
                  <a:gd name="T40" fmla="*/ 86 w 250"/>
                  <a:gd name="T41" fmla="*/ 106 h 106"/>
                  <a:gd name="T42" fmla="*/ 110 w 250"/>
                  <a:gd name="T43" fmla="*/ 104 h 106"/>
                  <a:gd name="T44" fmla="*/ 134 w 250"/>
                  <a:gd name="T45" fmla="*/ 100 h 106"/>
                  <a:gd name="T46" fmla="*/ 134 w 250"/>
                  <a:gd name="T47" fmla="*/ 100 h 106"/>
                  <a:gd name="T48" fmla="*/ 158 w 250"/>
                  <a:gd name="T49" fmla="*/ 94 h 106"/>
                  <a:gd name="T50" fmla="*/ 182 w 250"/>
                  <a:gd name="T51" fmla="*/ 88 h 106"/>
                  <a:gd name="T52" fmla="*/ 204 w 250"/>
                  <a:gd name="T53" fmla="*/ 78 h 106"/>
                  <a:gd name="T54" fmla="*/ 224 w 250"/>
                  <a:gd name="T55" fmla="*/ 66 h 106"/>
                  <a:gd name="T56" fmla="*/ 224 w 250"/>
                  <a:gd name="T57" fmla="*/ 66 h 106"/>
                  <a:gd name="T58" fmla="*/ 234 w 250"/>
                  <a:gd name="T59" fmla="*/ 58 h 106"/>
                  <a:gd name="T60" fmla="*/ 242 w 250"/>
                  <a:gd name="T61" fmla="*/ 50 h 106"/>
                  <a:gd name="T62" fmla="*/ 250 w 250"/>
                  <a:gd name="T63" fmla="*/ 40 h 106"/>
                  <a:gd name="T64" fmla="*/ 250 w 250"/>
                  <a:gd name="T65" fmla="*/ 34 h 106"/>
                  <a:gd name="T66" fmla="*/ 250 w 250"/>
                  <a:gd name="T67" fmla="*/ 30 h 106"/>
                  <a:gd name="T68" fmla="*/ 250 w 250"/>
                  <a:gd name="T69" fmla="*/ 30 h 106"/>
                  <a:gd name="T70" fmla="*/ 250 w 250"/>
                  <a:gd name="T71" fmla="*/ 24 h 106"/>
                  <a:gd name="T72" fmla="*/ 246 w 250"/>
                  <a:gd name="T73" fmla="*/ 20 h 106"/>
                  <a:gd name="T74" fmla="*/ 236 w 250"/>
                  <a:gd name="T75" fmla="*/ 14 h 106"/>
                  <a:gd name="T76" fmla="*/ 224 w 250"/>
                  <a:gd name="T77" fmla="*/ 8 h 106"/>
                  <a:gd name="T78" fmla="*/ 214 w 250"/>
                  <a:gd name="T79" fmla="*/ 6 h 106"/>
                  <a:gd name="T80" fmla="*/ 214 w 250"/>
                  <a:gd name="T81" fmla="*/ 6 h 106"/>
                  <a:gd name="T82" fmla="*/ 190 w 250"/>
                  <a:gd name="T83" fmla="*/ 2 h 106"/>
                  <a:gd name="T84" fmla="*/ 166 w 250"/>
                  <a:gd name="T85" fmla="*/ 0 h 106"/>
                  <a:gd name="T86" fmla="*/ 140 w 250"/>
                  <a:gd name="T87" fmla="*/ 2 h 106"/>
                  <a:gd name="T88" fmla="*/ 116 w 250"/>
                  <a:gd name="T89" fmla="*/ 6 h 106"/>
                  <a:gd name="T90" fmla="*/ 116 w 250"/>
                  <a:gd name="T91" fmla="*/ 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50" h="106">
                    <a:moveTo>
                      <a:pt x="116" y="6"/>
                    </a:moveTo>
                    <a:lnTo>
                      <a:pt x="116" y="6"/>
                    </a:lnTo>
                    <a:lnTo>
                      <a:pt x="92" y="10"/>
                    </a:lnTo>
                    <a:lnTo>
                      <a:pt x="68" y="18"/>
                    </a:lnTo>
                    <a:lnTo>
                      <a:pt x="46" y="28"/>
                    </a:lnTo>
                    <a:lnTo>
                      <a:pt x="26" y="40"/>
                    </a:lnTo>
                    <a:lnTo>
                      <a:pt x="26" y="40"/>
                    </a:lnTo>
                    <a:lnTo>
                      <a:pt x="16" y="46"/>
                    </a:lnTo>
                    <a:lnTo>
                      <a:pt x="8" y="56"/>
                    </a:lnTo>
                    <a:lnTo>
                      <a:pt x="0" y="66"/>
                    </a:lnTo>
                    <a:lnTo>
                      <a:pt x="0" y="72"/>
                    </a:lnTo>
                    <a:lnTo>
                      <a:pt x="0" y="76"/>
                    </a:lnTo>
                    <a:lnTo>
                      <a:pt x="0" y="76"/>
                    </a:lnTo>
                    <a:lnTo>
                      <a:pt x="2" y="82"/>
                    </a:lnTo>
                    <a:lnTo>
                      <a:pt x="4" y="86"/>
                    </a:lnTo>
                    <a:lnTo>
                      <a:pt x="14" y="92"/>
                    </a:lnTo>
                    <a:lnTo>
                      <a:pt x="26" y="98"/>
                    </a:lnTo>
                    <a:lnTo>
                      <a:pt x="36" y="100"/>
                    </a:lnTo>
                    <a:lnTo>
                      <a:pt x="36" y="100"/>
                    </a:lnTo>
                    <a:lnTo>
                      <a:pt x="60" y="104"/>
                    </a:lnTo>
                    <a:lnTo>
                      <a:pt x="86" y="106"/>
                    </a:lnTo>
                    <a:lnTo>
                      <a:pt x="110" y="104"/>
                    </a:lnTo>
                    <a:lnTo>
                      <a:pt x="134" y="100"/>
                    </a:lnTo>
                    <a:lnTo>
                      <a:pt x="134" y="100"/>
                    </a:lnTo>
                    <a:lnTo>
                      <a:pt x="158" y="94"/>
                    </a:lnTo>
                    <a:lnTo>
                      <a:pt x="182" y="88"/>
                    </a:lnTo>
                    <a:lnTo>
                      <a:pt x="204" y="78"/>
                    </a:lnTo>
                    <a:lnTo>
                      <a:pt x="224" y="66"/>
                    </a:lnTo>
                    <a:lnTo>
                      <a:pt x="224" y="66"/>
                    </a:lnTo>
                    <a:lnTo>
                      <a:pt x="234" y="58"/>
                    </a:lnTo>
                    <a:lnTo>
                      <a:pt x="242" y="50"/>
                    </a:lnTo>
                    <a:lnTo>
                      <a:pt x="250" y="40"/>
                    </a:lnTo>
                    <a:lnTo>
                      <a:pt x="250" y="34"/>
                    </a:lnTo>
                    <a:lnTo>
                      <a:pt x="250" y="30"/>
                    </a:lnTo>
                    <a:lnTo>
                      <a:pt x="250" y="30"/>
                    </a:lnTo>
                    <a:lnTo>
                      <a:pt x="250" y="24"/>
                    </a:lnTo>
                    <a:lnTo>
                      <a:pt x="246" y="20"/>
                    </a:lnTo>
                    <a:lnTo>
                      <a:pt x="236" y="14"/>
                    </a:lnTo>
                    <a:lnTo>
                      <a:pt x="224" y="8"/>
                    </a:lnTo>
                    <a:lnTo>
                      <a:pt x="214" y="6"/>
                    </a:lnTo>
                    <a:lnTo>
                      <a:pt x="214" y="6"/>
                    </a:lnTo>
                    <a:lnTo>
                      <a:pt x="190" y="2"/>
                    </a:lnTo>
                    <a:lnTo>
                      <a:pt x="166" y="0"/>
                    </a:lnTo>
                    <a:lnTo>
                      <a:pt x="140" y="2"/>
                    </a:lnTo>
                    <a:lnTo>
                      <a:pt x="116" y="6"/>
                    </a:lnTo>
                    <a:lnTo>
                      <a:pt x="116" y="6"/>
                    </a:lnTo>
                    <a:close/>
                  </a:path>
                </a:pathLst>
              </a:custGeom>
              <a:solidFill>
                <a:srgbClr val="D48B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/>
              <a:lstStyle/>
              <a:p>
                <a:endParaRPr lang="en-AU" sz="1125"/>
              </a:p>
            </p:txBody>
          </p:sp>
          <p:sp>
            <p:nvSpPr>
              <p:cNvPr id="42" name="Freeform 47"/>
              <p:cNvSpPr/>
              <p:nvPr/>
            </p:nvSpPr>
            <p:spPr bwMode="auto">
              <a:xfrm>
                <a:off x="7635875" y="4495800"/>
                <a:ext cx="466725" cy="193675"/>
              </a:xfrm>
              <a:custGeom>
                <a:avLst/>
                <a:gdLst>
                  <a:gd name="T0" fmla="*/ 268 w 294"/>
                  <a:gd name="T1" fmla="*/ 34 h 122"/>
                  <a:gd name="T2" fmla="*/ 244 w 294"/>
                  <a:gd name="T3" fmla="*/ 52 h 122"/>
                  <a:gd name="T4" fmla="*/ 218 w 294"/>
                  <a:gd name="T5" fmla="*/ 64 h 122"/>
                  <a:gd name="T6" fmla="*/ 194 w 294"/>
                  <a:gd name="T7" fmla="*/ 74 h 122"/>
                  <a:gd name="T8" fmla="*/ 168 w 294"/>
                  <a:gd name="T9" fmla="*/ 80 h 122"/>
                  <a:gd name="T10" fmla="*/ 154 w 294"/>
                  <a:gd name="T11" fmla="*/ 82 h 122"/>
                  <a:gd name="T12" fmla="*/ 140 w 294"/>
                  <a:gd name="T13" fmla="*/ 86 h 122"/>
                  <a:gd name="T14" fmla="*/ 114 w 294"/>
                  <a:gd name="T15" fmla="*/ 88 h 122"/>
                  <a:gd name="T16" fmla="*/ 88 w 294"/>
                  <a:gd name="T17" fmla="*/ 88 h 122"/>
                  <a:gd name="T18" fmla="*/ 60 w 294"/>
                  <a:gd name="T19" fmla="*/ 86 h 122"/>
                  <a:gd name="T20" fmla="*/ 44 w 294"/>
                  <a:gd name="T21" fmla="*/ 82 h 122"/>
                  <a:gd name="T22" fmla="*/ 32 w 294"/>
                  <a:gd name="T23" fmla="*/ 78 h 122"/>
                  <a:gd name="T24" fmla="*/ 12 w 294"/>
                  <a:gd name="T25" fmla="*/ 68 h 122"/>
                  <a:gd name="T26" fmla="*/ 0 w 294"/>
                  <a:gd name="T27" fmla="*/ 54 h 122"/>
                  <a:gd name="T28" fmla="*/ 6 w 294"/>
                  <a:gd name="T29" fmla="*/ 90 h 122"/>
                  <a:gd name="T30" fmla="*/ 12 w 294"/>
                  <a:gd name="T31" fmla="*/ 96 h 122"/>
                  <a:gd name="T32" fmla="*/ 28 w 294"/>
                  <a:gd name="T33" fmla="*/ 106 h 122"/>
                  <a:gd name="T34" fmla="*/ 38 w 294"/>
                  <a:gd name="T35" fmla="*/ 112 h 122"/>
                  <a:gd name="T36" fmla="*/ 66 w 294"/>
                  <a:gd name="T37" fmla="*/ 120 h 122"/>
                  <a:gd name="T38" fmla="*/ 94 w 294"/>
                  <a:gd name="T39" fmla="*/ 122 h 122"/>
                  <a:gd name="T40" fmla="*/ 120 w 294"/>
                  <a:gd name="T41" fmla="*/ 122 h 122"/>
                  <a:gd name="T42" fmla="*/ 148 w 294"/>
                  <a:gd name="T43" fmla="*/ 120 h 122"/>
                  <a:gd name="T44" fmla="*/ 160 w 294"/>
                  <a:gd name="T45" fmla="*/ 118 h 122"/>
                  <a:gd name="T46" fmla="*/ 174 w 294"/>
                  <a:gd name="T47" fmla="*/ 114 h 122"/>
                  <a:gd name="T48" fmla="*/ 200 w 294"/>
                  <a:gd name="T49" fmla="*/ 108 h 122"/>
                  <a:gd name="T50" fmla="*/ 224 w 294"/>
                  <a:gd name="T51" fmla="*/ 98 h 122"/>
                  <a:gd name="T52" fmla="*/ 250 w 294"/>
                  <a:gd name="T53" fmla="*/ 84 h 122"/>
                  <a:gd name="T54" fmla="*/ 262 w 294"/>
                  <a:gd name="T55" fmla="*/ 76 h 122"/>
                  <a:gd name="T56" fmla="*/ 274 w 294"/>
                  <a:gd name="T57" fmla="*/ 68 h 122"/>
                  <a:gd name="T58" fmla="*/ 288 w 294"/>
                  <a:gd name="T59" fmla="*/ 52 h 122"/>
                  <a:gd name="T60" fmla="*/ 294 w 294"/>
                  <a:gd name="T61" fmla="*/ 36 h 122"/>
                  <a:gd name="T62" fmla="*/ 288 w 294"/>
                  <a:gd name="T63" fmla="*/ 0 h 122"/>
                  <a:gd name="T64" fmla="*/ 286 w 294"/>
                  <a:gd name="T65" fmla="*/ 10 h 122"/>
                  <a:gd name="T66" fmla="*/ 276 w 294"/>
                  <a:gd name="T67" fmla="*/ 26 h 122"/>
                  <a:gd name="T68" fmla="*/ 268 w 294"/>
                  <a:gd name="T69" fmla="*/ 34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94" h="122">
                    <a:moveTo>
                      <a:pt x="268" y="34"/>
                    </a:moveTo>
                    <a:lnTo>
                      <a:pt x="268" y="34"/>
                    </a:lnTo>
                    <a:lnTo>
                      <a:pt x="256" y="42"/>
                    </a:lnTo>
                    <a:lnTo>
                      <a:pt x="244" y="52"/>
                    </a:lnTo>
                    <a:lnTo>
                      <a:pt x="244" y="52"/>
                    </a:lnTo>
                    <a:lnTo>
                      <a:pt x="218" y="64"/>
                    </a:lnTo>
                    <a:lnTo>
                      <a:pt x="218" y="64"/>
                    </a:lnTo>
                    <a:lnTo>
                      <a:pt x="194" y="74"/>
                    </a:lnTo>
                    <a:lnTo>
                      <a:pt x="194" y="74"/>
                    </a:lnTo>
                    <a:lnTo>
                      <a:pt x="168" y="80"/>
                    </a:lnTo>
                    <a:lnTo>
                      <a:pt x="168" y="80"/>
                    </a:lnTo>
                    <a:lnTo>
                      <a:pt x="154" y="82"/>
                    </a:lnTo>
                    <a:lnTo>
                      <a:pt x="154" y="82"/>
                    </a:lnTo>
                    <a:lnTo>
                      <a:pt x="140" y="86"/>
                    </a:lnTo>
                    <a:lnTo>
                      <a:pt x="140" y="86"/>
                    </a:lnTo>
                    <a:lnTo>
                      <a:pt x="114" y="88"/>
                    </a:lnTo>
                    <a:lnTo>
                      <a:pt x="114" y="88"/>
                    </a:lnTo>
                    <a:lnTo>
                      <a:pt x="88" y="88"/>
                    </a:lnTo>
                    <a:lnTo>
                      <a:pt x="88" y="88"/>
                    </a:lnTo>
                    <a:lnTo>
                      <a:pt x="60" y="86"/>
                    </a:lnTo>
                    <a:lnTo>
                      <a:pt x="60" y="86"/>
                    </a:lnTo>
                    <a:lnTo>
                      <a:pt x="44" y="82"/>
                    </a:lnTo>
                    <a:lnTo>
                      <a:pt x="32" y="78"/>
                    </a:lnTo>
                    <a:lnTo>
                      <a:pt x="32" y="78"/>
                    </a:lnTo>
                    <a:lnTo>
                      <a:pt x="20" y="72"/>
                    </a:lnTo>
                    <a:lnTo>
                      <a:pt x="12" y="68"/>
                    </a:lnTo>
                    <a:lnTo>
                      <a:pt x="6" y="62"/>
                    </a:lnTo>
                    <a:lnTo>
                      <a:pt x="0" y="54"/>
                    </a:lnTo>
                    <a:lnTo>
                      <a:pt x="0" y="54"/>
                    </a:lnTo>
                    <a:lnTo>
                      <a:pt x="6" y="90"/>
                    </a:lnTo>
                    <a:lnTo>
                      <a:pt x="6" y="90"/>
                    </a:lnTo>
                    <a:lnTo>
                      <a:pt x="12" y="96"/>
                    </a:lnTo>
                    <a:lnTo>
                      <a:pt x="20" y="102"/>
                    </a:lnTo>
                    <a:lnTo>
                      <a:pt x="28" y="106"/>
                    </a:lnTo>
                    <a:lnTo>
                      <a:pt x="38" y="112"/>
                    </a:lnTo>
                    <a:lnTo>
                      <a:pt x="38" y="112"/>
                    </a:lnTo>
                    <a:lnTo>
                      <a:pt x="50" y="116"/>
                    </a:lnTo>
                    <a:lnTo>
                      <a:pt x="66" y="120"/>
                    </a:lnTo>
                    <a:lnTo>
                      <a:pt x="66" y="120"/>
                    </a:lnTo>
                    <a:lnTo>
                      <a:pt x="94" y="122"/>
                    </a:lnTo>
                    <a:lnTo>
                      <a:pt x="94" y="122"/>
                    </a:lnTo>
                    <a:lnTo>
                      <a:pt x="120" y="122"/>
                    </a:lnTo>
                    <a:lnTo>
                      <a:pt x="120" y="122"/>
                    </a:lnTo>
                    <a:lnTo>
                      <a:pt x="148" y="120"/>
                    </a:lnTo>
                    <a:lnTo>
                      <a:pt x="148" y="120"/>
                    </a:lnTo>
                    <a:lnTo>
                      <a:pt x="160" y="118"/>
                    </a:lnTo>
                    <a:lnTo>
                      <a:pt x="160" y="118"/>
                    </a:lnTo>
                    <a:lnTo>
                      <a:pt x="174" y="114"/>
                    </a:lnTo>
                    <a:lnTo>
                      <a:pt x="174" y="114"/>
                    </a:lnTo>
                    <a:lnTo>
                      <a:pt x="200" y="108"/>
                    </a:lnTo>
                    <a:lnTo>
                      <a:pt x="200" y="108"/>
                    </a:lnTo>
                    <a:lnTo>
                      <a:pt x="224" y="98"/>
                    </a:lnTo>
                    <a:lnTo>
                      <a:pt x="224" y="98"/>
                    </a:lnTo>
                    <a:lnTo>
                      <a:pt x="250" y="84"/>
                    </a:lnTo>
                    <a:lnTo>
                      <a:pt x="250" y="84"/>
                    </a:lnTo>
                    <a:lnTo>
                      <a:pt x="262" y="76"/>
                    </a:lnTo>
                    <a:lnTo>
                      <a:pt x="274" y="68"/>
                    </a:lnTo>
                    <a:lnTo>
                      <a:pt x="274" y="68"/>
                    </a:lnTo>
                    <a:lnTo>
                      <a:pt x="282" y="60"/>
                    </a:lnTo>
                    <a:lnTo>
                      <a:pt x="288" y="52"/>
                    </a:lnTo>
                    <a:lnTo>
                      <a:pt x="292" y="44"/>
                    </a:lnTo>
                    <a:lnTo>
                      <a:pt x="294" y="36"/>
                    </a:lnTo>
                    <a:lnTo>
                      <a:pt x="294" y="36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6" y="10"/>
                    </a:lnTo>
                    <a:lnTo>
                      <a:pt x="282" y="18"/>
                    </a:lnTo>
                    <a:lnTo>
                      <a:pt x="276" y="26"/>
                    </a:lnTo>
                    <a:lnTo>
                      <a:pt x="268" y="34"/>
                    </a:lnTo>
                    <a:lnTo>
                      <a:pt x="268" y="34"/>
                    </a:lnTo>
                    <a:close/>
                  </a:path>
                </a:pathLst>
              </a:custGeom>
              <a:solidFill>
                <a:srgbClr val="C081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/>
              <a:lstStyle/>
              <a:p>
                <a:endParaRPr lang="en-AU" sz="1125"/>
              </a:p>
            </p:txBody>
          </p:sp>
          <p:sp>
            <p:nvSpPr>
              <p:cNvPr id="43" name="Freeform 48"/>
              <p:cNvSpPr>
                <a:spLocks noEditPoints="1"/>
              </p:cNvSpPr>
              <p:nvPr/>
            </p:nvSpPr>
            <p:spPr bwMode="auto">
              <a:xfrm>
                <a:off x="7762875" y="4464050"/>
                <a:ext cx="184150" cy="114300"/>
              </a:xfrm>
              <a:custGeom>
                <a:avLst/>
                <a:gdLst>
                  <a:gd name="T0" fmla="*/ 110 w 116"/>
                  <a:gd name="T1" fmla="*/ 66 h 72"/>
                  <a:gd name="T2" fmla="*/ 100 w 116"/>
                  <a:gd name="T3" fmla="*/ 58 h 72"/>
                  <a:gd name="T4" fmla="*/ 82 w 116"/>
                  <a:gd name="T5" fmla="*/ 68 h 72"/>
                  <a:gd name="T6" fmla="*/ 72 w 116"/>
                  <a:gd name="T7" fmla="*/ 72 h 72"/>
                  <a:gd name="T8" fmla="*/ 64 w 116"/>
                  <a:gd name="T9" fmla="*/ 72 h 72"/>
                  <a:gd name="T10" fmla="*/ 44 w 116"/>
                  <a:gd name="T11" fmla="*/ 68 h 72"/>
                  <a:gd name="T12" fmla="*/ 54 w 116"/>
                  <a:gd name="T13" fmla="*/ 56 h 72"/>
                  <a:gd name="T14" fmla="*/ 64 w 116"/>
                  <a:gd name="T15" fmla="*/ 58 h 72"/>
                  <a:gd name="T16" fmla="*/ 72 w 116"/>
                  <a:gd name="T17" fmla="*/ 60 h 72"/>
                  <a:gd name="T18" fmla="*/ 90 w 116"/>
                  <a:gd name="T19" fmla="*/ 54 h 72"/>
                  <a:gd name="T20" fmla="*/ 74 w 116"/>
                  <a:gd name="T21" fmla="*/ 44 h 72"/>
                  <a:gd name="T22" fmla="*/ 58 w 116"/>
                  <a:gd name="T23" fmla="*/ 36 h 72"/>
                  <a:gd name="T24" fmla="*/ 38 w 116"/>
                  <a:gd name="T25" fmla="*/ 42 h 72"/>
                  <a:gd name="T26" fmla="*/ 30 w 116"/>
                  <a:gd name="T27" fmla="*/ 44 h 72"/>
                  <a:gd name="T28" fmla="*/ 22 w 116"/>
                  <a:gd name="T29" fmla="*/ 46 h 72"/>
                  <a:gd name="T30" fmla="*/ 8 w 116"/>
                  <a:gd name="T31" fmla="*/ 40 h 72"/>
                  <a:gd name="T32" fmla="*/ 4 w 116"/>
                  <a:gd name="T33" fmla="*/ 38 h 72"/>
                  <a:gd name="T34" fmla="*/ 0 w 116"/>
                  <a:gd name="T35" fmla="*/ 30 h 72"/>
                  <a:gd name="T36" fmla="*/ 2 w 116"/>
                  <a:gd name="T37" fmla="*/ 24 h 72"/>
                  <a:gd name="T38" fmla="*/ 16 w 116"/>
                  <a:gd name="T39" fmla="*/ 10 h 72"/>
                  <a:gd name="T40" fmla="*/ 12 w 116"/>
                  <a:gd name="T41" fmla="*/ 8 h 72"/>
                  <a:gd name="T42" fmla="*/ 20 w 116"/>
                  <a:gd name="T43" fmla="*/ 4 h 72"/>
                  <a:gd name="T44" fmla="*/ 24 w 116"/>
                  <a:gd name="T45" fmla="*/ 6 h 72"/>
                  <a:gd name="T46" fmla="*/ 34 w 116"/>
                  <a:gd name="T47" fmla="*/ 2 h 72"/>
                  <a:gd name="T48" fmla="*/ 44 w 116"/>
                  <a:gd name="T49" fmla="*/ 0 h 72"/>
                  <a:gd name="T50" fmla="*/ 66 w 116"/>
                  <a:gd name="T51" fmla="*/ 2 h 72"/>
                  <a:gd name="T52" fmla="*/ 56 w 116"/>
                  <a:gd name="T53" fmla="*/ 10 h 72"/>
                  <a:gd name="T54" fmla="*/ 50 w 116"/>
                  <a:gd name="T55" fmla="*/ 8 h 72"/>
                  <a:gd name="T56" fmla="*/ 44 w 116"/>
                  <a:gd name="T57" fmla="*/ 8 h 72"/>
                  <a:gd name="T58" fmla="*/ 30 w 116"/>
                  <a:gd name="T59" fmla="*/ 10 h 72"/>
                  <a:gd name="T60" fmla="*/ 44 w 116"/>
                  <a:gd name="T61" fmla="*/ 18 h 72"/>
                  <a:gd name="T62" fmla="*/ 58 w 116"/>
                  <a:gd name="T63" fmla="*/ 26 h 72"/>
                  <a:gd name="T64" fmla="*/ 70 w 116"/>
                  <a:gd name="T65" fmla="*/ 20 h 72"/>
                  <a:gd name="T66" fmla="*/ 84 w 116"/>
                  <a:gd name="T67" fmla="*/ 16 h 72"/>
                  <a:gd name="T68" fmla="*/ 94 w 116"/>
                  <a:gd name="T69" fmla="*/ 16 h 72"/>
                  <a:gd name="T70" fmla="*/ 104 w 116"/>
                  <a:gd name="T71" fmla="*/ 20 h 72"/>
                  <a:gd name="T72" fmla="*/ 114 w 116"/>
                  <a:gd name="T73" fmla="*/ 30 h 72"/>
                  <a:gd name="T74" fmla="*/ 114 w 116"/>
                  <a:gd name="T75" fmla="*/ 34 h 72"/>
                  <a:gd name="T76" fmla="*/ 112 w 116"/>
                  <a:gd name="T77" fmla="*/ 44 h 72"/>
                  <a:gd name="T78" fmla="*/ 106 w 116"/>
                  <a:gd name="T79" fmla="*/ 54 h 72"/>
                  <a:gd name="T80" fmla="*/ 116 w 116"/>
                  <a:gd name="T81" fmla="*/ 60 h 72"/>
                  <a:gd name="T82" fmla="*/ 110 w 116"/>
                  <a:gd name="T83" fmla="*/ 66 h 72"/>
                  <a:gd name="T84" fmla="*/ 24 w 116"/>
                  <a:gd name="T85" fmla="*/ 14 h 72"/>
                  <a:gd name="T86" fmla="*/ 18 w 116"/>
                  <a:gd name="T87" fmla="*/ 20 h 72"/>
                  <a:gd name="T88" fmla="*/ 16 w 116"/>
                  <a:gd name="T89" fmla="*/ 24 h 72"/>
                  <a:gd name="T90" fmla="*/ 20 w 116"/>
                  <a:gd name="T91" fmla="*/ 32 h 72"/>
                  <a:gd name="T92" fmla="*/ 26 w 116"/>
                  <a:gd name="T93" fmla="*/ 34 h 72"/>
                  <a:gd name="T94" fmla="*/ 32 w 116"/>
                  <a:gd name="T95" fmla="*/ 34 h 72"/>
                  <a:gd name="T96" fmla="*/ 48 w 116"/>
                  <a:gd name="T97" fmla="*/ 30 h 72"/>
                  <a:gd name="T98" fmla="*/ 36 w 116"/>
                  <a:gd name="T99" fmla="*/ 22 h 72"/>
                  <a:gd name="T100" fmla="*/ 24 w 116"/>
                  <a:gd name="T101" fmla="*/ 14 h 72"/>
                  <a:gd name="T102" fmla="*/ 96 w 116"/>
                  <a:gd name="T103" fmla="*/ 48 h 72"/>
                  <a:gd name="T104" fmla="*/ 96 w 116"/>
                  <a:gd name="T105" fmla="*/ 48 h 72"/>
                  <a:gd name="T106" fmla="*/ 102 w 116"/>
                  <a:gd name="T107" fmla="*/ 38 h 72"/>
                  <a:gd name="T108" fmla="*/ 100 w 116"/>
                  <a:gd name="T109" fmla="*/ 32 h 72"/>
                  <a:gd name="T110" fmla="*/ 94 w 116"/>
                  <a:gd name="T111" fmla="*/ 28 h 72"/>
                  <a:gd name="T112" fmla="*/ 84 w 116"/>
                  <a:gd name="T113" fmla="*/ 26 h 72"/>
                  <a:gd name="T114" fmla="*/ 76 w 116"/>
                  <a:gd name="T115" fmla="*/ 28 h 72"/>
                  <a:gd name="T116" fmla="*/ 66 w 116"/>
                  <a:gd name="T117" fmla="*/ 32 h 72"/>
                  <a:gd name="T118" fmla="*/ 82 w 116"/>
                  <a:gd name="T119" fmla="*/ 40 h 72"/>
                  <a:gd name="T120" fmla="*/ 96 w 116"/>
                  <a:gd name="T121" fmla="*/ 48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16" h="72">
                    <a:moveTo>
                      <a:pt x="110" y="66"/>
                    </a:moveTo>
                    <a:lnTo>
                      <a:pt x="110" y="66"/>
                    </a:lnTo>
                    <a:lnTo>
                      <a:pt x="100" y="58"/>
                    </a:lnTo>
                    <a:lnTo>
                      <a:pt x="100" y="58"/>
                    </a:lnTo>
                    <a:lnTo>
                      <a:pt x="90" y="64"/>
                    </a:lnTo>
                    <a:lnTo>
                      <a:pt x="82" y="68"/>
                    </a:lnTo>
                    <a:lnTo>
                      <a:pt x="82" y="68"/>
                    </a:lnTo>
                    <a:lnTo>
                      <a:pt x="72" y="72"/>
                    </a:lnTo>
                    <a:lnTo>
                      <a:pt x="64" y="72"/>
                    </a:lnTo>
                    <a:lnTo>
                      <a:pt x="64" y="72"/>
                    </a:lnTo>
                    <a:lnTo>
                      <a:pt x="54" y="70"/>
                    </a:lnTo>
                    <a:lnTo>
                      <a:pt x="44" y="68"/>
                    </a:lnTo>
                    <a:lnTo>
                      <a:pt x="44" y="68"/>
                    </a:lnTo>
                    <a:lnTo>
                      <a:pt x="54" y="56"/>
                    </a:lnTo>
                    <a:lnTo>
                      <a:pt x="54" y="56"/>
                    </a:lnTo>
                    <a:lnTo>
                      <a:pt x="64" y="58"/>
                    </a:lnTo>
                    <a:lnTo>
                      <a:pt x="72" y="60"/>
                    </a:lnTo>
                    <a:lnTo>
                      <a:pt x="72" y="60"/>
                    </a:lnTo>
                    <a:lnTo>
                      <a:pt x="82" y="58"/>
                    </a:lnTo>
                    <a:lnTo>
                      <a:pt x="90" y="54"/>
                    </a:lnTo>
                    <a:lnTo>
                      <a:pt x="90" y="54"/>
                    </a:lnTo>
                    <a:lnTo>
                      <a:pt x="74" y="44"/>
                    </a:lnTo>
                    <a:lnTo>
                      <a:pt x="74" y="44"/>
                    </a:lnTo>
                    <a:lnTo>
                      <a:pt x="58" y="36"/>
                    </a:lnTo>
                    <a:lnTo>
                      <a:pt x="58" y="36"/>
                    </a:lnTo>
                    <a:lnTo>
                      <a:pt x="38" y="42"/>
                    </a:lnTo>
                    <a:lnTo>
                      <a:pt x="38" y="42"/>
                    </a:lnTo>
                    <a:lnTo>
                      <a:pt x="30" y="44"/>
                    </a:lnTo>
                    <a:lnTo>
                      <a:pt x="22" y="46"/>
                    </a:lnTo>
                    <a:lnTo>
                      <a:pt x="22" y="46"/>
                    </a:lnTo>
                    <a:lnTo>
                      <a:pt x="14" y="44"/>
                    </a:lnTo>
                    <a:lnTo>
                      <a:pt x="8" y="40"/>
                    </a:lnTo>
                    <a:lnTo>
                      <a:pt x="8" y="40"/>
                    </a:lnTo>
                    <a:lnTo>
                      <a:pt x="4" y="38"/>
                    </a:lnTo>
                    <a:lnTo>
                      <a:pt x="2" y="34"/>
                    </a:lnTo>
                    <a:lnTo>
                      <a:pt x="0" y="30"/>
                    </a:lnTo>
                    <a:lnTo>
                      <a:pt x="2" y="24"/>
                    </a:lnTo>
                    <a:lnTo>
                      <a:pt x="2" y="24"/>
                    </a:lnTo>
                    <a:lnTo>
                      <a:pt x="6" y="18"/>
                    </a:lnTo>
                    <a:lnTo>
                      <a:pt x="16" y="10"/>
                    </a:lnTo>
                    <a:lnTo>
                      <a:pt x="16" y="10"/>
                    </a:lnTo>
                    <a:lnTo>
                      <a:pt x="12" y="8"/>
                    </a:lnTo>
                    <a:lnTo>
                      <a:pt x="12" y="8"/>
                    </a:lnTo>
                    <a:lnTo>
                      <a:pt x="20" y="4"/>
                    </a:lnTo>
                    <a:lnTo>
                      <a:pt x="20" y="4"/>
                    </a:lnTo>
                    <a:lnTo>
                      <a:pt x="24" y="6"/>
                    </a:lnTo>
                    <a:lnTo>
                      <a:pt x="24" y="6"/>
                    </a:lnTo>
                    <a:lnTo>
                      <a:pt x="34" y="2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54" y="0"/>
                    </a:lnTo>
                    <a:lnTo>
                      <a:pt x="66" y="2"/>
                    </a:lnTo>
                    <a:lnTo>
                      <a:pt x="66" y="2"/>
                    </a:lnTo>
                    <a:lnTo>
                      <a:pt x="56" y="10"/>
                    </a:lnTo>
                    <a:lnTo>
                      <a:pt x="56" y="10"/>
                    </a:lnTo>
                    <a:lnTo>
                      <a:pt x="50" y="8"/>
                    </a:lnTo>
                    <a:lnTo>
                      <a:pt x="44" y="8"/>
                    </a:lnTo>
                    <a:lnTo>
                      <a:pt x="44" y="8"/>
                    </a:lnTo>
                    <a:lnTo>
                      <a:pt x="30" y="10"/>
                    </a:lnTo>
                    <a:lnTo>
                      <a:pt x="30" y="10"/>
                    </a:lnTo>
                    <a:lnTo>
                      <a:pt x="44" y="18"/>
                    </a:lnTo>
                    <a:lnTo>
                      <a:pt x="44" y="18"/>
                    </a:lnTo>
                    <a:lnTo>
                      <a:pt x="58" y="26"/>
                    </a:lnTo>
                    <a:lnTo>
                      <a:pt x="58" y="26"/>
                    </a:lnTo>
                    <a:lnTo>
                      <a:pt x="70" y="20"/>
                    </a:lnTo>
                    <a:lnTo>
                      <a:pt x="70" y="20"/>
                    </a:lnTo>
                    <a:lnTo>
                      <a:pt x="84" y="16"/>
                    </a:lnTo>
                    <a:lnTo>
                      <a:pt x="84" y="16"/>
                    </a:lnTo>
                    <a:lnTo>
                      <a:pt x="94" y="16"/>
                    </a:lnTo>
                    <a:lnTo>
                      <a:pt x="94" y="16"/>
                    </a:lnTo>
                    <a:lnTo>
                      <a:pt x="104" y="20"/>
                    </a:lnTo>
                    <a:lnTo>
                      <a:pt x="104" y="20"/>
                    </a:lnTo>
                    <a:lnTo>
                      <a:pt x="112" y="26"/>
                    </a:lnTo>
                    <a:lnTo>
                      <a:pt x="114" y="30"/>
                    </a:lnTo>
                    <a:lnTo>
                      <a:pt x="114" y="34"/>
                    </a:lnTo>
                    <a:lnTo>
                      <a:pt x="114" y="34"/>
                    </a:lnTo>
                    <a:lnTo>
                      <a:pt x="114" y="40"/>
                    </a:lnTo>
                    <a:lnTo>
                      <a:pt x="112" y="44"/>
                    </a:lnTo>
                    <a:lnTo>
                      <a:pt x="106" y="54"/>
                    </a:lnTo>
                    <a:lnTo>
                      <a:pt x="106" y="54"/>
                    </a:lnTo>
                    <a:lnTo>
                      <a:pt x="116" y="60"/>
                    </a:lnTo>
                    <a:lnTo>
                      <a:pt x="116" y="60"/>
                    </a:lnTo>
                    <a:lnTo>
                      <a:pt x="110" y="66"/>
                    </a:lnTo>
                    <a:lnTo>
                      <a:pt x="110" y="66"/>
                    </a:lnTo>
                    <a:close/>
                    <a:moveTo>
                      <a:pt x="24" y="14"/>
                    </a:moveTo>
                    <a:lnTo>
                      <a:pt x="24" y="14"/>
                    </a:lnTo>
                    <a:lnTo>
                      <a:pt x="24" y="14"/>
                    </a:lnTo>
                    <a:lnTo>
                      <a:pt x="18" y="20"/>
                    </a:lnTo>
                    <a:lnTo>
                      <a:pt x="16" y="24"/>
                    </a:lnTo>
                    <a:lnTo>
                      <a:pt x="16" y="24"/>
                    </a:lnTo>
                    <a:lnTo>
                      <a:pt x="16" y="28"/>
                    </a:lnTo>
                    <a:lnTo>
                      <a:pt x="20" y="32"/>
                    </a:lnTo>
                    <a:lnTo>
                      <a:pt x="20" y="32"/>
                    </a:lnTo>
                    <a:lnTo>
                      <a:pt x="26" y="34"/>
                    </a:lnTo>
                    <a:lnTo>
                      <a:pt x="32" y="34"/>
                    </a:lnTo>
                    <a:lnTo>
                      <a:pt x="32" y="34"/>
                    </a:lnTo>
                    <a:lnTo>
                      <a:pt x="40" y="32"/>
                    </a:lnTo>
                    <a:lnTo>
                      <a:pt x="48" y="30"/>
                    </a:lnTo>
                    <a:lnTo>
                      <a:pt x="48" y="30"/>
                    </a:lnTo>
                    <a:lnTo>
                      <a:pt x="36" y="22"/>
                    </a:lnTo>
                    <a:lnTo>
                      <a:pt x="36" y="22"/>
                    </a:lnTo>
                    <a:lnTo>
                      <a:pt x="24" y="14"/>
                    </a:lnTo>
                    <a:lnTo>
                      <a:pt x="24" y="14"/>
                    </a:lnTo>
                    <a:close/>
                    <a:moveTo>
                      <a:pt x="96" y="48"/>
                    </a:moveTo>
                    <a:lnTo>
                      <a:pt x="96" y="48"/>
                    </a:lnTo>
                    <a:lnTo>
                      <a:pt x="96" y="48"/>
                    </a:lnTo>
                    <a:lnTo>
                      <a:pt x="100" y="42"/>
                    </a:lnTo>
                    <a:lnTo>
                      <a:pt x="102" y="38"/>
                    </a:lnTo>
                    <a:lnTo>
                      <a:pt x="102" y="38"/>
                    </a:lnTo>
                    <a:lnTo>
                      <a:pt x="100" y="32"/>
                    </a:lnTo>
                    <a:lnTo>
                      <a:pt x="94" y="28"/>
                    </a:lnTo>
                    <a:lnTo>
                      <a:pt x="94" y="28"/>
                    </a:lnTo>
                    <a:lnTo>
                      <a:pt x="90" y="26"/>
                    </a:lnTo>
                    <a:lnTo>
                      <a:pt x="84" y="26"/>
                    </a:lnTo>
                    <a:lnTo>
                      <a:pt x="84" y="26"/>
                    </a:lnTo>
                    <a:lnTo>
                      <a:pt x="76" y="28"/>
                    </a:lnTo>
                    <a:lnTo>
                      <a:pt x="66" y="32"/>
                    </a:lnTo>
                    <a:lnTo>
                      <a:pt x="66" y="32"/>
                    </a:lnTo>
                    <a:lnTo>
                      <a:pt x="82" y="40"/>
                    </a:lnTo>
                    <a:lnTo>
                      <a:pt x="82" y="40"/>
                    </a:lnTo>
                    <a:lnTo>
                      <a:pt x="96" y="48"/>
                    </a:lnTo>
                    <a:lnTo>
                      <a:pt x="96" y="48"/>
                    </a:lnTo>
                    <a:close/>
                  </a:path>
                </a:pathLst>
              </a:custGeom>
              <a:solidFill>
                <a:srgbClr val="8057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/>
              <a:lstStyle/>
              <a:p>
                <a:endParaRPr lang="en-AU" sz="1125"/>
              </a:p>
            </p:txBody>
          </p:sp>
          <p:sp>
            <p:nvSpPr>
              <p:cNvPr id="44" name="Freeform 49"/>
              <p:cNvSpPr/>
              <p:nvPr/>
            </p:nvSpPr>
            <p:spPr bwMode="auto">
              <a:xfrm>
                <a:off x="7553325" y="4371975"/>
                <a:ext cx="457200" cy="222250"/>
              </a:xfrm>
              <a:custGeom>
                <a:avLst/>
                <a:gdLst>
                  <a:gd name="T0" fmla="*/ 132 w 288"/>
                  <a:gd name="T1" fmla="*/ 4 h 140"/>
                  <a:gd name="T2" fmla="*/ 132 w 288"/>
                  <a:gd name="T3" fmla="*/ 4 h 140"/>
                  <a:gd name="T4" fmla="*/ 104 w 288"/>
                  <a:gd name="T5" fmla="*/ 12 h 140"/>
                  <a:gd name="T6" fmla="*/ 76 w 288"/>
                  <a:gd name="T7" fmla="*/ 20 h 140"/>
                  <a:gd name="T8" fmla="*/ 54 w 288"/>
                  <a:gd name="T9" fmla="*/ 30 h 140"/>
                  <a:gd name="T10" fmla="*/ 34 w 288"/>
                  <a:gd name="T11" fmla="*/ 42 h 140"/>
                  <a:gd name="T12" fmla="*/ 18 w 288"/>
                  <a:gd name="T13" fmla="*/ 56 h 140"/>
                  <a:gd name="T14" fmla="*/ 6 w 288"/>
                  <a:gd name="T15" fmla="*/ 70 h 140"/>
                  <a:gd name="T16" fmla="*/ 2 w 288"/>
                  <a:gd name="T17" fmla="*/ 76 h 140"/>
                  <a:gd name="T18" fmla="*/ 0 w 288"/>
                  <a:gd name="T19" fmla="*/ 84 h 140"/>
                  <a:gd name="T20" fmla="*/ 0 w 288"/>
                  <a:gd name="T21" fmla="*/ 90 h 140"/>
                  <a:gd name="T22" fmla="*/ 0 w 288"/>
                  <a:gd name="T23" fmla="*/ 96 h 140"/>
                  <a:gd name="T24" fmla="*/ 0 w 288"/>
                  <a:gd name="T25" fmla="*/ 96 h 140"/>
                  <a:gd name="T26" fmla="*/ 2 w 288"/>
                  <a:gd name="T27" fmla="*/ 104 h 140"/>
                  <a:gd name="T28" fmla="*/ 6 w 288"/>
                  <a:gd name="T29" fmla="*/ 110 h 140"/>
                  <a:gd name="T30" fmla="*/ 10 w 288"/>
                  <a:gd name="T31" fmla="*/ 116 h 140"/>
                  <a:gd name="T32" fmla="*/ 16 w 288"/>
                  <a:gd name="T33" fmla="*/ 120 h 140"/>
                  <a:gd name="T34" fmla="*/ 32 w 288"/>
                  <a:gd name="T35" fmla="*/ 128 h 140"/>
                  <a:gd name="T36" fmla="*/ 50 w 288"/>
                  <a:gd name="T37" fmla="*/ 136 h 140"/>
                  <a:gd name="T38" fmla="*/ 74 w 288"/>
                  <a:gd name="T39" fmla="*/ 140 h 140"/>
                  <a:gd name="T40" fmla="*/ 100 w 288"/>
                  <a:gd name="T41" fmla="*/ 140 h 140"/>
                  <a:gd name="T42" fmla="*/ 128 w 288"/>
                  <a:gd name="T43" fmla="*/ 140 h 140"/>
                  <a:gd name="T44" fmla="*/ 156 w 288"/>
                  <a:gd name="T45" fmla="*/ 136 h 140"/>
                  <a:gd name="T46" fmla="*/ 156 w 288"/>
                  <a:gd name="T47" fmla="*/ 136 h 140"/>
                  <a:gd name="T48" fmla="*/ 186 w 288"/>
                  <a:gd name="T49" fmla="*/ 128 h 140"/>
                  <a:gd name="T50" fmla="*/ 212 w 288"/>
                  <a:gd name="T51" fmla="*/ 120 h 140"/>
                  <a:gd name="T52" fmla="*/ 234 w 288"/>
                  <a:gd name="T53" fmla="*/ 110 h 140"/>
                  <a:gd name="T54" fmla="*/ 254 w 288"/>
                  <a:gd name="T55" fmla="*/ 98 h 140"/>
                  <a:gd name="T56" fmla="*/ 270 w 288"/>
                  <a:gd name="T57" fmla="*/ 84 h 140"/>
                  <a:gd name="T58" fmla="*/ 282 w 288"/>
                  <a:gd name="T59" fmla="*/ 70 h 140"/>
                  <a:gd name="T60" fmla="*/ 286 w 288"/>
                  <a:gd name="T61" fmla="*/ 64 h 140"/>
                  <a:gd name="T62" fmla="*/ 288 w 288"/>
                  <a:gd name="T63" fmla="*/ 56 h 140"/>
                  <a:gd name="T64" fmla="*/ 288 w 288"/>
                  <a:gd name="T65" fmla="*/ 50 h 140"/>
                  <a:gd name="T66" fmla="*/ 288 w 288"/>
                  <a:gd name="T67" fmla="*/ 44 h 140"/>
                  <a:gd name="T68" fmla="*/ 288 w 288"/>
                  <a:gd name="T69" fmla="*/ 44 h 140"/>
                  <a:gd name="T70" fmla="*/ 286 w 288"/>
                  <a:gd name="T71" fmla="*/ 36 h 140"/>
                  <a:gd name="T72" fmla="*/ 282 w 288"/>
                  <a:gd name="T73" fmla="*/ 30 h 140"/>
                  <a:gd name="T74" fmla="*/ 278 w 288"/>
                  <a:gd name="T75" fmla="*/ 24 h 140"/>
                  <a:gd name="T76" fmla="*/ 272 w 288"/>
                  <a:gd name="T77" fmla="*/ 20 h 140"/>
                  <a:gd name="T78" fmla="*/ 256 w 288"/>
                  <a:gd name="T79" fmla="*/ 10 h 140"/>
                  <a:gd name="T80" fmla="*/ 238 w 288"/>
                  <a:gd name="T81" fmla="*/ 4 h 140"/>
                  <a:gd name="T82" fmla="*/ 214 w 288"/>
                  <a:gd name="T83" fmla="*/ 0 h 140"/>
                  <a:gd name="T84" fmla="*/ 188 w 288"/>
                  <a:gd name="T85" fmla="*/ 0 h 140"/>
                  <a:gd name="T86" fmla="*/ 162 w 288"/>
                  <a:gd name="T87" fmla="*/ 0 h 140"/>
                  <a:gd name="T88" fmla="*/ 132 w 288"/>
                  <a:gd name="T89" fmla="*/ 4 h 140"/>
                  <a:gd name="T90" fmla="*/ 132 w 288"/>
                  <a:gd name="T91" fmla="*/ 4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88" h="140">
                    <a:moveTo>
                      <a:pt x="132" y="4"/>
                    </a:moveTo>
                    <a:lnTo>
                      <a:pt x="132" y="4"/>
                    </a:lnTo>
                    <a:lnTo>
                      <a:pt x="104" y="12"/>
                    </a:lnTo>
                    <a:lnTo>
                      <a:pt x="76" y="20"/>
                    </a:lnTo>
                    <a:lnTo>
                      <a:pt x="54" y="30"/>
                    </a:lnTo>
                    <a:lnTo>
                      <a:pt x="34" y="42"/>
                    </a:lnTo>
                    <a:lnTo>
                      <a:pt x="18" y="56"/>
                    </a:lnTo>
                    <a:lnTo>
                      <a:pt x="6" y="70"/>
                    </a:lnTo>
                    <a:lnTo>
                      <a:pt x="2" y="76"/>
                    </a:lnTo>
                    <a:lnTo>
                      <a:pt x="0" y="84"/>
                    </a:lnTo>
                    <a:lnTo>
                      <a:pt x="0" y="90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2" y="104"/>
                    </a:lnTo>
                    <a:lnTo>
                      <a:pt x="6" y="110"/>
                    </a:lnTo>
                    <a:lnTo>
                      <a:pt x="10" y="116"/>
                    </a:lnTo>
                    <a:lnTo>
                      <a:pt x="16" y="120"/>
                    </a:lnTo>
                    <a:lnTo>
                      <a:pt x="32" y="128"/>
                    </a:lnTo>
                    <a:lnTo>
                      <a:pt x="50" y="136"/>
                    </a:lnTo>
                    <a:lnTo>
                      <a:pt x="74" y="140"/>
                    </a:lnTo>
                    <a:lnTo>
                      <a:pt x="100" y="140"/>
                    </a:lnTo>
                    <a:lnTo>
                      <a:pt x="128" y="140"/>
                    </a:lnTo>
                    <a:lnTo>
                      <a:pt x="156" y="136"/>
                    </a:lnTo>
                    <a:lnTo>
                      <a:pt x="156" y="136"/>
                    </a:lnTo>
                    <a:lnTo>
                      <a:pt x="186" y="128"/>
                    </a:lnTo>
                    <a:lnTo>
                      <a:pt x="212" y="120"/>
                    </a:lnTo>
                    <a:lnTo>
                      <a:pt x="234" y="110"/>
                    </a:lnTo>
                    <a:lnTo>
                      <a:pt x="254" y="98"/>
                    </a:lnTo>
                    <a:lnTo>
                      <a:pt x="270" y="84"/>
                    </a:lnTo>
                    <a:lnTo>
                      <a:pt x="282" y="70"/>
                    </a:lnTo>
                    <a:lnTo>
                      <a:pt x="286" y="64"/>
                    </a:lnTo>
                    <a:lnTo>
                      <a:pt x="288" y="56"/>
                    </a:lnTo>
                    <a:lnTo>
                      <a:pt x="288" y="50"/>
                    </a:lnTo>
                    <a:lnTo>
                      <a:pt x="288" y="44"/>
                    </a:lnTo>
                    <a:lnTo>
                      <a:pt x="288" y="44"/>
                    </a:lnTo>
                    <a:lnTo>
                      <a:pt x="286" y="36"/>
                    </a:lnTo>
                    <a:lnTo>
                      <a:pt x="282" y="30"/>
                    </a:lnTo>
                    <a:lnTo>
                      <a:pt x="278" y="24"/>
                    </a:lnTo>
                    <a:lnTo>
                      <a:pt x="272" y="20"/>
                    </a:lnTo>
                    <a:lnTo>
                      <a:pt x="256" y="10"/>
                    </a:lnTo>
                    <a:lnTo>
                      <a:pt x="238" y="4"/>
                    </a:lnTo>
                    <a:lnTo>
                      <a:pt x="214" y="0"/>
                    </a:lnTo>
                    <a:lnTo>
                      <a:pt x="188" y="0"/>
                    </a:lnTo>
                    <a:lnTo>
                      <a:pt x="162" y="0"/>
                    </a:lnTo>
                    <a:lnTo>
                      <a:pt x="132" y="4"/>
                    </a:lnTo>
                    <a:lnTo>
                      <a:pt x="132" y="4"/>
                    </a:lnTo>
                    <a:close/>
                  </a:path>
                </a:pathLst>
              </a:custGeom>
              <a:solidFill>
                <a:srgbClr val="ED9C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/>
              <a:lstStyle/>
              <a:p>
                <a:endParaRPr lang="en-AU" sz="1125"/>
              </a:p>
            </p:txBody>
          </p:sp>
          <p:sp>
            <p:nvSpPr>
              <p:cNvPr id="45" name="Freeform 50"/>
              <p:cNvSpPr/>
              <p:nvPr/>
            </p:nvSpPr>
            <p:spPr bwMode="auto">
              <a:xfrm>
                <a:off x="7581900" y="4391025"/>
                <a:ext cx="400050" cy="165100"/>
              </a:xfrm>
              <a:custGeom>
                <a:avLst/>
                <a:gdLst>
                  <a:gd name="T0" fmla="*/ 116 w 252"/>
                  <a:gd name="T1" fmla="*/ 4 h 104"/>
                  <a:gd name="T2" fmla="*/ 116 w 252"/>
                  <a:gd name="T3" fmla="*/ 4 h 104"/>
                  <a:gd name="T4" fmla="*/ 94 w 252"/>
                  <a:gd name="T5" fmla="*/ 10 h 104"/>
                  <a:gd name="T6" fmla="*/ 70 w 252"/>
                  <a:gd name="T7" fmla="*/ 18 h 104"/>
                  <a:gd name="T8" fmla="*/ 46 w 252"/>
                  <a:gd name="T9" fmla="*/ 28 h 104"/>
                  <a:gd name="T10" fmla="*/ 26 w 252"/>
                  <a:gd name="T11" fmla="*/ 40 h 104"/>
                  <a:gd name="T12" fmla="*/ 26 w 252"/>
                  <a:gd name="T13" fmla="*/ 40 h 104"/>
                  <a:gd name="T14" fmla="*/ 18 w 252"/>
                  <a:gd name="T15" fmla="*/ 46 h 104"/>
                  <a:gd name="T16" fmla="*/ 8 w 252"/>
                  <a:gd name="T17" fmla="*/ 54 h 104"/>
                  <a:gd name="T18" fmla="*/ 2 w 252"/>
                  <a:gd name="T19" fmla="*/ 64 h 104"/>
                  <a:gd name="T20" fmla="*/ 0 w 252"/>
                  <a:gd name="T21" fmla="*/ 70 h 104"/>
                  <a:gd name="T22" fmla="*/ 0 w 252"/>
                  <a:gd name="T23" fmla="*/ 76 h 104"/>
                  <a:gd name="T24" fmla="*/ 0 w 252"/>
                  <a:gd name="T25" fmla="*/ 76 h 104"/>
                  <a:gd name="T26" fmla="*/ 2 w 252"/>
                  <a:gd name="T27" fmla="*/ 80 h 104"/>
                  <a:gd name="T28" fmla="*/ 4 w 252"/>
                  <a:gd name="T29" fmla="*/ 84 h 104"/>
                  <a:gd name="T30" fmla="*/ 16 w 252"/>
                  <a:gd name="T31" fmla="*/ 92 h 104"/>
                  <a:gd name="T32" fmla="*/ 26 w 252"/>
                  <a:gd name="T33" fmla="*/ 96 h 104"/>
                  <a:gd name="T34" fmla="*/ 36 w 252"/>
                  <a:gd name="T35" fmla="*/ 100 h 104"/>
                  <a:gd name="T36" fmla="*/ 36 w 252"/>
                  <a:gd name="T37" fmla="*/ 100 h 104"/>
                  <a:gd name="T38" fmla="*/ 60 w 252"/>
                  <a:gd name="T39" fmla="*/ 104 h 104"/>
                  <a:gd name="T40" fmla="*/ 86 w 252"/>
                  <a:gd name="T41" fmla="*/ 104 h 104"/>
                  <a:gd name="T42" fmla="*/ 110 w 252"/>
                  <a:gd name="T43" fmla="*/ 102 h 104"/>
                  <a:gd name="T44" fmla="*/ 134 w 252"/>
                  <a:gd name="T45" fmla="*/ 100 h 104"/>
                  <a:gd name="T46" fmla="*/ 134 w 252"/>
                  <a:gd name="T47" fmla="*/ 100 h 104"/>
                  <a:gd name="T48" fmla="*/ 158 w 252"/>
                  <a:gd name="T49" fmla="*/ 94 h 104"/>
                  <a:gd name="T50" fmla="*/ 182 w 252"/>
                  <a:gd name="T51" fmla="*/ 86 h 104"/>
                  <a:gd name="T52" fmla="*/ 204 w 252"/>
                  <a:gd name="T53" fmla="*/ 76 h 104"/>
                  <a:gd name="T54" fmla="*/ 226 w 252"/>
                  <a:gd name="T55" fmla="*/ 64 h 104"/>
                  <a:gd name="T56" fmla="*/ 226 w 252"/>
                  <a:gd name="T57" fmla="*/ 64 h 104"/>
                  <a:gd name="T58" fmla="*/ 234 w 252"/>
                  <a:gd name="T59" fmla="*/ 58 h 104"/>
                  <a:gd name="T60" fmla="*/ 242 w 252"/>
                  <a:gd name="T61" fmla="*/ 48 h 104"/>
                  <a:gd name="T62" fmla="*/ 250 w 252"/>
                  <a:gd name="T63" fmla="*/ 38 h 104"/>
                  <a:gd name="T64" fmla="*/ 252 w 252"/>
                  <a:gd name="T65" fmla="*/ 34 h 104"/>
                  <a:gd name="T66" fmla="*/ 252 w 252"/>
                  <a:gd name="T67" fmla="*/ 28 h 104"/>
                  <a:gd name="T68" fmla="*/ 252 w 252"/>
                  <a:gd name="T69" fmla="*/ 28 h 104"/>
                  <a:gd name="T70" fmla="*/ 250 w 252"/>
                  <a:gd name="T71" fmla="*/ 24 h 104"/>
                  <a:gd name="T72" fmla="*/ 246 w 252"/>
                  <a:gd name="T73" fmla="*/ 20 h 104"/>
                  <a:gd name="T74" fmla="*/ 236 w 252"/>
                  <a:gd name="T75" fmla="*/ 12 h 104"/>
                  <a:gd name="T76" fmla="*/ 224 w 252"/>
                  <a:gd name="T77" fmla="*/ 8 h 104"/>
                  <a:gd name="T78" fmla="*/ 214 w 252"/>
                  <a:gd name="T79" fmla="*/ 4 h 104"/>
                  <a:gd name="T80" fmla="*/ 214 w 252"/>
                  <a:gd name="T81" fmla="*/ 4 h 104"/>
                  <a:gd name="T82" fmla="*/ 190 w 252"/>
                  <a:gd name="T83" fmla="*/ 0 h 104"/>
                  <a:gd name="T84" fmla="*/ 166 w 252"/>
                  <a:gd name="T85" fmla="*/ 0 h 104"/>
                  <a:gd name="T86" fmla="*/ 140 w 252"/>
                  <a:gd name="T87" fmla="*/ 0 h 104"/>
                  <a:gd name="T88" fmla="*/ 116 w 252"/>
                  <a:gd name="T89" fmla="*/ 4 h 104"/>
                  <a:gd name="T90" fmla="*/ 116 w 252"/>
                  <a:gd name="T91" fmla="*/ 4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52" h="104">
                    <a:moveTo>
                      <a:pt x="116" y="4"/>
                    </a:moveTo>
                    <a:lnTo>
                      <a:pt x="116" y="4"/>
                    </a:lnTo>
                    <a:lnTo>
                      <a:pt x="94" y="10"/>
                    </a:lnTo>
                    <a:lnTo>
                      <a:pt x="70" y="18"/>
                    </a:lnTo>
                    <a:lnTo>
                      <a:pt x="46" y="28"/>
                    </a:lnTo>
                    <a:lnTo>
                      <a:pt x="26" y="40"/>
                    </a:lnTo>
                    <a:lnTo>
                      <a:pt x="26" y="40"/>
                    </a:lnTo>
                    <a:lnTo>
                      <a:pt x="18" y="46"/>
                    </a:lnTo>
                    <a:lnTo>
                      <a:pt x="8" y="54"/>
                    </a:lnTo>
                    <a:lnTo>
                      <a:pt x="2" y="64"/>
                    </a:lnTo>
                    <a:lnTo>
                      <a:pt x="0" y="70"/>
                    </a:lnTo>
                    <a:lnTo>
                      <a:pt x="0" y="76"/>
                    </a:lnTo>
                    <a:lnTo>
                      <a:pt x="0" y="76"/>
                    </a:lnTo>
                    <a:lnTo>
                      <a:pt x="2" y="80"/>
                    </a:lnTo>
                    <a:lnTo>
                      <a:pt x="4" y="84"/>
                    </a:lnTo>
                    <a:lnTo>
                      <a:pt x="16" y="92"/>
                    </a:lnTo>
                    <a:lnTo>
                      <a:pt x="26" y="96"/>
                    </a:lnTo>
                    <a:lnTo>
                      <a:pt x="36" y="100"/>
                    </a:lnTo>
                    <a:lnTo>
                      <a:pt x="36" y="100"/>
                    </a:lnTo>
                    <a:lnTo>
                      <a:pt x="60" y="104"/>
                    </a:lnTo>
                    <a:lnTo>
                      <a:pt x="86" y="104"/>
                    </a:lnTo>
                    <a:lnTo>
                      <a:pt x="110" y="102"/>
                    </a:lnTo>
                    <a:lnTo>
                      <a:pt x="134" y="100"/>
                    </a:lnTo>
                    <a:lnTo>
                      <a:pt x="134" y="100"/>
                    </a:lnTo>
                    <a:lnTo>
                      <a:pt x="158" y="94"/>
                    </a:lnTo>
                    <a:lnTo>
                      <a:pt x="182" y="86"/>
                    </a:lnTo>
                    <a:lnTo>
                      <a:pt x="204" y="76"/>
                    </a:lnTo>
                    <a:lnTo>
                      <a:pt x="226" y="64"/>
                    </a:lnTo>
                    <a:lnTo>
                      <a:pt x="226" y="64"/>
                    </a:lnTo>
                    <a:lnTo>
                      <a:pt x="234" y="58"/>
                    </a:lnTo>
                    <a:lnTo>
                      <a:pt x="242" y="48"/>
                    </a:lnTo>
                    <a:lnTo>
                      <a:pt x="250" y="38"/>
                    </a:lnTo>
                    <a:lnTo>
                      <a:pt x="252" y="34"/>
                    </a:lnTo>
                    <a:lnTo>
                      <a:pt x="252" y="28"/>
                    </a:lnTo>
                    <a:lnTo>
                      <a:pt x="252" y="28"/>
                    </a:lnTo>
                    <a:lnTo>
                      <a:pt x="250" y="24"/>
                    </a:lnTo>
                    <a:lnTo>
                      <a:pt x="246" y="20"/>
                    </a:lnTo>
                    <a:lnTo>
                      <a:pt x="236" y="12"/>
                    </a:lnTo>
                    <a:lnTo>
                      <a:pt x="224" y="8"/>
                    </a:lnTo>
                    <a:lnTo>
                      <a:pt x="214" y="4"/>
                    </a:lnTo>
                    <a:lnTo>
                      <a:pt x="214" y="4"/>
                    </a:lnTo>
                    <a:lnTo>
                      <a:pt x="190" y="0"/>
                    </a:lnTo>
                    <a:lnTo>
                      <a:pt x="166" y="0"/>
                    </a:lnTo>
                    <a:lnTo>
                      <a:pt x="140" y="0"/>
                    </a:lnTo>
                    <a:lnTo>
                      <a:pt x="116" y="4"/>
                    </a:lnTo>
                    <a:lnTo>
                      <a:pt x="116" y="4"/>
                    </a:lnTo>
                    <a:close/>
                  </a:path>
                </a:pathLst>
              </a:custGeom>
              <a:solidFill>
                <a:srgbClr val="D48B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/>
              <a:lstStyle/>
              <a:p>
                <a:endParaRPr lang="en-AU" sz="1125"/>
              </a:p>
            </p:txBody>
          </p:sp>
          <p:sp>
            <p:nvSpPr>
              <p:cNvPr id="46" name="Freeform 51"/>
              <p:cNvSpPr/>
              <p:nvPr/>
            </p:nvSpPr>
            <p:spPr bwMode="auto">
              <a:xfrm>
                <a:off x="7553325" y="4445000"/>
                <a:ext cx="469900" cy="190500"/>
              </a:xfrm>
              <a:custGeom>
                <a:avLst/>
                <a:gdLst>
                  <a:gd name="T0" fmla="*/ 268 w 296"/>
                  <a:gd name="T1" fmla="*/ 32 h 120"/>
                  <a:gd name="T2" fmla="*/ 244 w 296"/>
                  <a:gd name="T3" fmla="*/ 50 h 120"/>
                  <a:gd name="T4" fmla="*/ 218 w 296"/>
                  <a:gd name="T5" fmla="*/ 62 h 120"/>
                  <a:gd name="T6" fmla="*/ 194 w 296"/>
                  <a:gd name="T7" fmla="*/ 72 h 120"/>
                  <a:gd name="T8" fmla="*/ 168 w 296"/>
                  <a:gd name="T9" fmla="*/ 80 h 120"/>
                  <a:gd name="T10" fmla="*/ 154 w 296"/>
                  <a:gd name="T11" fmla="*/ 82 h 120"/>
                  <a:gd name="T12" fmla="*/ 142 w 296"/>
                  <a:gd name="T13" fmla="*/ 84 h 120"/>
                  <a:gd name="T14" fmla="*/ 114 w 296"/>
                  <a:gd name="T15" fmla="*/ 86 h 120"/>
                  <a:gd name="T16" fmla="*/ 88 w 296"/>
                  <a:gd name="T17" fmla="*/ 86 h 120"/>
                  <a:gd name="T18" fmla="*/ 60 w 296"/>
                  <a:gd name="T19" fmla="*/ 84 h 120"/>
                  <a:gd name="T20" fmla="*/ 44 w 296"/>
                  <a:gd name="T21" fmla="*/ 80 h 120"/>
                  <a:gd name="T22" fmla="*/ 32 w 296"/>
                  <a:gd name="T23" fmla="*/ 76 h 120"/>
                  <a:gd name="T24" fmla="*/ 12 w 296"/>
                  <a:gd name="T25" fmla="*/ 66 h 120"/>
                  <a:gd name="T26" fmla="*/ 0 w 296"/>
                  <a:gd name="T27" fmla="*/ 54 h 120"/>
                  <a:gd name="T28" fmla="*/ 8 w 296"/>
                  <a:gd name="T29" fmla="*/ 88 h 120"/>
                  <a:gd name="T30" fmla="*/ 12 w 296"/>
                  <a:gd name="T31" fmla="*/ 94 h 120"/>
                  <a:gd name="T32" fmla="*/ 28 w 296"/>
                  <a:gd name="T33" fmla="*/ 106 h 120"/>
                  <a:gd name="T34" fmla="*/ 38 w 296"/>
                  <a:gd name="T35" fmla="*/ 110 h 120"/>
                  <a:gd name="T36" fmla="*/ 66 w 296"/>
                  <a:gd name="T37" fmla="*/ 118 h 120"/>
                  <a:gd name="T38" fmla="*/ 94 w 296"/>
                  <a:gd name="T39" fmla="*/ 120 h 120"/>
                  <a:gd name="T40" fmla="*/ 122 w 296"/>
                  <a:gd name="T41" fmla="*/ 120 h 120"/>
                  <a:gd name="T42" fmla="*/ 148 w 296"/>
                  <a:gd name="T43" fmla="*/ 118 h 120"/>
                  <a:gd name="T44" fmla="*/ 162 w 296"/>
                  <a:gd name="T45" fmla="*/ 116 h 120"/>
                  <a:gd name="T46" fmla="*/ 174 w 296"/>
                  <a:gd name="T47" fmla="*/ 114 h 120"/>
                  <a:gd name="T48" fmla="*/ 200 w 296"/>
                  <a:gd name="T49" fmla="*/ 106 h 120"/>
                  <a:gd name="T50" fmla="*/ 226 w 296"/>
                  <a:gd name="T51" fmla="*/ 96 h 120"/>
                  <a:gd name="T52" fmla="*/ 250 w 296"/>
                  <a:gd name="T53" fmla="*/ 84 h 120"/>
                  <a:gd name="T54" fmla="*/ 262 w 296"/>
                  <a:gd name="T55" fmla="*/ 76 h 120"/>
                  <a:gd name="T56" fmla="*/ 274 w 296"/>
                  <a:gd name="T57" fmla="*/ 66 h 120"/>
                  <a:gd name="T58" fmla="*/ 288 w 296"/>
                  <a:gd name="T59" fmla="*/ 50 h 120"/>
                  <a:gd name="T60" fmla="*/ 296 w 296"/>
                  <a:gd name="T61" fmla="*/ 34 h 120"/>
                  <a:gd name="T62" fmla="*/ 288 w 296"/>
                  <a:gd name="T63" fmla="*/ 0 h 120"/>
                  <a:gd name="T64" fmla="*/ 286 w 296"/>
                  <a:gd name="T65" fmla="*/ 8 h 120"/>
                  <a:gd name="T66" fmla="*/ 276 w 296"/>
                  <a:gd name="T67" fmla="*/ 24 h 120"/>
                  <a:gd name="T68" fmla="*/ 268 w 296"/>
                  <a:gd name="T69" fmla="*/ 32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96" h="120">
                    <a:moveTo>
                      <a:pt x="268" y="32"/>
                    </a:moveTo>
                    <a:lnTo>
                      <a:pt x="268" y="32"/>
                    </a:lnTo>
                    <a:lnTo>
                      <a:pt x="256" y="42"/>
                    </a:lnTo>
                    <a:lnTo>
                      <a:pt x="244" y="50"/>
                    </a:lnTo>
                    <a:lnTo>
                      <a:pt x="244" y="50"/>
                    </a:lnTo>
                    <a:lnTo>
                      <a:pt x="218" y="62"/>
                    </a:lnTo>
                    <a:lnTo>
                      <a:pt x="218" y="62"/>
                    </a:lnTo>
                    <a:lnTo>
                      <a:pt x="194" y="72"/>
                    </a:lnTo>
                    <a:lnTo>
                      <a:pt x="194" y="72"/>
                    </a:lnTo>
                    <a:lnTo>
                      <a:pt x="168" y="80"/>
                    </a:lnTo>
                    <a:lnTo>
                      <a:pt x="168" y="80"/>
                    </a:lnTo>
                    <a:lnTo>
                      <a:pt x="154" y="82"/>
                    </a:lnTo>
                    <a:lnTo>
                      <a:pt x="154" y="82"/>
                    </a:lnTo>
                    <a:lnTo>
                      <a:pt x="142" y="84"/>
                    </a:lnTo>
                    <a:lnTo>
                      <a:pt x="142" y="84"/>
                    </a:lnTo>
                    <a:lnTo>
                      <a:pt x="114" y="86"/>
                    </a:lnTo>
                    <a:lnTo>
                      <a:pt x="114" y="86"/>
                    </a:lnTo>
                    <a:lnTo>
                      <a:pt x="88" y="86"/>
                    </a:lnTo>
                    <a:lnTo>
                      <a:pt x="88" y="86"/>
                    </a:lnTo>
                    <a:lnTo>
                      <a:pt x="60" y="84"/>
                    </a:lnTo>
                    <a:lnTo>
                      <a:pt x="60" y="84"/>
                    </a:lnTo>
                    <a:lnTo>
                      <a:pt x="44" y="80"/>
                    </a:lnTo>
                    <a:lnTo>
                      <a:pt x="32" y="76"/>
                    </a:lnTo>
                    <a:lnTo>
                      <a:pt x="32" y="76"/>
                    </a:lnTo>
                    <a:lnTo>
                      <a:pt x="22" y="72"/>
                    </a:lnTo>
                    <a:lnTo>
                      <a:pt x="12" y="66"/>
                    </a:lnTo>
                    <a:lnTo>
                      <a:pt x="6" y="60"/>
                    </a:lnTo>
                    <a:lnTo>
                      <a:pt x="0" y="54"/>
                    </a:lnTo>
                    <a:lnTo>
                      <a:pt x="0" y="54"/>
                    </a:lnTo>
                    <a:lnTo>
                      <a:pt x="8" y="88"/>
                    </a:lnTo>
                    <a:lnTo>
                      <a:pt x="8" y="88"/>
                    </a:lnTo>
                    <a:lnTo>
                      <a:pt x="12" y="94"/>
                    </a:lnTo>
                    <a:lnTo>
                      <a:pt x="20" y="100"/>
                    </a:lnTo>
                    <a:lnTo>
                      <a:pt x="28" y="106"/>
                    </a:lnTo>
                    <a:lnTo>
                      <a:pt x="38" y="110"/>
                    </a:lnTo>
                    <a:lnTo>
                      <a:pt x="38" y="110"/>
                    </a:lnTo>
                    <a:lnTo>
                      <a:pt x="52" y="114"/>
                    </a:lnTo>
                    <a:lnTo>
                      <a:pt x="66" y="118"/>
                    </a:lnTo>
                    <a:lnTo>
                      <a:pt x="66" y="118"/>
                    </a:lnTo>
                    <a:lnTo>
                      <a:pt x="94" y="120"/>
                    </a:lnTo>
                    <a:lnTo>
                      <a:pt x="94" y="120"/>
                    </a:lnTo>
                    <a:lnTo>
                      <a:pt x="122" y="120"/>
                    </a:lnTo>
                    <a:lnTo>
                      <a:pt x="122" y="120"/>
                    </a:lnTo>
                    <a:lnTo>
                      <a:pt x="148" y="118"/>
                    </a:lnTo>
                    <a:lnTo>
                      <a:pt x="148" y="118"/>
                    </a:lnTo>
                    <a:lnTo>
                      <a:pt x="162" y="116"/>
                    </a:lnTo>
                    <a:lnTo>
                      <a:pt x="162" y="116"/>
                    </a:lnTo>
                    <a:lnTo>
                      <a:pt x="174" y="114"/>
                    </a:lnTo>
                    <a:lnTo>
                      <a:pt x="174" y="114"/>
                    </a:lnTo>
                    <a:lnTo>
                      <a:pt x="200" y="106"/>
                    </a:lnTo>
                    <a:lnTo>
                      <a:pt x="200" y="106"/>
                    </a:lnTo>
                    <a:lnTo>
                      <a:pt x="226" y="96"/>
                    </a:lnTo>
                    <a:lnTo>
                      <a:pt x="226" y="96"/>
                    </a:lnTo>
                    <a:lnTo>
                      <a:pt x="250" y="84"/>
                    </a:lnTo>
                    <a:lnTo>
                      <a:pt x="250" y="84"/>
                    </a:lnTo>
                    <a:lnTo>
                      <a:pt x="262" y="76"/>
                    </a:lnTo>
                    <a:lnTo>
                      <a:pt x="274" y="66"/>
                    </a:lnTo>
                    <a:lnTo>
                      <a:pt x="274" y="66"/>
                    </a:lnTo>
                    <a:lnTo>
                      <a:pt x="282" y="58"/>
                    </a:lnTo>
                    <a:lnTo>
                      <a:pt x="288" y="50"/>
                    </a:lnTo>
                    <a:lnTo>
                      <a:pt x="292" y="42"/>
                    </a:lnTo>
                    <a:lnTo>
                      <a:pt x="296" y="34"/>
                    </a:lnTo>
                    <a:lnTo>
                      <a:pt x="296" y="34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6" y="8"/>
                    </a:lnTo>
                    <a:lnTo>
                      <a:pt x="282" y="16"/>
                    </a:lnTo>
                    <a:lnTo>
                      <a:pt x="276" y="24"/>
                    </a:lnTo>
                    <a:lnTo>
                      <a:pt x="268" y="32"/>
                    </a:lnTo>
                    <a:lnTo>
                      <a:pt x="268" y="32"/>
                    </a:lnTo>
                    <a:close/>
                  </a:path>
                </a:pathLst>
              </a:custGeom>
              <a:solidFill>
                <a:srgbClr val="C081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/>
              <a:lstStyle/>
              <a:p>
                <a:endParaRPr lang="en-AU" sz="1125"/>
              </a:p>
            </p:txBody>
          </p:sp>
          <p:sp>
            <p:nvSpPr>
              <p:cNvPr id="47" name="Freeform 52"/>
              <p:cNvSpPr>
                <a:spLocks noEditPoints="1"/>
              </p:cNvSpPr>
              <p:nvPr/>
            </p:nvSpPr>
            <p:spPr bwMode="auto">
              <a:xfrm>
                <a:off x="7680325" y="4410075"/>
                <a:ext cx="184150" cy="114300"/>
              </a:xfrm>
              <a:custGeom>
                <a:avLst/>
                <a:gdLst>
                  <a:gd name="T0" fmla="*/ 110 w 116"/>
                  <a:gd name="T1" fmla="*/ 66 h 72"/>
                  <a:gd name="T2" fmla="*/ 100 w 116"/>
                  <a:gd name="T3" fmla="*/ 60 h 72"/>
                  <a:gd name="T4" fmla="*/ 82 w 116"/>
                  <a:gd name="T5" fmla="*/ 70 h 72"/>
                  <a:gd name="T6" fmla="*/ 74 w 116"/>
                  <a:gd name="T7" fmla="*/ 72 h 72"/>
                  <a:gd name="T8" fmla="*/ 64 w 116"/>
                  <a:gd name="T9" fmla="*/ 72 h 72"/>
                  <a:gd name="T10" fmla="*/ 44 w 116"/>
                  <a:gd name="T11" fmla="*/ 68 h 72"/>
                  <a:gd name="T12" fmla="*/ 56 w 116"/>
                  <a:gd name="T13" fmla="*/ 56 h 72"/>
                  <a:gd name="T14" fmla="*/ 64 w 116"/>
                  <a:gd name="T15" fmla="*/ 60 h 72"/>
                  <a:gd name="T16" fmla="*/ 72 w 116"/>
                  <a:gd name="T17" fmla="*/ 60 h 72"/>
                  <a:gd name="T18" fmla="*/ 90 w 116"/>
                  <a:gd name="T19" fmla="*/ 54 h 72"/>
                  <a:gd name="T20" fmla="*/ 74 w 116"/>
                  <a:gd name="T21" fmla="*/ 46 h 72"/>
                  <a:gd name="T22" fmla="*/ 60 w 116"/>
                  <a:gd name="T23" fmla="*/ 36 h 72"/>
                  <a:gd name="T24" fmla="*/ 38 w 116"/>
                  <a:gd name="T25" fmla="*/ 44 h 72"/>
                  <a:gd name="T26" fmla="*/ 30 w 116"/>
                  <a:gd name="T27" fmla="*/ 46 h 72"/>
                  <a:gd name="T28" fmla="*/ 22 w 116"/>
                  <a:gd name="T29" fmla="*/ 46 h 72"/>
                  <a:gd name="T30" fmla="*/ 8 w 116"/>
                  <a:gd name="T31" fmla="*/ 42 h 72"/>
                  <a:gd name="T32" fmla="*/ 4 w 116"/>
                  <a:gd name="T33" fmla="*/ 38 h 72"/>
                  <a:gd name="T34" fmla="*/ 0 w 116"/>
                  <a:gd name="T35" fmla="*/ 30 h 72"/>
                  <a:gd name="T36" fmla="*/ 2 w 116"/>
                  <a:gd name="T37" fmla="*/ 26 h 72"/>
                  <a:gd name="T38" fmla="*/ 16 w 116"/>
                  <a:gd name="T39" fmla="*/ 12 h 72"/>
                  <a:gd name="T40" fmla="*/ 12 w 116"/>
                  <a:gd name="T41" fmla="*/ 8 h 72"/>
                  <a:gd name="T42" fmla="*/ 20 w 116"/>
                  <a:gd name="T43" fmla="*/ 4 h 72"/>
                  <a:gd name="T44" fmla="*/ 24 w 116"/>
                  <a:gd name="T45" fmla="*/ 8 h 72"/>
                  <a:gd name="T46" fmla="*/ 34 w 116"/>
                  <a:gd name="T47" fmla="*/ 2 h 72"/>
                  <a:gd name="T48" fmla="*/ 44 w 116"/>
                  <a:gd name="T49" fmla="*/ 0 h 72"/>
                  <a:gd name="T50" fmla="*/ 66 w 116"/>
                  <a:gd name="T51" fmla="*/ 2 h 72"/>
                  <a:gd name="T52" fmla="*/ 56 w 116"/>
                  <a:gd name="T53" fmla="*/ 10 h 72"/>
                  <a:gd name="T54" fmla="*/ 50 w 116"/>
                  <a:gd name="T55" fmla="*/ 8 h 72"/>
                  <a:gd name="T56" fmla="*/ 44 w 116"/>
                  <a:gd name="T57" fmla="*/ 8 h 72"/>
                  <a:gd name="T58" fmla="*/ 32 w 116"/>
                  <a:gd name="T59" fmla="*/ 12 h 72"/>
                  <a:gd name="T60" fmla="*/ 44 w 116"/>
                  <a:gd name="T61" fmla="*/ 18 h 72"/>
                  <a:gd name="T62" fmla="*/ 58 w 116"/>
                  <a:gd name="T63" fmla="*/ 26 h 72"/>
                  <a:gd name="T64" fmla="*/ 72 w 116"/>
                  <a:gd name="T65" fmla="*/ 20 h 72"/>
                  <a:gd name="T66" fmla="*/ 84 w 116"/>
                  <a:gd name="T67" fmla="*/ 18 h 72"/>
                  <a:gd name="T68" fmla="*/ 94 w 116"/>
                  <a:gd name="T69" fmla="*/ 18 h 72"/>
                  <a:gd name="T70" fmla="*/ 104 w 116"/>
                  <a:gd name="T71" fmla="*/ 22 h 72"/>
                  <a:gd name="T72" fmla="*/ 114 w 116"/>
                  <a:gd name="T73" fmla="*/ 32 h 72"/>
                  <a:gd name="T74" fmla="*/ 116 w 116"/>
                  <a:gd name="T75" fmla="*/ 36 h 72"/>
                  <a:gd name="T76" fmla="*/ 114 w 116"/>
                  <a:gd name="T77" fmla="*/ 44 h 72"/>
                  <a:gd name="T78" fmla="*/ 106 w 116"/>
                  <a:gd name="T79" fmla="*/ 54 h 72"/>
                  <a:gd name="T80" fmla="*/ 116 w 116"/>
                  <a:gd name="T81" fmla="*/ 60 h 72"/>
                  <a:gd name="T82" fmla="*/ 110 w 116"/>
                  <a:gd name="T83" fmla="*/ 66 h 72"/>
                  <a:gd name="T84" fmla="*/ 24 w 116"/>
                  <a:gd name="T85" fmla="*/ 16 h 72"/>
                  <a:gd name="T86" fmla="*/ 20 w 116"/>
                  <a:gd name="T87" fmla="*/ 20 h 72"/>
                  <a:gd name="T88" fmla="*/ 16 w 116"/>
                  <a:gd name="T89" fmla="*/ 26 h 72"/>
                  <a:gd name="T90" fmla="*/ 20 w 116"/>
                  <a:gd name="T91" fmla="*/ 32 h 72"/>
                  <a:gd name="T92" fmla="*/ 26 w 116"/>
                  <a:gd name="T93" fmla="*/ 34 h 72"/>
                  <a:gd name="T94" fmla="*/ 32 w 116"/>
                  <a:gd name="T95" fmla="*/ 36 h 72"/>
                  <a:gd name="T96" fmla="*/ 50 w 116"/>
                  <a:gd name="T97" fmla="*/ 30 h 72"/>
                  <a:gd name="T98" fmla="*/ 36 w 116"/>
                  <a:gd name="T99" fmla="*/ 22 h 72"/>
                  <a:gd name="T100" fmla="*/ 24 w 116"/>
                  <a:gd name="T101" fmla="*/ 16 h 72"/>
                  <a:gd name="T102" fmla="*/ 98 w 116"/>
                  <a:gd name="T103" fmla="*/ 50 h 72"/>
                  <a:gd name="T104" fmla="*/ 98 w 116"/>
                  <a:gd name="T105" fmla="*/ 50 h 72"/>
                  <a:gd name="T106" fmla="*/ 102 w 116"/>
                  <a:gd name="T107" fmla="*/ 38 h 72"/>
                  <a:gd name="T108" fmla="*/ 100 w 116"/>
                  <a:gd name="T109" fmla="*/ 34 h 72"/>
                  <a:gd name="T110" fmla="*/ 96 w 116"/>
                  <a:gd name="T111" fmla="*/ 30 h 72"/>
                  <a:gd name="T112" fmla="*/ 84 w 116"/>
                  <a:gd name="T113" fmla="*/ 26 h 72"/>
                  <a:gd name="T114" fmla="*/ 76 w 116"/>
                  <a:gd name="T115" fmla="*/ 28 h 72"/>
                  <a:gd name="T116" fmla="*/ 68 w 116"/>
                  <a:gd name="T117" fmla="*/ 32 h 72"/>
                  <a:gd name="T118" fmla="*/ 82 w 116"/>
                  <a:gd name="T119" fmla="*/ 40 h 72"/>
                  <a:gd name="T120" fmla="*/ 98 w 116"/>
                  <a:gd name="T121" fmla="*/ 5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16" h="72">
                    <a:moveTo>
                      <a:pt x="110" y="66"/>
                    </a:moveTo>
                    <a:lnTo>
                      <a:pt x="110" y="66"/>
                    </a:lnTo>
                    <a:lnTo>
                      <a:pt x="100" y="60"/>
                    </a:lnTo>
                    <a:lnTo>
                      <a:pt x="100" y="60"/>
                    </a:lnTo>
                    <a:lnTo>
                      <a:pt x="90" y="66"/>
                    </a:lnTo>
                    <a:lnTo>
                      <a:pt x="82" y="70"/>
                    </a:lnTo>
                    <a:lnTo>
                      <a:pt x="82" y="70"/>
                    </a:lnTo>
                    <a:lnTo>
                      <a:pt x="74" y="72"/>
                    </a:lnTo>
                    <a:lnTo>
                      <a:pt x="64" y="72"/>
                    </a:lnTo>
                    <a:lnTo>
                      <a:pt x="64" y="72"/>
                    </a:lnTo>
                    <a:lnTo>
                      <a:pt x="54" y="72"/>
                    </a:lnTo>
                    <a:lnTo>
                      <a:pt x="44" y="68"/>
                    </a:lnTo>
                    <a:lnTo>
                      <a:pt x="44" y="68"/>
                    </a:lnTo>
                    <a:lnTo>
                      <a:pt x="56" y="56"/>
                    </a:lnTo>
                    <a:lnTo>
                      <a:pt x="56" y="56"/>
                    </a:lnTo>
                    <a:lnTo>
                      <a:pt x="64" y="60"/>
                    </a:lnTo>
                    <a:lnTo>
                      <a:pt x="72" y="60"/>
                    </a:lnTo>
                    <a:lnTo>
                      <a:pt x="72" y="60"/>
                    </a:lnTo>
                    <a:lnTo>
                      <a:pt x="82" y="58"/>
                    </a:lnTo>
                    <a:lnTo>
                      <a:pt x="90" y="54"/>
                    </a:lnTo>
                    <a:lnTo>
                      <a:pt x="90" y="54"/>
                    </a:lnTo>
                    <a:lnTo>
                      <a:pt x="74" y="46"/>
                    </a:lnTo>
                    <a:lnTo>
                      <a:pt x="74" y="46"/>
                    </a:lnTo>
                    <a:lnTo>
                      <a:pt x="60" y="36"/>
                    </a:lnTo>
                    <a:lnTo>
                      <a:pt x="60" y="36"/>
                    </a:lnTo>
                    <a:lnTo>
                      <a:pt x="38" y="44"/>
                    </a:lnTo>
                    <a:lnTo>
                      <a:pt x="38" y="44"/>
                    </a:lnTo>
                    <a:lnTo>
                      <a:pt x="30" y="46"/>
                    </a:lnTo>
                    <a:lnTo>
                      <a:pt x="22" y="46"/>
                    </a:lnTo>
                    <a:lnTo>
                      <a:pt x="22" y="46"/>
                    </a:lnTo>
                    <a:lnTo>
                      <a:pt x="14" y="44"/>
                    </a:lnTo>
                    <a:lnTo>
                      <a:pt x="8" y="42"/>
                    </a:lnTo>
                    <a:lnTo>
                      <a:pt x="8" y="42"/>
                    </a:lnTo>
                    <a:lnTo>
                      <a:pt x="4" y="38"/>
                    </a:lnTo>
                    <a:lnTo>
                      <a:pt x="2" y="34"/>
                    </a:lnTo>
                    <a:lnTo>
                      <a:pt x="0" y="30"/>
                    </a:lnTo>
                    <a:lnTo>
                      <a:pt x="2" y="26"/>
                    </a:lnTo>
                    <a:lnTo>
                      <a:pt x="2" y="26"/>
                    </a:lnTo>
                    <a:lnTo>
                      <a:pt x="8" y="18"/>
                    </a:lnTo>
                    <a:lnTo>
                      <a:pt x="16" y="12"/>
                    </a:lnTo>
                    <a:lnTo>
                      <a:pt x="16" y="12"/>
                    </a:lnTo>
                    <a:lnTo>
                      <a:pt x="12" y="8"/>
                    </a:lnTo>
                    <a:lnTo>
                      <a:pt x="12" y="8"/>
                    </a:lnTo>
                    <a:lnTo>
                      <a:pt x="20" y="4"/>
                    </a:lnTo>
                    <a:lnTo>
                      <a:pt x="20" y="4"/>
                    </a:lnTo>
                    <a:lnTo>
                      <a:pt x="24" y="8"/>
                    </a:lnTo>
                    <a:lnTo>
                      <a:pt x="24" y="8"/>
                    </a:lnTo>
                    <a:lnTo>
                      <a:pt x="34" y="2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56" y="0"/>
                    </a:lnTo>
                    <a:lnTo>
                      <a:pt x="66" y="2"/>
                    </a:lnTo>
                    <a:lnTo>
                      <a:pt x="66" y="2"/>
                    </a:lnTo>
                    <a:lnTo>
                      <a:pt x="56" y="10"/>
                    </a:lnTo>
                    <a:lnTo>
                      <a:pt x="56" y="10"/>
                    </a:lnTo>
                    <a:lnTo>
                      <a:pt x="50" y="8"/>
                    </a:lnTo>
                    <a:lnTo>
                      <a:pt x="44" y="8"/>
                    </a:lnTo>
                    <a:lnTo>
                      <a:pt x="44" y="8"/>
                    </a:lnTo>
                    <a:lnTo>
                      <a:pt x="32" y="12"/>
                    </a:lnTo>
                    <a:lnTo>
                      <a:pt x="32" y="12"/>
                    </a:lnTo>
                    <a:lnTo>
                      <a:pt x="44" y="18"/>
                    </a:lnTo>
                    <a:lnTo>
                      <a:pt x="44" y="18"/>
                    </a:lnTo>
                    <a:lnTo>
                      <a:pt x="58" y="26"/>
                    </a:lnTo>
                    <a:lnTo>
                      <a:pt x="58" y="26"/>
                    </a:lnTo>
                    <a:lnTo>
                      <a:pt x="72" y="20"/>
                    </a:lnTo>
                    <a:lnTo>
                      <a:pt x="72" y="20"/>
                    </a:lnTo>
                    <a:lnTo>
                      <a:pt x="84" y="18"/>
                    </a:lnTo>
                    <a:lnTo>
                      <a:pt x="84" y="18"/>
                    </a:lnTo>
                    <a:lnTo>
                      <a:pt x="94" y="18"/>
                    </a:lnTo>
                    <a:lnTo>
                      <a:pt x="94" y="18"/>
                    </a:lnTo>
                    <a:lnTo>
                      <a:pt x="104" y="22"/>
                    </a:lnTo>
                    <a:lnTo>
                      <a:pt x="104" y="22"/>
                    </a:lnTo>
                    <a:lnTo>
                      <a:pt x="112" y="28"/>
                    </a:lnTo>
                    <a:lnTo>
                      <a:pt x="114" y="32"/>
                    </a:lnTo>
                    <a:lnTo>
                      <a:pt x="116" y="36"/>
                    </a:lnTo>
                    <a:lnTo>
                      <a:pt x="116" y="36"/>
                    </a:lnTo>
                    <a:lnTo>
                      <a:pt x="114" y="40"/>
                    </a:lnTo>
                    <a:lnTo>
                      <a:pt x="114" y="44"/>
                    </a:lnTo>
                    <a:lnTo>
                      <a:pt x="106" y="54"/>
                    </a:lnTo>
                    <a:lnTo>
                      <a:pt x="106" y="54"/>
                    </a:lnTo>
                    <a:lnTo>
                      <a:pt x="116" y="60"/>
                    </a:lnTo>
                    <a:lnTo>
                      <a:pt x="116" y="60"/>
                    </a:lnTo>
                    <a:lnTo>
                      <a:pt x="110" y="66"/>
                    </a:lnTo>
                    <a:lnTo>
                      <a:pt x="110" y="66"/>
                    </a:lnTo>
                    <a:close/>
                    <a:moveTo>
                      <a:pt x="24" y="16"/>
                    </a:moveTo>
                    <a:lnTo>
                      <a:pt x="24" y="16"/>
                    </a:lnTo>
                    <a:lnTo>
                      <a:pt x="24" y="16"/>
                    </a:lnTo>
                    <a:lnTo>
                      <a:pt x="20" y="20"/>
                    </a:lnTo>
                    <a:lnTo>
                      <a:pt x="16" y="26"/>
                    </a:lnTo>
                    <a:lnTo>
                      <a:pt x="16" y="26"/>
                    </a:lnTo>
                    <a:lnTo>
                      <a:pt x="18" y="30"/>
                    </a:lnTo>
                    <a:lnTo>
                      <a:pt x="20" y="32"/>
                    </a:lnTo>
                    <a:lnTo>
                      <a:pt x="20" y="32"/>
                    </a:lnTo>
                    <a:lnTo>
                      <a:pt x="26" y="34"/>
                    </a:lnTo>
                    <a:lnTo>
                      <a:pt x="32" y="36"/>
                    </a:lnTo>
                    <a:lnTo>
                      <a:pt x="32" y="36"/>
                    </a:lnTo>
                    <a:lnTo>
                      <a:pt x="40" y="34"/>
                    </a:lnTo>
                    <a:lnTo>
                      <a:pt x="50" y="30"/>
                    </a:lnTo>
                    <a:lnTo>
                      <a:pt x="50" y="30"/>
                    </a:lnTo>
                    <a:lnTo>
                      <a:pt x="36" y="22"/>
                    </a:lnTo>
                    <a:lnTo>
                      <a:pt x="36" y="22"/>
                    </a:lnTo>
                    <a:lnTo>
                      <a:pt x="24" y="16"/>
                    </a:lnTo>
                    <a:lnTo>
                      <a:pt x="24" y="16"/>
                    </a:lnTo>
                    <a:close/>
                    <a:moveTo>
                      <a:pt x="98" y="50"/>
                    </a:moveTo>
                    <a:lnTo>
                      <a:pt x="98" y="50"/>
                    </a:lnTo>
                    <a:lnTo>
                      <a:pt x="98" y="50"/>
                    </a:lnTo>
                    <a:lnTo>
                      <a:pt x="100" y="44"/>
                    </a:lnTo>
                    <a:lnTo>
                      <a:pt x="102" y="38"/>
                    </a:lnTo>
                    <a:lnTo>
                      <a:pt x="102" y="38"/>
                    </a:lnTo>
                    <a:lnTo>
                      <a:pt x="100" y="34"/>
                    </a:lnTo>
                    <a:lnTo>
                      <a:pt x="96" y="30"/>
                    </a:lnTo>
                    <a:lnTo>
                      <a:pt x="96" y="30"/>
                    </a:lnTo>
                    <a:lnTo>
                      <a:pt x="90" y="28"/>
                    </a:lnTo>
                    <a:lnTo>
                      <a:pt x="84" y="26"/>
                    </a:lnTo>
                    <a:lnTo>
                      <a:pt x="84" y="26"/>
                    </a:lnTo>
                    <a:lnTo>
                      <a:pt x="76" y="28"/>
                    </a:lnTo>
                    <a:lnTo>
                      <a:pt x="68" y="32"/>
                    </a:lnTo>
                    <a:lnTo>
                      <a:pt x="68" y="32"/>
                    </a:lnTo>
                    <a:lnTo>
                      <a:pt x="82" y="40"/>
                    </a:lnTo>
                    <a:lnTo>
                      <a:pt x="82" y="40"/>
                    </a:lnTo>
                    <a:lnTo>
                      <a:pt x="98" y="50"/>
                    </a:lnTo>
                    <a:lnTo>
                      <a:pt x="98" y="50"/>
                    </a:lnTo>
                    <a:close/>
                  </a:path>
                </a:pathLst>
              </a:custGeom>
              <a:solidFill>
                <a:srgbClr val="8057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/>
              <a:lstStyle/>
              <a:p>
                <a:endParaRPr lang="en-AU" sz="1125"/>
              </a:p>
            </p:txBody>
          </p:sp>
          <p:sp>
            <p:nvSpPr>
              <p:cNvPr id="48" name="Freeform 53"/>
              <p:cNvSpPr/>
              <p:nvPr/>
            </p:nvSpPr>
            <p:spPr bwMode="auto">
              <a:xfrm>
                <a:off x="7194550" y="4784725"/>
                <a:ext cx="460375" cy="225425"/>
              </a:xfrm>
              <a:custGeom>
                <a:avLst/>
                <a:gdLst>
                  <a:gd name="T0" fmla="*/ 132 w 290"/>
                  <a:gd name="T1" fmla="*/ 6 h 142"/>
                  <a:gd name="T2" fmla="*/ 132 w 290"/>
                  <a:gd name="T3" fmla="*/ 6 h 142"/>
                  <a:gd name="T4" fmla="*/ 104 w 290"/>
                  <a:gd name="T5" fmla="*/ 14 h 142"/>
                  <a:gd name="T6" fmla="*/ 78 w 290"/>
                  <a:gd name="T7" fmla="*/ 22 h 142"/>
                  <a:gd name="T8" fmla="*/ 54 w 290"/>
                  <a:gd name="T9" fmla="*/ 32 h 142"/>
                  <a:gd name="T10" fmla="*/ 34 w 290"/>
                  <a:gd name="T11" fmla="*/ 44 h 142"/>
                  <a:gd name="T12" fmla="*/ 20 w 290"/>
                  <a:gd name="T13" fmla="*/ 58 h 142"/>
                  <a:gd name="T14" fmla="*/ 8 w 290"/>
                  <a:gd name="T15" fmla="*/ 72 h 142"/>
                  <a:gd name="T16" fmla="*/ 4 w 290"/>
                  <a:gd name="T17" fmla="*/ 78 h 142"/>
                  <a:gd name="T18" fmla="*/ 2 w 290"/>
                  <a:gd name="T19" fmla="*/ 86 h 142"/>
                  <a:gd name="T20" fmla="*/ 0 w 290"/>
                  <a:gd name="T21" fmla="*/ 92 h 142"/>
                  <a:gd name="T22" fmla="*/ 2 w 290"/>
                  <a:gd name="T23" fmla="*/ 98 h 142"/>
                  <a:gd name="T24" fmla="*/ 2 w 290"/>
                  <a:gd name="T25" fmla="*/ 98 h 142"/>
                  <a:gd name="T26" fmla="*/ 4 w 290"/>
                  <a:gd name="T27" fmla="*/ 106 h 142"/>
                  <a:gd name="T28" fmla="*/ 6 w 290"/>
                  <a:gd name="T29" fmla="*/ 112 h 142"/>
                  <a:gd name="T30" fmla="*/ 12 w 290"/>
                  <a:gd name="T31" fmla="*/ 118 h 142"/>
                  <a:gd name="T32" fmla="*/ 18 w 290"/>
                  <a:gd name="T33" fmla="*/ 122 h 142"/>
                  <a:gd name="T34" fmla="*/ 32 w 290"/>
                  <a:gd name="T35" fmla="*/ 130 h 142"/>
                  <a:gd name="T36" fmla="*/ 52 w 290"/>
                  <a:gd name="T37" fmla="*/ 138 h 142"/>
                  <a:gd name="T38" fmla="*/ 74 w 290"/>
                  <a:gd name="T39" fmla="*/ 142 h 142"/>
                  <a:gd name="T40" fmla="*/ 100 w 290"/>
                  <a:gd name="T41" fmla="*/ 142 h 142"/>
                  <a:gd name="T42" fmla="*/ 128 w 290"/>
                  <a:gd name="T43" fmla="*/ 142 h 142"/>
                  <a:gd name="T44" fmla="*/ 158 w 290"/>
                  <a:gd name="T45" fmla="*/ 138 h 142"/>
                  <a:gd name="T46" fmla="*/ 158 w 290"/>
                  <a:gd name="T47" fmla="*/ 138 h 142"/>
                  <a:gd name="T48" fmla="*/ 186 w 290"/>
                  <a:gd name="T49" fmla="*/ 130 h 142"/>
                  <a:gd name="T50" fmla="*/ 212 w 290"/>
                  <a:gd name="T51" fmla="*/ 122 h 142"/>
                  <a:gd name="T52" fmla="*/ 236 w 290"/>
                  <a:gd name="T53" fmla="*/ 112 h 142"/>
                  <a:gd name="T54" fmla="*/ 256 w 290"/>
                  <a:gd name="T55" fmla="*/ 100 h 142"/>
                  <a:gd name="T56" fmla="*/ 272 w 290"/>
                  <a:gd name="T57" fmla="*/ 86 h 142"/>
                  <a:gd name="T58" fmla="*/ 282 w 290"/>
                  <a:gd name="T59" fmla="*/ 72 h 142"/>
                  <a:gd name="T60" fmla="*/ 286 w 290"/>
                  <a:gd name="T61" fmla="*/ 66 h 142"/>
                  <a:gd name="T62" fmla="*/ 288 w 290"/>
                  <a:gd name="T63" fmla="*/ 58 h 142"/>
                  <a:gd name="T64" fmla="*/ 290 w 290"/>
                  <a:gd name="T65" fmla="*/ 52 h 142"/>
                  <a:gd name="T66" fmla="*/ 290 w 290"/>
                  <a:gd name="T67" fmla="*/ 46 h 142"/>
                  <a:gd name="T68" fmla="*/ 290 w 290"/>
                  <a:gd name="T69" fmla="*/ 46 h 142"/>
                  <a:gd name="T70" fmla="*/ 288 w 290"/>
                  <a:gd name="T71" fmla="*/ 38 h 142"/>
                  <a:gd name="T72" fmla="*/ 284 w 290"/>
                  <a:gd name="T73" fmla="*/ 32 h 142"/>
                  <a:gd name="T74" fmla="*/ 280 w 290"/>
                  <a:gd name="T75" fmla="*/ 26 h 142"/>
                  <a:gd name="T76" fmla="*/ 274 w 290"/>
                  <a:gd name="T77" fmla="*/ 22 h 142"/>
                  <a:gd name="T78" fmla="*/ 258 w 290"/>
                  <a:gd name="T79" fmla="*/ 12 h 142"/>
                  <a:gd name="T80" fmla="*/ 238 w 290"/>
                  <a:gd name="T81" fmla="*/ 6 h 142"/>
                  <a:gd name="T82" fmla="*/ 216 w 290"/>
                  <a:gd name="T83" fmla="*/ 2 h 142"/>
                  <a:gd name="T84" fmla="*/ 190 w 290"/>
                  <a:gd name="T85" fmla="*/ 0 h 142"/>
                  <a:gd name="T86" fmla="*/ 162 w 290"/>
                  <a:gd name="T87" fmla="*/ 2 h 142"/>
                  <a:gd name="T88" fmla="*/ 132 w 290"/>
                  <a:gd name="T89" fmla="*/ 6 h 142"/>
                  <a:gd name="T90" fmla="*/ 132 w 290"/>
                  <a:gd name="T91" fmla="*/ 6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90" h="142">
                    <a:moveTo>
                      <a:pt x="132" y="6"/>
                    </a:moveTo>
                    <a:lnTo>
                      <a:pt x="132" y="6"/>
                    </a:lnTo>
                    <a:lnTo>
                      <a:pt x="104" y="14"/>
                    </a:lnTo>
                    <a:lnTo>
                      <a:pt x="78" y="22"/>
                    </a:lnTo>
                    <a:lnTo>
                      <a:pt x="54" y="32"/>
                    </a:lnTo>
                    <a:lnTo>
                      <a:pt x="34" y="44"/>
                    </a:lnTo>
                    <a:lnTo>
                      <a:pt x="20" y="58"/>
                    </a:lnTo>
                    <a:lnTo>
                      <a:pt x="8" y="72"/>
                    </a:lnTo>
                    <a:lnTo>
                      <a:pt x="4" y="78"/>
                    </a:lnTo>
                    <a:lnTo>
                      <a:pt x="2" y="86"/>
                    </a:lnTo>
                    <a:lnTo>
                      <a:pt x="0" y="92"/>
                    </a:lnTo>
                    <a:lnTo>
                      <a:pt x="2" y="98"/>
                    </a:lnTo>
                    <a:lnTo>
                      <a:pt x="2" y="98"/>
                    </a:lnTo>
                    <a:lnTo>
                      <a:pt x="4" y="106"/>
                    </a:lnTo>
                    <a:lnTo>
                      <a:pt x="6" y="112"/>
                    </a:lnTo>
                    <a:lnTo>
                      <a:pt x="12" y="118"/>
                    </a:lnTo>
                    <a:lnTo>
                      <a:pt x="18" y="122"/>
                    </a:lnTo>
                    <a:lnTo>
                      <a:pt x="32" y="130"/>
                    </a:lnTo>
                    <a:lnTo>
                      <a:pt x="52" y="138"/>
                    </a:lnTo>
                    <a:lnTo>
                      <a:pt x="74" y="142"/>
                    </a:lnTo>
                    <a:lnTo>
                      <a:pt x="100" y="142"/>
                    </a:lnTo>
                    <a:lnTo>
                      <a:pt x="128" y="142"/>
                    </a:lnTo>
                    <a:lnTo>
                      <a:pt x="158" y="138"/>
                    </a:lnTo>
                    <a:lnTo>
                      <a:pt x="158" y="138"/>
                    </a:lnTo>
                    <a:lnTo>
                      <a:pt x="186" y="130"/>
                    </a:lnTo>
                    <a:lnTo>
                      <a:pt x="212" y="122"/>
                    </a:lnTo>
                    <a:lnTo>
                      <a:pt x="236" y="112"/>
                    </a:lnTo>
                    <a:lnTo>
                      <a:pt x="256" y="100"/>
                    </a:lnTo>
                    <a:lnTo>
                      <a:pt x="272" y="86"/>
                    </a:lnTo>
                    <a:lnTo>
                      <a:pt x="282" y="72"/>
                    </a:lnTo>
                    <a:lnTo>
                      <a:pt x="286" y="66"/>
                    </a:lnTo>
                    <a:lnTo>
                      <a:pt x="288" y="58"/>
                    </a:lnTo>
                    <a:lnTo>
                      <a:pt x="290" y="52"/>
                    </a:lnTo>
                    <a:lnTo>
                      <a:pt x="290" y="46"/>
                    </a:lnTo>
                    <a:lnTo>
                      <a:pt x="290" y="46"/>
                    </a:lnTo>
                    <a:lnTo>
                      <a:pt x="288" y="38"/>
                    </a:lnTo>
                    <a:lnTo>
                      <a:pt x="284" y="32"/>
                    </a:lnTo>
                    <a:lnTo>
                      <a:pt x="280" y="26"/>
                    </a:lnTo>
                    <a:lnTo>
                      <a:pt x="274" y="22"/>
                    </a:lnTo>
                    <a:lnTo>
                      <a:pt x="258" y="12"/>
                    </a:lnTo>
                    <a:lnTo>
                      <a:pt x="238" y="6"/>
                    </a:lnTo>
                    <a:lnTo>
                      <a:pt x="216" y="2"/>
                    </a:lnTo>
                    <a:lnTo>
                      <a:pt x="190" y="0"/>
                    </a:lnTo>
                    <a:lnTo>
                      <a:pt x="162" y="2"/>
                    </a:lnTo>
                    <a:lnTo>
                      <a:pt x="132" y="6"/>
                    </a:lnTo>
                    <a:lnTo>
                      <a:pt x="132" y="6"/>
                    </a:lnTo>
                    <a:close/>
                  </a:path>
                </a:pathLst>
              </a:custGeom>
              <a:solidFill>
                <a:srgbClr val="ED9C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/>
              <a:lstStyle/>
              <a:p>
                <a:endParaRPr lang="en-AU" sz="1125"/>
              </a:p>
            </p:txBody>
          </p:sp>
          <p:sp>
            <p:nvSpPr>
              <p:cNvPr id="49" name="Freeform 54"/>
              <p:cNvSpPr/>
              <p:nvPr/>
            </p:nvSpPr>
            <p:spPr bwMode="auto">
              <a:xfrm>
                <a:off x="7223125" y="4806950"/>
                <a:ext cx="400050" cy="165100"/>
              </a:xfrm>
              <a:custGeom>
                <a:avLst/>
                <a:gdLst>
                  <a:gd name="T0" fmla="*/ 118 w 252"/>
                  <a:gd name="T1" fmla="*/ 4 h 104"/>
                  <a:gd name="T2" fmla="*/ 118 w 252"/>
                  <a:gd name="T3" fmla="*/ 4 h 104"/>
                  <a:gd name="T4" fmla="*/ 94 w 252"/>
                  <a:gd name="T5" fmla="*/ 10 h 104"/>
                  <a:gd name="T6" fmla="*/ 70 w 252"/>
                  <a:gd name="T7" fmla="*/ 18 h 104"/>
                  <a:gd name="T8" fmla="*/ 48 w 252"/>
                  <a:gd name="T9" fmla="*/ 28 h 104"/>
                  <a:gd name="T10" fmla="*/ 26 w 252"/>
                  <a:gd name="T11" fmla="*/ 40 h 104"/>
                  <a:gd name="T12" fmla="*/ 26 w 252"/>
                  <a:gd name="T13" fmla="*/ 40 h 104"/>
                  <a:gd name="T14" fmla="*/ 18 w 252"/>
                  <a:gd name="T15" fmla="*/ 46 h 104"/>
                  <a:gd name="T16" fmla="*/ 10 w 252"/>
                  <a:gd name="T17" fmla="*/ 54 h 104"/>
                  <a:gd name="T18" fmla="*/ 2 w 252"/>
                  <a:gd name="T19" fmla="*/ 64 h 104"/>
                  <a:gd name="T20" fmla="*/ 0 w 252"/>
                  <a:gd name="T21" fmla="*/ 70 h 104"/>
                  <a:gd name="T22" fmla="*/ 0 w 252"/>
                  <a:gd name="T23" fmla="*/ 76 h 104"/>
                  <a:gd name="T24" fmla="*/ 0 w 252"/>
                  <a:gd name="T25" fmla="*/ 76 h 104"/>
                  <a:gd name="T26" fmla="*/ 2 w 252"/>
                  <a:gd name="T27" fmla="*/ 80 h 104"/>
                  <a:gd name="T28" fmla="*/ 6 w 252"/>
                  <a:gd name="T29" fmla="*/ 84 h 104"/>
                  <a:gd name="T30" fmla="*/ 16 w 252"/>
                  <a:gd name="T31" fmla="*/ 92 h 104"/>
                  <a:gd name="T32" fmla="*/ 28 w 252"/>
                  <a:gd name="T33" fmla="*/ 96 h 104"/>
                  <a:gd name="T34" fmla="*/ 38 w 252"/>
                  <a:gd name="T35" fmla="*/ 100 h 104"/>
                  <a:gd name="T36" fmla="*/ 38 w 252"/>
                  <a:gd name="T37" fmla="*/ 100 h 104"/>
                  <a:gd name="T38" fmla="*/ 62 w 252"/>
                  <a:gd name="T39" fmla="*/ 104 h 104"/>
                  <a:gd name="T40" fmla="*/ 86 w 252"/>
                  <a:gd name="T41" fmla="*/ 104 h 104"/>
                  <a:gd name="T42" fmla="*/ 112 w 252"/>
                  <a:gd name="T43" fmla="*/ 102 h 104"/>
                  <a:gd name="T44" fmla="*/ 136 w 252"/>
                  <a:gd name="T45" fmla="*/ 100 h 104"/>
                  <a:gd name="T46" fmla="*/ 136 w 252"/>
                  <a:gd name="T47" fmla="*/ 100 h 104"/>
                  <a:gd name="T48" fmla="*/ 160 w 252"/>
                  <a:gd name="T49" fmla="*/ 94 h 104"/>
                  <a:gd name="T50" fmla="*/ 182 w 252"/>
                  <a:gd name="T51" fmla="*/ 86 h 104"/>
                  <a:gd name="T52" fmla="*/ 206 w 252"/>
                  <a:gd name="T53" fmla="*/ 76 h 104"/>
                  <a:gd name="T54" fmla="*/ 226 w 252"/>
                  <a:gd name="T55" fmla="*/ 64 h 104"/>
                  <a:gd name="T56" fmla="*/ 226 w 252"/>
                  <a:gd name="T57" fmla="*/ 64 h 104"/>
                  <a:gd name="T58" fmla="*/ 234 w 252"/>
                  <a:gd name="T59" fmla="*/ 58 h 104"/>
                  <a:gd name="T60" fmla="*/ 244 w 252"/>
                  <a:gd name="T61" fmla="*/ 48 h 104"/>
                  <a:gd name="T62" fmla="*/ 250 w 252"/>
                  <a:gd name="T63" fmla="*/ 38 h 104"/>
                  <a:gd name="T64" fmla="*/ 252 w 252"/>
                  <a:gd name="T65" fmla="*/ 34 h 104"/>
                  <a:gd name="T66" fmla="*/ 252 w 252"/>
                  <a:gd name="T67" fmla="*/ 28 h 104"/>
                  <a:gd name="T68" fmla="*/ 252 w 252"/>
                  <a:gd name="T69" fmla="*/ 28 h 104"/>
                  <a:gd name="T70" fmla="*/ 250 w 252"/>
                  <a:gd name="T71" fmla="*/ 24 h 104"/>
                  <a:gd name="T72" fmla="*/ 248 w 252"/>
                  <a:gd name="T73" fmla="*/ 20 h 104"/>
                  <a:gd name="T74" fmla="*/ 238 w 252"/>
                  <a:gd name="T75" fmla="*/ 12 h 104"/>
                  <a:gd name="T76" fmla="*/ 226 w 252"/>
                  <a:gd name="T77" fmla="*/ 8 h 104"/>
                  <a:gd name="T78" fmla="*/ 216 w 252"/>
                  <a:gd name="T79" fmla="*/ 4 h 104"/>
                  <a:gd name="T80" fmla="*/ 216 w 252"/>
                  <a:gd name="T81" fmla="*/ 4 h 104"/>
                  <a:gd name="T82" fmla="*/ 192 w 252"/>
                  <a:gd name="T83" fmla="*/ 0 h 104"/>
                  <a:gd name="T84" fmla="*/ 166 w 252"/>
                  <a:gd name="T85" fmla="*/ 0 h 104"/>
                  <a:gd name="T86" fmla="*/ 142 w 252"/>
                  <a:gd name="T87" fmla="*/ 0 h 104"/>
                  <a:gd name="T88" fmla="*/ 118 w 252"/>
                  <a:gd name="T89" fmla="*/ 4 h 104"/>
                  <a:gd name="T90" fmla="*/ 118 w 252"/>
                  <a:gd name="T91" fmla="*/ 4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52" h="104">
                    <a:moveTo>
                      <a:pt x="118" y="4"/>
                    </a:moveTo>
                    <a:lnTo>
                      <a:pt x="118" y="4"/>
                    </a:lnTo>
                    <a:lnTo>
                      <a:pt x="94" y="10"/>
                    </a:lnTo>
                    <a:lnTo>
                      <a:pt x="70" y="18"/>
                    </a:lnTo>
                    <a:lnTo>
                      <a:pt x="48" y="28"/>
                    </a:lnTo>
                    <a:lnTo>
                      <a:pt x="26" y="40"/>
                    </a:lnTo>
                    <a:lnTo>
                      <a:pt x="26" y="40"/>
                    </a:lnTo>
                    <a:lnTo>
                      <a:pt x="18" y="46"/>
                    </a:lnTo>
                    <a:lnTo>
                      <a:pt x="10" y="54"/>
                    </a:lnTo>
                    <a:lnTo>
                      <a:pt x="2" y="64"/>
                    </a:lnTo>
                    <a:lnTo>
                      <a:pt x="0" y="70"/>
                    </a:lnTo>
                    <a:lnTo>
                      <a:pt x="0" y="76"/>
                    </a:lnTo>
                    <a:lnTo>
                      <a:pt x="0" y="76"/>
                    </a:lnTo>
                    <a:lnTo>
                      <a:pt x="2" y="80"/>
                    </a:lnTo>
                    <a:lnTo>
                      <a:pt x="6" y="84"/>
                    </a:lnTo>
                    <a:lnTo>
                      <a:pt x="16" y="92"/>
                    </a:lnTo>
                    <a:lnTo>
                      <a:pt x="28" y="96"/>
                    </a:lnTo>
                    <a:lnTo>
                      <a:pt x="38" y="100"/>
                    </a:lnTo>
                    <a:lnTo>
                      <a:pt x="38" y="100"/>
                    </a:lnTo>
                    <a:lnTo>
                      <a:pt x="62" y="104"/>
                    </a:lnTo>
                    <a:lnTo>
                      <a:pt x="86" y="104"/>
                    </a:lnTo>
                    <a:lnTo>
                      <a:pt x="112" y="102"/>
                    </a:lnTo>
                    <a:lnTo>
                      <a:pt x="136" y="100"/>
                    </a:lnTo>
                    <a:lnTo>
                      <a:pt x="136" y="100"/>
                    </a:lnTo>
                    <a:lnTo>
                      <a:pt x="160" y="94"/>
                    </a:lnTo>
                    <a:lnTo>
                      <a:pt x="182" y="86"/>
                    </a:lnTo>
                    <a:lnTo>
                      <a:pt x="206" y="76"/>
                    </a:lnTo>
                    <a:lnTo>
                      <a:pt x="226" y="64"/>
                    </a:lnTo>
                    <a:lnTo>
                      <a:pt x="226" y="64"/>
                    </a:lnTo>
                    <a:lnTo>
                      <a:pt x="234" y="58"/>
                    </a:lnTo>
                    <a:lnTo>
                      <a:pt x="244" y="48"/>
                    </a:lnTo>
                    <a:lnTo>
                      <a:pt x="250" y="38"/>
                    </a:lnTo>
                    <a:lnTo>
                      <a:pt x="252" y="34"/>
                    </a:lnTo>
                    <a:lnTo>
                      <a:pt x="252" y="28"/>
                    </a:lnTo>
                    <a:lnTo>
                      <a:pt x="252" y="28"/>
                    </a:lnTo>
                    <a:lnTo>
                      <a:pt x="250" y="24"/>
                    </a:lnTo>
                    <a:lnTo>
                      <a:pt x="248" y="20"/>
                    </a:lnTo>
                    <a:lnTo>
                      <a:pt x="238" y="12"/>
                    </a:lnTo>
                    <a:lnTo>
                      <a:pt x="226" y="8"/>
                    </a:lnTo>
                    <a:lnTo>
                      <a:pt x="216" y="4"/>
                    </a:lnTo>
                    <a:lnTo>
                      <a:pt x="216" y="4"/>
                    </a:lnTo>
                    <a:lnTo>
                      <a:pt x="192" y="0"/>
                    </a:lnTo>
                    <a:lnTo>
                      <a:pt x="166" y="0"/>
                    </a:lnTo>
                    <a:lnTo>
                      <a:pt x="142" y="0"/>
                    </a:lnTo>
                    <a:lnTo>
                      <a:pt x="118" y="4"/>
                    </a:lnTo>
                    <a:lnTo>
                      <a:pt x="118" y="4"/>
                    </a:lnTo>
                    <a:close/>
                  </a:path>
                </a:pathLst>
              </a:custGeom>
              <a:solidFill>
                <a:srgbClr val="D48B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/>
              <a:lstStyle/>
              <a:p>
                <a:endParaRPr lang="en-AU" sz="1125"/>
              </a:p>
            </p:txBody>
          </p:sp>
          <p:sp>
            <p:nvSpPr>
              <p:cNvPr id="50" name="Freeform 55"/>
              <p:cNvSpPr/>
              <p:nvPr/>
            </p:nvSpPr>
            <p:spPr bwMode="auto">
              <a:xfrm>
                <a:off x="7197725" y="4860925"/>
                <a:ext cx="466725" cy="190500"/>
              </a:xfrm>
              <a:custGeom>
                <a:avLst/>
                <a:gdLst>
                  <a:gd name="T0" fmla="*/ 266 w 294"/>
                  <a:gd name="T1" fmla="*/ 32 h 120"/>
                  <a:gd name="T2" fmla="*/ 242 w 294"/>
                  <a:gd name="T3" fmla="*/ 50 h 120"/>
                  <a:gd name="T4" fmla="*/ 218 w 294"/>
                  <a:gd name="T5" fmla="*/ 62 h 120"/>
                  <a:gd name="T6" fmla="*/ 192 w 294"/>
                  <a:gd name="T7" fmla="*/ 72 h 120"/>
                  <a:gd name="T8" fmla="*/ 166 w 294"/>
                  <a:gd name="T9" fmla="*/ 80 h 120"/>
                  <a:gd name="T10" fmla="*/ 154 w 294"/>
                  <a:gd name="T11" fmla="*/ 82 h 120"/>
                  <a:gd name="T12" fmla="*/ 140 w 294"/>
                  <a:gd name="T13" fmla="*/ 84 h 120"/>
                  <a:gd name="T14" fmla="*/ 114 w 294"/>
                  <a:gd name="T15" fmla="*/ 86 h 120"/>
                  <a:gd name="T16" fmla="*/ 86 w 294"/>
                  <a:gd name="T17" fmla="*/ 86 h 120"/>
                  <a:gd name="T18" fmla="*/ 60 w 294"/>
                  <a:gd name="T19" fmla="*/ 84 h 120"/>
                  <a:gd name="T20" fmla="*/ 44 w 294"/>
                  <a:gd name="T21" fmla="*/ 80 h 120"/>
                  <a:gd name="T22" fmla="*/ 30 w 294"/>
                  <a:gd name="T23" fmla="*/ 76 h 120"/>
                  <a:gd name="T24" fmla="*/ 12 w 294"/>
                  <a:gd name="T25" fmla="*/ 66 h 120"/>
                  <a:gd name="T26" fmla="*/ 0 w 294"/>
                  <a:gd name="T27" fmla="*/ 54 h 120"/>
                  <a:gd name="T28" fmla="*/ 6 w 294"/>
                  <a:gd name="T29" fmla="*/ 88 h 120"/>
                  <a:gd name="T30" fmla="*/ 12 w 294"/>
                  <a:gd name="T31" fmla="*/ 94 h 120"/>
                  <a:gd name="T32" fmla="*/ 28 w 294"/>
                  <a:gd name="T33" fmla="*/ 106 h 120"/>
                  <a:gd name="T34" fmla="*/ 36 w 294"/>
                  <a:gd name="T35" fmla="*/ 110 h 120"/>
                  <a:gd name="T36" fmla="*/ 66 w 294"/>
                  <a:gd name="T37" fmla="*/ 118 h 120"/>
                  <a:gd name="T38" fmla="*/ 94 w 294"/>
                  <a:gd name="T39" fmla="*/ 120 h 120"/>
                  <a:gd name="T40" fmla="*/ 120 w 294"/>
                  <a:gd name="T41" fmla="*/ 120 h 120"/>
                  <a:gd name="T42" fmla="*/ 148 w 294"/>
                  <a:gd name="T43" fmla="*/ 118 h 120"/>
                  <a:gd name="T44" fmla="*/ 160 w 294"/>
                  <a:gd name="T45" fmla="*/ 116 h 120"/>
                  <a:gd name="T46" fmla="*/ 174 w 294"/>
                  <a:gd name="T47" fmla="*/ 114 h 120"/>
                  <a:gd name="T48" fmla="*/ 200 w 294"/>
                  <a:gd name="T49" fmla="*/ 106 h 120"/>
                  <a:gd name="T50" fmla="*/ 224 w 294"/>
                  <a:gd name="T51" fmla="*/ 96 h 120"/>
                  <a:gd name="T52" fmla="*/ 250 w 294"/>
                  <a:gd name="T53" fmla="*/ 84 h 120"/>
                  <a:gd name="T54" fmla="*/ 262 w 294"/>
                  <a:gd name="T55" fmla="*/ 76 h 120"/>
                  <a:gd name="T56" fmla="*/ 272 w 294"/>
                  <a:gd name="T57" fmla="*/ 66 h 120"/>
                  <a:gd name="T58" fmla="*/ 286 w 294"/>
                  <a:gd name="T59" fmla="*/ 50 h 120"/>
                  <a:gd name="T60" fmla="*/ 294 w 294"/>
                  <a:gd name="T61" fmla="*/ 34 h 120"/>
                  <a:gd name="T62" fmla="*/ 288 w 294"/>
                  <a:gd name="T63" fmla="*/ 0 h 120"/>
                  <a:gd name="T64" fmla="*/ 286 w 294"/>
                  <a:gd name="T65" fmla="*/ 8 h 120"/>
                  <a:gd name="T66" fmla="*/ 274 w 294"/>
                  <a:gd name="T67" fmla="*/ 24 h 120"/>
                  <a:gd name="T68" fmla="*/ 266 w 294"/>
                  <a:gd name="T69" fmla="*/ 32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94" h="120">
                    <a:moveTo>
                      <a:pt x="266" y="32"/>
                    </a:moveTo>
                    <a:lnTo>
                      <a:pt x="266" y="32"/>
                    </a:lnTo>
                    <a:lnTo>
                      <a:pt x="256" y="42"/>
                    </a:lnTo>
                    <a:lnTo>
                      <a:pt x="242" y="50"/>
                    </a:lnTo>
                    <a:lnTo>
                      <a:pt x="242" y="50"/>
                    </a:lnTo>
                    <a:lnTo>
                      <a:pt x="218" y="62"/>
                    </a:lnTo>
                    <a:lnTo>
                      <a:pt x="218" y="62"/>
                    </a:lnTo>
                    <a:lnTo>
                      <a:pt x="192" y="72"/>
                    </a:lnTo>
                    <a:lnTo>
                      <a:pt x="192" y="72"/>
                    </a:lnTo>
                    <a:lnTo>
                      <a:pt x="166" y="80"/>
                    </a:lnTo>
                    <a:lnTo>
                      <a:pt x="166" y="80"/>
                    </a:lnTo>
                    <a:lnTo>
                      <a:pt x="154" y="82"/>
                    </a:lnTo>
                    <a:lnTo>
                      <a:pt x="154" y="82"/>
                    </a:lnTo>
                    <a:lnTo>
                      <a:pt x="140" y="84"/>
                    </a:lnTo>
                    <a:lnTo>
                      <a:pt x="140" y="84"/>
                    </a:lnTo>
                    <a:lnTo>
                      <a:pt x="114" y="86"/>
                    </a:lnTo>
                    <a:lnTo>
                      <a:pt x="114" y="86"/>
                    </a:lnTo>
                    <a:lnTo>
                      <a:pt x="86" y="86"/>
                    </a:lnTo>
                    <a:lnTo>
                      <a:pt x="86" y="86"/>
                    </a:lnTo>
                    <a:lnTo>
                      <a:pt x="60" y="84"/>
                    </a:lnTo>
                    <a:lnTo>
                      <a:pt x="60" y="84"/>
                    </a:lnTo>
                    <a:lnTo>
                      <a:pt x="44" y="80"/>
                    </a:lnTo>
                    <a:lnTo>
                      <a:pt x="30" y="76"/>
                    </a:lnTo>
                    <a:lnTo>
                      <a:pt x="30" y="76"/>
                    </a:lnTo>
                    <a:lnTo>
                      <a:pt x="20" y="72"/>
                    </a:lnTo>
                    <a:lnTo>
                      <a:pt x="12" y="66"/>
                    </a:lnTo>
                    <a:lnTo>
                      <a:pt x="4" y="60"/>
                    </a:lnTo>
                    <a:lnTo>
                      <a:pt x="0" y="54"/>
                    </a:lnTo>
                    <a:lnTo>
                      <a:pt x="0" y="54"/>
                    </a:lnTo>
                    <a:lnTo>
                      <a:pt x="6" y="88"/>
                    </a:lnTo>
                    <a:lnTo>
                      <a:pt x="6" y="88"/>
                    </a:lnTo>
                    <a:lnTo>
                      <a:pt x="12" y="94"/>
                    </a:lnTo>
                    <a:lnTo>
                      <a:pt x="18" y="100"/>
                    </a:lnTo>
                    <a:lnTo>
                      <a:pt x="28" y="106"/>
                    </a:lnTo>
                    <a:lnTo>
                      <a:pt x="36" y="110"/>
                    </a:lnTo>
                    <a:lnTo>
                      <a:pt x="36" y="110"/>
                    </a:lnTo>
                    <a:lnTo>
                      <a:pt x="50" y="114"/>
                    </a:lnTo>
                    <a:lnTo>
                      <a:pt x="66" y="118"/>
                    </a:lnTo>
                    <a:lnTo>
                      <a:pt x="66" y="118"/>
                    </a:lnTo>
                    <a:lnTo>
                      <a:pt x="94" y="120"/>
                    </a:lnTo>
                    <a:lnTo>
                      <a:pt x="94" y="120"/>
                    </a:lnTo>
                    <a:lnTo>
                      <a:pt x="120" y="120"/>
                    </a:lnTo>
                    <a:lnTo>
                      <a:pt x="120" y="120"/>
                    </a:lnTo>
                    <a:lnTo>
                      <a:pt x="148" y="118"/>
                    </a:lnTo>
                    <a:lnTo>
                      <a:pt x="148" y="118"/>
                    </a:lnTo>
                    <a:lnTo>
                      <a:pt x="160" y="116"/>
                    </a:lnTo>
                    <a:lnTo>
                      <a:pt x="160" y="116"/>
                    </a:lnTo>
                    <a:lnTo>
                      <a:pt x="174" y="114"/>
                    </a:lnTo>
                    <a:lnTo>
                      <a:pt x="174" y="114"/>
                    </a:lnTo>
                    <a:lnTo>
                      <a:pt x="200" y="106"/>
                    </a:lnTo>
                    <a:lnTo>
                      <a:pt x="200" y="106"/>
                    </a:lnTo>
                    <a:lnTo>
                      <a:pt x="224" y="96"/>
                    </a:lnTo>
                    <a:lnTo>
                      <a:pt x="224" y="96"/>
                    </a:lnTo>
                    <a:lnTo>
                      <a:pt x="250" y="84"/>
                    </a:lnTo>
                    <a:lnTo>
                      <a:pt x="250" y="84"/>
                    </a:lnTo>
                    <a:lnTo>
                      <a:pt x="262" y="76"/>
                    </a:lnTo>
                    <a:lnTo>
                      <a:pt x="272" y="66"/>
                    </a:lnTo>
                    <a:lnTo>
                      <a:pt x="272" y="66"/>
                    </a:lnTo>
                    <a:lnTo>
                      <a:pt x="280" y="58"/>
                    </a:lnTo>
                    <a:lnTo>
                      <a:pt x="286" y="50"/>
                    </a:lnTo>
                    <a:lnTo>
                      <a:pt x="292" y="42"/>
                    </a:lnTo>
                    <a:lnTo>
                      <a:pt x="294" y="34"/>
                    </a:lnTo>
                    <a:lnTo>
                      <a:pt x="294" y="34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6" y="8"/>
                    </a:lnTo>
                    <a:lnTo>
                      <a:pt x="280" y="16"/>
                    </a:lnTo>
                    <a:lnTo>
                      <a:pt x="274" y="24"/>
                    </a:lnTo>
                    <a:lnTo>
                      <a:pt x="266" y="32"/>
                    </a:lnTo>
                    <a:lnTo>
                      <a:pt x="266" y="32"/>
                    </a:lnTo>
                    <a:close/>
                  </a:path>
                </a:pathLst>
              </a:custGeom>
              <a:solidFill>
                <a:srgbClr val="C081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/>
              <a:lstStyle/>
              <a:p>
                <a:endParaRPr lang="en-AU" sz="1125"/>
              </a:p>
            </p:txBody>
          </p:sp>
          <p:sp>
            <p:nvSpPr>
              <p:cNvPr id="51" name="Freeform 56"/>
              <p:cNvSpPr>
                <a:spLocks noEditPoints="1"/>
              </p:cNvSpPr>
              <p:nvPr/>
            </p:nvSpPr>
            <p:spPr bwMode="auto">
              <a:xfrm>
                <a:off x="7324725" y="4826000"/>
                <a:ext cx="184150" cy="114300"/>
              </a:xfrm>
              <a:custGeom>
                <a:avLst/>
                <a:gdLst>
                  <a:gd name="T0" fmla="*/ 110 w 116"/>
                  <a:gd name="T1" fmla="*/ 66 h 72"/>
                  <a:gd name="T2" fmla="*/ 98 w 116"/>
                  <a:gd name="T3" fmla="*/ 60 h 72"/>
                  <a:gd name="T4" fmla="*/ 82 w 116"/>
                  <a:gd name="T5" fmla="*/ 70 h 72"/>
                  <a:gd name="T6" fmla="*/ 72 w 116"/>
                  <a:gd name="T7" fmla="*/ 72 h 72"/>
                  <a:gd name="T8" fmla="*/ 62 w 116"/>
                  <a:gd name="T9" fmla="*/ 72 h 72"/>
                  <a:gd name="T10" fmla="*/ 44 w 116"/>
                  <a:gd name="T11" fmla="*/ 68 h 72"/>
                  <a:gd name="T12" fmla="*/ 54 w 116"/>
                  <a:gd name="T13" fmla="*/ 56 h 72"/>
                  <a:gd name="T14" fmla="*/ 64 w 116"/>
                  <a:gd name="T15" fmla="*/ 60 h 72"/>
                  <a:gd name="T16" fmla="*/ 72 w 116"/>
                  <a:gd name="T17" fmla="*/ 60 h 72"/>
                  <a:gd name="T18" fmla="*/ 90 w 116"/>
                  <a:gd name="T19" fmla="*/ 54 h 72"/>
                  <a:gd name="T20" fmla="*/ 74 w 116"/>
                  <a:gd name="T21" fmla="*/ 46 h 72"/>
                  <a:gd name="T22" fmla="*/ 58 w 116"/>
                  <a:gd name="T23" fmla="*/ 36 h 72"/>
                  <a:gd name="T24" fmla="*/ 38 w 116"/>
                  <a:gd name="T25" fmla="*/ 44 h 72"/>
                  <a:gd name="T26" fmla="*/ 30 w 116"/>
                  <a:gd name="T27" fmla="*/ 46 h 72"/>
                  <a:gd name="T28" fmla="*/ 20 w 116"/>
                  <a:gd name="T29" fmla="*/ 46 h 72"/>
                  <a:gd name="T30" fmla="*/ 8 w 116"/>
                  <a:gd name="T31" fmla="*/ 42 h 72"/>
                  <a:gd name="T32" fmla="*/ 2 w 116"/>
                  <a:gd name="T33" fmla="*/ 38 h 72"/>
                  <a:gd name="T34" fmla="*/ 0 w 116"/>
                  <a:gd name="T35" fmla="*/ 30 h 72"/>
                  <a:gd name="T36" fmla="*/ 2 w 116"/>
                  <a:gd name="T37" fmla="*/ 26 h 72"/>
                  <a:gd name="T38" fmla="*/ 16 w 116"/>
                  <a:gd name="T39" fmla="*/ 12 h 72"/>
                  <a:gd name="T40" fmla="*/ 12 w 116"/>
                  <a:gd name="T41" fmla="*/ 8 h 72"/>
                  <a:gd name="T42" fmla="*/ 20 w 116"/>
                  <a:gd name="T43" fmla="*/ 4 h 72"/>
                  <a:gd name="T44" fmla="*/ 24 w 116"/>
                  <a:gd name="T45" fmla="*/ 8 h 72"/>
                  <a:gd name="T46" fmla="*/ 34 w 116"/>
                  <a:gd name="T47" fmla="*/ 2 h 72"/>
                  <a:gd name="T48" fmla="*/ 44 w 116"/>
                  <a:gd name="T49" fmla="*/ 0 h 72"/>
                  <a:gd name="T50" fmla="*/ 64 w 116"/>
                  <a:gd name="T51" fmla="*/ 2 h 72"/>
                  <a:gd name="T52" fmla="*/ 56 w 116"/>
                  <a:gd name="T53" fmla="*/ 10 h 72"/>
                  <a:gd name="T54" fmla="*/ 50 w 116"/>
                  <a:gd name="T55" fmla="*/ 8 h 72"/>
                  <a:gd name="T56" fmla="*/ 44 w 116"/>
                  <a:gd name="T57" fmla="*/ 8 h 72"/>
                  <a:gd name="T58" fmla="*/ 30 w 116"/>
                  <a:gd name="T59" fmla="*/ 12 h 72"/>
                  <a:gd name="T60" fmla="*/ 44 w 116"/>
                  <a:gd name="T61" fmla="*/ 18 h 72"/>
                  <a:gd name="T62" fmla="*/ 56 w 116"/>
                  <a:gd name="T63" fmla="*/ 26 h 72"/>
                  <a:gd name="T64" fmla="*/ 70 w 116"/>
                  <a:gd name="T65" fmla="*/ 20 h 72"/>
                  <a:gd name="T66" fmla="*/ 84 w 116"/>
                  <a:gd name="T67" fmla="*/ 18 h 72"/>
                  <a:gd name="T68" fmla="*/ 94 w 116"/>
                  <a:gd name="T69" fmla="*/ 18 h 72"/>
                  <a:gd name="T70" fmla="*/ 104 w 116"/>
                  <a:gd name="T71" fmla="*/ 22 h 72"/>
                  <a:gd name="T72" fmla="*/ 114 w 116"/>
                  <a:gd name="T73" fmla="*/ 32 h 72"/>
                  <a:gd name="T74" fmla="*/ 114 w 116"/>
                  <a:gd name="T75" fmla="*/ 36 h 72"/>
                  <a:gd name="T76" fmla="*/ 112 w 116"/>
                  <a:gd name="T77" fmla="*/ 44 h 72"/>
                  <a:gd name="T78" fmla="*/ 104 w 116"/>
                  <a:gd name="T79" fmla="*/ 54 h 72"/>
                  <a:gd name="T80" fmla="*/ 116 w 116"/>
                  <a:gd name="T81" fmla="*/ 60 h 72"/>
                  <a:gd name="T82" fmla="*/ 110 w 116"/>
                  <a:gd name="T83" fmla="*/ 66 h 72"/>
                  <a:gd name="T84" fmla="*/ 24 w 116"/>
                  <a:gd name="T85" fmla="*/ 16 h 72"/>
                  <a:gd name="T86" fmla="*/ 18 w 116"/>
                  <a:gd name="T87" fmla="*/ 20 h 72"/>
                  <a:gd name="T88" fmla="*/ 16 w 116"/>
                  <a:gd name="T89" fmla="*/ 26 h 72"/>
                  <a:gd name="T90" fmla="*/ 20 w 116"/>
                  <a:gd name="T91" fmla="*/ 32 h 72"/>
                  <a:gd name="T92" fmla="*/ 26 w 116"/>
                  <a:gd name="T93" fmla="*/ 34 h 72"/>
                  <a:gd name="T94" fmla="*/ 32 w 116"/>
                  <a:gd name="T95" fmla="*/ 36 h 72"/>
                  <a:gd name="T96" fmla="*/ 48 w 116"/>
                  <a:gd name="T97" fmla="*/ 30 h 72"/>
                  <a:gd name="T98" fmla="*/ 36 w 116"/>
                  <a:gd name="T99" fmla="*/ 22 h 72"/>
                  <a:gd name="T100" fmla="*/ 24 w 116"/>
                  <a:gd name="T101" fmla="*/ 16 h 72"/>
                  <a:gd name="T102" fmla="*/ 96 w 116"/>
                  <a:gd name="T103" fmla="*/ 50 h 72"/>
                  <a:gd name="T104" fmla="*/ 96 w 116"/>
                  <a:gd name="T105" fmla="*/ 50 h 72"/>
                  <a:gd name="T106" fmla="*/ 102 w 116"/>
                  <a:gd name="T107" fmla="*/ 38 h 72"/>
                  <a:gd name="T108" fmla="*/ 100 w 116"/>
                  <a:gd name="T109" fmla="*/ 34 h 72"/>
                  <a:gd name="T110" fmla="*/ 94 w 116"/>
                  <a:gd name="T111" fmla="*/ 30 h 72"/>
                  <a:gd name="T112" fmla="*/ 84 w 116"/>
                  <a:gd name="T113" fmla="*/ 26 h 72"/>
                  <a:gd name="T114" fmla="*/ 76 w 116"/>
                  <a:gd name="T115" fmla="*/ 28 h 72"/>
                  <a:gd name="T116" fmla="*/ 66 w 116"/>
                  <a:gd name="T117" fmla="*/ 32 h 72"/>
                  <a:gd name="T118" fmla="*/ 82 w 116"/>
                  <a:gd name="T119" fmla="*/ 40 h 72"/>
                  <a:gd name="T120" fmla="*/ 96 w 116"/>
                  <a:gd name="T121" fmla="*/ 5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16" h="72">
                    <a:moveTo>
                      <a:pt x="110" y="66"/>
                    </a:moveTo>
                    <a:lnTo>
                      <a:pt x="110" y="66"/>
                    </a:lnTo>
                    <a:lnTo>
                      <a:pt x="98" y="60"/>
                    </a:lnTo>
                    <a:lnTo>
                      <a:pt x="98" y="60"/>
                    </a:lnTo>
                    <a:lnTo>
                      <a:pt x="90" y="66"/>
                    </a:lnTo>
                    <a:lnTo>
                      <a:pt x="82" y="70"/>
                    </a:lnTo>
                    <a:lnTo>
                      <a:pt x="82" y="70"/>
                    </a:lnTo>
                    <a:lnTo>
                      <a:pt x="72" y="72"/>
                    </a:lnTo>
                    <a:lnTo>
                      <a:pt x="62" y="72"/>
                    </a:lnTo>
                    <a:lnTo>
                      <a:pt x="62" y="72"/>
                    </a:lnTo>
                    <a:lnTo>
                      <a:pt x="52" y="72"/>
                    </a:lnTo>
                    <a:lnTo>
                      <a:pt x="44" y="68"/>
                    </a:lnTo>
                    <a:lnTo>
                      <a:pt x="44" y="68"/>
                    </a:lnTo>
                    <a:lnTo>
                      <a:pt x="54" y="56"/>
                    </a:lnTo>
                    <a:lnTo>
                      <a:pt x="54" y="56"/>
                    </a:lnTo>
                    <a:lnTo>
                      <a:pt x="64" y="60"/>
                    </a:lnTo>
                    <a:lnTo>
                      <a:pt x="72" y="60"/>
                    </a:lnTo>
                    <a:lnTo>
                      <a:pt x="72" y="60"/>
                    </a:lnTo>
                    <a:lnTo>
                      <a:pt x="82" y="58"/>
                    </a:lnTo>
                    <a:lnTo>
                      <a:pt x="90" y="54"/>
                    </a:lnTo>
                    <a:lnTo>
                      <a:pt x="90" y="54"/>
                    </a:lnTo>
                    <a:lnTo>
                      <a:pt x="74" y="46"/>
                    </a:lnTo>
                    <a:lnTo>
                      <a:pt x="74" y="46"/>
                    </a:lnTo>
                    <a:lnTo>
                      <a:pt x="58" y="36"/>
                    </a:lnTo>
                    <a:lnTo>
                      <a:pt x="58" y="36"/>
                    </a:lnTo>
                    <a:lnTo>
                      <a:pt x="38" y="44"/>
                    </a:lnTo>
                    <a:lnTo>
                      <a:pt x="38" y="44"/>
                    </a:lnTo>
                    <a:lnTo>
                      <a:pt x="30" y="46"/>
                    </a:lnTo>
                    <a:lnTo>
                      <a:pt x="20" y="46"/>
                    </a:lnTo>
                    <a:lnTo>
                      <a:pt x="20" y="46"/>
                    </a:lnTo>
                    <a:lnTo>
                      <a:pt x="14" y="44"/>
                    </a:lnTo>
                    <a:lnTo>
                      <a:pt x="8" y="42"/>
                    </a:lnTo>
                    <a:lnTo>
                      <a:pt x="8" y="42"/>
                    </a:lnTo>
                    <a:lnTo>
                      <a:pt x="2" y="38"/>
                    </a:lnTo>
                    <a:lnTo>
                      <a:pt x="0" y="34"/>
                    </a:lnTo>
                    <a:lnTo>
                      <a:pt x="0" y="30"/>
                    </a:lnTo>
                    <a:lnTo>
                      <a:pt x="2" y="26"/>
                    </a:lnTo>
                    <a:lnTo>
                      <a:pt x="2" y="26"/>
                    </a:lnTo>
                    <a:lnTo>
                      <a:pt x="6" y="18"/>
                    </a:lnTo>
                    <a:lnTo>
                      <a:pt x="16" y="12"/>
                    </a:lnTo>
                    <a:lnTo>
                      <a:pt x="16" y="12"/>
                    </a:lnTo>
                    <a:lnTo>
                      <a:pt x="12" y="8"/>
                    </a:lnTo>
                    <a:lnTo>
                      <a:pt x="12" y="8"/>
                    </a:lnTo>
                    <a:lnTo>
                      <a:pt x="20" y="4"/>
                    </a:lnTo>
                    <a:lnTo>
                      <a:pt x="20" y="4"/>
                    </a:lnTo>
                    <a:lnTo>
                      <a:pt x="24" y="8"/>
                    </a:lnTo>
                    <a:lnTo>
                      <a:pt x="24" y="8"/>
                    </a:lnTo>
                    <a:lnTo>
                      <a:pt x="34" y="2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54" y="0"/>
                    </a:lnTo>
                    <a:lnTo>
                      <a:pt x="64" y="2"/>
                    </a:lnTo>
                    <a:lnTo>
                      <a:pt x="64" y="2"/>
                    </a:lnTo>
                    <a:lnTo>
                      <a:pt x="56" y="10"/>
                    </a:lnTo>
                    <a:lnTo>
                      <a:pt x="56" y="10"/>
                    </a:lnTo>
                    <a:lnTo>
                      <a:pt x="50" y="8"/>
                    </a:lnTo>
                    <a:lnTo>
                      <a:pt x="44" y="8"/>
                    </a:lnTo>
                    <a:lnTo>
                      <a:pt x="44" y="8"/>
                    </a:lnTo>
                    <a:lnTo>
                      <a:pt x="30" y="12"/>
                    </a:lnTo>
                    <a:lnTo>
                      <a:pt x="30" y="12"/>
                    </a:lnTo>
                    <a:lnTo>
                      <a:pt x="44" y="18"/>
                    </a:lnTo>
                    <a:lnTo>
                      <a:pt x="44" y="18"/>
                    </a:lnTo>
                    <a:lnTo>
                      <a:pt x="56" y="26"/>
                    </a:lnTo>
                    <a:lnTo>
                      <a:pt x="56" y="26"/>
                    </a:lnTo>
                    <a:lnTo>
                      <a:pt x="70" y="20"/>
                    </a:lnTo>
                    <a:lnTo>
                      <a:pt x="70" y="20"/>
                    </a:lnTo>
                    <a:lnTo>
                      <a:pt x="84" y="18"/>
                    </a:lnTo>
                    <a:lnTo>
                      <a:pt x="84" y="18"/>
                    </a:lnTo>
                    <a:lnTo>
                      <a:pt x="94" y="18"/>
                    </a:lnTo>
                    <a:lnTo>
                      <a:pt x="94" y="18"/>
                    </a:lnTo>
                    <a:lnTo>
                      <a:pt x="104" y="22"/>
                    </a:lnTo>
                    <a:lnTo>
                      <a:pt x="104" y="22"/>
                    </a:lnTo>
                    <a:lnTo>
                      <a:pt x="112" y="28"/>
                    </a:lnTo>
                    <a:lnTo>
                      <a:pt x="114" y="32"/>
                    </a:lnTo>
                    <a:lnTo>
                      <a:pt x="114" y="36"/>
                    </a:lnTo>
                    <a:lnTo>
                      <a:pt x="114" y="36"/>
                    </a:lnTo>
                    <a:lnTo>
                      <a:pt x="114" y="40"/>
                    </a:lnTo>
                    <a:lnTo>
                      <a:pt x="112" y="44"/>
                    </a:lnTo>
                    <a:lnTo>
                      <a:pt x="104" y="54"/>
                    </a:lnTo>
                    <a:lnTo>
                      <a:pt x="104" y="54"/>
                    </a:lnTo>
                    <a:lnTo>
                      <a:pt x="116" y="60"/>
                    </a:lnTo>
                    <a:lnTo>
                      <a:pt x="116" y="60"/>
                    </a:lnTo>
                    <a:lnTo>
                      <a:pt x="110" y="66"/>
                    </a:lnTo>
                    <a:lnTo>
                      <a:pt x="110" y="66"/>
                    </a:lnTo>
                    <a:close/>
                    <a:moveTo>
                      <a:pt x="24" y="16"/>
                    </a:moveTo>
                    <a:lnTo>
                      <a:pt x="24" y="16"/>
                    </a:lnTo>
                    <a:lnTo>
                      <a:pt x="24" y="16"/>
                    </a:lnTo>
                    <a:lnTo>
                      <a:pt x="18" y="20"/>
                    </a:lnTo>
                    <a:lnTo>
                      <a:pt x="16" y="26"/>
                    </a:lnTo>
                    <a:lnTo>
                      <a:pt x="16" y="26"/>
                    </a:lnTo>
                    <a:lnTo>
                      <a:pt x="16" y="30"/>
                    </a:lnTo>
                    <a:lnTo>
                      <a:pt x="20" y="32"/>
                    </a:lnTo>
                    <a:lnTo>
                      <a:pt x="20" y="32"/>
                    </a:lnTo>
                    <a:lnTo>
                      <a:pt x="26" y="34"/>
                    </a:lnTo>
                    <a:lnTo>
                      <a:pt x="32" y="36"/>
                    </a:lnTo>
                    <a:lnTo>
                      <a:pt x="32" y="36"/>
                    </a:lnTo>
                    <a:lnTo>
                      <a:pt x="40" y="34"/>
                    </a:lnTo>
                    <a:lnTo>
                      <a:pt x="48" y="30"/>
                    </a:lnTo>
                    <a:lnTo>
                      <a:pt x="48" y="30"/>
                    </a:lnTo>
                    <a:lnTo>
                      <a:pt x="36" y="22"/>
                    </a:lnTo>
                    <a:lnTo>
                      <a:pt x="36" y="22"/>
                    </a:lnTo>
                    <a:lnTo>
                      <a:pt x="24" y="16"/>
                    </a:lnTo>
                    <a:lnTo>
                      <a:pt x="24" y="16"/>
                    </a:lnTo>
                    <a:close/>
                    <a:moveTo>
                      <a:pt x="96" y="50"/>
                    </a:moveTo>
                    <a:lnTo>
                      <a:pt x="96" y="50"/>
                    </a:lnTo>
                    <a:lnTo>
                      <a:pt x="96" y="50"/>
                    </a:lnTo>
                    <a:lnTo>
                      <a:pt x="100" y="44"/>
                    </a:lnTo>
                    <a:lnTo>
                      <a:pt x="102" y="38"/>
                    </a:lnTo>
                    <a:lnTo>
                      <a:pt x="102" y="38"/>
                    </a:lnTo>
                    <a:lnTo>
                      <a:pt x="100" y="34"/>
                    </a:lnTo>
                    <a:lnTo>
                      <a:pt x="94" y="30"/>
                    </a:lnTo>
                    <a:lnTo>
                      <a:pt x="94" y="30"/>
                    </a:lnTo>
                    <a:lnTo>
                      <a:pt x="90" y="28"/>
                    </a:lnTo>
                    <a:lnTo>
                      <a:pt x="84" y="26"/>
                    </a:lnTo>
                    <a:lnTo>
                      <a:pt x="84" y="26"/>
                    </a:lnTo>
                    <a:lnTo>
                      <a:pt x="76" y="28"/>
                    </a:lnTo>
                    <a:lnTo>
                      <a:pt x="66" y="32"/>
                    </a:lnTo>
                    <a:lnTo>
                      <a:pt x="66" y="32"/>
                    </a:lnTo>
                    <a:lnTo>
                      <a:pt x="82" y="40"/>
                    </a:lnTo>
                    <a:lnTo>
                      <a:pt x="82" y="40"/>
                    </a:lnTo>
                    <a:lnTo>
                      <a:pt x="96" y="50"/>
                    </a:lnTo>
                    <a:lnTo>
                      <a:pt x="96" y="50"/>
                    </a:lnTo>
                    <a:close/>
                  </a:path>
                </a:pathLst>
              </a:custGeom>
              <a:solidFill>
                <a:srgbClr val="8057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/>
              <a:lstStyle/>
              <a:p>
                <a:endParaRPr lang="en-AU" sz="1125"/>
              </a:p>
            </p:txBody>
          </p:sp>
          <p:sp>
            <p:nvSpPr>
              <p:cNvPr id="52" name="Freeform 57"/>
              <p:cNvSpPr/>
              <p:nvPr/>
            </p:nvSpPr>
            <p:spPr bwMode="auto">
              <a:xfrm>
                <a:off x="7172325" y="4676775"/>
                <a:ext cx="460375" cy="225425"/>
              </a:xfrm>
              <a:custGeom>
                <a:avLst/>
                <a:gdLst>
                  <a:gd name="T0" fmla="*/ 132 w 290"/>
                  <a:gd name="T1" fmla="*/ 6 h 142"/>
                  <a:gd name="T2" fmla="*/ 132 w 290"/>
                  <a:gd name="T3" fmla="*/ 6 h 142"/>
                  <a:gd name="T4" fmla="*/ 104 w 290"/>
                  <a:gd name="T5" fmla="*/ 12 h 142"/>
                  <a:gd name="T6" fmla="*/ 78 w 290"/>
                  <a:gd name="T7" fmla="*/ 20 h 142"/>
                  <a:gd name="T8" fmla="*/ 54 w 290"/>
                  <a:gd name="T9" fmla="*/ 32 h 142"/>
                  <a:gd name="T10" fmla="*/ 34 w 290"/>
                  <a:gd name="T11" fmla="*/ 44 h 142"/>
                  <a:gd name="T12" fmla="*/ 18 w 290"/>
                  <a:gd name="T13" fmla="*/ 56 h 142"/>
                  <a:gd name="T14" fmla="*/ 8 w 290"/>
                  <a:gd name="T15" fmla="*/ 70 h 142"/>
                  <a:gd name="T16" fmla="*/ 4 w 290"/>
                  <a:gd name="T17" fmla="*/ 76 h 142"/>
                  <a:gd name="T18" fmla="*/ 2 w 290"/>
                  <a:gd name="T19" fmla="*/ 84 h 142"/>
                  <a:gd name="T20" fmla="*/ 0 w 290"/>
                  <a:gd name="T21" fmla="*/ 90 h 142"/>
                  <a:gd name="T22" fmla="*/ 2 w 290"/>
                  <a:gd name="T23" fmla="*/ 98 h 142"/>
                  <a:gd name="T24" fmla="*/ 2 w 290"/>
                  <a:gd name="T25" fmla="*/ 98 h 142"/>
                  <a:gd name="T26" fmla="*/ 4 w 290"/>
                  <a:gd name="T27" fmla="*/ 104 h 142"/>
                  <a:gd name="T28" fmla="*/ 6 w 290"/>
                  <a:gd name="T29" fmla="*/ 110 h 142"/>
                  <a:gd name="T30" fmla="*/ 12 w 290"/>
                  <a:gd name="T31" fmla="*/ 116 h 142"/>
                  <a:gd name="T32" fmla="*/ 18 w 290"/>
                  <a:gd name="T33" fmla="*/ 122 h 142"/>
                  <a:gd name="T34" fmla="*/ 32 w 290"/>
                  <a:gd name="T35" fmla="*/ 130 h 142"/>
                  <a:gd name="T36" fmla="*/ 52 w 290"/>
                  <a:gd name="T37" fmla="*/ 136 h 142"/>
                  <a:gd name="T38" fmla="*/ 74 w 290"/>
                  <a:gd name="T39" fmla="*/ 140 h 142"/>
                  <a:gd name="T40" fmla="*/ 100 w 290"/>
                  <a:gd name="T41" fmla="*/ 142 h 142"/>
                  <a:gd name="T42" fmla="*/ 128 w 290"/>
                  <a:gd name="T43" fmla="*/ 140 h 142"/>
                  <a:gd name="T44" fmla="*/ 158 w 290"/>
                  <a:gd name="T45" fmla="*/ 136 h 142"/>
                  <a:gd name="T46" fmla="*/ 158 w 290"/>
                  <a:gd name="T47" fmla="*/ 136 h 142"/>
                  <a:gd name="T48" fmla="*/ 186 w 290"/>
                  <a:gd name="T49" fmla="*/ 130 h 142"/>
                  <a:gd name="T50" fmla="*/ 212 w 290"/>
                  <a:gd name="T51" fmla="*/ 120 h 142"/>
                  <a:gd name="T52" fmla="*/ 236 w 290"/>
                  <a:gd name="T53" fmla="*/ 110 h 142"/>
                  <a:gd name="T54" fmla="*/ 256 w 290"/>
                  <a:gd name="T55" fmla="*/ 98 h 142"/>
                  <a:gd name="T56" fmla="*/ 272 w 290"/>
                  <a:gd name="T57" fmla="*/ 86 h 142"/>
                  <a:gd name="T58" fmla="*/ 282 w 290"/>
                  <a:gd name="T59" fmla="*/ 72 h 142"/>
                  <a:gd name="T60" fmla="*/ 286 w 290"/>
                  <a:gd name="T61" fmla="*/ 64 h 142"/>
                  <a:gd name="T62" fmla="*/ 288 w 290"/>
                  <a:gd name="T63" fmla="*/ 58 h 142"/>
                  <a:gd name="T64" fmla="*/ 290 w 290"/>
                  <a:gd name="T65" fmla="*/ 50 h 142"/>
                  <a:gd name="T66" fmla="*/ 288 w 290"/>
                  <a:gd name="T67" fmla="*/ 44 h 142"/>
                  <a:gd name="T68" fmla="*/ 288 w 290"/>
                  <a:gd name="T69" fmla="*/ 44 h 142"/>
                  <a:gd name="T70" fmla="*/ 286 w 290"/>
                  <a:gd name="T71" fmla="*/ 38 h 142"/>
                  <a:gd name="T72" fmla="*/ 284 w 290"/>
                  <a:gd name="T73" fmla="*/ 32 h 142"/>
                  <a:gd name="T74" fmla="*/ 278 w 290"/>
                  <a:gd name="T75" fmla="*/ 26 h 142"/>
                  <a:gd name="T76" fmla="*/ 272 w 290"/>
                  <a:gd name="T77" fmla="*/ 20 h 142"/>
                  <a:gd name="T78" fmla="*/ 258 w 290"/>
                  <a:gd name="T79" fmla="*/ 12 h 142"/>
                  <a:gd name="T80" fmla="*/ 238 w 290"/>
                  <a:gd name="T81" fmla="*/ 6 h 142"/>
                  <a:gd name="T82" fmla="*/ 216 w 290"/>
                  <a:gd name="T83" fmla="*/ 2 h 142"/>
                  <a:gd name="T84" fmla="*/ 190 w 290"/>
                  <a:gd name="T85" fmla="*/ 0 h 142"/>
                  <a:gd name="T86" fmla="*/ 162 w 290"/>
                  <a:gd name="T87" fmla="*/ 2 h 142"/>
                  <a:gd name="T88" fmla="*/ 132 w 290"/>
                  <a:gd name="T89" fmla="*/ 6 h 142"/>
                  <a:gd name="T90" fmla="*/ 132 w 290"/>
                  <a:gd name="T91" fmla="*/ 6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90" h="142">
                    <a:moveTo>
                      <a:pt x="132" y="6"/>
                    </a:moveTo>
                    <a:lnTo>
                      <a:pt x="132" y="6"/>
                    </a:lnTo>
                    <a:lnTo>
                      <a:pt x="104" y="12"/>
                    </a:lnTo>
                    <a:lnTo>
                      <a:pt x="78" y="20"/>
                    </a:lnTo>
                    <a:lnTo>
                      <a:pt x="54" y="32"/>
                    </a:lnTo>
                    <a:lnTo>
                      <a:pt x="34" y="44"/>
                    </a:lnTo>
                    <a:lnTo>
                      <a:pt x="18" y="56"/>
                    </a:lnTo>
                    <a:lnTo>
                      <a:pt x="8" y="70"/>
                    </a:lnTo>
                    <a:lnTo>
                      <a:pt x="4" y="76"/>
                    </a:lnTo>
                    <a:lnTo>
                      <a:pt x="2" y="84"/>
                    </a:lnTo>
                    <a:lnTo>
                      <a:pt x="0" y="90"/>
                    </a:lnTo>
                    <a:lnTo>
                      <a:pt x="2" y="98"/>
                    </a:lnTo>
                    <a:lnTo>
                      <a:pt x="2" y="98"/>
                    </a:lnTo>
                    <a:lnTo>
                      <a:pt x="4" y="104"/>
                    </a:lnTo>
                    <a:lnTo>
                      <a:pt x="6" y="110"/>
                    </a:lnTo>
                    <a:lnTo>
                      <a:pt x="12" y="116"/>
                    </a:lnTo>
                    <a:lnTo>
                      <a:pt x="18" y="122"/>
                    </a:lnTo>
                    <a:lnTo>
                      <a:pt x="32" y="130"/>
                    </a:lnTo>
                    <a:lnTo>
                      <a:pt x="52" y="136"/>
                    </a:lnTo>
                    <a:lnTo>
                      <a:pt x="74" y="140"/>
                    </a:lnTo>
                    <a:lnTo>
                      <a:pt x="100" y="142"/>
                    </a:lnTo>
                    <a:lnTo>
                      <a:pt x="128" y="140"/>
                    </a:lnTo>
                    <a:lnTo>
                      <a:pt x="158" y="136"/>
                    </a:lnTo>
                    <a:lnTo>
                      <a:pt x="158" y="136"/>
                    </a:lnTo>
                    <a:lnTo>
                      <a:pt x="186" y="130"/>
                    </a:lnTo>
                    <a:lnTo>
                      <a:pt x="212" y="120"/>
                    </a:lnTo>
                    <a:lnTo>
                      <a:pt x="236" y="110"/>
                    </a:lnTo>
                    <a:lnTo>
                      <a:pt x="256" y="98"/>
                    </a:lnTo>
                    <a:lnTo>
                      <a:pt x="272" y="86"/>
                    </a:lnTo>
                    <a:lnTo>
                      <a:pt x="282" y="72"/>
                    </a:lnTo>
                    <a:lnTo>
                      <a:pt x="286" y="64"/>
                    </a:lnTo>
                    <a:lnTo>
                      <a:pt x="288" y="58"/>
                    </a:lnTo>
                    <a:lnTo>
                      <a:pt x="290" y="50"/>
                    </a:lnTo>
                    <a:lnTo>
                      <a:pt x="288" y="44"/>
                    </a:lnTo>
                    <a:lnTo>
                      <a:pt x="288" y="44"/>
                    </a:lnTo>
                    <a:lnTo>
                      <a:pt x="286" y="38"/>
                    </a:lnTo>
                    <a:lnTo>
                      <a:pt x="284" y="32"/>
                    </a:lnTo>
                    <a:lnTo>
                      <a:pt x="278" y="26"/>
                    </a:lnTo>
                    <a:lnTo>
                      <a:pt x="272" y="20"/>
                    </a:lnTo>
                    <a:lnTo>
                      <a:pt x="258" y="12"/>
                    </a:lnTo>
                    <a:lnTo>
                      <a:pt x="238" y="6"/>
                    </a:lnTo>
                    <a:lnTo>
                      <a:pt x="216" y="2"/>
                    </a:lnTo>
                    <a:lnTo>
                      <a:pt x="190" y="0"/>
                    </a:lnTo>
                    <a:lnTo>
                      <a:pt x="162" y="2"/>
                    </a:lnTo>
                    <a:lnTo>
                      <a:pt x="132" y="6"/>
                    </a:lnTo>
                    <a:lnTo>
                      <a:pt x="132" y="6"/>
                    </a:lnTo>
                    <a:close/>
                  </a:path>
                </a:pathLst>
              </a:custGeom>
              <a:solidFill>
                <a:srgbClr val="ED9C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/>
              <a:lstStyle/>
              <a:p>
                <a:endParaRPr lang="en-AU" sz="1125"/>
              </a:p>
            </p:txBody>
          </p:sp>
          <p:sp>
            <p:nvSpPr>
              <p:cNvPr id="53" name="Freeform 58"/>
              <p:cNvSpPr/>
              <p:nvPr/>
            </p:nvSpPr>
            <p:spPr bwMode="auto">
              <a:xfrm>
                <a:off x="7200900" y="4695825"/>
                <a:ext cx="400050" cy="168275"/>
              </a:xfrm>
              <a:custGeom>
                <a:avLst/>
                <a:gdLst>
                  <a:gd name="T0" fmla="*/ 118 w 252"/>
                  <a:gd name="T1" fmla="*/ 4 h 106"/>
                  <a:gd name="T2" fmla="*/ 118 w 252"/>
                  <a:gd name="T3" fmla="*/ 4 h 106"/>
                  <a:gd name="T4" fmla="*/ 94 w 252"/>
                  <a:gd name="T5" fmla="*/ 10 h 106"/>
                  <a:gd name="T6" fmla="*/ 70 w 252"/>
                  <a:gd name="T7" fmla="*/ 18 h 106"/>
                  <a:gd name="T8" fmla="*/ 48 w 252"/>
                  <a:gd name="T9" fmla="*/ 28 h 106"/>
                  <a:gd name="T10" fmla="*/ 26 w 252"/>
                  <a:gd name="T11" fmla="*/ 40 h 106"/>
                  <a:gd name="T12" fmla="*/ 26 w 252"/>
                  <a:gd name="T13" fmla="*/ 40 h 106"/>
                  <a:gd name="T14" fmla="*/ 18 w 252"/>
                  <a:gd name="T15" fmla="*/ 46 h 106"/>
                  <a:gd name="T16" fmla="*/ 10 w 252"/>
                  <a:gd name="T17" fmla="*/ 56 h 106"/>
                  <a:gd name="T18" fmla="*/ 2 w 252"/>
                  <a:gd name="T19" fmla="*/ 66 h 106"/>
                  <a:gd name="T20" fmla="*/ 0 w 252"/>
                  <a:gd name="T21" fmla="*/ 70 h 106"/>
                  <a:gd name="T22" fmla="*/ 0 w 252"/>
                  <a:gd name="T23" fmla="*/ 76 h 106"/>
                  <a:gd name="T24" fmla="*/ 0 w 252"/>
                  <a:gd name="T25" fmla="*/ 76 h 106"/>
                  <a:gd name="T26" fmla="*/ 2 w 252"/>
                  <a:gd name="T27" fmla="*/ 80 h 106"/>
                  <a:gd name="T28" fmla="*/ 6 w 252"/>
                  <a:gd name="T29" fmla="*/ 86 h 106"/>
                  <a:gd name="T30" fmla="*/ 16 w 252"/>
                  <a:gd name="T31" fmla="*/ 92 h 106"/>
                  <a:gd name="T32" fmla="*/ 28 w 252"/>
                  <a:gd name="T33" fmla="*/ 98 h 106"/>
                  <a:gd name="T34" fmla="*/ 38 w 252"/>
                  <a:gd name="T35" fmla="*/ 100 h 106"/>
                  <a:gd name="T36" fmla="*/ 38 w 252"/>
                  <a:gd name="T37" fmla="*/ 100 h 106"/>
                  <a:gd name="T38" fmla="*/ 62 w 252"/>
                  <a:gd name="T39" fmla="*/ 104 h 106"/>
                  <a:gd name="T40" fmla="*/ 86 w 252"/>
                  <a:gd name="T41" fmla="*/ 106 h 106"/>
                  <a:gd name="T42" fmla="*/ 112 w 252"/>
                  <a:gd name="T43" fmla="*/ 104 h 106"/>
                  <a:gd name="T44" fmla="*/ 136 w 252"/>
                  <a:gd name="T45" fmla="*/ 100 h 106"/>
                  <a:gd name="T46" fmla="*/ 136 w 252"/>
                  <a:gd name="T47" fmla="*/ 100 h 106"/>
                  <a:gd name="T48" fmla="*/ 158 w 252"/>
                  <a:gd name="T49" fmla="*/ 94 h 106"/>
                  <a:gd name="T50" fmla="*/ 182 w 252"/>
                  <a:gd name="T51" fmla="*/ 88 h 106"/>
                  <a:gd name="T52" fmla="*/ 206 w 252"/>
                  <a:gd name="T53" fmla="*/ 78 h 106"/>
                  <a:gd name="T54" fmla="*/ 226 w 252"/>
                  <a:gd name="T55" fmla="*/ 64 h 106"/>
                  <a:gd name="T56" fmla="*/ 226 w 252"/>
                  <a:gd name="T57" fmla="*/ 64 h 106"/>
                  <a:gd name="T58" fmla="*/ 234 w 252"/>
                  <a:gd name="T59" fmla="*/ 58 h 106"/>
                  <a:gd name="T60" fmla="*/ 244 w 252"/>
                  <a:gd name="T61" fmla="*/ 50 h 106"/>
                  <a:gd name="T62" fmla="*/ 250 w 252"/>
                  <a:gd name="T63" fmla="*/ 40 h 106"/>
                  <a:gd name="T64" fmla="*/ 252 w 252"/>
                  <a:gd name="T65" fmla="*/ 34 h 106"/>
                  <a:gd name="T66" fmla="*/ 252 w 252"/>
                  <a:gd name="T67" fmla="*/ 30 h 106"/>
                  <a:gd name="T68" fmla="*/ 252 w 252"/>
                  <a:gd name="T69" fmla="*/ 30 h 106"/>
                  <a:gd name="T70" fmla="*/ 250 w 252"/>
                  <a:gd name="T71" fmla="*/ 24 h 106"/>
                  <a:gd name="T72" fmla="*/ 246 w 252"/>
                  <a:gd name="T73" fmla="*/ 20 h 106"/>
                  <a:gd name="T74" fmla="*/ 236 w 252"/>
                  <a:gd name="T75" fmla="*/ 14 h 106"/>
                  <a:gd name="T76" fmla="*/ 226 w 252"/>
                  <a:gd name="T77" fmla="*/ 8 h 106"/>
                  <a:gd name="T78" fmla="*/ 216 w 252"/>
                  <a:gd name="T79" fmla="*/ 4 h 106"/>
                  <a:gd name="T80" fmla="*/ 216 w 252"/>
                  <a:gd name="T81" fmla="*/ 4 h 106"/>
                  <a:gd name="T82" fmla="*/ 192 w 252"/>
                  <a:gd name="T83" fmla="*/ 0 h 106"/>
                  <a:gd name="T84" fmla="*/ 166 w 252"/>
                  <a:gd name="T85" fmla="*/ 0 h 106"/>
                  <a:gd name="T86" fmla="*/ 142 w 252"/>
                  <a:gd name="T87" fmla="*/ 2 h 106"/>
                  <a:gd name="T88" fmla="*/ 118 w 252"/>
                  <a:gd name="T89" fmla="*/ 4 h 106"/>
                  <a:gd name="T90" fmla="*/ 118 w 252"/>
                  <a:gd name="T91" fmla="*/ 4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52" h="106">
                    <a:moveTo>
                      <a:pt x="118" y="4"/>
                    </a:moveTo>
                    <a:lnTo>
                      <a:pt x="118" y="4"/>
                    </a:lnTo>
                    <a:lnTo>
                      <a:pt x="94" y="10"/>
                    </a:lnTo>
                    <a:lnTo>
                      <a:pt x="70" y="18"/>
                    </a:lnTo>
                    <a:lnTo>
                      <a:pt x="48" y="28"/>
                    </a:lnTo>
                    <a:lnTo>
                      <a:pt x="26" y="40"/>
                    </a:lnTo>
                    <a:lnTo>
                      <a:pt x="26" y="40"/>
                    </a:lnTo>
                    <a:lnTo>
                      <a:pt x="18" y="46"/>
                    </a:lnTo>
                    <a:lnTo>
                      <a:pt x="10" y="56"/>
                    </a:lnTo>
                    <a:lnTo>
                      <a:pt x="2" y="66"/>
                    </a:lnTo>
                    <a:lnTo>
                      <a:pt x="0" y="70"/>
                    </a:lnTo>
                    <a:lnTo>
                      <a:pt x="0" y="76"/>
                    </a:lnTo>
                    <a:lnTo>
                      <a:pt x="0" y="76"/>
                    </a:lnTo>
                    <a:lnTo>
                      <a:pt x="2" y="80"/>
                    </a:lnTo>
                    <a:lnTo>
                      <a:pt x="6" y="86"/>
                    </a:lnTo>
                    <a:lnTo>
                      <a:pt x="16" y="92"/>
                    </a:lnTo>
                    <a:lnTo>
                      <a:pt x="28" y="98"/>
                    </a:lnTo>
                    <a:lnTo>
                      <a:pt x="38" y="100"/>
                    </a:lnTo>
                    <a:lnTo>
                      <a:pt x="38" y="100"/>
                    </a:lnTo>
                    <a:lnTo>
                      <a:pt x="62" y="104"/>
                    </a:lnTo>
                    <a:lnTo>
                      <a:pt x="86" y="106"/>
                    </a:lnTo>
                    <a:lnTo>
                      <a:pt x="112" y="104"/>
                    </a:lnTo>
                    <a:lnTo>
                      <a:pt x="136" y="100"/>
                    </a:lnTo>
                    <a:lnTo>
                      <a:pt x="136" y="100"/>
                    </a:lnTo>
                    <a:lnTo>
                      <a:pt x="158" y="94"/>
                    </a:lnTo>
                    <a:lnTo>
                      <a:pt x="182" y="88"/>
                    </a:lnTo>
                    <a:lnTo>
                      <a:pt x="206" y="78"/>
                    </a:lnTo>
                    <a:lnTo>
                      <a:pt x="226" y="64"/>
                    </a:lnTo>
                    <a:lnTo>
                      <a:pt x="226" y="64"/>
                    </a:lnTo>
                    <a:lnTo>
                      <a:pt x="234" y="58"/>
                    </a:lnTo>
                    <a:lnTo>
                      <a:pt x="244" y="50"/>
                    </a:lnTo>
                    <a:lnTo>
                      <a:pt x="250" y="40"/>
                    </a:lnTo>
                    <a:lnTo>
                      <a:pt x="252" y="34"/>
                    </a:lnTo>
                    <a:lnTo>
                      <a:pt x="252" y="30"/>
                    </a:lnTo>
                    <a:lnTo>
                      <a:pt x="252" y="30"/>
                    </a:lnTo>
                    <a:lnTo>
                      <a:pt x="250" y="24"/>
                    </a:lnTo>
                    <a:lnTo>
                      <a:pt x="246" y="20"/>
                    </a:lnTo>
                    <a:lnTo>
                      <a:pt x="236" y="14"/>
                    </a:lnTo>
                    <a:lnTo>
                      <a:pt x="226" y="8"/>
                    </a:lnTo>
                    <a:lnTo>
                      <a:pt x="216" y="4"/>
                    </a:lnTo>
                    <a:lnTo>
                      <a:pt x="216" y="4"/>
                    </a:lnTo>
                    <a:lnTo>
                      <a:pt x="192" y="0"/>
                    </a:lnTo>
                    <a:lnTo>
                      <a:pt x="166" y="0"/>
                    </a:lnTo>
                    <a:lnTo>
                      <a:pt x="142" y="2"/>
                    </a:lnTo>
                    <a:lnTo>
                      <a:pt x="118" y="4"/>
                    </a:lnTo>
                    <a:lnTo>
                      <a:pt x="118" y="4"/>
                    </a:lnTo>
                    <a:close/>
                  </a:path>
                </a:pathLst>
              </a:custGeom>
              <a:solidFill>
                <a:srgbClr val="D48B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/>
              <a:lstStyle/>
              <a:p>
                <a:endParaRPr lang="en-AU" sz="1125"/>
              </a:p>
            </p:txBody>
          </p:sp>
          <p:sp>
            <p:nvSpPr>
              <p:cNvPr id="54" name="Freeform 59"/>
              <p:cNvSpPr/>
              <p:nvPr/>
            </p:nvSpPr>
            <p:spPr bwMode="auto">
              <a:xfrm>
                <a:off x="7175500" y="4749800"/>
                <a:ext cx="466725" cy="193675"/>
              </a:xfrm>
              <a:custGeom>
                <a:avLst/>
                <a:gdLst>
                  <a:gd name="T0" fmla="*/ 266 w 294"/>
                  <a:gd name="T1" fmla="*/ 34 h 122"/>
                  <a:gd name="T2" fmla="*/ 242 w 294"/>
                  <a:gd name="T3" fmla="*/ 50 h 122"/>
                  <a:gd name="T4" fmla="*/ 218 w 294"/>
                  <a:gd name="T5" fmla="*/ 64 h 122"/>
                  <a:gd name="T6" fmla="*/ 192 w 294"/>
                  <a:gd name="T7" fmla="*/ 72 h 122"/>
                  <a:gd name="T8" fmla="*/ 166 w 294"/>
                  <a:gd name="T9" fmla="*/ 80 h 122"/>
                  <a:gd name="T10" fmla="*/ 154 w 294"/>
                  <a:gd name="T11" fmla="*/ 82 h 122"/>
                  <a:gd name="T12" fmla="*/ 140 w 294"/>
                  <a:gd name="T13" fmla="*/ 84 h 122"/>
                  <a:gd name="T14" fmla="*/ 114 w 294"/>
                  <a:gd name="T15" fmla="*/ 88 h 122"/>
                  <a:gd name="T16" fmla="*/ 86 w 294"/>
                  <a:gd name="T17" fmla="*/ 88 h 122"/>
                  <a:gd name="T18" fmla="*/ 58 w 294"/>
                  <a:gd name="T19" fmla="*/ 84 h 122"/>
                  <a:gd name="T20" fmla="*/ 44 w 294"/>
                  <a:gd name="T21" fmla="*/ 82 h 122"/>
                  <a:gd name="T22" fmla="*/ 30 w 294"/>
                  <a:gd name="T23" fmla="*/ 78 h 122"/>
                  <a:gd name="T24" fmla="*/ 12 w 294"/>
                  <a:gd name="T25" fmla="*/ 68 h 122"/>
                  <a:gd name="T26" fmla="*/ 0 w 294"/>
                  <a:gd name="T27" fmla="*/ 54 h 122"/>
                  <a:gd name="T28" fmla="*/ 6 w 294"/>
                  <a:gd name="T29" fmla="*/ 90 h 122"/>
                  <a:gd name="T30" fmla="*/ 12 w 294"/>
                  <a:gd name="T31" fmla="*/ 96 h 122"/>
                  <a:gd name="T32" fmla="*/ 26 w 294"/>
                  <a:gd name="T33" fmla="*/ 106 h 122"/>
                  <a:gd name="T34" fmla="*/ 36 w 294"/>
                  <a:gd name="T35" fmla="*/ 112 h 122"/>
                  <a:gd name="T36" fmla="*/ 66 w 294"/>
                  <a:gd name="T37" fmla="*/ 118 h 122"/>
                  <a:gd name="T38" fmla="*/ 92 w 294"/>
                  <a:gd name="T39" fmla="*/ 122 h 122"/>
                  <a:gd name="T40" fmla="*/ 120 w 294"/>
                  <a:gd name="T41" fmla="*/ 122 h 122"/>
                  <a:gd name="T42" fmla="*/ 146 w 294"/>
                  <a:gd name="T43" fmla="*/ 120 h 122"/>
                  <a:gd name="T44" fmla="*/ 160 w 294"/>
                  <a:gd name="T45" fmla="*/ 118 h 122"/>
                  <a:gd name="T46" fmla="*/ 172 w 294"/>
                  <a:gd name="T47" fmla="*/ 114 h 122"/>
                  <a:gd name="T48" fmla="*/ 198 w 294"/>
                  <a:gd name="T49" fmla="*/ 108 h 122"/>
                  <a:gd name="T50" fmla="*/ 224 w 294"/>
                  <a:gd name="T51" fmla="*/ 98 h 122"/>
                  <a:gd name="T52" fmla="*/ 248 w 294"/>
                  <a:gd name="T53" fmla="*/ 84 h 122"/>
                  <a:gd name="T54" fmla="*/ 262 w 294"/>
                  <a:gd name="T55" fmla="*/ 76 h 122"/>
                  <a:gd name="T56" fmla="*/ 272 w 294"/>
                  <a:gd name="T57" fmla="*/ 68 h 122"/>
                  <a:gd name="T58" fmla="*/ 286 w 294"/>
                  <a:gd name="T59" fmla="*/ 52 h 122"/>
                  <a:gd name="T60" fmla="*/ 294 w 294"/>
                  <a:gd name="T61" fmla="*/ 36 h 122"/>
                  <a:gd name="T62" fmla="*/ 288 w 294"/>
                  <a:gd name="T63" fmla="*/ 0 h 122"/>
                  <a:gd name="T64" fmla="*/ 284 w 294"/>
                  <a:gd name="T65" fmla="*/ 8 h 122"/>
                  <a:gd name="T66" fmla="*/ 274 w 294"/>
                  <a:gd name="T67" fmla="*/ 26 h 122"/>
                  <a:gd name="T68" fmla="*/ 266 w 294"/>
                  <a:gd name="T69" fmla="*/ 34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94" h="122">
                    <a:moveTo>
                      <a:pt x="266" y="34"/>
                    </a:moveTo>
                    <a:lnTo>
                      <a:pt x="266" y="34"/>
                    </a:lnTo>
                    <a:lnTo>
                      <a:pt x="256" y="42"/>
                    </a:lnTo>
                    <a:lnTo>
                      <a:pt x="242" y="50"/>
                    </a:lnTo>
                    <a:lnTo>
                      <a:pt x="242" y="50"/>
                    </a:lnTo>
                    <a:lnTo>
                      <a:pt x="218" y="64"/>
                    </a:lnTo>
                    <a:lnTo>
                      <a:pt x="218" y="64"/>
                    </a:lnTo>
                    <a:lnTo>
                      <a:pt x="192" y="72"/>
                    </a:lnTo>
                    <a:lnTo>
                      <a:pt x="192" y="72"/>
                    </a:lnTo>
                    <a:lnTo>
                      <a:pt x="166" y="80"/>
                    </a:lnTo>
                    <a:lnTo>
                      <a:pt x="166" y="80"/>
                    </a:lnTo>
                    <a:lnTo>
                      <a:pt x="154" y="82"/>
                    </a:lnTo>
                    <a:lnTo>
                      <a:pt x="154" y="82"/>
                    </a:lnTo>
                    <a:lnTo>
                      <a:pt x="140" y="84"/>
                    </a:lnTo>
                    <a:lnTo>
                      <a:pt x="140" y="84"/>
                    </a:lnTo>
                    <a:lnTo>
                      <a:pt x="114" y="88"/>
                    </a:lnTo>
                    <a:lnTo>
                      <a:pt x="114" y="88"/>
                    </a:lnTo>
                    <a:lnTo>
                      <a:pt x="86" y="88"/>
                    </a:lnTo>
                    <a:lnTo>
                      <a:pt x="86" y="88"/>
                    </a:lnTo>
                    <a:lnTo>
                      <a:pt x="58" y="84"/>
                    </a:lnTo>
                    <a:lnTo>
                      <a:pt x="58" y="84"/>
                    </a:lnTo>
                    <a:lnTo>
                      <a:pt x="44" y="82"/>
                    </a:lnTo>
                    <a:lnTo>
                      <a:pt x="30" y="78"/>
                    </a:lnTo>
                    <a:lnTo>
                      <a:pt x="30" y="78"/>
                    </a:lnTo>
                    <a:lnTo>
                      <a:pt x="20" y="72"/>
                    </a:lnTo>
                    <a:lnTo>
                      <a:pt x="12" y="68"/>
                    </a:lnTo>
                    <a:lnTo>
                      <a:pt x="4" y="62"/>
                    </a:lnTo>
                    <a:lnTo>
                      <a:pt x="0" y="54"/>
                    </a:lnTo>
                    <a:lnTo>
                      <a:pt x="0" y="54"/>
                    </a:lnTo>
                    <a:lnTo>
                      <a:pt x="6" y="90"/>
                    </a:lnTo>
                    <a:lnTo>
                      <a:pt x="6" y="90"/>
                    </a:lnTo>
                    <a:lnTo>
                      <a:pt x="12" y="96"/>
                    </a:lnTo>
                    <a:lnTo>
                      <a:pt x="18" y="102"/>
                    </a:lnTo>
                    <a:lnTo>
                      <a:pt x="26" y="106"/>
                    </a:lnTo>
                    <a:lnTo>
                      <a:pt x="36" y="112"/>
                    </a:lnTo>
                    <a:lnTo>
                      <a:pt x="36" y="112"/>
                    </a:lnTo>
                    <a:lnTo>
                      <a:pt x="50" y="116"/>
                    </a:lnTo>
                    <a:lnTo>
                      <a:pt x="66" y="118"/>
                    </a:lnTo>
                    <a:lnTo>
                      <a:pt x="66" y="118"/>
                    </a:lnTo>
                    <a:lnTo>
                      <a:pt x="92" y="122"/>
                    </a:lnTo>
                    <a:lnTo>
                      <a:pt x="92" y="122"/>
                    </a:lnTo>
                    <a:lnTo>
                      <a:pt x="120" y="122"/>
                    </a:lnTo>
                    <a:lnTo>
                      <a:pt x="120" y="122"/>
                    </a:lnTo>
                    <a:lnTo>
                      <a:pt x="146" y="120"/>
                    </a:lnTo>
                    <a:lnTo>
                      <a:pt x="146" y="120"/>
                    </a:lnTo>
                    <a:lnTo>
                      <a:pt x="160" y="118"/>
                    </a:lnTo>
                    <a:lnTo>
                      <a:pt x="160" y="118"/>
                    </a:lnTo>
                    <a:lnTo>
                      <a:pt x="172" y="114"/>
                    </a:lnTo>
                    <a:lnTo>
                      <a:pt x="172" y="114"/>
                    </a:lnTo>
                    <a:lnTo>
                      <a:pt x="198" y="108"/>
                    </a:lnTo>
                    <a:lnTo>
                      <a:pt x="198" y="108"/>
                    </a:lnTo>
                    <a:lnTo>
                      <a:pt x="224" y="98"/>
                    </a:lnTo>
                    <a:lnTo>
                      <a:pt x="224" y="98"/>
                    </a:lnTo>
                    <a:lnTo>
                      <a:pt x="248" y="84"/>
                    </a:lnTo>
                    <a:lnTo>
                      <a:pt x="248" y="84"/>
                    </a:lnTo>
                    <a:lnTo>
                      <a:pt x="262" y="76"/>
                    </a:lnTo>
                    <a:lnTo>
                      <a:pt x="272" y="68"/>
                    </a:lnTo>
                    <a:lnTo>
                      <a:pt x="272" y="68"/>
                    </a:lnTo>
                    <a:lnTo>
                      <a:pt x="280" y="60"/>
                    </a:lnTo>
                    <a:lnTo>
                      <a:pt x="286" y="52"/>
                    </a:lnTo>
                    <a:lnTo>
                      <a:pt x="292" y="44"/>
                    </a:lnTo>
                    <a:lnTo>
                      <a:pt x="294" y="36"/>
                    </a:lnTo>
                    <a:lnTo>
                      <a:pt x="294" y="36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4" y="8"/>
                    </a:lnTo>
                    <a:lnTo>
                      <a:pt x="280" y="18"/>
                    </a:lnTo>
                    <a:lnTo>
                      <a:pt x="274" y="26"/>
                    </a:lnTo>
                    <a:lnTo>
                      <a:pt x="266" y="34"/>
                    </a:lnTo>
                    <a:lnTo>
                      <a:pt x="266" y="34"/>
                    </a:lnTo>
                    <a:close/>
                  </a:path>
                </a:pathLst>
              </a:custGeom>
              <a:solidFill>
                <a:srgbClr val="C081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/>
              <a:lstStyle/>
              <a:p>
                <a:endParaRPr lang="en-AU" sz="1125"/>
              </a:p>
            </p:txBody>
          </p:sp>
          <p:sp>
            <p:nvSpPr>
              <p:cNvPr id="55" name="Freeform 60"/>
              <p:cNvSpPr>
                <a:spLocks noEditPoints="1"/>
              </p:cNvSpPr>
              <p:nvPr/>
            </p:nvSpPr>
            <p:spPr bwMode="auto">
              <a:xfrm>
                <a:off x="7302500" y="4718050"/>
                <a:ext cx="184150" cy="114300"/>
              </a:xfrm>
              <a:custGeom>
                <a:avLst/>
                <a:gdLst>
                  <a:gd name="T0" fmla="*/ 110 w 116"/>
                  <a:gd name="T1" fmla="*/ 66 h 72"/>
                  <a:gd name="T2" fmla="*/ 98 w 116"/>
                  <a:gd name="T3" fmla="*/ 58 h 72"/>
                  <a:gd name="T4" fmla="*/ 80 w 116"/>
                  <a:gd name="T5" fmla="*/ 68 h 72"/>
                  <a:gd name="T6" fmla="*/ 72 w 116"/>
                  <a:gd name="T7" fmla="*/ 70 h 72"/>
                  <a:gd name="T8" fmla="*/ 62 w 116"/>
                  <a:gd name="T9" fmla="*/ 72 h 72"/>
                  <a:gd name="T10" fmla="*/ 44 w 116"/>
                  <a:gd name="T11" fmla="*/ 66 h 72"/>
                  <a:gd name="T12" fmla="*/ 54 w 116"/>
                  <a:gd name="T13" fmla="*/ 56 h 72"/>
                  <a:gd name="T14" fmla="*/ 64 w 116"/>
                  <a:gd name="T15" fmla="*/ 58 h 72"/>
                  <a:gd name="T16" fmla="*/ 72 w 116"/>
                  <a:gd name="T17" fmla="*/ 60 h 72"/>
                  <a:gd name="T18" fmla="*/ 90 w 116"/>
                  <a:gd name="T19" fmla="*/ 54 h 72"/>
                  <a:gd name="T20" fmla="*/ 74 w 116"/>
                  <a:gd name="T21" fmla="*/ 44 h 72"/>
                  <a:gd name="T22" fmla="*/ 58 w 116"/>
                  <a:gd name="T23" fmla="*/ 34 h 72"/>
                  <a:gd name="T24" fmla="*/ 38 w 116"/>
                  <a:gd name="T25" fmla="*/ 42 h 72"/>
                  <a:gd name="T26" fmla="*/ 28 w 116"/>
                  <a:gd name="T27" fmla="*/ 44 h 72"/>
                  <a:gd name="T28" fmla="*/ 20 w 116"/>
                  <a:gd name="T29" fmla="*/ 44 h 72"/>
                  <a:gd name="T30" fmla="*/ 6 w 116"/>
                  <a:gd name="T31" fmla="*/ 40 h 72"/>
                  <a:gd name="T32" fmla="*/ 2 w 116"/>
                  <a:gd name="T33" fmla="*/ 38 h 72"/>
                  <a:gd name="T34" fmla="*/ 0 w 116"/>
                  <a:gd name="T35" fmla="*/ 30 h 72"/>
                  <a:gd name="T36" fmla="*/ 2 w 116"/>
                  <a:gd name="T37" fmla="*/ 24 h 72"/>
                  <a:gd name="T38" fmla="*/ 16 w 116"/>
                  <a:gd name="T39" fmla="*/ 10 h 72"/>
                  <a:gd name="T40" fmla="*/ 12 w 116"/>
                  <a:gd name="T41" fmla="*/ 8 h 72"/>
                  <a:gd name="T42" fmla="*/ 18 w 116"/>
                  <a:gd name="T43" fmla="*/ 4 h 72"/>
                  <a:gd name="T44" fmla="*/ 22 w 116"/>
                  <a:gd name="T45" fmla="*/ 6 h 72"/>
                  <a:gd name="T46" fmla="*/ 34 w 116"/>
                  <a:gd name="T47" fmla="*/ 2 h 72"/>
                  <a:gd name="T48" fmla="*/ 44 w 116"/>
                  <a:gd name="T49" fmla="*/ 0 h 72"/>
                  <a:gd name="T50" fmla="*/ 64 w 116"/>
                  <a:gd name="T51" fmla="*/ 2 h 72"/>
                  <a:gd name="T52" fmla="*/ 54 w 116"/>
                  <a:gd name="T53" fmla="*/ 10 h 72"/>
                  <a:gd name="T54" fmla="*/ 48 w 116"/>
                  <a:gd name="T55" fmla="*/ 8 h 72"/>
                  <a:gd name="T56" fmla="*/ 42 w 116"/>
                  <a:gd name="T57" fmla="*/ 8 h 72"/>
                  <a:gd name="T58" fmla="*/ 30 w 116"/>
                  <a:gd name="T59" fmla="*/ 10 h 72"/>
                  <a:gd name="T60" fmla="*/ 44 w 116"/>
                  <a:gd name="T61" fmla="*/ 18 h 72"/>
                  <a:gd name="T62" fmla="*/ 56 w 116"/>
                  <a:gd name="T63" fmla="*/ 26 h 72"/>
                  <a:gd name="T64" fmla="*/ 70 w 116"/>
                  <a:gd name="T65" fmla="*/ 20 h 72"/>
                  <a:gd name="T66" fmla="*/ 82 w 116"/>
                  <a:gd name="T67" fmla="*/ 16 h 72"/>
                  <a:gd name="T68" fmla="*/ 94 w 116"/>
                  <a:gd name="T69" fmla="*/ 16 h 72"/>
                  <a:gd name="T70" fmla="*/ 104 w 116"/>
                  <a:gd name="T71" fmla="*/ 20 h 72"/>
                  <a:gd name="T72" fmla="*/ 114 w 116"/>
                  <a:gd name="T73" fmla="*/ 30 h 72"/>
                  <a:gd name="T74" fmla="*/ 114 w 116"/>
                  <a:gd name="T75" fmla="*/ 34 h 72"/>
                  <a:gd name="T76" fmla="*/ 112 w 116"/>
                  <a:gd name="T77" fmla="*/ 44 h 72"/>
                  <a:gd name="T78" fmla="*/ 104 w 116"/>
                  <a:gd name="T79" fmla="*/ 54 h 72"/>
                  <a:gd name="T80" fmla="*/ 116 w 116"/>
                  <a:gd name="T81" fmla="*/ 60 h 72"/>
                  <a:gd name="T82" fmla="*/ 110 w 116"/>
                  <a:gd name="T83" fmla="*/ 66 h 72"/>
                  <a:gd name="T84" fmla="*/ 24 w 116"/>
                  <a:gd name="T85" fmla="*/ 14 h 72"/>
                  <a:gd name="T86" fmla="*/ 18 w 116"/>
                  <a:gd name="T87" fmla="*/ 20 h 72"/>
                  <a:gd name="T88" fmla="*/ 16 w 116"/>
                  <a:gd name="T89" fmla="*/ 24 h 72"/>
                  <a:gd name="T90" fmla="*/ 20 w 116"/>
                  <a:gd name="T91" fmla="*/ 32 h 72"/>
                  <a:gd name="T92" fmla="*/ 24 w 116"/>
                  <a:gd name="T93" fmla="*/ 34 h 72"/>
                  <a:gd name="T94" fmla="*/ 32 w 116"/>
                  <a:gd name="T95" fmla="*/ 34 h 72"/>
                  <a:gd name="T96" fmla="*/ 48 w 116"/>
                  <a:gd name="T97" fmla="*/ 30 h 72"/>
                  <a:gd name="T98" fmla="*/ 36 w 116"/>
                  <a:gd name="T99" fmla="*/ 22 h 72"/>
                  <a:gd name="T100" fmla="*/ 24 w 116"/>
                  <a:gd name="T101" fmla="*/ 14 h 72"/>
                  <a:gd name="T102" fmla="*/ 96 w 116"/>
                  <a:gd name="T103" fmla="*/ 48 h 72"/>
                  <a:gd name="T104" fmla="*/ 96 w 116"/>
                  <a:gd name="T105" fmla="*/ 48 h 72"/>
                  <a:gd name="T106" fmla="*/ 100 w 116"/>
                  <a:gd name="T107" fmla="*/ 36 h 72"/>
                  <a:gd name="T108" fmla="*/ 98 w 116"/>
                  <a:gd name="T109" fmla="*/ 32 h 72"/>
                  <a:gd name="T110" fmla="*/ 94 w 116"/>
                  <a:gd name="T111" fmla="*/ 28 h 72"/>
                  <a:gd name="T112" fmla="*/ 82 w 116"/>
                  <a:gd name="T113" fmla="*/ 26 h 72"/>
                  <a:gd name="T114" fmla="*/ 76 w 116"/>
                  <a:gd name="T115" fmla="*/ 28 h 72"/>
                  <a:gd name="T116" fmla="*/ 66 w 116"/>
                  <a:gd name="T117" fmla="*/ 30 h 72"/>
                  <a:gd name="T118" fmla="*/ 80 w 116"/>
                  <a:gd name="T119" fmla="*/ 40 h 72"/>
                  <a:gd name="T120" fmla="*/ 96 w 116"/>
                  <a:gd name="T121" fmla="*/ 48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16" h="72">
                    <a:moveTo>
                      <a:pt x="110" y="66"/>
                    </a:moveTo>
                    <a:lnTo>
                      <a:pt x="110" y="66"/>
                    </a:lnTo>
                    <a:lnTo>
                      <a:pt x="98" y="58"/>
                    </a:lnTo>
                    <a:lnTo>
                      <a:pt x="98" y="58"/>
                    </a:lnTo>
                    <a:lnTo>
                      <a:pt x="90" y="64"/>
                    </a:lnTo>
                    <a:lnTo>
                      <a:pt x="80" y="68"/>
                    </a:lnTo>
                    <a:lnTo>
                      <a:pt x="80" y="68"/>
                    </a:lnTo>
                    <a:lnTo>
                      <a:pt x="72" y="70"/>
                    </a:lnTo>
                    <a:lnTo>
                      <a:pt x="62" y="72"/>
                    </a:lnTo>
                    <a:lnTo>
                      <a:pt x="62" y="72"/>
                    </a:lnTo>
                    <a:lnTo>
                      <a:pt x="52" y="70"/>
                    </a:lnTo>
                    <a:lnTo>
                      <a:pt x="44" y="66"/>
                    </a:lnTo>
                    <a:lnTo>
                      <a:pt x="44" y="66"/>
                    </a:lnTo>
                    <a:lnTo>
                      <a:pt x="54" y="56"/>
                    </a:lnTo>
                    <a:lnTo>
                      <a:pt x="54" y="56"/>
                    </a:lnTo>
                    <a:lnTo>
                      <a:pt x="64" y="58"/>
                    </a:lnTo>
                    <a:lnTo>
                      <a:pt x="72" y="60"/>
                    </a:lnTo>
                    <a:lnTo>
                      <a:pt x="72" y="60"/>
                    </a:lnTo>
                    <a:lnTo>
                      <a:pt x="82" y="58"/>
                    </a:lnTo>
                    <a:lnTo>
                      <a:pt x="90" y="54"/>
                    </a:lnTo>
                    <a:lnTo>
                      <a:pt x="90" y="54"/>
                    </a:lnTo>
                    <a:lnTo>
                      <a:pt x="74" y="44"/>
                    </a:lnTo>
                    <a:lnTo>
                      <a:pt x="74" y="44"/>
                    </a:lnTo>
                    <a:lnTo>
                      <a:pt x="58" y="34"/>
                    </a:lnTo>
                    <a:lnTo>
                      <a:pt x="58" y="34"/>
                    </a:lnTo>
                    <a:lnTo>
                      <a:pt x="38" y="42"/>
                    </a:lnTo>
                    <a:lnTo>
                      <a:pt x="38" y="42"/>
                    </a:lnTo>
                    <a:lnTo>
                      <a:pt x="28" y="44"/>
                    </a:lnTo>
                    <a:lnTo>
                      <a:pt x="20" y="44"/>
                    </a:lnTo>
                    <a:lnTo>
                      <a:pt x="20" y="44"/>
                    </a:lnTo>
                    <a:lnTo>
                      <a:pt x="14" y="44"/>
                    </a:lnTo>
                    <a:lnTo>
                      <a:pt x="6" y="40"/>
                    </a:lnTo>
                    <a:lnTo>
                      <a:pt x="6" y="40"/>
                    </a:lnTo>
                    <a:lnTo>
                      <a:pt x="2" y="38"/>
                    </a:lnTo>
                    <a:lnTo>
                      <a:pt x="0" y="34"/>
                    </a:lnTo>
                    <a:lnTo>
                      <a:pt x="0" y="30"/>
                    </a:lnTo>
                    <a:lnTo>
                      <a:pt x="2" y="24"/>
                    </a:lnTo>
                    <a:lnTo>
                      <a:pt x="2" y="24"/>
                    </a:lnTo>
                    <a:lnTo>
                      <a:pt x="6" y="18"/>
                    </a:lnTo>
                    <a:lnTo>
                      <a:pt x="16" y="10"/>
                    </a:lnTo>
                    <a:lnTo>
                      <a:pt x="16" y="10"/>
                    </a:lnTo>
                    <a:lnTo>
                      <a:pt x="12" y="8"/>
                    </a:lnTo>
                    <a:lnTo>
                      <a:pt x="12" y="8"/>
                    </a:lnTo>
                    <a:lnTo>
                      <a:pt x="18" y="4"/>
                    </a:lnTo>
                    <a:lnTo>
                      <a:pt x="18" y="4"/>
                    </a:lnTo>
                    <a:lnTo>
                      <a:pt x="22" y="6"/>
                    </a:lnTo>
                    <a:lnTo>
                      <a:pt x="22" y="6"/>
                    </a:lnTo>
                    <a:lnTo>
                      <a:pt x="34" y="2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54" y="0"/>
                    </a:lnTo>
                    <a:lnTo>
                      <a:pt x="64" y="2"/>
                    </a:lnTo>
                    <a:lnTo>
                      <a:pt x="64" y="2"/>
                    </a:lnTo>
                    <a:lnTo>
                      <a:pt x="54" y="10"/>
                    </a:lnTo>
                    <a:lnTo>
                      <a:pt x="54" y="10"/>
                    </a:lnTo>
                    <a:lnTo>
                      <a:pt x="48" y="8"/>
                    </a:lnTo>
                    <a:lnTo>
                      <a:pt x="42" y="8"/>
                    </a:lnTo>
                    <a:lnTo>
                      <a:pt x="42" y="8"/>
                    </a:lnTo>
                    <a:lnTo>
                      <a:pt x="30" y="10"/>
                    </a:lnTo>
                    <a:lnTo>
                      <a:pt x="30" y="10"/>
                    </a:lnTo>
                    <a:lnTo>
                      <a:pt x="44" y="18"/>
                    </a:lnTo>
                    <a:lnTo>
                      <a:pt x="44" y="18"/>
                    </a:lnTo>
                    <a:lnTo>
                      <a:pt x="56" y="26"/>
                    </a:lnTo>
                    <a:lnTo>
                      <a:pt x="56" y="26"/>
                    </a:lnTo>
                    <a:lnTo>
                      <a:pt x="70" y="20"/>
                    </a:lnTo>
                    <a:lnTo>
                      <a:pt x="70" y="20"/>
                    </a:lnTo>
                    <a:lnTo>
                      <a:pt x="82" y="16"/>
                    </a:lnTo>
                    <a:lnTo>
                      <a:pt x="82" y="16"/>
                    </a:lnTo>
                    <a:lnTo>
                      <a:pt x="94" y="16"/>
                    </a:lnTo>
                    <a:lnTo>
                      <a:pt x="94" y="16"/>
                    </a:lnTo>
                    <a:lnTo>
                      <a:pt x="104" y="20"/>
                    </a:lnTo>
                    <a:lnTo>
                      <a:pt x="104" y="20"/>
                    </a:lnTo>
                    <a:lnTo>
                      <a:pt x="112" y="26"/>
                    </a:lnTo>
                    <a:lnTo>
                      <a:pt x="114" y="30"/>
                    </a:lnTo>
                    <a:lnTo>
                      <a:pt x="114" y="34"/>
                    </a:lnTo>
                    <a:lnTo>
                      <a:pt x="114" y="34"/>
                    </a:lnTo>
                    <a:lnTo>
                      <a:pt x="114" y="38"/>
                    </a:lnTo>
                    <a:lnTo>
                      <a:pt x="112" y="44"/>
                    </a:lnTo>
                    <a:lnTo>
                      <a:pt x="104" y="54"/>
                    </a:lnTo>
                    <a:lnTo>
                      <a:pt x="104" y="54"/>
                    </a:lnTo>
                    <a:lnTo>
                      <a:pt x="116" y="60"/>
                    </a:lnTo>
                    <a:lnTo>
                      <a:pt x="116" y="60"/>
                    </a:lnTo>
                    <a:lnTo>
                      <a:pt x="110" y="66"/>
                    </a:lnTo>
                    <a:lnTo>
                      <a:pt x="110" y="66"/>
                    </a:lnTo>
                    <a:close/>
                    <a:moveTo>
                      <a:pt x="24" y="14"/>
                    </a:moveTo>
                    <a:lnTo>
                      <a:pt x="24" y="14"/>
                    </a:lnTo>
                    <a:lnTo>
                      <a:pt x="24" y="14"/>
                    </a:lnTo>
                    <a:lnTo>
                      <a:pt x="18" y="20"/>
                    </a:lnTo>
                    <a:lnTo>
                      <a:pt x="16" y="24"/>
                    </a:lnTo>
                    <a:lnTo>
                      <a:pt x="16" y="24"/>
                    </a:lnTo>
                    <a:lnTo>
                      <a:pt x="16" y="28"/>
                    </a:lnTo>
                    <a:lnTo>
                      <a:pt x="20" y="32"/>
                    </a:lnTo>
                    <a:lnTo>
                      <a:pt x="20" y="32"/>
                    </a:lnTo>
                    <a:lnTo>
                      <a:pt x="24" y="34"/>
                    </a:lnTo>
                    <a:lnTo>
                      <a:pt x="32" y="34"/>
                    </a:lnTo>
                    <a:lnTo>
                      <a:pt x="32" y="34"/>
                    </a:lnTo>
                    <a:lnTo>
                      <a:pt x="38" y="32"/>
                    </a:lnTo>
                    <a:lnTo>
                      <a:pt x="48" y="30"/>
                    </a:lnTo>
                    <a:lnTo>
                      <a:pt x="48" y="30"/>
                    </a:lnTo>
                    <a:lnTo>
                      <a:pt x="36" y="22"/>
                    </a:lnTo>
                    <a:lnTo>
                      <a:pt x="36" y="22"/>
                    </a:lnTo>
                    <a:lnTo>
                      <a:pt x="24" y="14"/>
                    </a:lnTo>
                    <a:lnTo>
                      <a:pt x="24" y="14"/>
                    </a:lnTo>
                    <a:close/>
                    <a:moveTo>
                      <a:pt x="96" y="48"/>
                    </a:moveTo>
                    <a:lnTo>
                      <a:pt x="96" y="48"/>
                    </a:lnTo>
                    <a:lnTo>
                      <a:pt x="96" y="48"/>
                    </a:lnTo>
                    <a:lnTo>
                      <a:pt x="100" y="42"/>
                    </a:lnTo>
                    <a:lnTo>
                      <a:pt x="100" y="36"/>
                    </a:lnTo>
                    <a:lnTo>
                      <a:pt x="100" y="36"/>
                    </a:lnTo>
                    <a:lnTo>
                      <a:pt x="98" y="32"/>
                    </a:lnTo>
                    <a:lnTo>
                      <a:pt x="94" y="28"/>
                    </a:lnTo>
                    <a:lnTo>
                      <a:pt x="94" y="28"/>
                    </a:lnTo>
                    <a:lnTo>
                      <a:pt x="88" y="26"/>
                    </a:lnTo>
                    <a:lnTo>
                      <a:pt x="82" y="26"/>
                    </a:lnTo>
                    <a:lnTo>
                      <a:pt x="82" y="26"/>
                    </a:lnTo>
                    <a:lnTo>
                      <a:pt x="76" y="28"/>
                    </a:lnTo>
                    <a:lnTo>
                      <a:pt x="66" y="30"/>
                    </a:lnTo>
                    <a:lnTo>
                      <a:pt x="66" y="30"/>
                    </a:lnTo>
                    <a:lnTo>
                      <a:pt x="80" y="40"/>
                    </a:lnTo>
                    <a:lnTo>
                      <a:pt x="80" y="40"/>
                    </a:lnTo>
                    <a:lnTo>
                      <a:pt x="96" y="48"/>
                    </a:lnTo>
                    <a:lnTo>
                      <a:pt x="96" y="48"/>
                    </a:lnTo>
                    <a:close/>
                  </a:path>
                </a:pathLst>
              </a:custGeom>
              <a:solidFill>
                <a:srgbClr val="8057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/>
              <a:lstStyle/>
              <a:p>
                <a:endParaRPr lang="en-AU" sz="1125"/>
              </a:p>
            </p:txBody>
          </p:sp>
          <p:sp>
            <p:nvSpPr>
              <p:cNvPr id="56" name="Freeform 61"/>
              <p:cNvSpPr/>
              <p:nvPr/>
            </p:nvSpPr>
            <p:spPr bwMode="auto">
              <a:xfrm>
                <a:off x="7188200" y="4594225"/>
                <a:ext cx="460375" cy="225425"/>
              </a:xfrm>
              <a:custGeom>
                <a:avLst/>
                <a:gdLst>
                  <a:gd name="T0" fmla="*/ 134 w 290"/>
                  <a:gd name="T1" fmla="*/ 6 h 142"/>
                  <a:gd name="T2" fmla="*/ 134 w 290"/>
                  <a:gd name="T3" fmla="*/ 6 h 142"/>
                  <a:gd name="T4" fmla="*/ 104 w 290"/>
                  <a:gd name="T5" fmla="*/ 12 h 142"/>
                  <a:gd name="T6" fmla="*/ 78 w 290"/>
                  <a:gd name="T7" fmla="*/ 20 h 142"/>
                  <a:gd name="T8" fmla="*/ 54 w 290"/>
                  <a:gd name="T9" fmla="*/ 32 h 142"/>
                  <a:gd name="T10" fmla="*/ 34 w 290"/>
                  <a:gd name="T11" fmla="*/ 44 h 142"/>
                  <a:gd name="T12" fmla="*/ 20 w 290"/>
                  <a:gd name="T13" fmla="*/ 56 h 142"/>
                  <a:gd name="T14" fmla="*/ 8 w 290"/>
                  <a:gd name="T15" fmla="*/ 70 h 142"/>
                  <a:gd name="T16" fmla="*/ 4 w 290"/>
                  <a:gd name="T17" fmla="*/ 76 h 142"/>
                  <a:gd name="T18" fmla="*/ 2 w 290"/>
                  <a:gd name="T19" fmla="*/ 84 h 142"/>
                  <a:gd name="T20" fmla="*/ 0 w 290"/>
                  <a:gd name="T21" fmla="*/ 90 h 142"/>
                  <a:gd name="T22" fmla="*/ 2 w 290"/>
                  <a:gd name="T23" fmla="*/ 98 h 142"/>
                  <a:gd name="T24" fmla="*/ 2 w 290"/>
                  <a:gd name="T25" fmla="*/ 98 h 142"/>
                  <a:gd name="T26" fmla="*/ 4 w 290"/>
                  <a:gd name="T27" fmla="*/ 104 h 142"/>
                  <a:gd name="T28" fmla="*/ 6 w 290"/>
                  <a:gd name="T29" fmla="*/ 110 h 142"/>
                  <a:gd name="T30" fmla="*/ 12 w 290"/>
                  <a:gd name="T31" fmla="*/ 116 h 142"/>
                  <a:gd name="T32" fmla="*/ 18 w 290"/>
                  <a:gd name="T33" fmla="*/ 122 h 142"/>
                  <a:gd name="T34" fmla="*/ 32 w 290"/>
                  <a:gd name="T35" fmla="*/ 130 h 142"/>
                  <a:gd name="T36" fmla="*/ 52 w 290"/>
                  <a:gd name="T37" fmla="*/ 136 h 142"/>
                  <a:gd name="T38" fmla="*/ 76 w 290"/>
                  <a:gd name="T39" fmla="*/ 140 h 142"/>
                  <a:gd name="T40" fmla="*/ 100 w 290"/>
                  <a:gd name="T41" fmla="*/ 142 h 142"/>
                  <a:gd name="T42" fmla="*/ 128 w 290"/>
                  <a:gd name="T43" fmla="*/ 140 h 142"/>
                  <a:gd name="T44" fmla="*/ 158 w 290"/>
                  <a:gd name="T45" fmla="*/ 136 h 142"/>
                  <a:gd name="T46" fmla="*/ 158 w 290"/>
                  <a:gd name="T47" fmla="*/ 136 h 142"/>
                  <a:gd name="T48" fmla="*/ 186 w 290"/>
                  <a:gd name="T49" fmla="*/ 130 h 142"/>
                  <a:gd name="T50" fmla="*/ 212 w 290"/>
                  <a:gd name="T51" fmla="*/ 120 h 142"/>
                  <a:gd name="T52" fmla="*/ 236 w 290"/>
                  <a:gd name="T53" fmla="*/ 110 h 142"/>
                  <a:gd name="T54" fmla="*/ 256 w 290"/>
                  <a:gd name="T55" fmla="*/ 98 h 142"/>
                  <a:gd name="T56" fmla="*/ 272 w 290"/>
                  <a:gd name="T57" fmla="*/ 86 h 142"/>
                  <a:gd name="T58" fmla="*/ 282 w 290"/>
                  <a:gd name="T59" fmla="*/ 72 h 142"/>
                  <a:gd name="T60" fmla="*/ 286 w 290"/>
                  <a:gd name="T61" fmla="*/ 64 h 142"/>
                  <a:gd name="T62" fmla="*/ 288 w 290"/>
                  <a:gd name="T63" fmla="*/ 58 h 142"/>
                  <a:gd name="T64" fmla="*/ 290 w 290"/>
                  <a:gd name="T65" fmla="*/ 50 h 142"/>
                  <a:gd name="T66" fmla="*/ 290 w 290"/>
                  <a:gd name="T67" fmla="*/ 44 h 142"/>
                  <a:gd name="T68" fmla="*/ 290 w 290"/>
                  <a:gd name="T69" fmla="*/ 44 h 142"/>
                  <a:gd name="T70" fmla="*/ 288 w 290"/>
                  <a:gd name="T71" fmla="*/ 38 h 142"/>
                  <a:gd name="T72" fmla="*/ 284 w 290"/>
                  <a:gd name="T73" fmla="*/ 32 h 142"/>
                  <a:gd name="T74" fmla="*/ 280 w 290"/>
                  <a:gd name="T75" fmla="*/ 26 h 142"/>
                  <a:gd name="T76" fmla="*/ 274 w 290"/>
                  <a:gd name="T77" fmla="*/ 20 h 142"/>
                  <a:gd name="T78" fmla="*/ 258 w 290"/>
                  <a:gd name="T79" fmla="*/ 12 h 142"/>
                  <a:gd name="T80" fmla="*/ 238 w 290"/>
                  <a:gd name="T81" fmla="*/ 6 h 142"/>
                  <a:gd name="T82" fmla="*/ 216 w 290"/>
                  <a:gd name="T83" fmla="*/ 2 h 142"/>
                  <a:gd name="T84" fmla="*/ 190 w 290"/>
                  <a:gd name="T85" fmla="*/ 0 h 142"/>
                  <a:gd name="T86" fmla="*/ 162 w 290"/>
                  <a:gd name="T87" fmla="*/ 2 h 142"/>
                  <a:gd name="T88" fmla="*/ 134 w 290"/>
                  <a:gd name="T89" fmla="*/ 6 h 142"/>
                  <a:gd name="T90" fmla="*/ 134 w 290"/>
                  <a:gd name="T91" fmla="*/ 6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90" h="142">
                    <a:moveTo>
                      <a:pt x="134" y="6"/>
                    </a:moveTo>
                    <a:lnTo>
                      <a:pt x="134" y="6"/>
                    </a:lnTo>
                    <a:lnTo>
                      <a:pt x="104" y="12"/>
                    </a:lnTo>
                    <a:lnTo>
                      <a:pt x="78" y="20"/>
                    </a:lnTo>
                    <a:lnTo>
                      <a:pt x="54" y="32"/>
                    </a:lnTo>
                    <a:lnTo>
                      <a:pt x="34" y="44"/>
                    </a:lnTo>
                    <a:lnTo>
                      <a:pt x="20" y="56"/>
                    </a:lnTo>
                    <a:lnTo>
                      <a:pt x="8" y="70"/>
                    </a:lnTo>
                    <a:lnTo>
                      <a:pt x="4" y="76"/>
                    </a:lnTo>
                    <a:lnTo>
                      <a:pt x="2" y="84"/>
                    </a:lnTo>
                    <a:lnTo>
                      <a:pt x="0" y="90"/>
                    </a:lnTo>
                    <a:lnTo>
                      <a:pt x="2" y="98"/>
                    </a:lnTo>
                    <a:lnTo>
                      <a:pt x="2" y="98"/>
                    </a:lnTo>
                    <a:lnTo>
                      <a:pt x="4" y="104"/>
                    </a:lnTo>
                    <a:lnTo>
                      <a:pt x="6" y="110"/>
                    </a:lnTo>
                    <a:lnTo>
                      <a:pt x="12" y="116"/>
                    </a:lnTo>
                    <a:lnTo>
                      <a:pt x="18" y="122"/>
                    </a:lnTo>
                    <a:lnTo>
                      <a:pt x="32" y="130"/>
                    </a:lnTo>
                    <a:lnTo>
                      <a:pt x="52" y="136"/>
                    </a:lnTo>
                    <a:lnTo>
                      <a:pt x="76" y="140"/>
                    </a:lnTo>
                    <a:lnTo>
                      <a:pt x="100" y="142"/>
                    </a:lnTo>
                    <a:lnTo>
                      <a:pt x="128" y="140"/>
                    </a:lnTo>
                    <a:lnTo>
                      <a:pt x="158" y="136"/>
                    </a:lnTo>
                    <a:lnTo>
                      <a:pt x="158" y="136"/>
                    </a:lnTo>
                    <a:lnTo>
                      <a:pt x="186" y="130"/>
                    </a:lnTo>
                    <a:lnTo>
                      <a:pt x="212" y="120"/>
                    </a:lnTo>
                    <a:lnTo>
                      <a:pt x="236" y="110"/>
                    </a:lnTo>
                    <a:lnTo>
                      <a:pt x="256" y="98"/>
                    </a:lnTo>
                    <a:lnTo>
                      <a:pt x="272" y="86"/>
                    </a:lnTo>
                    <a:lnTo>
                      <a:pt x="282" y="72"/>
                    </a:lnTo>
                    <a:lnTo>
                      <a:pt x="286" y="64"/>
                    </a:lnTo>
                    <a:lnTo>
                      <a:pt x="288" y="58"/>
                    </a:lnTo>
                    <a:lnTo>
                      <a:pt x="290" y="50"/>
                    </a:lnTo>
                    <a:lnTo>
                      <a:pt x="290" y="44"/>
                    </a:lnTo>
                    <a:lnTo>
                      <a:pt x="290" y="44"/>
                    </a:lnTo>
                    <a:lnTo>
                      <a:pt x="288" y="38"/>
                    </a:lnTo>
                    <a:lnTo>
                      <a:pt x="284" y="32"/>
                    </a:lnTo>
                    <a:lnTo>
                      <a:pt x="280" y="26"/>
                    </a:lnTo>
                    <a:lnTo>
                      <a:pt x="274" y="20"/>
                    </a:lnTo>
                    <a:lnTo>
                      <a:pt x="258" y="12"/>
                    </a:lnTo>
                    <a:lnTo>
                      <a:pt x="238" y="6"/>
                    </a:lnTo>
                    <a:lnTo>
                      <a:pt x="216" y="2"/>
                    </a:lnTo>
                    <a:lnTo>
                      <a:pt x="190" y="0"/>
                    </a:lnTo>
                    <a:lnTo>
                      <a:pt x="162" y="2"/>
                    </a:lnTo>
                    <a:lnTo>
                      <a:pt x="134" y="6"/>
                    </a:lnTo>
                    <a:lnTo>
                      <a:pt x="134" y="6"/>
                    </a:lnTo>
                    <a:close/>
                  </a:path>
                </a:pathLst>
              </a:custGeom>
              <a:solidFill>
                <a:srgbClr val="ED9C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/>
              <a:lstStyle/>
              <a:p>
                <a:endParaRPr lang="en-AU" sz="1125"/>
              </a:p>
            </p:txBody>
          </p:sp>
          <p:sp>
            <p:nvSpPr>
              <p:cNvPr id="57" name="Freeform 62"/>
              <p:cNvSpPr/>
              <p:nvPr/>
            </p:nvSpPr>
            <p:spPr bwMode="auto">
              <a:xfrm>
                <a:off x="7219950" y="4613275"/>
                <a:ext cx="396875" cy="168275"/>
              </a:xfrm>
              <a:custGeom>
                <a:avLst/>
                <a:gdLst>
                  <a:gd name="T0" fmla="*/ 116 w 250"/>
                  <a:gd name="T1" fmla="*/ 6 h 106"/>
                  <a:gd name="T2" fmla="*/ 116 w 250"/>
                  <a:gd name="T3" fmla="*/ 6 h 106"/>
                  <a:gd name="T4" fmla="*/ 92 w 250"/>
                  <a:gd name="T5" fmla="*/ 10 h 106"/>
                  <a:gd name="T6" fmla="*/ 68 w 250"/>
                  <a:gd name="T7" fmla="*/ 18 h 106"/>
                  <a:gd name="T8" fmla="*/ 46 w 250"/>
                  <a:gd name="T9" fmla="*/ 28 h 106"/>
                  <a:gd name="T10" fmla="*/ 24 w 250"/>
                  <a:gd name="T11" fmla="*/ 40 h 106"/>
                  <a:gd name="T12" fmla="*/ 24 w 250"/>
                  <a:gd name="T13" fmla="*/ 40 h 106"/>
                  <a:gd name="T14" fmla="*/ 16 w 250"/>
                  <a:gd name="T15" fmla="*/ 46 h 106"/>
                  <a:gd name="T16" fmla="*/ 8 w 250"/>
                  <a:gd name="T17" fmla="*/ 56 h 106"/>
                  <a:gd name="T18" fmla="*/ 0 w 250"/>
                  <a:gd name="T19" fmla="*/ 66 h 106"/>
                  <a:gd name="T20" fmla="*/ 0 w 250"/>
                  <a:gd name="T21" fmla="*/ 70 h 106"/>
                  <a:gd name="T22" fmla="*/ 0 w 250"/>
                  <a:gd name="T23" fmla="*/ 76 h 106"/>
                  <a:gd name="T24" fmla="*/ 0 w 250"/>
                  <a:gd name="T25" fmla="*/ 76 h 106"/>
                  <a:gd name="T26" fmla="*/ 0 w 250"/>
                  <a:gd name="T27" fmla="*/ 80 h 106"/>
                  <a:gd name="T28" fmla="*/ 4 w 250"/>
                  <a:gd name="T29" fmla="*/ 86 h 106"/>
                  <a:gd name="T30" fmla="*/ 14 w 250"/>
                  <a:gd name="T31" fmla="*/ 92 h 106"/>
                  <a:gd name="T32" fmla="*/ 26 w 250"/>
                  <a:gd name="T33" fmla="*/ 98 h 106"/>
                  <a:gd name="T34" fmla="*/ 36 w 250"/>
                  <a:gd name="T35" fmla="*/ 100 h 106"/>
                  <a:gd name="T36" fmla="*/ 36 w 250"/>
                  <a:gd name="T37" fmla="*/ 100 h 106"/>
                  <a:gd name="T38" fmla="*/ 60 w 250"/>
                  <a:gd name="T39" fmla="*/ 104 h 106"/>
                  <a:gd name="T40" fmla="*/ 84 w 250"/>
                  <a:gd name="T41" fmla="*/ 106 h 106"/>
                  <a:gd name="T42" fmla="*/ 110 w 250"/>
                  <a:gd name="T43" fmla="*/ 104 h 106"/>
                  <a:gd name="T44" fmla="*/ 134 w 250"/>
                  <a:gd name="T45" fmla="*/ 100 h 106"/>
                  <a:gd name="T46" fmla="*/ 134 w 250"/>
                  <a:gd name="T47" fmla="*/ 100 h 106"/>
                  <a:gd name="T48" fmla="*/ 158 w 250"/>
                  <a:gd name="T49" fmla="*/ 94 h 106"/>
                  <a:gd name="T50" fmla="*/ 182 w 250"/>
                  <a:gd name="T51" fmla="*/ 88 h 106"/>
                  <a:gd name="T52" fmla="*/ 204 w 250"/>
                  <a:gd name="T53" fmla="*/ 78 h 106"/>
                  <a:gd name="T54" fmla="*/ 224 w 250"/>
                  <a:gd name="T55" fmla="*/ 64 h 106"/>
                  <a:gd name="T56" fmla="*/ 224 w 250"/>
                  <a:gd name="T57" fmla="*/ 64 h 106"/>
                  <a:gd name="T58" fmla="*/ 234 w 250"/>
                  <a:gd name="T59" fmla="*/ 58 h 106"/>
                  <a:gd name="T60" fmla="*/ 242 w 250"/>
                  <a:gd name="T61" fmla="*/ 50 h 106"/>
                  <a:gd name="T62" fmla="*/ 250 w 250"/>
                  <a:gd name="T63" fmla="*/ 40 h 106"/>
                  <a:gd name="T64" fmla="*/ 250 w 250"/>
                  <a:gd name="T65" fmla="*/ 34 h 106"/>
                  <a:gd name="T66" fmla="*/ 250 w 250"/>
                  <a:gd name="T67" fmla="*/ 30 h 106"/>
                  <a:gd name="T68" fmla="*/ 250 w 250"/>
                  <a:gd name="T69" fmla="*/ 30 h 106"/>
                  <a:gd name="T70" fmla="*/ 248 w 250"/>
                  <a:gd name="T71" fmla="*/ 24 h 106"/>
                  <a:gd name="T72" fmla="*/ 246 w 250"/>
                  <a:gd name="T73" fmla="*/ 20 h 106"/>
                  <a:gd name="T74" fmla="*/ 236 w 250"/>
                  <a:gd name="T75" fmla="*/ 14 h 106"/>
                  <a:gd name="T76" fmla="*/ 224 w 250"/>
                  <a:gd name="T77" fmla="*/ 8 h 106"/>
                  <a:gd name="T78" fmla="*/ 214 w 250"/>
                  <a:gd name="T79" fmla="*/ 6 h 106"/>
                  <a:gd name="T80" fmla="*/ 214 w 250"/>
                  <a:gd name="T81" fmla="*/ 6 h 106"/>
                  <a:gd name="T82" fmla="*/ 190 w 250"/>
                  <a:gd name="T83" fmla="*/ 2 h 106"/>
                  <a:gd name="T84" fmla="*/ 164 w 250"/>
                  <a:gd name="T85" fmla="*/ 0 h 106"/>
                  <a:gd name="T86" fmla="*/ 140 w 250"/>
                  <a:gd name="T87" fmla="*/ 2 h 106"/>
                  <a:gd name="T88" fmla="*/ 116 w 250"/>
                  <a:gd name="T89" fmla="*/ 6 h 106"/>
                  <a:gd name="T90" fmla="*/ 116 w 250"/>
                  <a:gd name="T91" fmla="*/ 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50" h="106">
                    <a:moveTo>
                      <a:pt x="116" y="6"/>
                    </a:moveTo>
                    <a:lnTo>
                      <a:pt x="116" y="6"/>
                    </a:lnTo>
                    <a:lnTo>
                      <a:pt x="92" y="10"/>
                    </a:lnTo>
                    <a:lnTo>
                      <a:pt x="68" y="18"/>
                    </a:lnTo>
                    <a:lnTo>
                      <a:pt x="46" y="28"/>
                    </a:lnTo>
                    <a:lnTo>
                      <a:pt x="24" y="40"/>
                    </a:lnTo>
                    <a:lnTo>
                      <a:pt x="24" y="40"/>
                    </a:lnTo>
                    <a:lnTo>
                      <a:pt x="16" y="46"/>
                    </a:lnTo>
                    <a:lnTo>
                      <a:pt x="8" y="56"/>
                    </a:lnTo>
                    <a:lnTo>
                      <a:pt x="0" y="66"/>
                    </a:lnTo>
                    <a:lnTo>
                      <a:pt x="0" y="70"/>
                    </a:lnTo>
                    <a:lnTo>
                      <a:pt x="0" y="76"/>
                    </a:lnTo>
                    <a:lnTo>
                      <a:pt x="0" y="76"/>
                    </a:lnTo>
                    <a:lnTo>
                      <a:pt x="0" y="80"/>
                    </a:lnTo>
                    <a:lnTo>
                      <a:pt x="4" y="86"/>
                    </a:lnTo>
                    <a:lnTo>
                      <a:pt x="14" y="92"/>
                    </a:lnTo>
                    <a:lnTo>
                      <a:pt x="26" y="98"/>
                    </a:lnTo>
                    <a:lnTo>
                      <a:pt x="36" y="100"/>
                    </a:lnTo>
                    <a:lnTo>
                      <a:pt x="36" y="100"/>
                    </a:lnTo>
                    <a:lnTo>
                      <a:pt x="60" y="104"/>
                    </a:lnTo>
                    <a:lnTo>
                      <a:pt x="84" y="106"/>
                    </a:lnTo>
                    <a:lnTo>
                      <a:pt x="110" y="104"/>
                    </a:lnTo>
                    <a:lnTo>
                      <a:pt x="134" y="100"/>
                    </a:lnTo>
                    <a:lnTo>
                      <a:pt x="134" y="100"/>
                    </a:lnTo>
                    <a:lnTo>
                      <a:pt x="158" y="94"/>
                    </a:lnTo>
                    <a:lnTo>
                      <a:pt x="182" y="88"/>
                    </a:lnTo>
                    <a:lnTo>
                      <a:pt x="204" y="78"/>
                    </a:lnTo>
                    <a:lnTo>
                      <a:pt x="224" y="64"/>
                    </a:lnTo>
                    <a:lnTo>
                      <a:pt x="224" y="64"/>
                    </a:lnTo>
                    <a:lnTo>
                      <a:pt x="234" y="58"/>
                    </a:lnTo>
                    <a:lnTo>
                      <a:pt x="242" y="50"/>
                    </a:lnTo>
                    <a:lnTo>
                      <a:pt x="250" y="40"/>
                    </a:lnTo>
                    <a:lnTo>
                      <a:pt x="250" y="34"/>
                    </a:lnTo>
                    <a:lnTo>
                      <a:pt x="250" y="30"/>
                    </a:lnTo>
                    <a:lnTo>
                      <a:pt x="250" y="30"/>
                    </a:lnTo>
                    <a:lnTo>
                      <a:pt x="248" y="24"/>
                    </a:lnTo>
                    <a:lnTo>
                      <a:pt x="246" y="20"/>
                    </a:lnTo>
                    <a:lnTo>
                      <a:pt x="236" y="14"/>
                    </a:lnTo>
                    <a:lnTo>
                      <a:pt x="224" y="8"/>
                    </a:lnTo>
                    <a:lnTo>
                      <a:pt x="214" y="6"/>
                    </a:lnTo>
                    <a:lnTo>
                      <a:pt x="214" y="6"/>
                    </a:lnTo>
                    <a:lnTo>
                      <a:pt x="190" y="2"/>
                    </a:lnTo>
                    <a:lnTo>
                      <a:pt x="164" y="0"/>
                    </a:lnTo>
                    <a:lnTo>
                      <a:pt x="140" y="2"/>
                    </a:lnTo>
                    <a:lnTo>
                      <a:pt x="116" y="6"/>
                    </a:lnTo>
                    <a:lnTo>
                      <a:pt x="116" y="6"/>
                    </a:lnTo>
                    <a:close/>
                  </a:path>
                </a:pathLst>
              </a:custGeom>
              <a:solidFill>
                <a:srgbClr val="D48B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/>
              <a:lstStyle/>
              <a:p>
                <a:endParaRPr lang="en-AU" sz="1125"/>
              </a:p>
            </p:txBody>
          </p:sp>
          <p:sp>
            <p:nvSpPr>
              <p:cNvPr id="58" name="Freeform 63"/>
              <p:cNvSpPr/>
              <p:nvPr/>
            </p:nvSpPr>
            <p:spPr bwMode="auto">
              <a:xfrm>
                <a:off x="7191375" y="4667250"/>
                <a:ext cx="466725" cy="193675"/>
              </a:xfrm>
              <a:custGeom>
                <a:avLst/>
                <a:gdLst>
                  <a:gd name="T0" fmla="*/ 266 w 294"/>
                  <a:gd name="T1" fmla="*/ 34 h 122"/>
                  <a:gd name="T2" fmla="*/ 242 w 294"/>
                  <a:gd name="T3" fmla="*/ 50 h 122"/>
                  <a:gd name="T4" fmla="*/ 218 w 294"/>
                  <a:gd name="T5" fmla="*/ 64 h 122"/>
                  <a:gd name="T6" fmla="*/ 192 w 294"/>
                  <a:gd name="T7" fmla="*/ 72 h 122"/>
                  <a:gd name="T8" fmla="*/ 166 w 294"/>
                  <a:gd name="T9" fmla="*/ 80 h 122"/>
                  <a:gd name="T10" fmla="*/ 154 w 294"/>
                  <a:gd name="T11" fmla="*/ 82 h 122"/>
                  <a:gd name="T12" fmla="*/ 140 w 294"/>
                  <a:gd name="T13" fmla="*/ 84 h 122"/>
                  <a:gd name="T14" fmla="*/ 114 w 294"/>
                  <a:gd name="T15" fmla="*/ 88 h 122"/>
                  <a:gd name="T16" fmla="*/ 88 w 294"/>
                  <a:gd name="T17" fmla="*/ 88 h 122"/>
                  <a:gd name="T18" fmla="*/ 60 w 294"/>
                  <a:gd name="T19" fmla="*/ 84 h 122"/>
                  <a:gd name="T20" fmla="*/ 44 w 294"/>
                  <a:gd name="T21" fmla="*/ 82 h 122"/>
                  <a:gd name="T22" fmla="*/ 30 w 294"/>
                  <a:gd name="T23" fmla="*/ 78 h 122"/>
                  <a:gd name="T24" fmla="*/ 12 w 294"/>
                  <a:gd name="T25" fmla="*/ 68 h 122"/>
                  <a:gd name="T26" fmla="*/ 0 w 294"/>
                  <a:gd name="T27" fmla="*/ 54 h 122"/>
                  <a:gd name="T28" fmla="*/ 6 w 294"/>
                  <a:gd name="T29" fmla="*/ 90 h 122"/>
                  <a:gd name="T30" fmla="*/ 12 w 294"/>
                  <a:gd name="T31" fmla="*/ 96 h 122"/>
                  <a:gd name="T32" fmla="*/ 28 w 294"/>
                  <a:gd name="T33" fmla="*/ 106 h 122"/>
                  <a:gd name="T34" fmla="*/ 38 w 294"/>
                  <a:gd name="T35" fmla="*/ 112 h 122"/>
                  <a:gd name="T36" fmla="*/ 66 w 294"/>
                  <a:gd name="T37" fmla="*/ 118 h 122"/>
                  <a:gd name="T38" fmla="*/ 94 w 294"/>
                  <a:gd name="T39" fmla="*/ 122 h 122"/>
                  <a:gd name="T40" fmla="*/ 120 w 294"/>
                  <a:gd name="T41" fmla="*/ 122 h 122"/>
                  <a:gd name="T42" fmla="*/ 148 w 294"/>
                  <a:gd name="T43" fmla="*/ 120 h 122"/>
                  <a:gd name="T44" fmla="*/ 160 w 294"/>
                  <a:gd name="T45" fmla="*/ 118 h 122"/>
                  <a:gd name="T46" fmla="*/ 174 w 294"/>
                  <a:gd name="T47" fmla="*/ 114 h 122"/>
                  <a:gd name="T48" fmla="*/ 200 w 294"/>
                  <a:gd name="T49" fmla="*/ 108 h 122"/>
                  <a:gd name="T50" fmla="*/ 224 w 294"/>
                  <a:gd name="T51" fmla="*/ 98 h 122"/>
                  <a:gd name="T52" fmla="*/ 250 w 294"/>
                  <a:gd name="T53" fmla="*/ 84 h 122"/>
                  <a:gd name="T54" fmla="*/ 262 w 294"/>
                  <a:gd name="T55" fmla="*/ 76 h 122"/>
                  <a:gd name="T56" fmla="*/ 274 w 294"/>
                  <a:gd name="T57" fmla="*/ 68 h 122"/>
                  <a:gd name="T58" fmla="*/ 288 w 294"/>
                  <a:gd name="T59" fmla="*/ 52 h 122"/>
                  <a:gd name="T60" fmla="*/ 294 w 294"/>
                  <a:gd name="T61" fmla="*/ 36 h 122"/>
                  <a:gd name="T62" fmla="*/ 288 w 294"/>
                  <a:gd name="T63" fmla="*/ 0 h 122"/>
                  <a:gd name="T64" fmla="*/ 286 w 294"/>
                  <a:gd name="T65" fmla="*/ 8 h 122"/>
                  <a:gd name="T66" fmla="*/ 274 w 294"/>
                  <a:gd name="T67" fmla="*/ 26 h 122"/>
                  <a:gd name="T68" fmla="*/ 266 w 294"/>
                  <a:gd name="T69" fmla="*/ 34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94" h="122">
                    <a:moveTo>
                      <a:pt x="266" y="34"/>
                    </a:moveTo>
                    <a:lnTo>
                      <a:pt x="266" y="34"/>
                    </a:lnTo>
                    <a:lnTo>
                      <a:pt x="256" y="42"/>
                    </a:lnTo>
                    <a:lnTo>
                      <a:pt x="242" y="50"/>
                    </a:lnTo>
                    <a:lnTo>
                      <a:pt x="242" y="50"/>
                    </a:lnTo>
                    <a:lnTo>
                      <a:pt x="218" y="64"/>
                    </a:lnTo>
                    <a:lnTo>
                      <a:pt x="218" y="64"/>
                    </a:lnTo>
                    <a:lnTo>
                      <a:pt x="192" y="72"/>
                    </a:lnTo>
                    <a:lnTo>
                      <a:pt x="192" y="72"/>
                    </a:lnTo>
                    <a:lnTo>
                      <a:pt x="166" y="80"/>
                    </a:lnTo>
                    <a:lnTo>
                      <a:pt x="166" y="80"/>
                    </a:lnTo>
                    <a:lnTo>
                      <a:pt x="154" y="82"/>
                    </a:lnTo>
                    <a:lnTo>
                      <a:pt x="154" y="82"/>
                    </a:lnTo>
                    <a:lnTo>
                      <a:pt x="140" y="84"/>
                    </a:lnTo>
                    <a:lnTo>
                      <a:pt x="140" y="84"/>
                    </a:lnTo>
                    <a:lnTo>
                      <a:pt x="114" y="88"/>
                    </a:lnTo>
                    <a:lnTo>
                      <a:pt x="114" y="88"/>
                    </a:lnTo>
                    <a:lnTo>
                      <a:pt x="88" y="88"/>
                    </a:lnTo>
                    <a:lnTo>
                      <a:pt x="88" y="88"/>
                    </a:lnTo>
                    <a:lnTo>
                      <a:pt x="60" y="84"/>
                    </a:lnTo>
                    <a:lnTo>
                      <a:pt x="60" y="84"/>
                    </a:lnTo>
                    <a:lnTo>
                      <a:pt x="44" y="82"/>
                    </a:lnTo>
                    <a:lnTo>
                      <a:pt x="30" y="78"/>
                    </a:lnTo>
                    <a:lnTo>
                      <a:pt x="30" y="78"/>
                    </a:lnTo>
                    <a:lnTo>
                      <a:pt x="20" y="72"/>
                    </a:lnTo>
                    <a:lnTo>
                      <a:pt x="12" y="68"/>
                    </a:lnTo>
                    <a:lnTo>
                      <a:pt x="6" y="62"/>
                    </a:lnTo>
                    <a:lnTo>
                      <a:pt x="0" y="54"/>
                    </a:lnTo>
                    <a:lnTo>
                      <a:pt x="0" y="54"/>
                    </a:lnTo>
                    <a:lnTo>
                      <a:pt x="6" y="90"/>
                    </a:lnTo>
                    <a:lnTo>
                      <a:pt x="6" y="90"/>
                    </a:lnTo>
                    <a:lnTo>
                      <a:pt x="12" y="96"/>
                    </a:lnTo>
                    <a:lnTo>
                      <a:pt x="18" y="102"/>
                    </a:lnTo>
                    <a:lnTo>
                      <a:pt x="28" y="106"/>
                    </a:lnTo>
                    <a:lnTo>
                      <a:pt x="38" y="112"/>
                    </a:lnTo>
                    <a:lnTo>
                      <a:pt x="38" y="112"/>
                    </a:lnTo>
                    <a:lnTo>
                      <a:pt x="50" y="116"/>
                    </a:lnTo>
                    <a:lnTo>
                      <a:pt x="66" y="118"/>
                    </a:lnTo>
                    <a:lnTo>
                      <a:pt x="66" y="118"/>
                    </a:lnTo>
                    <a:lnTo>
                      <a:pt x="94" y="122"/>
                    </a:lnTo>
                    <a:lnTo>
                      <a:pt x="94" y="122"/>
                    </a:lnTo>
                    <a:lnTo>
                      <a:pt x="120" y="122"/>
                    </a:lnTo>
                    <a:lnTo>
                      <a:pt x="120" y="122"/>
                    </a:lnTo>
                    <a:lnTo>
                      <a:pt x="148" y="120"/>
                    </a:lnTo>
                    <a:lnTo>
                      <a:pt x="148" y="120"/>
                    </a:lnTo>
                    <a:lnTo>
                      <a:pt x="160" y="118"/>
                    </a:lnTo>
                    <a:lnTo>
                      <a:pt x="160" y="118"/>
                    </a:lnTo>
                    <a:lnTo>
                      <a:pt x="174" y="114"/>
                    </a:lnTo>
                    <a:lnTo>
                      <a:pt x="174" y="114"/>
                    </a:lnTo>
                    <a:lnTo>
                      <a:pt x="200" y="108"/>
                    </a:lnTo>
                    <a:lnTo>
                      <a:pt x="200" y="108"/>
                    </a:lnTo>
                    <a:lnTo>
                      <a:pt x="224" y="98"/>
                    </a:lnTo>
                    <a:lnTo>
                      <a:pt x="224" y="98"/>
                    </a:lnTo>
                    <a:lnTo>
                      <a:pt x="250" y="84"/>
                    </a:lnTo>
                    <a:lnTo>
                      <a:pt x="250" y="84"/>
                    </a:lnTo>
                    <a:lnTo>
                      <a:pt x="262" y="76"/>
                    </a:lnTo>
                    <a:lnTo>
                      <a:pt x="274" y="68"/>
                    </a:lnTo>
                    <a:lnTo>
                      <a:pt x="274" y="68"/>
                    </a:lnTo>
                    <a:lnTo>
                      <a:pt x="280" y="60"/>
                    </a:lnTo>
                    <a:lnTo>
                      <a:pt x="288" y="52"/>
                    </a:lnTo>
                    <a:lnTo>
                      <a:pt x="292" y="44"/>
                    </a:lnTo>
                    <a:lnTo>
                      <a:pt x="294" y="36"/>
                    </a:lnTo>
                    <a:lnTo>
                      <a:pt x="294" y="36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6" y="8"/>
                    </a:lnTo>
                    <a:lnTo>
                      <a:pt x="282" y="18"/>
                    </a:lnTo>
                    <a:lnTo>
                      <a:pt x="274" y="26"/>
                    </a:lnTo>
                    <a:lnTo>
                      <a:pt x="266" y="34"/>
                    </a:lnTo>
                    <a:lnTo>
                      <a:pt x="266" y="34"/>
                    </a:lnTo>
                    <a:close/>
                  </a:path>
                </a:pathLst>
              </a:custGeom>
              <a:solidFill>
                <a:srgbClr val="C081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/>
              <a:lstStyle/>
              <a:p>
                <a:endParaRPr lang="en-AU" sz="1125"/>
              </a:p>
            </p:txBody>
          </p:sp>
          <p:sp>
            <p:nvSpPr>
              <p:cNvPr id="59" name="Freeform 64"/>
              <p:cNvSpPr>
                <a:spLocks noEditPoints="1"/>
              </p:cNvSpPr>
              <p:nvPr/>
            </p:nvSpPr>
            <p:spPr bwMode="auto">
              <a:xfrm>
                <a:off x="7318375" y="4635500"/>
                <a:ext cx="184150" cy="114300"/>
              </a:xfrm>
              <a:custGeom>
                <a:avLst/>
                <a:gdLst>
                  <a:gd name="T0" fmla="*/ 110 w 116"/>
                  <a:gd name="T1" fmla="*/ 66 h 72"/>
                  <a:gd name="T2" fmla="*/ 98 w 116"/>
                  <a:gd name="T3" fmla="*/ 58 h 72"/>
                  <a:gd name="T4" fmla="*/ 82 w 116"/>
                  <a:gd name="T5" fmla="*/ 68 h 72"/>
                  <a:gd name="T6" fmla="*/ 72 w 116"/>
                  <a:gd name="T7" fmla="*/ 70 h 72"/>
                  <a:gd name="T8" fmla="*/ 62 w 116"/>
                  <a:gd name="T9" fmla="*/ 72 h 72"/>
                  <a:gd name="T10" fmla="*/ 44 w 116"/>
                  <a:gd name="T11" fmla="*/ 66 h 72"/>
                  <a:gd name="T12" fmla="*/ 54 w 116"/>
                  <a:gd name="T13" fmla="*/ 56 h 72"/>
                  <a:gd name="T14" fmla="*/ 64 w 116"/>
                  <a:gd name="T15" fmla="*/ 58 h 72"/>
                  <a:gd name="T16" fmla="*/ 72 w 116"/>
                  <a:gd name="T17" fmla="*/ 60 h 72"/>
                  <a:gd name="T18" fmla="*/ 90 w 116"/>
                  <a:gd name="T19" fmla="*/ 54 h 72"/>
                  <a:gd name="T20" fmla="*/ 74 w 116"/>
                  <a:gd name="T21" fmla="*/ 44 h 72"/>
                  <a:gd name="T22" fmla="*/ 58 w 116"/>
                  <a:gd name="T23" fmla="*/ 34 h 72"/>
                  <a:gd name="T24" fmla="*/ 38 w 116"/>
                  <a:gd name="T25" fmla="*/ 42 h 72"/>
                  <a:gd name="T26" fmla="*/ 30 w 116"/>
                  <a:gd name="T27" fmla="*/ 44 h 72"/>
                  <a:gd name="T28" fmla="*/ 22 w 116"/>
                  <a:gd name="T29" fmla="*/ 44 h 72"/>
                  <a:gd name="T30" fmla="*/ 8 w 116"/>
                  <a:gd name="T31" fmla="*/ 40 h 72"/>
                  <a:gd name="T32" fmla="*/ 4 w 116"/>
                  <a:gd name="T33" fmla="*/ 38 h 72"/>
                  <a:gd name="T34" fmla="*/ 0 w 116"/>
                  <a:gd name="T35" fmla="*/ 30 h 72"/>
                  <a:gd name="T36" fmla="*/ 2 w 116"/>
                  <a:gd name="T37" fmla="*/ 24 h 72"/>
                  <a:gd name="T38" fmla="*/ 16 w 116"/>
                  <a:gd name="T39" fmla="*/ 10 h 72"/>
                  <a:gd name="T40" fmla="*/ 12 w 116"/>
                  <a:gd name="T41" fmla="*/ 8 h 72"/>
                  <a:gd name="T42" fmla="*/ 20 w 116"/>
                  <a:gd name="T43" fmla="*/ 4 h 72"/>
                  <a:gd name="T44" fmla="*/ 24 w 116"/>
                  <a:gd name="T45" fmla="*/ 6 h 72"/>
                  <a:gd name="T46" fmla="*/ 34 w 116"/>
                  <a:gd name="T47" fmla="*/ 2 h 72"/>
                  <a:gd name="T48" fmla="*/ 44 w 116"/>
                  <a:gd name="T49" fmla="*/ 0 h 72"/>
                  <a:gd name="T50" fmla="*/ 64 w 116"/>
                  <a:gd name="T51" fmla="*/ 2 h 72"/>
                  <a:gd name="T52" fmla="*/ 56 w 116"/>
                  <a:gd name="T53" fmla="*/ 10 h 72"/>
                  <a:gd name="T54" fmla="*/ 50 w 116"/>
                  <a:gd name="T55" fmla="*/ 8 h 72"/>
                  <a:gd name="T56" fmla="*/ 44 w 116"/>
                  <a:gd name="T57" fmla="*/ 8 h 72"/>
                  <a:gd name="T58" fmla="*/ 30 w 116"/>
                  <a:gd name="T59" fmla="*/ 10 h 72"/>
                  <a:gd name="T60" fmla="*/ 44 w 116"/>
                  <a:gd name="T61" fmla="*/ 18 h 72"/>
                  <a:gd name="T62" fmla="*/ 56 w 116"/>
                  <a:gd name="T63" fmla="*/ 26 h 72"/>
                  <a:gd name="T64" fmla="*/ 70 w 116"/>
                  <a:gd name="T65" fmla="*/ 20 h 72"/>
                  <a:gd name="T66" fmla="*/ 84 w 116"/>
                  <a:gd name="T67" fmla="*/ 16 h 72"/>
                  <a:gd name="T68" fmla="*/ 94 w 116"/>
                  <a:gd name="T69" fmla="*/ 16 h 72"/>
                  <a:gd name="T70" fmla="*/ 104 w 116"/>
                  <a:gd name="T71" fmla="*/ 20 h 72"/>
                  <a:gd name="T72" fmla="*/ 114 w 116"/>
                  <a:gd name="T73" fmla="*/ 30 h 72"/>
                  <a:gd name="T74" fmla="*/ 114 w 116"/>
                  <a:gd name="T75" fmla="*/ 34 h 72"/>
                  <a:gd name="T76" fmla="*/ 112 w 116"/>
                  <a:gd name="T77" fmla="*/ 44 h 72"/>
                  <a:gd name="T78" fmla="*/ 106 w 116"/>
                  <a:gd name="T79" fmla="*/ 54 h 72"/>
                  <a:gd name="T80" fmla="*/ 116 w 116"/>
                  <a:gd name="T81" fmla="*/ 60 h 72"/>
                  <a:gd name="T82" fmla="*/ 110 w 116"/>
                  <a:gd name="T83" fmla="*/ 66 h 72"/>
                  <a:gd name="T84" fmla="*/ 24 w 116"/>
                  <a:gd name="T85" fmla="*/ 14 h 72"/>
                  <a:gd name="T86" fmla="*/ 18 w 116"/>
                  <a:gd name="T87" fmla="*/ 20 h 72"/>
                  <a:gd name="T88" fmla="*/ 16 w 116"/>
                  <a:gd name="T89" fmla="*/ 24 h 72"/>
                  <a:gd name="T90" fmla="*/ 20 w 116"/>
                  <a:gd name="T91" fmla="*/ 32 h 72"/>
                  <a:gd name="T92" fmla="*/ 26 w 116"/>
                  <a:gd name="T93" fmla="*/ 34 h 72"/>
                  <a:gd name="T94" fmla="*/ 32 w 116"/>
                  <a:gd name="T95" fmla="*/ 34 h 72"/>
                  <a:gd name="T96" fmla="*/ 48 w 116"/>
                  <a:gd name="T97" fmla="*/ 30 h 72"/>
                  <a:gd name="T98" fmla="*/ 36 w 116"/>
                  <a:gd name="T99" fmla="*/ 22 h 72"/>
                  <a:gd name="T100" fmla="*/ 24 w 116"/>
                  <a:gd name="T101" fmla="*/ 14 h 72"/>
                  <a:gd name="T102" fmla="*/ 96 w 116"/>
                  <a:gd name="T103" fmla="*/ 48 h 72"/>
                  <a:gd name="T104" fmla="*/ 96 w 116"/>
                  <a:gd name="T105" fmla="*/ 48 h 72"/>
                  <a:gd name="T106" fmla="*/ 102 w 116"/>
                  <a:gd name="T107" fmla="*/ 38 h 72"/>
                  <a:gd name="T108" fmla="*/ 100 w 116"/>
                  <a:gd name="T109" fmla="*/ 32 h 72"/>
                  <a:gd name="T110" fmla="*/ 94 w 116"/>
                  <a:gd name="T111" fmla="*/ 28 h 72"/>
                  <a:gd name="T112" fmla="*/ 84 w 116"/>
                  <a:gd name="T113" fmla="*/ 26 h 72"/>
                  <a:gd name="T114" fmla="*/ 76 w 116"/>
                  <a:gd name="T115" fmla="*/ 28 h 72"/>
                  <a:gd name="T116" fmla="*/ 66 w 116"/>
                  <a:gd name="T117" fmla="*/ 30 h 72"/>
                  <a:gd name="T118" fmla="*/ 82 w 116"/>
                  <a:gd name="T119" fmla="*/ 40 h 72"/>
                  <a:gd name="T120" fmla="*/ 96 w 116"/>
                  <a:gd name="T121" fmla="*/ 48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16" h="72">
                    <a:moveTo>
                      <a:pt x="110" y="66"/>
                    </a:moveTo>
                    <a:lnTo>
                      <a:pt x="110" y="66"/>
                    </a:lnTo>
                    <a:lnTo>
                      <a:pt x="98" y="58"/>
                    </a:lnTo>
                    <a:lnTo>
                      <a:pt x="98" y="58"/>
                    </a:lnTo>
                    <a:lnTo>
                      <a:pt x="90" y="64"/>
                    </a:lnTo>
                    <a:lnTo>
                      <a:pt x="82" y="68"/>
                    </a:lnTo>
                    <a:lnTo>
                      <a:pt x="82" y="68"/>
                    </a:lnTo>
                    <a:lnTo>
                      <a:pt x="72" y="70"/>
                    </a:lnTo>
                    <a:lnTo>
                      <a:pt x="62" y="72"/>
                    </a:lnTo>
                    <a:lnTo>
                      <a:pt x="62" y="72"/>
                    </a:lnTo>
                    <a:lnTo>
                      <a:pt x="52" y="70"/>
                    </a:lnTo>
                    <a:lnTo>
                      <a:pt x="44" y="66"/>
                    </a:lnTo>
                    <a:lnTo>
                      <a:pt x="44" y="66"/>
                    </a:lnTo>
                    <a:lnTo>
                      <a:pt x="54" y="56"/>
                    </a:lnTo>
                    <a:lnTo>
                      <a:pt x="54" y="56"/>
                    </a:lnTo>
                    <a:lnTo>
                      <a:pt x="64" y="58"/>
                    </a:lnTo>
                    <a:lnTo>
                      <a:pt x="72" y="60"/>
                    </a:lnTo>
                    <a:lnTo>
                      <a:pt x="72" y="60"/>
                    </a:lnTo>
                    <a:lnTo>
                      <a:pt x="82" y="58"/>
                    </a:lnTo>
                    <a:lnTo>
                      <a:pt x="90" y="54"/>
                    </a:lnTo>
                    <a:lnTo>
                      <a:pt x="90" y="54"/>
                    </a:lnTo>
                    <a:lnTo>
                      <a:pt x="74" y="44"/>
                    </a:lnTo>
                    <a:lnTo>
                      <a:pt x="74" y="44"/>
                    </a:lnTo>
                    <a:lnTo>
                      <a:pt x="58" y="34"/>
                    </a:lnTo>
                    <a:lnTo>
                      <a:pt x="58" y="34"/>
                    </a:lnTo>
                    <a:lnTo>
                      <a:pt x="38" y="42"/>
                    </a:lnTo>
                    <a:lnTo>
                      <a:pt x="38" y="42"/>
                    </a:lnTo>
                    <a:lnTo>
                      <a:pt x="30" y="44"/>
                    </a:lnTo>
                    <a:lnTo>
                      <a:pt x="22" y="44"/>
                    </a:lnTo>
                    <a:lnTo>
                      <a:pt x="22" y="44"/>
                    </a:lnTo>
                    <a:lnTo>
                      <a:pt x="14" y="44"/>
                    </a:lnTo>
                    <a:lnTo>
                      <a:pt x="8" y="40"/>
                    </a:lnTo>
                    <a:lnTo>
                      <a:pt x="8" y="40"/>
                    </a:lnTo>
                    <a:lnTo>
                      <a:pt x="4" y="38"/>
                    </a:lnTo>
                    <a:lnTo>
                      <a:pt x="0" y="34"/>
                    </a:lnTo>
                    <a:lnTo>
                      <a:pt x="0" y="30"/>
                    </a:lnTo>
                    <a:lnTo>
                      <a:pt x="2" y="24"/>
                    </a:lnTo>
                    <a:lnTo>
                      <a:pt x="2" y="24"/>
                    </a:lnTo>
                    <a:lnTo>
                      <a:pt x="6" y="18"/>
                    </a:lnTo>
                    <a:lnTo>
                      <a:pt x="16" y="10"/>
                    </a:lnTo>
                    <a:lnTo>
                      <a:pt x="16" y="10"/>
                    </a:lnTo>
                    <a:lnTo>
                      <a:pt x="12" y="8"/>
                    </a:lnTo>
                    <a:lnTo>
                      <a:pt x="12" y="8"/>
                    </a:lnTo>
                    <a:lnTo>
                      <a:pt x="20" y="4"/>
                    </a:lnTo>
                    <a:lnTo>
                      <a:pt x="20" y="4"/>
                    </a:lnTo>
                    <a:lnTo>
                      <a:pt x="24" y="6"/>
                    </a:lnTo>
                    <a:lnTo>
                      <a:pt x="24" y="6"/>
                    </a:lnTo>
                    <a:lnTo>
                      <a:pt x="34" y="2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54" y="0"/>
                    </a:lnTo>
                    <a:lnTo>
                      <a:pt x="64" y="2"/>
                    </a:lnTo>
                    <a:lnTo>
                      <a:pt x="64" y="2"/>
                    </a:lnTo>
                    <a:lnTo>
                      <a:pt x="56" y="10"/>
                    </a:lnTo>
                    <a:lnTo>
                      <a:pt x="56" y="10"/>
                    </a:lnTo>
                    <a:lnTo>
                      <a:pt x="50" y="8"/>
                    </a:lnTo>
                    <a:lnTo>
                      <a:pt x="44" y="8"/>
                    </a:lnTo>
                    <a:lnTo>
                      <a:pt x="44" y="8"/>
                    </a:lnTo>
                    <a:lnTo>
                      <a:pt x="30" y="10"/>
                    </a:lnTo>
                    <a:lnTo>
                      <a:pt x="30" y="10"/>
                    </a:lnTo>
                    <a:lnTo>
                      <a:pt x="44" y="18"/>
                    </a:lnTo>
                    <a:lnTo>
                      <a:pt x="44" y="18"/>
                    </a:lnTo>
                    <a:lnTo>
                      <a:pt x="56" y="26"/>
                    </a:lnTo>
                    <a:lnTo>
                      <a:pt x="56" y="26"/>
                    </a:lnTo>
                    <a:lnTo>
                      <a:pt x="70" y="20"/>
                    </a:lnTo>
                    <a:lnTo>
                      <a:pt x="70" y="20"/>
                    </a:lnTo>
                    <a:lnTo>
                      <a:pt x="84" y="16"/>
                    </a:lnTo>
                    <a:lnTo>
                      <a:pt x="84" y="16"/>
                    </a:lnTo>
                    <a:lnTo>
                      <a:pt x="94" y="16"/>
                    </a:lnTo>
                    <a:lnTo>
                      <a:pt x="94" y="16"/>
                    </a:lnTo>
                    <a:lnTo>
                      <a:pt x="104" y="20"/>
                    </a:lnTo>
                    <a:lnTo>
                      <a:pt x="104" y="20"/>
                    </a:lnTo>
                    <a:lnTo>
                      <a:pt x="112" y="26"/>
                    </a:lnTo>
                    <a:lnTo>
                      <a:pt x="114" y="30"/>
                    </a:lnTo>
                    <a:lnTo>
                      <a:pt x="114" y="34"/>
                    </a:lnTo>
                    <a:lnTo>
                      <a:pt x="114" y="34"/>
                    </a:lnTo>
                    <a:lnTo>
                      <a:pt x="114" y="38"/>
                    </a:lnTo>
                    <a:lnTo>
                      <a:pt x="112" y="44"/>
                    </a:lnTo>
                    <a:lnTo>
                      <a:pt x="106" y="54"/>
                    </a:lnTo>
                    <a:lnTo>
                      <a:pt x="106" y="54"/>
                    </a:lnTo>
                    <a:lnTo>
                      <a:pt x="116" y="60"/>
                    </a:lnTo>
                    <a:lnTo>
                      <a:pt x="116" y="60"/>
                    </a:lnTo>
                    <a:lnTo>
                      <a:pt x="110" y="66"/>
                    </a:lnTo>
                    <a:lnTo>
                      <a:pt x="110" y="66"/>
                    </a:lnTo>
                    <a:close/>
                    <a:moveTo>
                      <a:pt x="24" y="14"/>
                    </a:moveTo>
                    <a:lnTo>
                      <a:pt x="24" y="14"/>
                    </a:lnTo>
                    <a:lnTo>
                      <a:pt x="24" y="14"/>
                    </a:lnTo>
                    <a:lnTo>
                      <a:pt x="18" y="20"/>
                    </a:lnTo>
                    <a:lnTo>
                      <a:pt x="16" y="24"/>
                    </a:lnTo>
                    <a:lnTo>
                      <a:pt x="16" y="24"/>
                    </a:lnTo>
                    <a:lnTo>
                      <a:pt x="16" y="28"/>
                    </a:lnTo>
                    <a:lnTo>
                      <a:pt x="20" y="32"/>
                    </a:lnTo>
                    <a:lnTo>
                      <a:pt x="20" y="32"/>
                    </a:lnTo>
                    <a:lnTo>
                      <a:pt x="26" y="34"/>
                    </a:lnTo>
                    <a:lnTo>
                      <a:pt x="32" y="34"/>
                    </a:lnTo>
                    <a:lnTo>
                      <a:pt x="32" y="34"/>
                    </a:lnTo>
                    <a:lnTo>
                      <a:pt x="40" y="32"/>
                    </a:lnTo>
                    <a:lnTo>
                      <a:pt x="48" y="30"/>
                    </a:lnTo>
                    <a:lnTo>
                      <a:pt x="48" y="30"/>
                    </a:lnTo>
                    <a:lnTo>
                      <a:pt x="36" y="22"/>
                    </a:lnTo>
                    <a:lnTo>
                      <a:pt x="36" y="22"/>
                    </a:lnTo>
                    <a:lnTo>
                      <a:pt x="24" y="14"/>
                    </a:lnTo>
                    <a:lnTo>
                      <a:pt x="24" y="14"/>
                    </a:lnTo>
                    <a:close/>
                    <a:moveTo>
                      <a:pt x="96" y="48"/>
                    </a:moveTo>
                    <a:lnTo>
                      <a:pt x="96" y="48"/>
                    </a:lnTo>
                    <a:lnTo>
                      <a:pt x="96" y="48"/>
                    </a:lnTo>
                    <a:lnTo>
                      <a:pt x="100" y="42"/>
                    </a:lnTo>
                    <a:lnTo>
                      <a:pt x="102" y="38"/>
                    </a:lnTo>
                    <a:lnTo>
                      <a:pt x="102" y="38"/>
                    </a:lnTo>
                    <a:lnTo>
                      <a:pt x="100" y="32"/>
                    </a:lnTo>
                    <a:lnTo>
                      <a:pt x="94" y="28"/>
                    </a:lnTo>
                    <a:lnTo>
                      <a:pt x="94" y="28"/>
                    </a:lnTo>
                    <a:lnTo>
                      <a:pt x="90" y="26"/>
                    </a:lnTo>
                    <a:lnTo>
                      <a:pt x="84" y="26"/>
                    </a:lnTo>
                    <a:lnTo>
                      <a:pt x="84" y="26"/>
                    </a:lnTo>
                    <a:lnTo>
                      <a:pt x="76" y="28"/>
                    </a:lnTo>
                    <a:lnTo>
                      <a:pt x="66" y="30"/>
                    </a:lnTo>
                    <a:lnTo>
                      <a:pt x="66" y="30"/>
                    </a:lnTo>
                    <a:lnTo>
                      <a:pt x="82" y="40"/>
                    </a:lnTo>
                    <a:lnTo>
                      <a:pt x="82" y="40"/>
                    </a:lnTo>
                    <a:lnTo>
                      <a:pt x="96" y="48"/>
                    </a:lnTo>
                    <a:lnTo>
                      <a:pt x="96" y="48"/>
                    </a:lnTo>
                    <a:close/>
                  </a:path>
                </a:pathLst>
              </a:custGeom>
              <a:solidFill>
                <a:srgbClr val="8057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/>
              <a:lstStyle/>
              <a:p>
                <a:endParaRPr lang="en-AU" sz="1125"/>
              </a:p>
            </p:txBody>
          </p:sp>
          <p:sp>
            <p:nvSpPr>
              <p:cNvPr id="60" name="Freeform 65"/>
              <p:cNvSpPr/>
              <p:nvPr/>
            </p:nvSpPr>
            <p:spPr bwMode="auto">
              <a:xfrm>
                <a:off x="7162800" y="4518025"/>
                <a:ext cx="457200" cy="225425"/>
              </a:xfrm>
              <a:custGeom>
                <a:avLst/>
                <a:gdLst>
                  <a:gd name="T0" fmla="*/ 132 w 288"/>
                  <a:gd name="T1" fmla="*/ 6 h 142"/>
                  <a:gd name="T2" fmla="*/ 132 w 288"/>
                  <a:gd name="T3" fmla="*/ 6 h 142"/>
                  <a:gd name="T4" fmla="*/ 104 w 288"/>
                  <a:gd name="T5" fmla="*/ 12 h 142"/>
                  <a:gd name="T6" fmla="*/ 76 w 288"/>
                  <a:gd name="T7" fmla="*/ 22 h 142"/>
                  <a:gd name="T8" fmla="*/ 54 w 288"/>
                  <a:gd name="T9" fmla="*/ 32 h 142"/>
                  <a:gd name="T10" fmla="*/ 34 w 288"/>
                  <a:gd name="T11" fmla="*/ 44 h 142"/>
                  <a:gd name="T12" fmla="*/ 18 w 288"/>
                  <a:gd name="T13" fmla="*/ 58 h 142"/>
                  <a:gd name="T14" fmla="*/ 6 w 288"/>
                  <a:gd name="T15" fmla="*/ 70 h 142"/>
                  <a:gd name="T16" fmla="*/ 4 w 288"/>
                  <a:gd name="T17" fmla="*/ 78 h 142"/>
                  <a:gd name="T18" fmla="*/ 0 w 288"/>
                  <a:gd name="T19" fmla="*/ 84 h 142"/>
                  <a:gd name="T20" fmla="*/ 0 w 288"/>
                  <a:gd name="T21" fmla="*/ 92 h 142"/>
                  <a:gd name="T22" fmla="*/ 0 w 288"/>
                  <a:gd name="T23" fmla="*/ 98 h 142"/>
                  <a:gd name="T24" fmla="*/ 0 w 288"/>
                  <a:gd name="T25" fmla="*/ 98 h 142"/>
                  <a:gd name="T26" fmla="*/ 2 w 288"/>
                  <a:gd name="T27" fmla="*/ 104 h 142"/>
                  <a:gd name="T28" fmla="*/ 6 w 288"/>
                  <a:gd name="T29" fmla="*/ 112 h 142"/>
                  <a:gd name="T30" fmla="*/ 10 w 288"/>
                  <a:gd name="T31" fmla="*/ 116 h 142"/>
                  <a:gd name="T32" fmla="*/ 16 w 288"/>
                  <a:gd name="T33" fmla="*/ 122 h 142"/>
                  <a:gd name="T34" fmla="*/ 32 w 288"/>
                  <a:gd name="T35" fmla="*/ 130 h 142"/>
                  <a:gd name="T36" fmla="*/ 52 w 288"/>
                  <a:gd name="T37" fmla="*/ 136 h 142"/>
                  <a:gd name="T38" fmla="*/ 74 w 288"/>
                  <a:gd name="T39" fmla="*/ 140 h 142"/>
                  <a:gd name="T40" fmla="*/ 100 w 288"/>
                  <a:gd name="T41" fmla="*/ 142 h 142"/>
                  <a:gd name="T42" fmla="*/ 128 w 288"/>
                  <a:gd name="T43" fmla="*/ 142 h 142"/>
                  <a:gd name="T44" fmla="*/ 156 w 288"/>
                  <a:gd name="T45" fmla="*/ 138 h 142"/>
                  <a:gd name="T46" fmla="*/ 156 w 288"/>
                  <a:gd name="T47" fmla="*/ 138 h 142"/>
                  <a:gd name="T48" fmla="*/ 186 w 288"/>
                  <a:gd name="T49" fmla="*/ 130 h 142"/>
                  <a:gd name="T50" fmla="*/ 212 w 288"/>
                  <a:gd name="T51" fmla="*/ 122 h 142"/>
                  <a:gd name="T52" fmla="*/ 234 w 288"/>
                  <a:gd name="T53" fmla="*/ 110 h 142"/>
                  <a:gd name="T54" fmla="*/ 254 w 288"/>
                  <a:gd name="T55" fmla="*/ 98 h 142"/>
                  <a:gd name="T56" fmla="*/ 270 w 288"/>
                  <a:gd name="T57" fmla="*/ 86 h 142"/>
                  <a:gd name="T58" fmla="*/ 282 w 288"/>
                  <a:gd name="T59" fmla="*/ 72 h 142"/>
                  <a:gd name="T60" fmla="*/ 286 w 288"/>
                  <a:gd name="T61" fmla="*/ 66 h 142"/>
                  <a:gd name="T62" fmla="*/ 288 w 288"/>
                  <a:gd name="T63" fmla="*/ 58 h 142"/>
                  <a:gd name="T64" fmla="*/ 288 w 288"/>
                  <a:gd name="T65" fmla="*/ 52 h 142"/>
                  <a:gd name="T66" fmla="*/ 288 w 288"/>
                  <a:gd name="T67" fmla="*/ 44 h 142"/>
                  <a:gd name="T68" fmla="*/ 288 w 288"/>
                  <a:gd name="T69" fmla="*/ 44 h 142"/>
                  <a:gd name="T70" fmla="*/ 286 w 288"/>
                  <a:gd name="T71" fmla="*/ 38 h 142"/>
                  <a:gd name="T72" fmla="*/ 282 w 288"/>
                  <a:gd name="T73" fmla="*/ 32 h 142"/>
                  <a:gd name="T74" fmla="*/ 278 w 288"/>
                  <a:gd name="T75" fmla="*/ 26 h 142"/>
                  <a:gd name="T76" fmla="*/ 272 w 288"/>
                  <a:gd name="T77" fmla="*/ 22 h 142"/>
                  <a:gd name="T78" fmla="*/ 256 w 288"/>
                  <a:gd name="T79" fmla="*/ 12 h 142"/>
                  <a:gd name="T80" fmla="*/ 238 w 288"/>
                  <a:gd name="T81" fmla="*/ 6 h 142"/>
                  <a:gd name="T82" fmla="*/ 214 w 288"/>
                  <a:gd name="T83" fmla="*/ 2 h 142"/>
                  <a:gd name="T84" fmla="*/ 188 w 288"/>
                  <a:gd name="T85" fmla="*/ 0 h 142"/>
                  <a:gd name="T86" fmla="*/ 162 w 288"/>
                  <a:gd name="T87" fmla="*/ 2 h 142"/>
                  <a:gd name="T88" fmla="*/ 132 w 288"/>
                  <a:gd name="T89" fmla="*/ 6 h 142"/>
                  <a:gd name="T90" fmla="*/ 132 w 288"/>
                  <a:gd name="T91" fmla="*/ 6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88" h="142">
                    <a:moveTo>
                      <a:pt x="132" y="6"/>
                    </a:moveTo>
                    <a:lnTo>
                      <a:pt x="132" y="6"/>
                    </a:lnTo>
                    <a:lnTo>
                      <a:pt x="104" y="12"/>
                    </a:lnTo>
                    <a:lnTo>
                      <a:pt x="76" y="22"/>
                    </a:lnTo>
                    <a:lnTo>
                      <a:pt x="54" y="32"/>
                    </a:lnTo>
                    <a:lnTo>
                      <a:pt x="34" y="44"/>
                    </a:lnTo>
                    <a:lnTo>
                      <a:pt x="18" y="58"/>
                    </a:lnTo>
                    <a:lnTo>
                      <a:pt x="6" y="70"/>
                    </a:lnTo>
                    <a:lnTo>
                      <a:pt x="4" y="78"/>
                    </a:lnTo>
                    <a:lnTo>
                      <a:pt x="0" y="84"/>
                    </a:lnTo>
                    <a:lnTo>
                      <a:pt x="0" y="92"/>
                    </a:lnTo>
                    <a:lnTo>
                      <a:pt x="0" y="98"/>
                    </a:lnTo>
                    <a:lnTo>
                      <a:pt x="0" y="98"/>
                    </a:lnTo>
                    <a:lnTo>
                      <a:pt x="2" y="104"/>
                    </a:lnTo>
                    <a:lnTo>
                      <a:pt x="6" y="112"/>
                    </a:lnTo>
                    <a:lnTo>
                      <a:pt x="10" y="116"/>
                    </a:lnTo>
                    <a:lnTo>
                      <a:pt x="16" y="122"/>
                    </a:lnTo>
                    <a:lnTo>
                      <a:pt x="32" y="130"/>
                    </a:lnTo>
                    <a:lnTo>
                      <a:pt x="52" y="136"/>
                    </a:lnTo>
                    <a:lnTo>
                      <a:pt x="74" y="140"/>
                    </a:lnTo>
                    <a:lnTo>
                      <a:pt x="100" y="142"/>
                    </a:lnTo>
                    <a:lnTo>
                      <a:pt x="128" y="142"/>
                    </a:lnTo>
                    <a:lnTo>
                      <a:pt x="156" y="138"/>
                    </a:lnTo>
                    <a:lnTo>
                      <a:pt x="156" y="138"/>
                    </a:lnTo>
                    <a:lnTo>
                      <a:pt x="186" y="130"/>
                    </a:lnTo>
                    <a:lnTo>
                      <a:pt x="212" y="122"/>
                    </a:lnTo>
                    <a:lnTo>
                      <a:pt x="234" y="110"/>
                    </a:lnTo>
                    <a:lnTo>
                      <a:pt x="254" y="98"/>
                    </a:lnTo>
                    <a:lnTo>
                      <a:pt x="270" y="86"/>
                    </a:lnTo>
                    <a:lnTo>
                      <a:pt x="282" y="72"/>
                    </a:lnTo>
                    <a:lnTo>
                      <a:pt x="286" y="66"/>
                    </a:lnTo>
                    <a:lnTo>
                      <a:pt x="288" y="58"/>
                    </a:lnTo>
                    <a:lnTo>
                      <a:pt x="288" y="52"/>
                    </a:lnTo>
                    <a:lnTo>
                      <a:pt x="288" y="44"/>
                    </a:lnTo>
                    <a:lnTo>
                      <a:pt x="288" y="44"/>
                    </a:lnTo>
                    <a:lnTo>
                      <a:pt x="286" y="38"/>
                    </a:lnTo>
                    <a:lnTo>
                      <a:pt x="282" y="32"/>
                    </a:lnTo>
                    <a:lnTo>
                      <a:pt x="278" y="26"/>
                    </a:lnTo>
                    <a:lnTo>
                      <a:pt x="272" y="22"/>
                    </a:lnTo>
                    <a:lnTo>
                      <a:pt x="256" y="12"/>
                    </a:lnTo>
                    <a:lnTo>
                      <a:pt x="238" y="6"/>
                    </a:lnTo>
                    <a:lnTo>
                      <a:pt x="214" y="2"/>
                    </a:lnTo>
                    <a:lnTo>
                      <a:pt x="188" y="0"/>
                    </a:lnTo>
                    <a:lnTo>
                      <a:pt x="162" y="2"/>
                    </a:lnTo>
                    <a:lnTo>
                      <a:pt x="132" y="6"/>
                    </a:lnTo>
                    <a:lnTo>
                      <a:pt x="132" y="6"/>
                    </a:lnTo>
                    <a:close/>
                  </a:path>
                </a:pathLst>
              </a:custGeom>
              <a:solidFill>
                <a:srgbClr val="ED9C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/>
              <a:lstStyle/>
              <a:p>
                <a:endParaRPr lang="en-AU" sz="1125"/>
              </a:p>
            </p:txBody>
          </p:sp>
          <p:sp>
            <p:nvSpPr>
              <p:cNvPr id="61" name="Freeform 66"/>
              <p:cNvSpPr/>
              <p:nvPr/>
            </p:nvSpPr>
            <p:spPr bwMode="auto">
              <a:xfrm>
                <a:off x="7191375" y="4537075"/>
                <a:ext cx="400050" cy="168275"/>
              </a:xfrm>
              <a:custGeom>
                <a:avLst/>
                <a:gdLst>
                  <a:gd name="T0" fmla="*/ 116 w 252"/>
                  <a:gd name="T1" fmla="*/ 6 h 106"/>
                  <a:gd name="T2" fmla="*/ 116 w 252"/>
                  <a:gd name="T3" fmla="*/ 6 h 106"/>
                  <a:gd name="T4" fmla="*/ 94 w 252"/>
                  <a:gd name="T5" fmla="*/ 12 h 106"/>
                  <a:gd name="T6" fmla="*/ 70 w 252"/>
                  <a:gd name="T7" fmla="*/ 18 h 106"/>
                  <a:gd name="T8" fmla="*/ 46 w 252"/>
                  <a:gd name="T9" fmla="*/ 28 h 106"/>
                  <a:gd name="T10" fmla="*/ 26 w 252"/>
                  <a:gd name="T11" fmla="*/ 40 h 106"/>
                  <a:gd name="T12" fmla="*/ 26 w 252"/>
                  <a:gd name="T13" fmla="*/ 40 h 106"/>
                  <a:gd name="T14" fmla="*/ 18 w 252"/>
                  <a:gd name="T15" fmla="*/ 48 h 106"/>
                  <a:gd name="T16" fmla="*/ 8 w 252"/>
                  <a:gd name="T17" fmla="*/ 56 h 106"/>
                  <a:gd name="T18" fmla="*/ 2 w 252"/>
                  <a:gd name="T19" fmla="*/ 66 h 106"/>
                  <a:gd name="T20" fmla="*/ 0 w 252"/>
                  <a:gd name="T21" fmla="*/ 72 h 106"/>
                  <a:gd name="T22" fmla="*/ 0 w 252"/>
                  <a:gd name="T23" fmla="*/ 76 h 106"/>
                  <a:gd name="T24" fmla="*/ 0 w 252"/>
                  <a:gd name="T25" fmla="*/ 76 h 106"/>
                  <a:gd name="T26" fmla="*/ 2 w 252"/>
                  <a:gd name="T27" fmla="*/ 82 h 106"/>
                  <a:gd name="T28" fmla="*/ 6 w 252"/>
                  <a:gd name="T29" fmla="*/ 86 h 106"/>
                  <a:gd name="T30" fmla="*/ 16 w 252"/>
                  <a:gd name="T31" fmla="*/ 92 h 106"/>
                  <a:gd name="T32" fmla="*/ 26 w 252"/>
                  <a:gd name="T33" fmla="*/ 98 h 106"/>
                  <a:gd name="T34" fmla="*/ 38 w 252"/>
                  <a:gd name="T35" fmla="*/ 100 h 106"/>
                  <a:gd name="T36" fmla="*/ 38 w 252"/>
                  <a:gd name="T37" fmla="*/ 100 h 106"/>
                  <a:gd name="T38" fmla="*/ 60 w 252"/>
                  <a:gd name="T39" fmla="*/ 104 h 106"/>
                  <a:gd name="T40" fmla="*/ 86 w 252"/>
                  <a:gd name="T41" fmla="*/ 106 h 106"/>
                  <a:gd name="T42" fmla="*/ 110 w 252"/>
                  <a:gd name="T43" fmla="*/ 104 h 106"/>
                  <a:gd name="T44" fmla="*/ 134 w 252"/>
                  <a:gd name="T45" fmla="*/ 100 h 106"/>
                  <a:gd name="T46" fmla="*/ 134 w 252"/>
                  <a:gd name="T47" fmla="*/ 100 h 106"/>
                  <a:gd name="T48" fmla="*/ 158 w 252"/>
                  <a:gd name="T49" fmla="*/ 96 h 106"/>
                  <a:gd name="T50" fmla="*/ 182 w 252"/>
                  <a:gd name="T51" fmla="*/ 88 h 106"/>
                  <a:gd name="T52" fmla="*/ 204 w 252"/>
                  <a:gd name="T53" fmla="*/ 78 h 106"/>
                  <a:gd name="T54" fmla="*/ 226 w 252"/>
                  <a:gd name="T55" fmla="*/ 66 h 106"/>
                  <a:gd name="T56" fmla="*/ 226 w 252"/>
                  <a:gd name="T57" fmla="*/ 66 h 106"/>
                  <a:gd name="T58" fmla="*/ 234 w 252"/>
                  <a:gd name="T59" fmla="*/ 60 h 106"/>
                  <a:gd name="T60" fmla="*/ 244 w 252"/>
                  <a:gd name="T61" fmla="*/ 50 h 106"/>
                  <a:gd name="T62" fmla="*/ 250 w 252"/>
                  <a:gd name="T63" fmla="*/ 40 h 106"/>
                  <a:gd name="T64" fmla="*/ 252 w 252"/>
                  <a:gd name="T65" fmla="*/ 34 h 106"/>
                  <a:gd name="T66" fmla="*/ 252 w 252"/>
                  <a:gd name="T67" fmla="*/ 30 h 106"/>
                  <a:gd name="T68" fmla="*/ 252 w 252"/>
                  <a:gd name="T69" fmla="*/ 30 h 106"/>
                  <a:gd name="T70" fmla="*/ 250 w 252"/>
                  <a:gd name="T71" fmla="*/ 26 h 106"/>
                  <a:gd name="T72" fmla="*/ 246 w 252"/>
                  <a:gd name="T73" fmla="*/ 20 h 106"/>
                  <a:gd name="T74" fmla="*/ 236 w 252"/>
                  <a:gd name="T75" fmla="*/ 14 h 106"/>
                  <a:gd name="T76" fmla="*/ 224 w 252"/>
                  <a:gd name="T77" fmla="*/ 8 h 106"/>
                  <a:gd name="T78" fmla="*/ 214 w 252"/>
                  <a:gd name="T79" fmla="*/ 6 h 106"/>
                  <a:gd name="T80" fmla="*/ 214 w 252"/>
                  <a:gd name="T81" fmla="*/ 6 h 106"/>
                  <a:gd name="T82" fmla="*/ 190 w 252"/>
                  <a:gd name="T83" fmla="*/ 2 h 106"/>
                  <a:gd name="T84" fmla="*/ 166 w 252"/>
                  <a:gd name="T85" fmla="*/ 0 h 106"/>
                  <a:gd name="T86" fmla="*/ 140 w 252"/>
                  <a:gd name="T87" fmla="*/ 2 h 106"/>
                  <a:gd name="T88" fmla="*/ 116 w 252"/>
                  <a:gd name="T89" fmla="*/ 6 h 106"/>
                  <a:gd name="T90" fmla="*/ 116 w 252"/>
                  <a:gd name="T91" fmla="*/ 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52" h="106">
                    <a:moveTo>
                      <a:pt x="116" y="6"/>
                    </a:moveTo>
                    <a:lnTo>
                      <a:pt x="116" y="6"/>
                    </a:lnTo>
                    <a:lnTo>
                      <a:pt x="94" y="12"/>
                    </a:lnTo>
                    <a:lnTo>
                      <a:pt x="70" y="18"/>
                    </a:lnTo>
                    <a:lnTo>
                      <a:pt x="46" y="28"/>
                    </a:lnTo>
                    <a:lnTo>
                      <a:pt x="26" y="40"/>
                    </a:lnTo>
                    <a:lnTo>
                      <a:pt x="26" y="40"/>
                    </a:lnTo>
                    <a:lnTo>
                      <a:pt x="18" y="48"/>
                    </a:lnTo>
                    <a:lnTo>
                      <a:pt x="8" y="56"/>
                    </a:lnTo>
                    <a:lnTo>
                      <a:pt x="2" y="66"/>
                    </a:lnTo>
                    <a:lnTo>
                      <a:pt x="0" y="72"/>
                    </a:lnTo>
                    <a:lnTo>
                      <a:pt x="0" y="76"/>
                    </a:lnTo>
                    <a:lnTo>
                      <a:pt x="0" y="76"/>
                    </a:lnTo>
                    <a:lnTo>
                      <a:pt x="2" y="82"/>
                    </a:lnTo>
                    <a:lnTo>
                      <a:pt x="6" y="86"/>
                    </a:lnTo>
                    <a:lnTo>
                      <a:pt x="16" y="92"/>
                    </a:lnTo>
                    <a:lnTo>
                      <a:pt x="26" y="98"/>
                    </a:lnTo>
                    <a:lnTo>
                      <a:pt x="38" y="100"/>
                    </a:lnTo>
                    <a:lnTo>
                      <a:pt x="38" y="100"/>
                    </a:lnTo>
                    <a:lnTo>
                      <a:pt x="60" y="104"/>
                    </a:lnTo>
                    <a:lnTo>
                      <a:pt x="86" y="106"/>
                    </a:lnTo>
                    <a:lnTo>
                      <a:pt x="110" y="104"/>
                    </a:lnTo>
                    <a:lnTo>
                      <a:pt x="134" y="100"/>
                    </a:lnTo>
                    <a:lnTo>
                      <a:pt x="134" y="100"/>
                    </a:lnTo>
                    <a:lnTo>
                      <a:pt x="158" y="96"/>
                    </a:lnTo>
                    <a:lnTo>
                      <a:pt x="182" y="88"/>
                    </a:lnTo>
                    <a:lnTo>
                      <a:pt x="204" y="78"/>
                    </a:lnTo>
                    <a:lnTo>
                      <a:pt x="226" y="66"/>
                    </a:lnTo>
                    <a:lnTo>
                      <a:pt x="226" y="66"/>
                    </a:lnTo>
                    <a:lnTo>
                      <a:pt x="234" y="60"/>
                    </a:lnTo>
                    <a:lnTo>
                      <a:pt x="244" y="50"/>
                    </a:lnTo>
                    <a:lnTo>
                      <a:pt x="250" y="40"/>
                    </a:lnTo>
                    <a:lnTo>
                      <a:pt x="252" y="34"/>
                    </a:lnTo>
                    <a:lnTo>
                      <a:pt x="252" y="30"/>
                    </a:lnTo>
                    <a:lnTo>
                      <a:pt x="252" y="30"/>
                    </a:lnTo>
                    <a:lnTo>
                      <a:pt x="250" y="26"/>
                    </a:lnTo>
                    <a:lnTo>
                      <a:pt x="246" y="20"/>
                    </a:lnTo>
                    <a:lnTo>
                      <a:pt x="236" y="14"/>
                    </a:lnTo>
                    <a:lnTo>
                      <a:pt x="224" y="8"/>
                    </a:lnTo>
                    <a:lnTo>
                      <a:pt x="214" y="6"/>
                    </a:lnTo>
                    <a:lnTo>
                      <a:pt x="214" y="6"/>
                    </a:lnTo>
                    <a:lnTo>
                      <a:pt x="190" y="2"/>
                    </a:lnTo>
                    <a:lnTo>
                      <a:pt x="166" y="0"/>
                    </a:lnTo>
                    <a:lnTo>
                      <a:pt x="140" y="2"/>
                    </a:lnTo>
                    <a:lnTo>
                      <a:pt x="116" y="6"/>
                    </a:lnTo>
                    <a:lnTo>
                      <a:pt x="116" y="6"/>
                    </a:lnTo>
                    <a:close/>
                  </a:path>
                </a:pathLst>
              </a:custGeom>
              <a:solidFill>
                <a:srgbClr val="D48B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/>
              <a:lstStyle/>
              <a:p>
                <a:endParaRPr lang="en-AU" sz="1125"/>
              </a:p>
            </p:txBody>
          </p:sp>
          <p:sp>
            <p:nvSpPr>
              <p:cNvPr id="62" name="Freeform 67"/>
              <p:cNvSpPr/>
              <p:nvPr/>
            </p:nvSpPr>
            <p:spPr bwMode="auto">
              <a:xfrm>
                <a:off x="7162800" y="4594225"/>
                <a:ext cx="469900" cy="190500"/>
              </a:xfrm>
              <a:custGeom>
                <a:avLst/>
                <a:gdLst>
                  <a:gd name="T0" fmla="*/ 268 w 296"/>
                  <a:gd name="T1" fmla="*/ 32 h 120"/>
                  <a:gd name="T2" fmla="*/ 244 w 296"/>
                  <a:gd name="T3" fmla="*/ 50 h 120"/>
                  <a:gd name="T4" fmla="*/ 218 w 296"/>
                  <a:gd name="T5" fmla="*/ 62 h 120"/>
                  <a:gd name="T6" fmla="*/ 194 w 296"/>
                  <a:gd name="T7" fmla="*/ 72 h 120"/>
                  <a:gd name="T8" fmla="*/ 168 w 296"/>
                  <a:gd name="T9" fmla="*/ 78 h 120"/>
                  <a:gd name="T10" fmla="*/ 156 w 296"/>
                  <a:gd name="T11" fmla="*/ 82 h 120"/>
                  <a:gd name="T12" fmla="*/ 142 w 296"/>
                  <a:gd name="T13" fmla="*/ 84 h 120"/>
                  <a:gd name="T14" fmla="*/ 114 w 296"/>
                  <a:gd name="T15" fmla="*/ 86 h 120"/>
                  <a:gd name="T16" fmla="*/ 88 w 296"/>
                  <a:gd name="T17" fmla="*/ 86 h 120"/>
                  <a:gd name="T18" fmla="*/ 60 w 296"/>
                  <a:gd name="T19" fmla="*/ 84 h 120"/>
                  <a:gd name="T20" fmla="*/ 46 w 296"/>
                  <a:gd name="T21" fmla="*/ 80 h 120"/>
                  <a:gd name="T22" fmla="*/ 32 w 296"/>
                  <a:gd name="T23" fmla="*/ 76 h 120"/>
                  <a:gd name="T24" fmla="*/ 12 w 296"/>
                  <a:gd name="T25" fmla="*/ 66 h 120"/>
                  <a:gd name="T26" fmla="*/ 0 w 296"/>
                  <a:gd name="T27" fmla="*/ 54 h 120"/>
                  <a:gd name="T28" fmla="*/ 8 w 296"/>
                  <a:gd name="T29" fmla="*/ 88 h 120"/>
                  <a:gd name="T30" fmla="*/ 12 w 296"/>
                  <a:gd name="T31" fmla="*/ 94 h 120"/>
                  <a:gd name="T32" fmla="*/ 28 w 296"/>
                  <a:gd name="T33" fmla="*/ 106 h 120"/>
                  <a:gd name="T34" fmla="*/ 38 w 296"/>
                  <a:gd name="T35" fmla="*/ 110 h 120"/>
                  <a:gd name="T36" fmla="*/ 66 w 296"/>
                  <a:gd name="T37" fmla="*/ 118 h 120"/>
                  <a:gd name="T38" fmla="*/ 94 w 296"/>
                  <a:gd name="T39" fmla="*/ 120 h 120"/>
                  <a:gd name="T40" fmla="*/ 122 w 296"/>
                  <a:gd name="T41" fmla="*/ 120 h 120"/>
                  <a:gd name="T42" fmla="*/ 148 w 296"/>
                  <a:gd name="T43" fmla="*/ 118 h 120"/>
                  <a:gd name="T44" fmla="*/ 162 w 296"/>
                  <a:gd name="T45" fmla="*/ 116 h 120"/>
                  <a:gd name="T46" fmla="*/ 174 w 296"/>
                  <a:gd name="T47" fmla="*/ 114 h 120"/>
                  <a:gd name="T48" fmla="*/ 200 w 296"/>
                  <a:gd name="T49" fmla="*/ 106 h 120"/>
                  <a:gd name="T50" fmla="*/ 226 w 296"/>
                  <a:gd name="T51" fmla="*/ 96 h 120"/>
                  <a:gd name="T52" fmla="*/ 250 w 296"/>
                  <a:gd name="T53" fmla="*/ 84 h 120"/>
                  <a:gd name="T54" fmla="*/ 262 w 296"/>
                  <a:gd name="T55" fmla="*/ 74 h 120"/>
                  <a:gd name="T56" fmla="*/ 274 w 296"/>
                  <a:gd name="T57" fmla="*/ 66 h 120"/>
                  <a:gd name="T58" fmla="*/ 288 w 296"/>
                  <a:gd name="T59" fmla="*/ 50 h 120"/>
                  <a:gd name="T60" fmla="*/ 296 w 296"/>
                  <a:gd name="T61" fmla="*/ 34 h 120"/>
                  <a:gd name="T62" fmla="*/ 288 w 296"/>
                  <a:gd name="T63" fmla="*/ 0 h 120"/>
                  <a:gd name="T64" fmla="*/ 286 w 296"/>
                  <a:gd name="T65" fmla="*/ 8 h 120"/>
                  <a:gd name="T66" fmla="*/ 276 w 296"/>
                  <a:gd name="T67" fmla="*/ 24 h 120"/>
                  <a:gd name="T68" fmla="*/ 268 w 296"/>
                  <a:gd name="T69" fmla="*/ 32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96" h="120">
                    <a:moveTo>
                      <a:pt x="268" y="32"/>
                    </a:moveTo>
                    <a:lnTo>
                      <a:pt x="268" y="32"/>
                    </a:lnTo>
                    <a:lnTo>
                      <a:pt x="256" y="42"/>
                    </a:lnTo>
                    <a:lnTo>
                      <a:pt x="244" y="50"/>
                    </a:lnTo>
                    <a:lnTo>
                      <a:pt x="244" y="50"/>
                    </a:lnTo>
                    <a:lnTo>
                      <a:pt x="218" y="62"/>
                    </a:lnTo>
                    <a:lnTo>
                      <a:pt x="218" y="62"/>
                    </a:lnTo>
                    <a:lnTo>
                      <a:pt x="194" y="72"/>
                    </a:lnTo>
                    <a:lnTo>
                      <a:pt x="194" y="72"/>
                    </a:lnTo>
                    <a:lnTo>
                      <a:pt x="168" y="78"/>
                    </a:lnTo>
                    <a:lnTo>
                      <a:pt x="168" y="78"/>
                    </a:lnTo>
                    <a:lnTo>
                      <a:pt x="156" y="82"/>
                    </a:lnTo>
                    <a:lnTo>
                      <a:pt x="156" y="82"/>
                    </a:lnTo>
                    <a:lnTo>
                      <a:pt x="142" y="84"/>
                    </a:lnTo>
                    <a:lnTo>
                      <a:pt x="142" y="84"/>
                    </a:lnTo>
                    <a:lnTo>
                      <a:pt x="114" y="86"/>
                    </a:lnTo>
                    <a:lnTo>
                      <a:pt x="114" y="86"/>
                    </a:lnTo>
                    <a:lnTo>
                      <a:pt x="88" y="86"/>
                    </a:lnTo>
                    <a:lnTo>
                      <a:pt x="88" y="86"/>
                    </a:lnTo>
                    <a:lnTo>
                      <a:pt x="60" y="84"/>
                    </a:lnTo>
                    <a:lnTo>
                      <a:pt x="60" y="84"/>
                    </a:lnTo>
                    <a:lnTo>
                      <a:pt x="46" y="80"/>
                    </a:lnTo>
                    <a:lnTo>
                      <a:pt x="32" y="76"/>
                    </a:lnTo>
                    <a:lnTo>
                      <a:pt x="32" y="76"/>
                    </a:lnTo>
                    <a:lnTo>
                      <a:pt x="22" y="72"/>
                    </a:lnTo>
                    <a:lnTo>
                      <a:pt x="12" y="66"/>
                    </a:lnTo>
                    <a:lnTo>
                      <a:pt x="6" y="60"/>
                    </a:lnTo>
                    <a:lnTo>
                      <a:pt x="0" y="54"/>
                    </a:lnTo>
                    <a:lnTo>
                      <a:pt x="0" y="54"/>
                    </a:lnTo>
                    <a:lnTo>
                      <a:pt x="8" y="88"/>
                    </a:lnTo>
                    <a:lnTo>
                      <a:pt x="8" y="88"/>
                    </a:lnTo>
                    <a:lnTo>
                      <a:pt x="12" y="94"/>
                    </a:lnTo>
                    <a:lnTo>
                      <a:pt x="20" y="100"/>
                    </a:lnTo>
                    <a:lnTo>
                      <a:pt x="28" y="106"/>
                    </a:lnTo>
                    <a:lnTo>
                      <a:pt x="38" y="110"/>
                    </a:lnTo>
                    <a:lnTo>
                      <a:pt x="38" y="110"/>
                    </a:lnTo>
                    <a:lnTo>
                      <a:pt x="52" y="114"/>
                    </a:lnTo>
                    <a:lnTo>
                      <a:pt x="66" y="118"/>
                    </a:lnTo>
                    <a:lnTo>
                      <a:pt x="66" y="118"/>
                    </a:lnTo>
                    <a:lnTo>
                      <a:pt x="94" y="120"/>
                    </a:lnTo>
                    <a:lnTo>
                      <a:pt x="94" y="120"/>
                    </a:lnTo>
                    <a:lnTo>
                      <a:pt x="122" y="120"/>
                    </a:lnTo>
                    <a:lnTo>
                      <a:pt x="122" y="120"/>
                    </a:lnTo>
                    <a:lnTo>
                      <a:pt x="148" y="118"/>
                    </a:lnTo>
                    <a:lnTo>
                      <a:pt x="148" y="118"/>
                    </a:lnTo>
                    <a:lnTo>
                      <a:pt x="162" y="116"/>
                    </a:lnTo>
                    <a:lnTo>
                      <a:pt x="162" y="116"/>
                    </a:lnTo>
                    <a:lnTo>
                      <a:pt x="174" y="114"/>
                    </a:lnTo>
                    <a:lnTo>
                      <a:pt x="174" y="114"/>
                    </a:lnTo>
                    <a:lnTo>
                      <a:pt x="200" y="106"/>
                    </a:lnTo>
                    <a:lnTo>
                      <a:pt x="200" y="106"/>
                    </a:lnTo>
                    <a:lnTo>
                      <a:pt x="226" y="96"/>
                    </a:lnTo>
                    <a:lnTo>
                      <a:pt x="226" y="96"/>
                    </a:lnTo>
                    <a:lnTo>
                      <a:pt x="250" y="84"/>
                    </a:lnTo>
                    <a:lnTo>
                      <a:pt x="250" y="84"/>
                    </a:lnTo>
                    <a:lnTo>
                      <a:pt x="262" y="74"/>
                    </a:lnTo>
                    <a:lnTo>
                      <a:pt x="274" y="66"/>
                    </a:lnTo>
                    <a:lnTo>
                      <a:pt x="274" y="66"/>
                    </a:lnTo>
                    <a:lnTo>
                      <a:pt x="282" y="58"/>
                    </a:lnTo>
                    <a:lnTo>
                      <a:pt x="288" y="50"/>
                    </a:lnTo>
                    <a:lnTo>
                      <a:pt x="292" y="42"/>
                    </a:lnTo>
                    <a:lnTo>
                      <a:pt x="296" y="34"/>
                    </a:lnTo>
                    <a:lnTo>
                      <a:pt x="296" y="34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6" y="8"/>
                    </a:lnTo>
                    <a:lnTo>
                      <a:pt x="282" y="16"/>
                    </a:lnTo>
                    <a:lnTo>
                      <a:pt x="276" y="24"/>
                    </a:lnTo>
                    <a:lnTo>
                      <a:pt x="268" y="32"/>
                    </a:lnTo>
                    <a:lnTo>
                      <a:pt x="268" y="32"/>
                    </a:lnTo>
                    <a:close/>
                  </a:path>
                </a:pathLst>
              </a:custGeom>
              <a:solidFill>
                <a:srgbClr val="C081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/>
              <a:lstStyle/>
              <a:p>
                <a:endParaRPr lang="en-AU" sz="1125"/>
              </a:p>
            </p:txBody>
          </p:sp>
          <p:sp>
            <p:nvSpPr>
              <p:cNvPr id="63" name="Freeform 68"/>
              <p:cNvSpPr>
                <a:spLocks noEditPoints="1"/>
              </p:cNvSpPr>
              <p:nvPr/>
            </p:nvSpPr>
            <p:spPr bwMode="auto">
              <a:xfrm>
                <a:off x="7292975" y="4559300"/>
                <a:ext cx="180975" cy="114300"/>
              </a:xfrm>
              <a:custGeom>
                <a:avLst/>
                <a:gdLst>
                  <a:gd name="T0" fmla="*/ 108 w 114"/>
                  <a:gd name="T1" fmla="*/ 66 h 72"/>
                  <a:gd name="T2" fmla="*/ 98 w 114"/>
                  <a:gd name="T3" fmla="*/ 60 h 72"/>
                  <a:gd name="T4" fmla="*/ 80 w 114"/>
                  <a:gd name="T5" fmla="*/ 70 h 72"/>
                  <a:gd name="T6" fmla="*/ 72 w 114"/>
                  <a:gd name="T7" fmla="*/ 72 h 72"/>
                  <a:gd name="T8" fmla="*/ 62 w 114"/>
                  <a:gd name="T9" fmla="*/ 72 h 72"/>
                  <a:gd name="T10" fmla="*/ 42 w 114"/>
                  <a:gd name="T11" fmla="*/ 68 h 72"/>
                  <a:gd name="T12" fmla="*/ 54 w 114"/>
                  <a:gd name="T13" fmla="*/ 56 h 72"/>
                  <a:gd name="T14" fmla="*/ 62 w 114"/>
                  <a:gd name="T15" fmla="*/ 60 h 72"/>
                  <a:gd name="T16" fmla="*/ 70 w 114"/>
                  <a:gd name="T17" fmla="*/ 60 h 72"/>
                  <a:gd name="T18" fmla="*/ 88 w 114"/>
                  <a:gd name="T19" fmla="*/ 54 h 72"/>
                  <a:gd name="T20" fmla="*/ 72 w 114"/>
                  <a:gd name="T21" fmla="*/ 44 h 72"/>
                  <a:gd name="T22" fmla="*/ 58 w 114"/>
                  <a:gd name="T23" fmla="*/ 36 h 72"/>
                  <a:gd name="T24" fmla="*/ 36 w 114"/>
                  <a:gd name="T25" fmla="*/ 44 h 72"/>
                  <a:gd name="T26" fmla="*/ 28 w 114"/>
                  <a:gd name="T27" fmla="*/ 46 h 72"/>
                  <a:gd name="T28" fmla="*/ 20 w 114"/>
                  <a:gd name="T29" fmla="*/ 46 h 72"/>
                  <a:gd name="T30" fmla="*/ 6 w 114"/>
                  <a:gd name="T31" fmla="*/ 42 h 72"/>
                  <a:gd name="T32" fmla="*/ 2 w 114"/>
                  <a:gd name="T33" fmla="*/ 38 h 72"/>
                  <a:gd name="T34" fmla="*/ 0 w 114"/>
                  <a:gd name="T35" fmla="*/ 30 h 72"/>
                  <a:gd name="T36" fmla="*/ 0 w 114"/>
                  <a:gd name="T37" fmla="*/ 26 h 72"/>
                  <a:gd name="T38" fmla="*/ 14 w 114"/>
                  <a:gd name="T39" fmla="*/ 10 h 72"/>
                  <a:gd name="T40" fmla="*/ 10 w 114"/>
                  <a:gd name="T41" fmla="*/ 8 h 72"/>
                  <a:gd name="T42" fmla="*/ 18 w 114"/>
                  <a:gd name="T43" fmla="*/ 4 h 72"/>
                  <a:gd name="T44" fmla="*/ 22 w 114"/>
                  <a:gd name="T45" fmla="*/ 6 h 72"/>
                  <a:gd name="T46" fmla="*/ 32 w 114"/>
                  <a:gd name="T47" fmla="*/ 2 h 72"/>
                  <a:gd name="T48" fmla="*/ 42 w 114"/>
                  <a:gd name="T49" fmla="*/ 0 h 72"/>
                  <a:gd name="T50" fmla="*/ 64 w 114"/>
                  <a:gd name="T51" fmla="*/ 2 h 72"/>
                  <a:gd name="T52" fmla="*/ 54 w 114"/>
                  <a:gd name="T53" fmla="*/ 10 h 72"/>
                  <a:gd name="T54" fmla="*/ 48 w 114"/>
                  <a:gd name="T55" fmla="*/ 8 h 72"/>
                  <a:gd name="T56" fmla="*/ 42 w 114"/>
                  <a:gd name="T57" fmla="*/ 8 h 72"/>
                  <a:gd name="T58" fmla="*/ 30 w 114"/>
                  <a:gd name="T59" fmla="*/ 12 h 72"/>
                  <a:gd name="T60" fmla="*/ 42 w 114"/>
                  <a:gd name="T61" fmla="*/ 18 h 72"/>
                  <a:gd name="T62" fmla="*/ 56 w 114"/>
                  <a:gd name="T63" fmla="*/ 26 h 72"/>
                  <a:gd name="T64" fmla="*/ 70 w 114"/>
                  <a:gd name="T65" fmla="*/ 20 h 72"/>
                  <a:gd name="T66" fmla="*/ 82 w 114"/>
                  <a:gd name="T67" fmla="*/ 18 h 72"/>
                  <a:gd name="T68" fmla="*/ 94 w 114"/>
                  <a:gd name="T69" fmla="*/ 18 h 72"/>
                  <a:gd name="T70" fmla="*/ 102 w 114"/>
                  <a:gd name="T71" fmla="*/ 20 h 72"/>
                  <a:gd name="T72" fmla="*/ 112 w 114"/>
                  <a:gd name="T73" fmla="*/ 30 h 72"/>
                  <a:gd name="T74" fmla="*/ 114 w 114"/>
                  <a:gd name="T75" fmla="*/ 36 h 72"/>
                  <a:gd name="T76" fmla="*/ 112 w 114"/>
                  <a:gd name="T77" fmla="*/ 44 h 72"/>
                  <a:gd name="T78" fmla="*/ 104 w 114"/>
                  <a:gd name="T79" fmla="*/ 54 h 72"/>
                  <a:gd name="T80" fmla="*/ 114 w 114"/>
                  <a:gd name="T81" fmla="*/ 60 h 72"/>
                  <a:gd name="T82" fmla="*/ 108 w 114"/>
                  <a:gd name="T83" fmla="*/ 66 h 72"/>
                  <a:gd name="T84" fmla="*/ 22 w 114"/>
                  <a:gd name="T85" fmla="*/ 16 h 72"/>
                  <a:gd name="T86" fmla="*/ 18 w 114"/>
                  <a:gd name="T87" fmla="*/ 20 h 72"/>
                  <a:gd name="T88" fmla="*/ 14 w 114"/>
                  <a:gd name="T89" fmla="*/ 24 h 72"/>
                  <a:gd name="T90" fmla="*/ 18 w 114"/>
                  <a:gd name="T91" fmla="*/ 32 h 72"/>
                  <a:gd name="T92" fmla="*/ 24 w 114"/>
                  <a:gd name="T93" fmla="*/ 34 h 72"/>
                  <a:gd name="T94" fmla="*/ 30 w 114"/>
                  <a:gd name="T95" fmla="*/ 34 h 72"/>
                  <a:gd name="T96" fmla="*/ 48 w 114"/>
                  <a:gd name="T97" fmla="*/ 30 h 72"/>
                  <a:gd name="T98" fmla="*/ 34 w 114"/>
                  <a:gd name="T99" fmla="*/ 22 h 72"/>
                  <a:gd name="T100" fmla="*/ 22 w 114"/>
                  <a:gd name="T101" fmla="*/ 16 h 72"/>
                  <a:gd name="T102" fmla="*/ 96 w 114"/>
                  <a:gd name="T103" fmla="*/ 48 h 72"/>
                  <a:gd name="T104" fmla="*/ 96 w 114"/>
                  <a:gd name="T105" fmla="*/ 48 h 72"/>
                  <a:gd name="T106" fmla="*/ 100 w 114"/>
                  <a:gd name="T107" fmla="*/ 38 h 72"/>
                  <a:gd name="T108" fmla="*/ 98 w 114"/>
                  <a:gd name="T109" fmla="*/ 32 h 72"/>
                  <a:gd name="T110" fmla="*/ 94 w 114"/>
                  <a:gd name="T111" fmla="*/ 28 h 72"/>
                  <a:gd name="T112" fmla="*/ 82 w 114"/>
                  <a:gd name="T113" fmla="*/ 26 h 72"/>
                  <a:gd name="T114" fmla="*/ 76 w 114"/>
                  <a:gd name="T115" fmla="*/ 28 h 72"/>
                  <a:gd name="T116" fmla="*/ 66 w 114"/>
                  <a:gd name="T117" fmla="*/ 32 h 72"/>
                  <a:gd name="T118" fmla="*/ 80 w 114"/>
                  <a:gd name="T119" fmla="*/ 40 h 72"/>
                  <a:gd name="T120" fmla="*/ 96 w 114"/>
                  <a:gd name="T121" fmla="*/ 48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14" h="72">
                    <a:moveTo>
                      <a:pt x="108" y="66"/>
                    </a:moveTo>
                    <a:lnTo>
                      <a:pt x="108" y="66"/>
                    </a:lnTo>
                    <a:lnTo>
                      <a:pt x="98" y="60"/>
                    </a:lnTo>
                    <a:lnTo>
                      <a:pt x="98" y="60"/>
                    </a:lnTo>
                    <a:lnTo>
                      <a:pt x="88" y="66"/>
                    </a:lnTo>
                    <a:lnTo>
                      <a:pt x="80" y="70"/>
                    </a:lnTo>
                    <a:lnTo>
                      <a:pt x="80" y="70"/>
                    </a:lnTo>
                    <a:lnTo>
                      <a:pt x="72" y="72"/>
                    </a:lnTo>
                    <a:lnTo>
                      <a:pt x="62" y="72"/>
                    </a:lnTo>
                    <a:lnTo>
                      <a:pt x="62" y="72"/>
                    </a:lnTo>
                    <a:lnTo>
                      <a:pt x="52" y="72"/>
                    </a:lnTo>
                    <a:lnTo>
                      <a:pt x="42" y="68"/>
                    </a:lnTo>
                    <a:lnTo>
                      <a:pt x="42" y="68"/>
                    </a:lnTo>
                    <a:lnTo>
                      <a:pt x="54" y="56"/>
                    </a:lnTo>
                    <a:lnTo>
                      <a:pt x="54" y="56"/>
                    </a:lnTo>
                    <a:lnTo>
                      <a:pt x="62" y="60"/>
                    </a:lnTo>
                    <a:lnTo>
                      <a:pt x="70" y="60"/>
                    </a:lnTo>
                    <a:lnTo>
                      <a:pt x="70" y="60"/>
                    </a:lnTo>
                    <a:lnTo>
                      <a:pt x="80" y="58"/>
                    </a:lnTo>
                    <a:lnTo>
                      <a:pt x="88" y="54"/>
                    </a:lnTo>
                    <a:lnTo>
                      <a:pt x="88" y="54"/>
                    </a:lnTo>
                    <a:lnTo>
                      <a:pt x="72" y="44"/>
                    </a:lnTo>
                    <a:lnTo>
                      <a:pt x="72" y="44"/>
                    </a:lnTo>
                    <a:lnTo>
                      <a:pt x="58" y="36"/>
                    </a:lnTo>
                    <a:lnTo>
                      <a:pt x="58" y="36"/>
                    </a:lnTo>
                    <a:lnTo>
                      <a:pt x="36" y="44"/>
                    </a:lnTo>
                    <a:lnTo>
                      <a:pt x="36" y="44"/>
                    </a:lnTo>
                    <a:lnTo>
                      <a:pt x="28" y="46"/>
                    </a:lnTo>
                    <a:lnTo>
                      <a:pt x="20" y="46"/>
                    </a:lnTo>
                    <a:lnTo>
                      <a:pt x="20" y="46"/>
                    </a:lnTo>
                    <a:lnTo>
                      <a:pt x="12" y="44"/>
                    </a:lnTo>
                    <a:lnTo>
                      <a:pt x="6" y="42"/>
                    </a:lnTo>
                    <a:lnTo>
                      <a:pt x="6" y="42"/>
                    </a:lnTo>
                    <a:lnTo>
                      <a:pt x="2" y="38"/>
                    </a:lnTo>
                    <a:lnTo>
                      <a:pt x="0" y="34"/>
                    </a:lnTo>
                    <a:lnTo>
                      <a:pt x="0" y="30"/>
                    </a:lnTo>
                    <a:lnTo>
                      <a:pt x="0" y="26"/>
                    </a:lnTo>
                    <a:lnTo>
                      <a:pt x="0" y="26"/>
                    </a:lnTo>
                    <a:lnTo>
                      <a:pt x="6" y="18"/>
                    </a:lnTo>
                    <a:lnTo>
                      <a:pt x="14" y="10"/>
                    </a:lnTo>
                    <a:lnTo>
                      <a:pt x="14" y="10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18" y="4"/>
                    </a:lnTo>
                    <a:lnTo>
                      <a:pt x="18" y="4"/>
                    </a:lnTo>
                    <a:lnTo>
                      <a:pt x="22" y="6"/>
                    </a:lnTo>
                    <a:lnTo>
                      <a:pt x="22" y="6"/>
                    </a:lnTo>
                    <a:lnTo>
                      <a:pt x="32" y="2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54" y="0"/>
                    </a:lnTo>
                    <a:lnTo>
                      <a:pt x="64" y="2"/>
                    </a:lnTo>
                    <a:lnTo>
                      <a:pt x="64" y="2"/>
                    </a:lnTo>
                    <a:lnTo>
                      <a:pt x="54" y="10"/>
                    </a:lnTo>
                    <a:lnTo>
                      <a:pt x="54" y="10"/>
                    </a:lnTo>
                    <a:lnTo>
                      <a:pt x="48" y="8"/>
                    </a:lnTo>
                    <a:lnTo>
                      <a:pt x="42" y="8"/>
                    </a:lnTo>
                    <a:lnTo>
                      <a:pt x="42" y="8"/>
                    </a:lnTo>
                    <a:lnTo>
                      <a:pt x="30" y="12"/>
                    </a:lnTo>
                    <a:lnTo>
                      <a:pt x="30" y="12"/>
                    </a:lnTo>
                    <a:lnTo>
                      <a:pt x="42" y="18"/>
                    </a:lnTo>
                    <a:lnTo>
                      <a:pt x="42" y="18"/>
                    </a:lnTo>
                    <a:lnTo>
                      <a:pt x="56" y="26"/>
                    </a:lnTo>
                    <a:lnTo>
                      <a:pt x="56" y="26"/>
                    </a:lnTo>
                    <a:lnTo>
                      <a:pt x="70" y="20"/>
                    </a:lnTo>
                    <a:lnTo>
                      <a:pt x="70" y="20"/>
                    </a:lnTo>
                    <a:lnTo>
                      <a:pt x="82" y="18"/>
                    </a:lnTo>
                    <a:lnTo>
                      <a:pt x="82" y="18"/>
                    </a:lnTo>
                    <a:lnTo>
                      <a:pt x="94" y="18"/>
                    </a:lnTo>
                    <a:lnTo>
                      <a:pt x="94" y="18"/>
                    </a:lnTo>
                    <a:lnTo>
                      <a:pt x="102" y="20"/>
                    </a:lnTo>
                    <a:lnTo>
                      <a:pt x="102" y="20"/>
                    </a:lnTo>
                    <a:lnTo>
                      <a:pt x="110" y="28"/>
                    </a:lnTo>
                    <a:lnTo>
                      <a:pt x="112" y="30"/>
                    </a:lnTo>
                    <a:lnTo>
                      <a:pt x="114" y="36"/>
                    </a:lnTo>
                    <a:lnTo>
                      <a:pt x="114" y="36"/>
                    </a:lnTo>
                    <a:lnTo>
                      <a:pt x="114" y="40"/>
                    </a:lnTo>
                    <a:lnTo>
                      <a:pt x="112" y="44"/>
                    </a:lnTo>
                    <a:lnTo>
                      <a:pt x="104" y="54"/>
                    </a:lnTo>
                    <a:lnTo>
                      <a:pt x="104" y="54"/>
                    </a:lnTo>
                    <a:lnTo>
                      <a:pt x="114" y="60"/>
                    </a:lnTo>
                    <a:lnTo>
                      <a:pt x="114" y="60"/>
                    </a:lnTo>
                    <a:lnTo>
                      <a:pt x="108" y="66"/>
                    </a:lnTo>
                    <a:lnTo>
                      <a:pt x="108" y="66"/>
                    </a:lnTo>
                    <a:close/>
                    <a:moveTo>
                      <a:pt x="22" y="16"/>
                    </a:moveTo>
                    <a:lnTo>
                      <a:pt x="22" y="16"/>
                    </a:lnTo>
                    <a:lnTo>
                      <a:pt x="22" y="16"/>
                    </a:lnTo>
                    <a:lnTo>
                      <a:pt x="18" y="20"/>
                    </a:lnTo>
                    <a:lnTo>
                      <a:pt x="14" y="24"/>
                    </a:lnTo>
                    <a:lnTo>
                      <a:pt x="14" y="24"/>
                    </a:lnTo>
                    <a:lnTo>
                      <a:pt x="16" y="28"/>
                    </a:lnTo>
                    <a:lnTo>
                      <a:pt x="18" y="32"/>
                    </a:lnTo>
                    <a:lnTo>
                      <a:pt x="18" y="32"/>
                    </a:lnTo>
                    <a:lnTo>
                      <a:pt x="24" y="34"/>
                    </a:lnTo>
                    <a:lnTo>
                      <a:pt x="30" y="34"/>
                    </a:lnTo>
                    <a:lnTo>
                      <a:pt x="30" y="34"/>
                    </a:lnTo>
                    <a:lnTo>
                      <a:pt x="38" y="34"/>
                    </a:lnTo>
                    <a:lnTo>
                      <a:pt x="48" y="30"/>
                    </a:lnTo>
                    <a:lnTo>
                      <a:pt x="48" y="30"/>
                    </a:lnTo>
                    <a:lnTo>
                      <a:pt x="34" y="22"/>
                    </a:lnTo>
                    <a:lnTo>
                      <a:pt x="34" y="22"/>
                    </a:lnTo>
                    <a:lnTo>
                      <a:pt x="22" y="16"/>
                    </a:lnTo>
                    <a:lnTo>
                      <a:pt x="22" y="16"/>
                    </a:lnTo>
                    <a:close/>
                    <a:moveTo>
                      <a:pt x="96" y="48"/>
                    </a:moveTo>
                    <a:lnTo>
                      <a:pt x="96" y="48"/>
                    </a:lnTo>
                    <a:lnTo>
                      <a:pt x="96" y="48"/>
                    </a:lnTo>
                    <a:lnTo>
                      <a:pt x="100" y="44"/>
                    </a:lnTo>
                    <a:lnTo>
                      <a:pt x="100" y="38"/>
                    </a:lnTo>
                    <a:lnTo>
                      <a:pt x="100" y="38"/>
                    </a:lnTo>
                    <a:lnTo>
                      <a:pt x="98" y="32"/>
                    </a:lnTo>
                    <a:lnTo>
                      <a:pt x="94" y="28"/>
                    </a:lnTo>
                    <a:lnTo>
                      <a:pt x="94" y="28"/>
                    </a:lnTo>
                    <a:lnTo>
                      <a:pt x="88" y="26"/>
                    </a:lnTo>
                    <a:lnTo>
                      <a:pt x="82" y="26"/>
                    </a:lnTo>
                    <a:lnTo>
                      <a:pt x="82" y="26"/>
                    </a:lnTo>
                    <a:lnTo>
                      <a:pt x="76" y="28"/>
                    </a:lnTo>
                    <a:lnTo>
                      <a:pt x="66" y="32"/>
                    </a:lnTo>
                    <a:lnTo>
                      <a:pt x="66" y="32"/>
                    </a:lnTo>
                    <a:lnTo>
                      <a:pt x="80" y="40"/>
                    </a:lnTo>
                    <a:lnTo>
                      <a:pt x="80" y="40"/>
                    </a:lnTo>
                    <a:lnTo>
                      <a:pt x="96" y="48"/>
                    </a:lnTo>
                    <a:lnTo>
                      <a:pt x="96" y="48"/>
                    </a:lnTo>
                    <a:close/>
                  </a:path>
                </a:pathLst>
              </a:custGeom>
              <a:solidFill>
                <a:srgbClr val="8057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/>
              <a:lstStyle/>
              <a:p>
                <a:endParaRPr lang="en-AU" sz="1125"/>
              </a:p>
            </p:txBody>
          </p:sp>
          <p:sp>
            <p:nvSpPr>
              <p:cNvPr id="64" name="Freeform 69"/>
              <p:cNvSpPr/>
              <p:nvPr/>
            </p:nvSpPr>
            <p:spPr bwMode="auto">
              <a:xfrm>
                <a:off x="7239000" y="4381500"/>
                <a:ext cx="457200" cy="225425"/>
              </a:xfrm>
              <a:custGeom>
                <a:avLst/>
                <a:gdLst>
                  <a:gd name="T0" fmla="*/ 132 w 288"/>
                  <a:gd name="T1" fmla="*/ 4 h 142"/>
                  <a:gd name="T2" fmla="*/ 132 w 288"/>
                  <a:gd name="T3" fmla="*/ 4 h 142"/>
                  <a:gd name="T4" fmla="*/ 104 w 288"/>
                  <a:gd name="T5" fmla="*/ 12 h 142"/>
                  <a:gd name="T6" fmla="*/ 78 w 288"/>
                  <a:gd name="T7" fmla="*/ 20 h 142"/>
                  <a:gd name="T8" fmla="*/ 54 w 288"/>
                  <a:gd name="T9" fmla="*/ 30 h 142"/>
                  <a:gd name="T10" fmla="*/ 34 w 288"/>
                  <a:gd name="T11" fmla="*/ 42 h 142"/>
                  <a:gd name="T12" fmla="*/ 18 w 288"/>
                  <a:gd name="T13" fmla="*/ 56 h 142"/>
                  <a:gd name="T14" fmla="*/ 8 w 288"/>
                  <a:gd name="T15" fmla="*/ 70 h 142"/>
                  <a:gd name="T16" fmla="*/ 4 w 288"/>
                  <a:gd name="T17" fmla="*/ 76 h 142"/>
                  <a:gd name="T18" fmla="*/ 0 w 288"/>
                  <a:gd name="T19" fmla="*/ 84 h 142"/>
                  <a:gd name="T20" fmla="*/ 0 w 288"/>
                  <a:gd name="T21" fmla="*/ 90 h 142"/>
                  <a:gd name="T22" fmla="*/ 0 w 288"/>
                  <a:gd name="T23" fmla="*/ 98 h 142"/>
                  <a:gd name="T24" fmla="*/ 0 w 288"/>
                  <a:gd name="T25" fmla="*/ 98 h 142"/>
                  <a:gd name="T26" fmla="*/ 2 w 288"/>
                  <a:gd name="T27" fmla="*/ 104 h 142"/>
                  <a:gd name="T28" fmla="*/ 6 w 288"/>
                  <a:gd name="T29" fmla="*/ 110 h 142"/>
                  <a:gd name="T30" fmla="*/ 10 w 288"/>
                  <a:gd name="T31" fmla="*/ 116 h 142"/>
                  <a:gd name="T32" fmla="*/ 16 w 288"/>
                  <a:gd name="T33" fmla="*/ 120 h 142"/>
                  <a:gd name="T34" fmla="*/ 32 w 288"/>
                  <a:gd name="T35" fmla="*/ 130 h 142"/>
                  <a:gd name="T36" fmla="*/ 52 w 288"/>
                  <a:gd name="T37" fmla="*/ 136 h 142"/>
                  <a:gd name="T38" fmla="*/ 74 w 288"/>
                  <a:gd name="T39" fmla="*/ 140 h 142"/>
                  <a:gd name="T40" fmla="*/ 100 w 288"/>
                  <a:gd name="T41" fmla="*/ 142 h 142"/>
                  <a:gd name="T42" fmla="*/ 128 w 288"/>
                  <a:gd name="T43" fmla="*/ 140 h 142"/>
                  <a:gd name="T44" fmla="*/ 156 w 288"/>
                  <a:gd name="T45" fmla="*/ 136 h 142"/>
                  <a:gd name="T46" fmla="*/ 156 w 288"/>
                  <a:gd name="T47" fmla="*/ 136 h 142"/>
                  <a:gd name="T48" fmla="*/ 186 w 288"/>
                  <a:gd name="T49" fmla="*/ 128 h 142"/>
                  <a:gd name="T50" fmla="*/ 212 w 288"/>
                  <a:gd name="T51" fmla="*/ 120 h 142"/>
                  <a:gd name="T52" fmla="*/ 236 w 288"/>
                  <a:gd name="T53" fmla="*/ 110 h 142"/>
                  <a:gd name="T54" fmla="*/ 254 w 288"/>
                  <a:gd name="T55" fmla="*/ 98 h 142"/>
                  <a:gd name="T56" fmla="*/ 270 w 288"/>
                  <a:gd name="T57" fmla="*/ 84 h 142"/>
                  <a:gd name="T58" fmla="*/ 282 w 288"/>
                  <a:gd name="T59" fmla="*/ 70 h 142"/>
                  <a:gd name="T60" fmla="*/ 286 w 288"/>
                  <a:gd name="T61" fmla="*/ 64 h 142"/>
                  <a:gd name="T62" fmla="*/ 288 w 288"/>
                  <a:gd name="T63" fmla="*/ 56 h 142"/>
                  <a:gd name="T64" fmla="*/ 288 w 288"/>
                  <a:gd name="T65" fmla="*/ 50 h 142"/>
                  <a:gd name="T66" fmla="*/ 288 w 288"/>
                  <a:gd name="T67" fmla="*/ 44 h 142"/>
                  <a:gd name="T68" fmla="*/ 288 w 288"/>
                  <a:gd name="T69" fmla="*/ 44 h 142"/>
                  <a:gd name="T70" fmla="*/ 286 w 288"/>
                  <a:gd name="T71" fmla="*/ 36 h 142"/>
                  <a:gd name="T72" fmla="*/ 282 w 288"/>
                  <a:gd name="T73" fmla="*/ 30 h 142"/>
                  <a:gd name="T74" fmla="*/ 278 w 288"/>
                  <a:gd name="T75" fmla="*/ 24 h 142"/>
                  <a:gd name="T76" fmla="*/ 272 w 288"/>
                  <a:gd name="T77" fmla="*/ 20 h 142"/>
                  <a:gd name="T78" fmla="*/ 256 w 288"/>
                  <a:gd name="T79" fmla="*/ 12 h 142"/>
                  <a:gd name="T80" fmla="*/ 238 w 288"/>
                  <a:gd name="T81" fmla="*/ 4 h 142"/>
                  <a:gd name="T82" fmla="*/ 214 w 288"/>
                  <a:gd name="T83" fmla="*/ 0 h 142"/>
                  <a:gd name="T84" fmla="*/ 190 w 288"/>
                  <a:gd name="T85" fmla="*/ 0 h 142"/>
                  <a:gd name="T86" fmla="*/ 162 w 288"/>
                  <a:gd name="T87" fmla="*/ 0 h 142"/>
                  <a:gd name="T88" fmla="*/ 132 w 288"/>
                  <a:gd name="T89" fmla="*/ 4 h 142"/>
                  <a:gd name="T90" fmla="*/ 132 w 288"/>
                  <a:gd name="T91" fmla="*/ 4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88" h="142">
                    <a:moveTo>
                      <a:pt x="132" y="4"/>
                    </a:moveTo>
                    <a:lnTo>
                      <a:pt x="132" y="4"/>
                    </a:lnTo>
                    <a:lnTo>
                      <a:pt x="104" y="12"/>
                    </a:lnTo>
                    <a:lnTo>
                      <a:pt x="78" y="20"/>
                    </a:lnTo>
                    <a:lnTo>
                      <a:pt x="54" y="30"/>
                    </a:lnTo>
                    <a:lnTo>
                      <a:pt x="34" y="42"/>
                    </a:lnTo>
                    <a:lnTo>
                      <a:pt x="18" y="56"/>
                    </a:lnTo>
                    <a:lnTo>
                      <a:pt x="8" y="70"/>
                    </a:lnTo>
                    <a:lnTo>
                      <a:pt x="4" y="76"/>
                    </a:lnTo>
                    <a:lnTo>
                      <a:pt x="0" y="84"/>
                    </a:lnTo>
                    <a:lnTo>
                      <a:pt x="0" y="90"/>
                    </a:lnTo>
                    <a:lnTo>
                      <a:pt x="0" y="98"/>
                    </a:lnTo>
                    <a:lnTo>
                      <a:pt x="0" y="98"/>
                    </a:lnTo>
                    <a:lnTo>
                      <a:pt x="2" y="104"/>
                    </a:lnTo>
                    <a:lnTo>
                      <a:pt x="6" y="110"/>
                    </a:lnTo>
                    <a:lnTo>
                      <a:pt x="10" y="116"/>
                    </a:lnTo>
                    <a:lnTo>
                      <a:pt x="16" y="120"/>
                    </a:lnTo>
                    <a:lnTo>
                      <a:pt x="32" y="130"/>
                    </a:lnTo>
                    <a:lnTo>
                      <a:pt x="52" y="136"/>
                    </a:lnTo>
                    <a:lnTo>
                      <a:pt x="74" y="140"/>
                    </a:lnTo>
                    <a:lnTo>
                      <a:pt x="100" y="142"/>
                    </a:lnTo>
                    <a:lnTo>
                      <a:pt x="128" y="140"/>
                    </a:lnTo>
                    <a:lnTo>
                      <a:pt x="156" y="136"/>
                    </a:lnTo>
                    <a:lnTo>
                      <a:pt x="156" y="136"/>
                    </a:lnTo>
                    <a:lnTo>
                      <a:pt x="186" y="128"/>
                    </a:lnTo>
                    <a:lnTo>
                      <a:pt x="212" y="120"/>
                    </a:lnTo>
                    <a:lnTo>
                      <a:pt x="236" y="110"/>
                    </a:lnTo>
                    <a:lnTo>
                      <a:pt x="254" y="98"/>
                    </a:lnTo>
                    <a:lnTo>
                      <a:pt x="270" y="84"/>
                    </a:lnTo>
                    <a:lnTo>
                      <a:pt x="282" y="70"/>
                    </a:lnTo>
                    <a:lnTo>
                      <a:pt x="286" y="64"/>
                    </a:lnTo>
                    <a:lnTo>
                      <a:pt x="288" y="56"/>
                    </a:lnTo>
                    <a:lnTo>
                      <a:pt x="288" y="50"/>
                    </a:lnTo>
                    <a:lnTo>
                      <a:pt x="288" y="44"/>
                    </a:lnTo>
                    <a:lnTo>
                      <a:pt x="288" y="44"/>
                    </a:lnTo>
                    <a:lnTo>
                      <a:pt x="286" y="36"/>
                    </a:lnTo>
                    <a:lnTo>
                      <a:pt x="282" y="30"/>
                    </a:lnTo>
                    <a:lnTo>
                      <a:pt x="278" y="24"/>
                    </a:lnTo>
                    <a:lnTo>
                      <a:pt x="272" y="20"/>
                    </a:lnTo>
                    <a:lnTo>
                      <a:pt x="256" y="12"/>
                    </a:lnTo>
                    <a:lnTo>
                      <a:pt x="238" y="4"/>
                    </a:lnTo>
                    <a:lnTo>
                      <a:pt x="214" y="0"/>
                    </a:lnTo>
                    <a:lnTo>
                      <a:pt x="190" y="0"/>
                    </a:lnTo>
                    <a:lnTo>
                      <a:pt x="162" y="0"/>
                    </a:lnTo>
                    <a:lnTo>
                      <a:pt x="132" y="4"/>
                    </a:lnTo>
                    <a:lnTo>
                      <a:pt x="132" y="4"/>
                    </a:lnTo>
                    <a:close/>
                  </a:path>
                </a:pathLst>
              </a:custGeom>
              <a:solidFill>
                <a:srgbClr val="ED9C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/>
              <a:lstStyle/>
              <a:p>
                <a:endParaRPr lang="en-AU" sz="1125"/>
              </a:p>
            </p:txBody>
          </p:sp>
          <p:sp>
            <p:nvSpPr>
              <p:cNvPr id="65" name="Freeform 70"/>
              <p:cNvSpPr/>
              <p:nvPr/>
            </p:nvSpPr>
            <p:spPr bwMode="auto">
              <a:xfrm>
                <a:off x="7267575" y="4400550"/>
                <a:ext cx="400050" cy="165100"/>
              </a:xfrm>
              <a:custGeom>
                <a:avLst/>
                <a:gdLst>
                  <a:gd name="T0" fmla="*/ 118 w 252"/>
                  <a:gd name="T1" fmla="*/ 4 h 104"/>
                  <a:gd name="T2" fmla="*/ 118 w 252"/>
                  <a:gd name="T3" fmla="*/ 4 h 104"/>
                  <a:gd name="T4" fmla="*/ 94 w 252"/>
                  <a:gd name="T5" fmla="*/ 10 h 104"/>
                  <a:gd name="T6" fmla="*/ 70 w 252"/>
                  <a:gd name="T7" fmla="*/ 18 h 104"/>
                  <a:gd name="T8" fmla="*/ 46 w 252"/>
                  <a:gd name="T9" fmla="*/ 28 h 104"/>
                  <a:gd name="T10" fmla="*/ 26 w 252"/>
                  <a:gd name="T11" fmla="*/ 40 h 104"/>
                  <a:gd name="T12" fmla="*/ 26 w 252"/>
                  <a:gd name="T13" fmla="*/ 40 h 104"/>
                  <a:gd name="T14" fmla="*/ 18 w 252"/>
                  <a:gd name="T15" fmla="*/ 46 h 104"/>
                  <a:gd name="T16" fmla="*/ 8 w 252"/>
                  <a:gd name="T17" fmla="*/ 54 h 104"/>
                  <a:gd name="T18" fmla="*/ 2 w 252"/>
                  <a:gd name="T19" fmla="*/ 66 h 104"/>
                  <a:gd name="T20" fmla="*/ 0 w 252"/>
                  <a:gd name="T21" fmla="*/ 70 h 104"/>
                  <a:gd name="T22" fmla="*/ 0 w 252"/>
                  <a:gd name="T23" fmla="*/ 76 h 104"/>
                  <a:gd name="T24" fmla="*/ 0 w 252"/>
                  <a:gd name="T25" fmla="*/ 76 h 104"/>
                  <a:gd name="T26" fmla="*/ 2 w 252"/>
                  <a:gd name="T27" fmla="*/ 80 h 104"/>
                  <a:gd name="T28" fmla="*/ 6 w 252"/>
                  <a:gd name="T29" fmla="*/ 84 h 104"/>
                  <a:gd name="T30" fmla="*/ 16 w 252"/>
                  <a:gd name="T31" fmla="*/ 92 h 104"/>
                  <a:gd name="T32" fmla="*/ 28 w 252"/>
                  <a:gd name="T33" fmla="*/ 96 h 104"/>
                  <a:gd name="T34" fmla="*/ 38 w 252"/>
                  <a:gd name="T35" fmla="*/ 100 h 104"/>
                  <a:gd name="T36" fmla="*/ 38 w 252"/>
                  <a:gd name="T37" fmla="*/ 100 h 104"/>
                  <a:gd name="T38" fmla="*/ 62 w 252"/>
                  <a:gd name="T39" fmla="*/ 104 h 104"/>
                  <a:gd name="T40" fmla="*/ 86 w 252"/>
                  <a:gd name="T41" fmla="*/ 104 h 104"/>
                  <a:gd name="T42" fmla="*/ 110 w 252"/>
                  <a:gd name="T43" fmla="*/ 104 h 104"/>
                  <a:gd name="T44" fmla="*/ 134 w 252"/>
                  <a:gd name="T45" fmla="*/ 100 h 104"/>
                  <a:gd name="T46" fmla="*/ 134 w 252"/>
                  <a:gd name="T47" fmla="*/ 100 h 104"/>
                  <a:gd name="T48" fmla="*/ 158 w 252"/>
                  <a:gd name="T49" fmla="*/ 94 h 104"/>
                  <a:gd name="T50" fmla="*/ 182 w 252"/>
                  <a:gd name="T51" fmla="*/ 86 h 104"/>
                  <a:gd name="T52" fmla="*/ 206 w 252"/>
                  <a:gd name="T53" fmla="*/ 76 h 104"/>
                  <a:gd name="T54" fmla="*/ 226 w 252"/>
                  <a:gd name="T55" fmla="*/ 64 h 104"/>
                  <a:gd name="T56" fmla="*/ 226 w 252"/>
                  <a:gd name="T57" fmla="*/ 64 h 104"/>
                  <a:gd name="T58" fmla="*/ 234 w 252"/>
                  <a:gd name="T59" fmla="*/ 58 h 104"/>
                  <a:gd name="T60" fmla="*/ 244 w 252"/>
                  <a:gd name="T61" fmla="*/ 48 h 104"/>
                  <a:gd name="T62" fmla="*/ 250 w 252"/>
                  <a:gd name="T63" fmla="*/ 38 h 104"/>
                  <a:gd name="T64" fmla="*/ 252 w 252"/>
                  <a:gd name="T65" fmla="*/ 34 h 104"/>
                  <a:gd name="T66" fmla="*/ 252 w 252"/>
                  <a:gd name="T67" fmla="*/ 28 h 104"/>
                  <a:gd name="T68" fmla="*/ 252 w 252"/>
                  <a:gd name="T69" fmla="*/ 28 h 104"/>
                  <a:gd name="T70" fmla="*/ 250 w 252"/>
                  <a:gd name="T71" fmla="*/ 24 h 104"/>
                  <a:gd name="T72" fmla="*/ 246 w 252"/>
                  <a:gd name="T73" fmla="*/ 20 h 104"/>
                  <a:gd name="T74" fmla="*/ 236 w 252"/>
                  <a:gd name="T75" fmla="*/ 12 h 104"/>
                  <a:gd name="T76" fmla="*/ 224 w 252"/>
                  <a:gd name="T77" fmla="*/ 8 h 104"/>
                  <a:gd name="T78" fmla="*/ 214 w 252"/>
                  <a:gd name="T79" fmla="*/ 4 h 104"/>
                  <a:gd name="T80" fmla="*/ 214 w 252"/>
                  <a:gd name="T81" fmla="*/ 4 h 104"/>
                  <a:gd name="T82" fmla="*/ 190 w 252"/>
                  <a:gd name="T83" fmla="*/ 0 h 104"/>
                  <a:gd name="T84" fmla="*/ 166 w 252"/>
                  <a:gd name="T85" fmla="*/ 0 h 104"/>
                  <a:gd name="T86" fmla="*/ 140 w 252"/>
                  <a:gd name="T87" fmla="*/ 0 h 104"/>
                  <a:gd name="T88" fmla="*/ 118 w 252"/>
                  <a:gd name="T89" fmla="*/ 4 h 104"/>
                  <a:gd name="T90" fmla="*/ 118 w 252"/>
                  <a:gd name="T91" fmla="*/ 4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52" h="104">
                    <a:moveTo>
                      <a:pt x="118" y="4"/>
                    </a:moveTo>
                    <a:lnTo>
                      <a:pt x="118" y="4"/>
                    </a:lnTo>
                    <a:lnTo>
                      <a:pt x="94" y="10"/>
                    </a:lnTo>
                    <a:lnTo>
                      <a:pt x="70" y="18"/>
                    </a:lnTo>
                    <a:lnTo>
                      <a:pt x="46" y="28"/>
                    </a:lnTo>
                    <a:lnTo>
                      <a:pt x="26" y="40"/>
                    </a:lnTo>
                    <a:lnTo>
                      <a:pt x="26" y="40"/>
                    </a:lnTo>
                    <a:lnTo>
                      <a:pt x="18" y="46"/>
                    </a:lnTo>
                    <a:lnTo>
                      <a:pt x="8" y="54"/>
                    </a:lnTo>
                    <a:lnTo>
                      <a:pt x="2" y="66"/>
                    </a:lnTo>
                    <a:lnTo>
                      <a:pt x="0" y="70"/>
                    </a:lnTo>
                    <a:lnTo>
                      <a:pt x="0" y="76"/>
                    </a:lnTo>
                    <a:lnTo>
                      <a:pt x="0" y="76"/>
                    </a:lnTo>
                    <a:lnTo>
                      <a:pt x="2" y="80"/>
                    </a:lnTo>
                    <a:lnTo>
                      <a:pt x="6" y="84"/>
                    </a:lnTo>
                    <a:lnTo>
                      <a:pt x="16" y="92"/>
                    </a:lnTo>
                    <a:lnTo>
                      <a:pt x="28" y="96"/>
                    </a:lnTo>
                    <a:lnTo>
                      <a:pt x="38" y="100"/>
                    </a:lnTo>
                    <a:lnTo>
                      <a:pt x="38" y="100"/>
                    </a:lnTo>
                    <a:lnTo>
                      <a:pt x="62" y="104"/>
                    </a:lnTo>
                    <a:lnTo>
                      <a:pt x="86" y="104"/>
                    </a:lnTo>
                    <a:lnTo>
                      <a:pt x="110" y="104"/>
                    </a:lnTo>
                    <a:lnTo>
                      <a:pt x="134" y="100"/>
                    </a:lnTo>
                    <a:lnTo>
                      <a:pt x="134" y="100"/>
                    </a:lnTo>
                    <a:lnTo>
                      <a:pt x="158" y="94"/>
                    </a:lnTo>
                    <a:lnTo>
                      <a:pt x="182" y="86"/>
                    </a:lnTo>
                    <a:lnTo>
                      <a:pt x="206" y="76"/>
                    </a:lnTo>
                    <a:lnTo>
                      <a:pt x="226" y="64"/>
                    </a:lnTo>
                    <a:lnTo>
                      <a:pt x="226" y="64"/>
                    </a:lnTo>
                    <a:lnTo>
                      <a:pt x="234" y="58"/>
                    </a:lnTo>
                    <a:lnTo>
                      <a:pt x="244" y="48"/>
                    </a:lnTo>
                    <a:lnTo>
                      <a:pt x="250" y="38"/>
                    </a:lnTo>
                    <a:lnTo>
                      <a:pt x="252" y="34"/>
                    </a:lnTo>
                    <a:lnTo>
                      <a:pt x="252" y="28"/>
                    </a:lnTo>
                    <a:lnTo>
                      <a:pt x="252" y="28"/>
                    </a:lnTo>
                    <a:lnTo>
                      <a:pt x="250" y="24"/>
                    </a:lnTo>
                    <a:lnTo>
                      <a:pt x="246" y="20"/>
                    </a:lnTo>
                    <a:lnTo>
                      <a:pt x="236" y="12"/>
                    </a:lnTo>
                    <a:lnTo>
                      <a:pt x="224" y="8"/>
                    </a:lnTo>
                    <a:lnTo>
                      <a:pt x="214" y="4"/>
                    </a:lnTo>
                    <a:lnTo>
                      <a:pt x="214" y="4"/>
                    </a:lnTo>
                    <a:lnTo>
                      <a:pt x="190" y="0"/>
                    </a:lnTo>
                    <a:lnTo>
                      <a:pt x="166" y="0"/>
                    </a:lnTo>
                    <a:lnTo>
                      <a:pt x="140" y="0"/>
                    </a:lnTo>
                    <a:lnTo>
                      <a:pt x="118" y="4"/>
                    </a:lnTo>
                    <a:lnTo>
                      <a:pt x="118" y="4"/>
                    </a:lnTo>
                    <a:close/>
                  </a:path>
                </a:pathLst>
              </a:custGeom>
              <a:solidFill>
                <a:srgbClr val="D48B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/>
              <a:lstStyle/>
              <a:p>
                <a:endParaRPr lang="en-AU" sz="1125"/>
              </a:p>
            </p:txBody>
          </p:sp>
          <p:sp>
            <p:nvSpPr>
              <p:cNvPr id="66" name="Freeform 71"/>
              <p:cNvSpPr/>
              <p:nvPr/>
            </p:nvSpPr>
            <p:spPr bwMode="auto">
              <a:xfrm>
                <a:off x="7242175" y="4454525"/>
                <a:ext cx="466725" cy="193675"/>
              </a:xfrm>
              <a:custGeom>
                <a:avLst/>
                <a:gdLst>
                  <a:gd name="T0" fmla="*/ 266 w 294"/>
                  <a:gd name="T1" fmla="*/ 32 h 122"/>
                  <a:gd name="T2" fmla="*/ 242 w 294"/>
                  <a:gd name="T3" fmla="*/ 50 h 122"/>
                  <a:gd name="T4" fmla="*/ 218 w 294"/>
                  <a:gd name="T5" fmla="*/ 62 h 122"/>
                  <a:gd name="T6" fmla="*/ 192 w 294"/>
                  <a:gd name="T7" fmla="*/ 72 h 122"/>
                  <a:gd name="T8" fmla="*/ 166 w 294"/>
                  <a:gd name="T9" fmla="*/ 80 h 122"/>
                  <a:gd name="T10" fmla="*/ 154 w 294"/>
                  <a:gd name="T11" fmla="*/ 82 h 122"/>
                  <a:gd name="T12" fmla="*/ 140 w 294"/>
                  <a:gd name="T13" fmla="*/ 84 h 122"/>
                  <a:gd name="T14" fmla="*/ 114 w 294"/>
                  <a:gd name="T15" fmla="*/ 86 h 122"/>
                  <a:gd name="T16" fmla="*/ 86 w 294"/>
                  <a:gd name="T17" fmla="*/ 88 h 122"/>
                  <a:gd name="T18" fmla="*/ 58 w 294"/>
                  <a:gd name="T19" fmla="*/ 84 h 122"/>
                  <a:gd name="T20" fmla="*/ 44 w 294"/>
                  <a:gd name="T21" fmla="*/ 82 h 122"/>
                  <a:gd name="T22" fmla="*/ 30 w 294"/>
                  <a:gd name="T23" fmla="*/ 76 h 122"/>
                  <a:gd name="T24" fmla="*/ 12 w 294"/>
                  <a:gd name="T25" fmla="*/ 66 h 122"/>
                  <a:gd name="T26" fmla="*/ 0 w 294"/>
                  <a:gd name="T27" fmla="*/ 54 h 122"/>
                  <a:gd name="T28" fmla="*/ 6 w 294"/>
                  <a:gd name="T29" fmla="*/ 88 h 122"/>
                  <a:gd name="T30" fmla="*/ 10 w 294"/>
                  <a:gd name="T31" fmla="*/ 96 h 122"/>
                  <a:gd name="T32" fmla="*/ 26 w 294"/>
                  <a:gd name="T33" fmla="*/ 106 h 122"/>
                  <a:gd name="T34" fmla="*/ 36 w 294"/>
                  <a:gd name="T35" fmla="*/ 110 h 122"/>
                  <a:gd name="T36" fmla="*/ 64 w 294"/>
                  <a:gd name="T37" fmla="*/ 118 h 122"/>
                  <a:gd name="T38" fmla="*/ 92 w 294"/>
                  <a:gd name="T39" fmla="*/ 122 h 122"/>
                  <a:gd name="T40" fmla="*/ 120 w 294"/>
                  <a:gd name="T41" fmla="*/ 122 h 122"/>
                  <a:gd name="T42" fmla="*/ 146 w 294"/>
                  <a:gd name="T43" fmla="*/ 118 h 122"/>
                  <a:gd name="T44" fmla="*/ 160 w 294"/>
                  <a:gd name="T45" fmla="*/ 116 h 122"/>
                  <a:gd name="T46" fmla="*/ 172 w 294"/>
                  <a:gd name="T47" fmla="*/ 114 h 122"/>
                  <a:gd name="T48" fmla="*/ 198 w 294"/>
                  <a:gd name="T49" fmla="*/ 106 h 122"/>
                  <a:gd name="T50" fmla="*/ 224 w 294"/>
                  <a:gd name="T51" fmla="*/ 96 h 122"/>
                  <a:gd name="T52" fmla="*/ 248 w 294"/>
                  <a:gd name="T53" fmla="*/ 84 h 122"/>
                  <a:gd name="T54" fmla="*/ 262 w 294"/>
                  <a:gd name="T55" fmla="*/ 76 h 122"/>
                  <a:gd name="T56" fmla="*/ 272 w 294"/>
                  <a:gd name="T57" fmla="*/ 66 h 122"/>
                  <a:gd name="T58" fmla="*/ 286 w 294"/>
                  <a:gd name="T59" fmla="*/ 50 h 122"/>
                  <a:gd name="T60" fmla="*/ 294 w 294"/>
                  <a:gd name="T61" fmla="*/ 36 h 122"/>
                  <a:gd name="T62" fmla="*/ 286 w 294"/>
                  <a:gd name="T63" fmla="*/ 0 h 122"/>
                  <a:gd name="T64" fmla="*/ 284 w 294"/>
                  <a:gd name="T65" fmla="*/ 8 h 122"/>
                  <a:gd name="T66" fmla="*/ 274 w 294"/>
                  <a:gd name="T67" fmla="*/ 24 h 122"/>
                  <a:gd name="T68" fmla="*/ 266 w 294"/>
                  <a:gd name="T69" fmla="*/ 32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94" h="122">
                    <a:moveTo>
                      <a:pt x="266" y="32"/>
                    </a:moveTo>
                    <a:lnTo>
                      <a:pt x="266" y="32"/>
                    </a:lnTo>
                    <a:lnTo>
                      <a:pt x="254" y="42"/>
                    </a:lnTo>
                    <a:lnTo>
                      <a:pt x="242" y="50"/>
                    </a:lnTo>
                    <a:lnTo>
                      <a:pt x="242" y="50"/>
                    </a:lnTo>
                    <a:lnTo>
                      <a:pt x="218" y="62"/>
                    </a:lnTo>
                    <a:lnTo>
                      <a:pt x="218" y="62"/>
                    </a:lnTo>
                    <a:lnTo>
                      <a:pt x="192" y="72"/>
                    </a:lnTo>
                    <a:lnTo>
                      <a:pt x="192" y="72"/>
                    </a:lnTo>
                    <a:lnTo>
                      <a:pt x="166" y="80"/>
                    </a:lnTo>
                    <a:lnTo>
                      <a:pt x="166" y="80"/>
                    </a:lnTo>
                    <a:lnTo>
                      <a:pt x="154" y="82"/>
                    </a:lnTo>
                    <a:lnTo>
                      <a:pt x="154" y="82"/>
                    </a:lnTo>
                    <a:lnTo>
                      <a:pt x="140" y="84"/>
                    </a:lnTo>
                    <a:lnTo>
                      <a:pt x="140" y="84"/>
                    </a:lnTo>
                    <a:lnTo>
                      <a:pt x="114" y="86"/>
                    </a:lnTo>
                    <a:lnTo>
                      <a:pt x="114" y="86"/>
                    </a:lnTo>
                    <a:lnTo>
                      <a:pt x="86" y="88"/>
                    </a:lnTo>
                    <a:lnTo>
                      <a:pt x="86" y="88"/>
                    </a:lnTo>
                    <a:lnTo>
                      <a:pt x="58" y="84"/>
                    </a:lnTo>
                    <a:lnTo>
                      <a:pt x="58" y="84"/>
                    </a:lnTo>
                    <a:lnTo>
                      <a:pt x="44" y="82"/>
                    </a:lnTo>
                    <a:lnTo>
                      <a:pt x="30" y="76"/>
                    </a:lnTo>
                    <a:lnTo>
                      <a:pt x="30" y="76"/>
                    </a:lnTo>
                    <a:lnTo>
                      <a:pt x="20" y="72"/>
                    </a:lnTo>
                    <a:lnTo>
                      <a:pt x="12" y="66"/>
                    </a:lnTo>
                    <a:lnTo>
                      <a:pt x="4" y="60"/>
                    </a:lnTo>
                    <a:lnTo>
                      <a:pt x="0" y="54"/>
                    </a:lnTo>
                    <a:lnTo>
                      <a:pt x="0" y="54"/>
                    </a:lnTo>
                    <a:lnTo>
                      <a:pt x="6" y="88"/>
                    </a:lnTo>
                    <a:lnTo>
                      <a:pt x="6" y="88"/>
                    </a:lnTo>
                    <a:lnTo>
                      <a:pt x="10" y="96"/>
                    </a:lnTo>
                    <a:lnTo>
                      <a:pt x="18" y="100"/>
                    </a:lnTo>
                    <a:lnTo>
                      <a:pt x="26" y="106"/>
                    </a:lnTo>
                    <a:lnTo>
                      <a:pt x="36" y="110"/>
                    </a:lnTo>
                    <a:lnTo>
                      <a:pt x="36" y="110"/>
                    </a:lnTo>
                    <a:lnTo>
                      <a:pt x="50" y="114"/>
                    </a:lnTo>
                    <a:lnTo>
                      <a:pt x="64" y="118"/>
                    </a:lnTo>
                    <a:lnTo>
                      <a:pt x="64" y="118"/>
                    </a:lnTo>
                    <a:lnTo>
                      <a:pt x="92" y="122"/>
                    </a:lnTo>
                    <a:lnTo>
                      <a:pt x="92" y="122"/>
                    </a:lnTo>
                    <a:lnTo>
                      <a:pt x="120" y="122"/>
                    </a:lnTo>
                    <a:lnTo>
                      <a:pt x="120" y="122"/>
                    </a:lnTo>
                    <a:lnTo>
                      <a:pt x="146" y="118"/>
                    </a:lnTo>
                    <a:lnTo>
                      <a:pt x="146" y="118"/>
                    </a:lnTo>
                    <a:lnTo>
                      <a:pt x="160" y="116"/>
                    </a:lnTo>
                    <a:lnTo>
                      <a:pt x="160" y="116"/>
                    </a:lnTo>
                    <a:lnTo>
                      <a:pt x="172" y="114"/>
                    </a:lnTo>
                    <a:lnTo>
                      <a:pt x="172" y="114"/>
                    </a:lnTo>
                    <a:lnTo>
                      <a:pt x="198" y="106"/>
                    </a:lnTo>
                    <a:lnTo>
                      <a:pt x="198" y="106"/>
                    </a:lnTo>
                    <a:lnTo>
                      <a:pt x="224" y="96"/>
                    </a:lnTo>
                    <a:lnTo>
                      <a:pt x="224" y="96"/>
                    </a:lnTo>
                    <a:lnTo>
                      <a:pt x="248" y="84"/>
                    </a:lnTo>
                    <a:lnTo>
                      <a:pt x="248" y="84"/>
                    </a:lnTo>
                    <a:lnTo>
                      <a:pt x="262" y="76"/>
                    </a:lnTo>
                    <a:lnTo>
                      <a:pt x="272" y="66"/>
                    </a:lnTo>
                    <a:lnTo>
                      <a:pt x="272" y="66"/>
                    </a:lnTo>
                    <a:lnTo>
                      <a:pt x="280" y="58"/>
                    </a:lnTo>
                    <a:lnTo>
                      <a:pt x="286" y="50"/>
                    </a:lnTo>
                    <a:lnTo>
                      <a:pt x="290" y="44"/>
                    </a:lnTo>
                    <a:lnTo>
                      <a:pt x="294" y="36"/>
                    </a:lnTo>
                    <a:lnTo>
                      <a:pt x="294" y="36"/>
                    </a:lnTo>
                    <a:lnTo>
                      <a:pt x="286" y="0"/>
                    </a:lnTo>
                    <a:lnTo>
                      <a:pt x="286" y="0"/>
                    </a:lnTo>
                    <a:lnTo>
                      <a:pt x="284" y="8"/>
                    </a:lnTo>
                    <a:lnTo>
                      <a:pt x="280" y="16"/>
                    </a:lnTo>
                    <a:lnTo>
                      <a:pt x="274" y="24"/>
                    </a:lnTo>
                    <a:lnTo>
                      <a:pt x="266" y="32"/>
                    </a:lnTo>
                    <a:lnTo>
                      <a:pt x="266" y="32"/>
                    </a:lnTo>
                    <a:close/>
                  </a:path>
                </a:pathLst>
              </a:custGeom>
              <a:solidFill>
                <a:srgbClr val="C081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/>
              <a:lstStyle/>
              <a:p>
                <a:endParaRPr lang="en-AU" sz="1125"/>
              </a:p>
            </p:txBody>
          </p:sp>
          <p:sp>
            <p:nvSpPr>
              <p:cNvPr id="67" name="Freeform 72"/>
              <p:cNvSpPr>
                <a:spLocks noEditPoints="1"/>
              </p:cNvSpPr>
              <p:nvPr/>
            </p:nvSpPr>
            <p:spPr bwMode="auto">
              <a:xfrm>
                <a:off x="7369175" y="4419600"/>
                <a:ext cx="180975" cy="117475"/>
              </a:xfrm>
              <a:custGeom>
                <a:avLst/>
                <a:gdLst>
                  <a:gd name="T0" fmla="*/ 108 w 114"/>
                  <a:gd name="T1" fmla="*/ 66 h 74"/>
                  <a:gd name="T2" fmla="*/ 98 w 114"/>
                  <a:gd name="T3" fmla="*/ 60 h 74"/>
                  <a:gd name="T4" fmla="*/ 80 w 114"/>
                  <a:gd name="T5" fmla="*/ 70 h 74"/>
                  <a:gd name="T6" fmla="*/ 72 w 114"/>
                  <a:gd name="T7" fmla="*/ 72 h 74"/>
                  <a:gd name="T8" fmla="*/ 62 w 114"/>
                  <a:gd name="T9" fmla="*/ 74 h 74"/>
                  <a:gd name="T10" fmla="*/ 42 w 114"/>
                  <a:gd name="T11" fmla="*/ 68 h 74"/>
                  <a:gd name="T12" fmla="*/ 54 w 114"/>
                  <a:gd name="T13" fmla="*/ 58 h 74"/>
                  <a:gd name="T14" fmla="*/ 62 w 114"/>
                  <a:gd name="T15" fmla="*/ 60 h 74"/>
                  <a:gd name="T16" fmla="*/ 72 w 114"/>
                  <a:gd name="T17" fmla="*/ 60 h 74"/>
                  <a:gd name="T18" fmla="*/ 90 w 114"/>
                  <a:gd name="T19" fmla="*/ 54 h 74"/>
                  <a:gd name="T20" fmla="*/ 72 w 114"/>
                  <a:gd name="T21" fmla="*/ 46 h 74"/>
                  <a:gd name="T22" fmla="*/ 58 w 114"/>
                  <a:gd name="T23" fmla="*/ 36 h 74"/>
                  <a:gd name="T24" fmla="*/ 36 w 114"/>
                  <a:gd name="T25" fmla="*/ 44 h 74"/>
                  <a:gd name="T26" fmla="*/ 28 w 114"/>
                  <a:gd name="T27" fmla="*/ 46 h 74"/>
                  <a:gd name="T28" fmla="*/ 20 w 114"/>
                  <a:gd name="T29" fmla="*/ 46 h 74"/>
                  <a:gd name="T30" fmla="*/ 6 w 114"/>
                  <a:gd name="T31" fmla="*/ 42 h 74"/>
                  <a:gd name="T32" fmla="*/ 2 w 114"/>
                  <a:gd name="T33" fmla="*/ 38 h 74"/>
                  <a:gd name="T34" fmla="*/ 0 w 114"/>
                  <a:gd name="T35" fmla="*/ 30 h 74"/>
                  <a:gd name="T36" fmla="*/ 0 w 114"/>
                  <a:gd name="T37" fmla="*/ 26 h 74"/>
                  <a:gd name="T38" fmla="*/ 16 w 114"/>
                  <a:gd name="T39" fmla="*/ 12 h 74"/>
                  <a:gd name="T40" fmla="*/ 12 w 114"/>
                  <a:gd name="T41" fmla="*/ 10 h 74"/>
                  <a:gd name="T42" fmla="*/ 18 w 114"/>
                  <a:gd name="T43" fmla="*/ 6 h 74"/>
                  <a:gd name="T44" fmla="*/ 22 w 114"/>
                  <a:gd name="T45" fmla="*/ 8 h 74"/>
                  <a:gd name="T46" fmla="*/ 32 w 114"/>
                  <a:gd name="T47" fmla="*/ 4 h 74"/>
                  <a:gd name="T48" fmla="*/ 42 w 114"/>
                  <a:gd name="T49" fmla="*/ 0 h 74"/>
                  <a:gd name="T50" fmla="*/ 64 w 114"/>
                  <a:gd name="T51" fmla="*/ 2 h 74"/>
                  <a:gd name="T52" fmla="*/ 54 w 114"/>
                  <a:gd name="T53" fmla="*/ 10 h 74"/>
                  <a:gd name="T54" fmla="*/ 48 w 114"/>
                  <a:gd name="T55" fmla="*/ 8 h 74"/>
                  <a:gd name="T56" fmla="*/ 42 w 114"/>
                  <a:gd name="T57" fmla="*/ 8 h 74"/>
                  <a:gd name="T58" fmla="*/ 30 w 114"/>
                  <a:gd name="T59" fmla="*/ 12 h 74"/>
                  <a:gd name="T60" fmla="*/ 42 w 114"/>
                  <a:gd name="T61" fmla="*/ 20 h 74"/>
                  <a:gd name="T62" fmla="*/ 56 w 114"/>
                  <a:gd name="T63" fmla="*/ 26 h 74"/>
                  <a:gd name="T64" fmla="*/ 70 w 114"/>
                  <a:gd name="T65" fmla="*/ 20 h 74"/>
                  <a:gd name="T66" fmla="*/ 82 w 114"/>
                  <a:gd name="T67" fmla="*/ 18 h 74"/>
                  <a:gd name="T68" fmla="*/ 94 w 114"/>
                  <a:gd name="T69" fmla="*/ 18 h 74"/>
                  <a:gd name="T70" fmla="*/ 104 w 114"/>
                  <a:gd name="T71" fmla="*/ 22 h 74"/>
                  <a:gd name="T72" fmla="*/ 112 w 114"/>
                  <a:gd name="T73" fmla="*/ 32 h 74"/>
                  <a:gd name="T74" fmla="*/ 114 w 114"/>
                  <a:gd name="T75" fmla="*/ 36 h 74"/>
                  <a:gd name="T76" fmla="*/ 112 w 114"/>
                  <a:gd name="T77" fmla="*/ 44 h 74"/>
                  <a:gd name="T78" fmla="*/ 104 w 114"/>
                  <a:gd name="T79" fmla="*/ 54 h 74"/>
                  <a:gd name="T80" fmla="*/ 114 w 114"/>
                  <a:gd name="T81" fmla="*/ 60 h 74"/>
                  <a:gd name="T82" fmla="*/ 108 w 114"/>
                  <a:gd name="T83" fmla="*/ 66 h 74"/>
                  <a:gd name="T84" fmla="*/ 22 w 114"/>
                  <a:gd name="T85" fmla="*/ 16 h 74"/>
                  <a:gd name="T86" fmla="*/ 18 w 114"/>
                  <a:gd name="T87" fmla="*/ 20 h 74"/>
                  <a:gd name="T88" fmla="*/ 16 w 114"/>
                  <a:gd name="T89" fmla="*/ 26 h 74"/>
                  <a:gd name="T90" fmla="*/ 20 w 114"/>
                  <a:gd name="T91" fmla="*/ 32 h 74"/>
                  <a:gd name="T92" fmla="*/ 24 w 114"/>
                  <a:gd name="T93" fmla="*/ 36 h 74"/>
                  <a:gd name="T94" fmla="*/ 30 w 114"/>
                  <a:gd name="T95" fmla="*/ 36 h 74"/>
                  <a:gd name="T96" fmla="*/ 48 w 114"/>
                  <a:gd name="T97" fmla="*/ 30 h 74"/>
                  <a:gd name="T98" fmla="*/ 34 w 114"/>
                  <a:gd name="T99" fmla="*/ 24 h 74"/>
                  <a:gd name="T100" fmla="*/ 22 w 114"/>
                  <a:gd name="T101" fmla="*/ 16 h 74"/>
                  <a:gd name="T102" fmla="*/ 96 w 114"/>
                  <a:gd name="T103" fmla="*/ 50 h 74"/>
                  <a:gd name="T104" fmla="*/ 96 w 114"/>
                  <a:gd name="T105" fmla="*/ 50 h 74"/>
                  <a:gd name="T106" fmla="*/ 100 w 114"/>
                  <a:gd name="T107" fmla="*/ 38 h 74"/>
                  <a:gd name="T108" fmla="*/ 98 w 114"/>
                  <a:gd name="T109" fmla="*/ 34 h 74"/>
                  <a:gd name="T110" fmla="*/ 94 w 114"/>
                  <a:gd name="T111" fmla="*/ 30 h 74"/>
                  <a:gd name="T112" fmla="*/ 82 w 114"/>
                  <a:gd name="T113" fmla="*/ 26 h 74"/>
                  <a:gd name="T114" fmla="*/ 76 w 114"/>
                  <a:gd name="T115" fmla="*/ 28 h 74"/>
                  <a:gd name="T116" fmla="*/ 66 w 114"/>
                  <a:gd name="T117" fmla="*/ 32 h 74"/>
                  <a:gd name="T118" fmla="*/ 80 w 114"/>
                  <a:gd name="T119" fmla="*/ 40 h 74"/>
                  <a:gd name="T120" fmla="*/ 96 w 114"/>
                  <a:gd name="T121" fmla="*/ 5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14" h="74">
                    <a:moveTo>
                      <a:pt x="108" y="66"/>
                    </a:moveTo>
                    <a:lnTo>
                      <a:pt x="108" y="66"/>
                    </a:lnTo>
                    <a:lnTo>
                      <a:pt x="98" y="60"/>
                    </a:lnTo>
                    <a:lnTo>
                      <a:pt x="98" y="60"/>
                    </a:lnTo>
                    <a:lnTo>
                      <a:pt x="88" y="66"/>
                    </a:lnTo>
                    <a:lnTo>
                      <a:pt x="80" y="70"/>
                    </a:lnTo>
                    <a:lnTo>
                      <a:pt x="80" y="70"/>
                    </a:lnTo>
                    <a:lnTo>
                      <a:pt x="72" y="72"/>
                    </a:lnTo>
                    <a:lnTo>
                      <a:pt x="62" y="74"/>
                    </a:lnTo>
                    <a:lnTo>
                      <a:pt x="62" y="74"/>
                    </a:lnTo>
                    <a:lnTo>
                      <a:pt x="52" y="72"/>
                    </a:lnTo>
                    <a:lnTo>
                      <a:pt x="42" y="68"/>
                    </a:lnTo>
                    <a:lnTo>
                      <a:pt x="42" y="68"/>
                    </a:lnTo>
                    <a:lnTo>
                      <a:pt x="54" y="58"/>
                    </a:lnTo>
                    <a:lnTo>
                      <a:pt x="54" y="58"/>
                    </a:lnTo>
                    <a:lnTo>
                      <a:pt x="62" y="60"/>
                    </a:lnTo>
                    <a:lnTo>
                      <a:pt x="72" y="60"/>
                    </a:lnTo>
                    <a:lnTo>
                      <a:pt x="72" y="60"/>
                    </a:lnTo>
                    <a:lnTo>
                      <a:pt x="80" y="58"/>
                    </a:lnTo>
                    <a:lnTo>
                      <a:pt x="90" y="54"/>
                    </a:lnTo>
                    <a:lnTo>
                      <a:pt x="90" y="54"/>
                    </a:lnTo>
                    <a:lnTo>
                      <a:pt x="72" y="46"/>
                    </a:lnTo>
                    <a:lnTo>
                      <a:pt x="72" y="46"/>
                    </a:lnTo>
                    <a:lnTo>
                      <a:pt x="58" y="36"/>
                    </a:lnTo>
                    <a:lnTo>
                      <a:pt x="58" y="36"/>
                    </a:lnTo>
                    <a:lnTo>
                      <a:pt x="36" y="44"/>
                    </a:lnTo>
                    <a:lnTo>
                      <a:pt x="36" y="44"/>
                    </a:lnTo>
                    <a:lnTo>
                      <a:pt x="28" y="46"/>
                    </a:lnTo>
                    <a:lnTo>
                      <a:pt x="20" y="46"/>
                    </a:lnTo>
                    <a:lnTo>
                      <a:pt x="20" y="46"/>
                    </a:lnTo>
                    <a:lnTo>
                      <a:pt x="12" y="44"/>
                    </a:lnTo>
                    <a:lnTo>
                      <a:pt x="6" y="42"/>
                    </a:lnTo>
                    <a:lnTo>
                      <a:pt x="6" y="42"/>
                    </a:lnTo>
                    <a:lnTo>
                      <a:pt x="2" y="38"/>
                    </a:lnTo>
                    <a:lnTo>
                      <a:pt x="0" y="34"/>
                    </a:lnTo>
                    <a:lnTo>
                      <a:pt x="0" y="30"/>
                    </a:lnTo>
                    <a:lnTo>
                      <a:pt x="0" y="26"/>
                    </a:lnTo>
                    <a:lnTo>
                      <a:pt x="0" y="26"/>
                    </a:lnTo>
                    <a:lnTo>
                      <a:pt x="6" y="18"/>
                    </a:lnTo>
                    <a:lnTo>
                      <a:pt x="16" y="12"/>
                    </a:lnTo>
                    <a:lnTo>
                      <a:pt x="16" y="12"/>
                    </a:lnTo>
                    <a:lnTo>
                      <a:pt x="12" y="10"/>
                    </a:lnTo>
                    <a:lnTo>
                      <a:pt x="12" y="10"/>
                    </a:lnTo>
                    <a:lnTo>
                      <a:pt x="18" y="6"/>
                    </a:lnTo>
                    <a:lnTo>
                      <a:pt x="18" y="6"/>
                    </a:lnTo>
                    <a:lnTo>
                      <a:pt x="22" y="8"/>
                    </a:lnTo>
                    <a:lnTo>
                      <a:pt x="22" y="8"/>
                    </a:lnTo>
                    <a:lnTo>
                      <a:pt x="32" y="4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54" y="0"/>
                    </a:lnTo>
                    <a:lnTo>
                      <a:pt x="64" y="2"/>
                    </a:lnTo>
                    <a:lnTo>
                      <a:pt x="64" y="2"/>
                    </a:lnTo>
                    <a:lnTo>
                      <a:pt x="54" y="10"/>
                    </a:lnTo>
                    <a:lnTo>
                      <a:pt x="54" y="10"/>
                    </a:lnTo>
                    <a:lnTo>
                      <a:pt x="48" y="8"/>
                    </a:lnTo>
                    <a:lnTo>
                      <a:pt x="42" y="8"/>
                    </a:lnTo>
                    <a:lnTo>
                      <a:pt x="42" y="8"/>
                    </a:lnTo>
                    <a:lnTo>
                      <a:pt x="30" y="12"/>
                    </a:lnTo>
                    <a:lnTo>
                      <a:pt x="30" y="12"/>
                    </a:lnTo>
                    <a:lnTo>
                      <a:pt x="42" y="20"/>
                    </a:lnTo>
                    <a:lnTo>
                      <a:pt x="42" y="20"/>
                    </a:lnTo>
                    <a:lnTo>
                      <a:pt x="56" y="26"/>
                    </a:lnTo>
                    <a:lnTo>
                      <a:pt x="56" y="26"/>
                    </a:lnTo>
                    <a:lnTo>
                      <a:pt x="70" y="20"/>
                    </a:lnTo>
                    <a:lnTo>
                      <a:pt x="70" y="20"/>
                    </a:lnTo>
                    <a:lnTo>
                      <a:pt x="82" y="18"/>
                    </a:lnTo>
                    <a:lnTo>
                      <a:pt x="82" y="18"/>
                    </a:lnTo>
                    <a:lnTo>
                      <a:pt x="94" y="18"/>
                    </a:lnTo>
                    <a:lnTo>
                      <a:pt x="94" y="18"/>
                    </a:lnTo>
                    <a:lnTo>
                      <a:pt x="104" y="22"/>
                    </a:lnTo>
                    <a:lnTo>
                      <a:pt x="104" y="22"/>
                    </a:lnTo>
                    <a:lnTo>
                      <a:pt x="110" y="28"/>
                    </a:lnTo>
                    <a:lnTo>
                      <a:pt x="112" y="32"/>
                    </a:lnTo>
                    <a:lnTo>
                      <a:pt x="114" y="36"/>
                    </a:lnTo>
                    <a:lnTo>
                      <a:pt x="114" y="36"/>
                    </a:lnTo>
                    <a:lnTo>
                      <a:pt x="114" y="40"/>
                    </a:lnTo>
                    <a:lnTo>
                      <a:pt x="112" y="44"/>
                    </a:lnTo>
                    <a:lnTo>
                      <a:pt x="104" y="54"/>
                    </a:lnTo>
                    <a:lnTo>
                      <a:pt x="104" y="54"/>
                    </a:lnTo>
                    <a:lnTo>
                      <a:pt x="114" y="60"/>
                    </a:lnTo>
                    <a:lnTo>
                      <a:pt x="114" y="60"/>
                    </a:lnTo>
                    <a:lnTo>
                      <a:pt x="108" y="66"/>
                    </a:lnTo>
                    <a:lnTo>
                      <a:pt x="108" y="66"/>
                    </a:lnTo>
                    <a:close/>
                    <a:moveTo>
                      <a:pt x="22" y="16"/>
                    </a:moveTo>
                    <a:lnTo>
                      <a:pt x="22" y="16"/>
                    </a:lnTo>
                    <a:lnTo>
                      <a:pt x="22" y="16"/>
                    </a:lnTo>
                    <a:lnTo>
                      <a:pt x="18" y="20"/>
                    </a:lnTo>
                    <a:lnTo>
                      <a:pt x="16" y="26"/>
                    </a:lnTo>
                    <a:lnTo>
                      <a:pt x="16" y="26"/>
                    </a:lnTo>
                    <a:lnTo>
                      <a:pt x="16" y="30"/>
                    </a:lnTo>
                    <a:lnTo>
                      <a:pt x="20" y="32"/>
                    </a:lnTo>
                    <a:lnTo>
                      <a:pt x="20" y="32"/>
                    </a:lnTo>
                    <a:lnTo>
                      <a:pt x="24" y="36"/>
                    </a:lnTo>
                    <a:lnTo>
                      <a:pt x="30" y="36"/>
                    </a:lnTo>
                    <a:lnTo>
                      <a:pt x="30" y="36"/>
                    </a:lnTo>
                    <a:lnTo>
                      <a:pt x="38" y="34"/>
                    </a:lnTo>
                    <a:lnTo>
                      <a:pt x="48" y="30"/>
                    </a:lnTo>
                    <a:lnTo>
                      <a:pt x="48" y="30"/>
                    </a:lnTo>
                    <a:lnTo>
                      <a:pt x="34" y="24"/>
                    </a:lnTo>
                    <a:lnTo>
                      <a:pt x="34" y="24"/>
                    </a:lnTo>
                    <a:lnTo>
                      <a:pt x="22" y="16"/>
                    </a:lnTo>
                    <a:lnTo>
                      <a:pt x="22" y="16"/>
                    </a:lnTo>
                    <a:close/>
                    <a:moveTo>
                      <a:pt x="96" y="50"/>
                    </a:moveTo>
                    <a:lnTo>
                      <a:pt x="96" y="50"/>
                    </a:lnTo>
                    <a:lnTo>
                      <a:pt x="96" y="50"/>
                    </a:lnTo>
                    <a:lnTo>
                      <a:pt x="100" y="44"/>
                    </a:lnTo>
                    <a:lnTo>
                      <a:pt x="100" y="38"/>
                    </a:lnTo>
                    <a:lnTo>
                      <a:pt x="100" y="38"/>
                    </a:lnTo>
                    <a:lnTo>
                      <a:pt x="98" y="34"/>
                    </a:lnTo>
                    <a:lnTo>
                      <a:pt x="94" y="30"/>
                    </a:lnTo>
                    <a:lnTo>
                      <a:pt x="94" y="30"/>
                    </a:lnTo>
                    <a:lnTo>
                      <a:pt x="88" y="28"/>
                    </a:lnTo>
                    <a:lnTo>
                      <a:pt x="82" y="26"/>
                    </a:lnTo>
                    <a:lnTo>
                      <a:pt x="82" y="26"/>
                    </a:lnTo>
                    <a:lnTo>
                      <a:pt x="76" y="28"/>
                    </a:lnTo>
                    <a:lnTo>
                      <a:pt x="66" y="32"/>
                    </a:lnTo>
                    <a:lnTo>
                      <a:pt x="66" y="32"/>
                    </a:lnTo>
                    <a:lnTo>
                      <a:pt x="80" y="40"/>
                    </a:lnTo>
                    <a:lnTo>
                      <a:pt x="80" y="40"/>
                    </a:lnTo>
                    <a:lnTo>
                      <a:pt x="96" y="50"/>
                    </a:lnTo>
                    <a:lnTo>
                      <a:pt x="96" y="50"/>
                    </a:lnTo>
                    <a:close/>
                  </a:path>
                </a:pathLst>
              </a:custGeom>
              <a:solidFill>
                <a:srgbClr val="8057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/>
              <a:lstStyle/>
              <a:p>
                <a:endParaRPr lang="en-AU" sz="1125"/>
              </a:p>
            </p:txBody>
          </p:sp>
          <p:sp>
            <p:nvSpPr>
              <p:cNvPr id="68" name="Freeform 73"/>
              <p:cNvSpPr/>
              <p:nvPr/>
            </p:nvSpPr>
            <p:spPr bwMode="auto">
              <a:xfrm>
                <a:off x="7162800" y="4308475"/>
                <a:ext cx="457200" cy="225425"/>
              </a:xfrm>
              <a:custGeom>
                <a:avLst/>
                <a:gdLst>
                  <a:gd name="T0" fmla="*/ 132 w 288"/>
                  <a:gd name="T1" fmla="*/ 6 h 142"/>
                  <a:gd name="T2" fmla="*/ 132 w 288"/>
                  <a:gd name="T3" fmla="*/ 6 h 142"/>
                  <a:gd name="T4" fmla="*/ 102 w 288"/>
                  <a:gd name="T5" fmla="*/ 12 h 142"/>
                  <a:gd name="T6" fmla="*/ 76 w 288"/>
                  <a:gd name="T7" fmla="*/ 22 h 142"/>
                  <a:gd name="T8" fmla="*/ 54 w 288"/>
                  <a:gd name="T9" fmla="*/ 32 h 142"/>
                  <a:gd name="T10" fmla="*/ 34 w 288"/>
                  <a:gd name="T11" fmla="*/ 44 h 142"/>
                  <a:gd name="T12" fmla="*/ 18 w 288"/>
                  <a:gd name="T13" fmla="*/ 56 h 142"/>
                  <a:gd name="T14" fmla="*/ 6 w 288"/>
                  <a:gd name="T15" fmla="*/ 70 h 142"/>
                  <a:gd name="T16" fmla="*/ 2 w 288"/>
                  <a:gd name="T17" fmla="*/ 78 h 142"/>
                  <a:gd name="T18" fmla="*/ 0 w 288"/>
                  <a:gd name="T19" fmla="*/ 84 h 142"/>
                  <a:gd name="T20" fmla="*/ 0 w 288"/>
                  <a:gd name="T21" fmla="*/ 92 h 142"/>
                  <a:gd name="T22" fmla="*/ 0 w 288"/>
                  <a:gd name="T23" fmla="*/ 98 h 142"/>
                  <a:gd name="T24" fmla="*/ 0 w 288"/>
                  <a:gd name="T25" fmla="*/ 98 h 142"/>
                  <a:gd name="T26" fmla="*/ 2 w 288"/>
                  <a:gd name="T27" fmla="*/ 104 h 142"/>
                  <a:gd name="T28" fmla="*/ 6 w 288"/>
                  <a:gd name="T29" fmla="*/ 110 h 142"/>
                  <a:gd name="T30" fmla="*/ 10 w 288"/>
                  <a:gd name="T31" fmla="*/ 116 h 142"/>
                  <a:gd name="T32" fmla="*/ 16 w 288"/>
                  <a:gd name="T33" fmla="*/ 122 h 142"/>
                  <a:gd name="T34" fmla="*/ 32 w 288"/>
                  <a:gd name="T35" fmla="*/ 130 h 142"/>
                  <a:gd name="T36" fmla="*/ 50 w 288"/>
                  <a:gd name="T37" fmla="*/ 136 h 142"/>
                  <a:gd name="T38" fmla="*/ 74 w 288"/>
                  <a:gd name="T39" fmla="*/ 140 h 142"/>
                  <a:gd name="T40" fmla="*/ 100 w 288"/>
                  <a:gd name="T41" fmla="*/ 142 h 142"/>
                  <a:gd name="T42" fmla="*/ 126 w 288"/>
                  <a:gd name="T43" fmla="*/ 140 h 142"/>
                  <a:gd name="T44" fmla="*/ 156 w 288"/>
                  <a:gd name="T45" fmla="*/ 136 h 142"/>
                  <a:gd name="T46" fmla="*/ 156 w 288"/>
                  <a:gd name="T47" fmla="*/ 136 h 142"/>
                  <a:gd name="T48" fmla="*/ 184 w 288"/>
                  <a:gd name="T49" fmla="*/ 130 h 142"/>
                  <a:gd name="T50" fmla="*/ 212 w 288"/>
                  <a:gd name="T51" fmla="*/ 122 h 142"/>
                  <a:gd name="T52" fmla="*/ 234 w 288"/>
                  <a:gd name="T53" fmla="*/ 110 h 142"/>
                  <a:gd name="T54" fmla="*/ 254 w 288"/>
                  <a:gd name="T55" fmla="*/ 98 h 142"/>
                  <a:gd name="T56" fmla="*/ 270 w 288"/>
                  <a:gd name="T57" fmla="*/ 86 h 142"/>
                  <a:gd name="T58" fmla="*/ 282 w 288"/>
                  <a:gd name="T59" fmla="*/ 72 h 142"/>
                  <a:gd name="T60" fmla="*/ 284 w 288"/>
                  <a:gd name="T61" fmla="*/ 66 h 142"/>
                  <a:gd name="T62" fmla="*/ 288 w 288"/>
                  <a:gd name="T63" fmla="*/ 58 h 142"/>
                  <a:gd name="T64" fmla="*/ 288 w 288"/>
                  <a:gd name="T65" fmla="*/ 52 h 142"/>
                  <a:gd name="T66" fmla="*/ 288 w 288"/>
                  <a:gd name="T67" fmla="*/ 44 h 142"/>
                  <a:gd name="T68" fmla="*/ 288 w 288"/>
                  <a:gd name="T69" fmla="*/ 44 h 142"/>
                  <a:gd name="T70" fmla="*/ 286 w 288"/>
                  <a:gd name="T71" fmla="*/ 38 h 142"/>
                  <a:gd name="T72" fmla="*/ 282 w 288"/>
                  <a:gd name="T73" fmla="*/ 32 h 142"/>
                  <a:gd name="T74" fmla="*/ 278 w 288"/>
                  <a:gd name="T75" fmla="*/ 26 h 142"/>
                  <a:gd name="T76" fmla="*/ 272 w 288"/>
                  <a:gd name="T77" fmla="*/ 20 h 142"/>
                  <a:gd name="T78" fmla="*/ 256 w 288"/>
                  <a:gd name="T79" fmla="*/ 12 h 142"/>
                  <a:gd name="T80" fmla="*/ 236 w 288"/>
                  <a:gd name="T81" fmla="*/ 6 h 142"/>
                  <a:gd name="T82" fmla="*/ 214 w 288"/>
                  <a:gd name="T83" fmla="*/ 2 h 142"/>
                  <a:gd name="T84" fmla="*/ 188 w 288"/>
                  <a:gd name="T85" fmla="*/ 0 h 142"/>
                  <a:gd name="T86" fmla="*/ 160 w 288"/>
                  <a:gd name="T87" fmla="*/ 2 h 142"/>
                  <a:gd name="T88" fmla="*/ 132 w 288"/>
                  <a:gd name="T89" fmla="*/ 6 h 142"/>
                  <a:gd name="T90" fmla="*/ 132 w 288"/>
                  <a:gd name="T91" fmla="*/ 6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88" h="142">
                    <a:moveTo>
                      <a:pt x="132" y="6"/>
                    </a:moveTo>
                    <a:lnTo>
                      <a:pt x="132" y="6"/>
                    </a:lnTo>
                    <a:lnTo>
                      <a:pt x="102" y="12"/>
                    </a:lnTo>
                    <a:lnTo>
                      <a:pt x="76" y="22"/>
                    </a:lnTo>
                    <a:lnTo>
                      <a:pt x="54" y="32"/>
                    </a:lnTo>
                    <a:lnTo>
                      <a:pt x="34" y="44"/>
                    </a:lnTo>
                    <a:lnTo>
                      <a:pt x="18" y="56"/>
                    </a:lnTo>
                    <a:lnTo>
                      <a:pt x="6" y="70"/>
                    </a:lnTo>
                    <a:lnTo>
                      <a:pt x="2" y="78"/>
                    </a:lnTo>
                    <a:lnTo>
                      <a:pt x="0" y="84"/>
                    </a:lnTo>
                    <a:lnTo>
                      <a:pt x="0" y="92"/>
                    </a:lnTo>
                    <a:lnTo>
                      <a:pt x="0" y="98"/>
                    </a:lnTo>
                    <a:lnTo>
                      <a:pt x="0" y="98"/>
                    </a:lnTo>
                    <a:lnTo>
                      <a:pt x="2" y="104"/>
                    </a:lnTo>
                    <a:lnTo>
                      <a:pt x="6" y="110"/>
                    </a:lnTo>
                    <a:lnTo>
                      <a:pt x="10" y="116"/>
                    </a:lnTo>
                    <a:lnTo>
                      <a:pt x="16" y="122"/>
                    </a:lnTo>
                    <a:lnTo>
                      <a:pt x="32" y="130"/>
                    </a:lnTo>
                    <a:lnTo>
                      <a:pt x="50" y="136"/>
                    </a:lnTo>
                    <a:lnTo>
                      <a:pt x="74" y="140"/>
                    </a:lnTo>
                    <a:lnTo>
                      <a:pt x="100" y="142"/>
                    </a:lnTo>
                    <a:lnTo>
                      <a:pt x="126" y="140"/>
                    </a:lnTo>
                    <a:lnTo>
                      <a:pt x="156" y="136"/>
                    </a:lnTo>
                    <a:lnTo>
                      <a:pt x="156" y="136"/>
                    </a:lnTo>
                    <a:lnTo>
                      <a:pt x="184" y="130"/>
                    </a:lnTo>
                    <a:lnTo>
                      <a:pt x="212" y="122"/>
                    </a:lnTo>
                    <a:lnTo>
                      <a:pt x="234" y="110"/>
                    </a:lnTo>
                    <a:lnTo>
                      <a:pt x="254" y="98"/>
                    </a:lnTo>
                    <a:lnTo>
                      <a:pt x="270" y="86"/>
                    </a:lnTo>
                    <a:lnTo>
                      <a:pt x="282" y="72"/>
                    </a:lnTo>
                    <a:lnTo>
                      <a:pt x="284" y="66"/>
                    </a:lnTo>
                    <a:lnTo>
                      <a:pt x="288" y="58"/>
                    </a:lnTo>
                    <a:lnTo>
                      <a:pt x="288" y="52"/>
                    </a:lnTo>
                    <a:lnTo>
                      <a:pt x="288" y="44"/>
                    </a:lnTo>
                    <a:lnTo>
                      <a:pt x="288" y="44"/>
                    </a:lnTo>
                    <a:lnTo>
                      <a:pt x="286" y="38"/>
                    </a:lnTo>
                    <a:lnTo>
                      <a:pt x="282" y="32"/>
                    </a:lnTo>
                    <a:lnTo>
                      <a:pt x="278" y="26"/>
                    </a:lnTo>
                    <a:lnTo>
                      <a:pt x="272" y="20"/>
                    </a:lnTo>
                    <a:lnTo>
                      <a:pt x="256" y="12"/>
                    </a:lnTo>
                    <a:lnTo>
                      <a:pt x="236" y="6"/>
                    </a:lnTo>
                    <a:lnTo>
                      <a:pt x="214" y="2"/>
                    </a:lnTo>
                    <a:lnTo>
                      <a:pt x="188" y="0"/>
                    </a:lnTo>
                    <a:lnTo>
                      <a:pt x="160" y="2"/>
                    </a:lnTo>
                    <a:lnTo>
                      <a:pt x="132" y="6"/>
                    </a:lnTo>
                    <a:lnTo>
                      <a:pt x="132" y="6"/>
                    </a:lnTo>
                    <a:close/>
                  </a:path>
                </a:pathLst>
              </a:custGeom>
              <a:solidFill>
                <a:srgbClr val="ED9C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/>
              <a:lstStyle/>
              <a:p>
                <a:endParaRPr lang="en-AU" sz="1125"/>
              </a:p>
            </p:txBody>
          </p:sp>
          <p:sp>
            <p:nvSpPr>
              <p:cNvPr id="69" name="Freeform 74"/>
              <p:cNvSpPr/>
              <p:nvPr/>
            </p:nvSpPr>
            <p:spPr bwMode="auto">
              <a:xfrm>
                <a:off x="7191375" y="4327525"/>
                <a:ext cx="400050" cy="168275"/>
              </a:xfrm>
              <a:custGeom>
                <a:avLst/>
                <a:gdLst>
                  <a:gd name="T0" fmla="*/ 116 w 252"/>
                  <a:gd name="T1" fmla="*/ 6 h 106"/>
                  <a:gd name="T2" fmla="*/ 116 w 252"/>
                  <a:gd name="T3" fmla="*/ 6 h 106"/>
                  <a:gd name="T4" fmla="*/ 92 w 252"/>
                  <a:gd name="T5" fmla="*/ 10 h 106"/>
                  <a:gd name="T6" fmla="*/ 70 w 252"/>
                  <a:gd name="T7" fmla="*/ 18 h 106"/>
                  <a:gd name="T8" fmla="*/ 46 w 252"/>
                  <a:gd name="T9" fmla="*/ 28 h 106"/>
                  <a:gd name="T10" fmla="*/ 26 w 252"/>
                  <a:gd name="T11" fmla="*/ 40 h 106"/>
                  <a:gd name="T12" fmla="*/ 26 w 252"/>
                  <a:gd name="T13" fmla="*/ 40 h 106"/>
                  <a:gd name="T14" fmla="*/ 18 w 252"/>
                  <a:gd name="T15" fmla="*/ 48 h 106"/>
                  <a:gd name="T16" fmla="*/ 8 w 252"/>
                  <a:gd name="T17" fmla="*/ 56 h 106"/>
                  <a:gd name="T18" fmla="*/ 2 w 252"/>
                  <a:gd name="T19" fmla="*/ 66 h 106"/>
                  <a:gd name="T20" fmla="*/ 0 w 252"/>
                  <a:gd name="T21" fmla="*/ 72 h 106"/>
                  <a:gd name="T22" fmla="*/ 0 w 252"/>
                  <a:gd name="T23" fmla="*/ 76 h 106"/>
                  <a:gd name="T24" fmla="*/ 0 w 252"/>
                  <a:gd name="T25" fmla="*/ 76 h 106"/>
                  <a:gd name="T26" fmla="*/ 2 w 252"/>
                  <a:gd name="T27" fmla="*/ 82 h 106"/>
                  <a:gd name="T28" fmla="*/ 4 w 252"/>
                  <a:gd name="T29" fmla="*/ 86 h 106"/>
                  <a:gd name="T30" fmla="*/ 14 w 252"/>
                  <a:gd name="T31" fmla="*/ 92 h 106"/>
                  <a:gd name="T32" fmla="*/ 26 w 252"/>
                  <a:gd name="T33" fmla="*/ 98 h 106"/>
                  <a:gd name="T34" fmla="*/ 36 w 252"/>
                  <a:gd name="T35" fmla="*/ 100 h 106"/>
                  <a:gd name="T36" fmla="*/ 36 w 252"/>
                  <a:gd name="T37" fmla="*/ 100 h 106"/>
                  <a:gd name="T38" fmla="*/ 60 w 252"/>
                  <a:gd name="T39" fmla="*/ 104 h 106"/>
                  <a:gd name="T40" fmla="*/ 86 w 252"/>
                  <a:gd name="T41" fmla="*/ 106 h 106"/>
                  <a:gd name="T42" fmla="*/ 110 w 252"/>
                  <a:gd name="T43" fmla="*/ 104 h 106"/>
                  <a:gd name="T44" fmla="*/ 134 w 252"/>
                  <a:gd name="T45" fmla="*/ 100 h 106"/>
                  <a:gd name="T46" fmla="*/ 134 w 252"/>
                  <a:gd name="T47" fmla="*/ 100 h 106"/>
                  <a:gd name="T48" fmla="*/ 158 w 252"/>
                  <a:gd name="T49" fmla="*/ 96 h 106"/>
                  <a:gd name="T50" fmla="*/ 182 w 252"/>
                  <a:gd name="T51" fmla="*/ 88 h 106"/>
                  <a:gd name="T52" fmla="*/ 204 w 252"/>
                  <a:gd name="T53" fmla="*/ 78 h 106"/>
                  <a:gd name="T54" fmla="*/ 226 w 252"/>
                  <a:gd name="T55" fmla="*/ 66 h 106"/>
                  <a:gd name="T56" fmla="*/ 226 w 252"/>
                  <a:gd name="T57" fmla="*/ 66 h 106"/>
                  <a:gd name="T58" fmla="*/ 234 w 252"/>
                  <a:gd name="T59" fmla="*/ 58 h 106"/>
                  <a:gd name="T60" fmla="*/ 242 w 252"/>
                  <a:gd name="T61" fmla="*/ 50 h 106"/>
                  <a:gd name="T62" fmla="*/ 250 w 252"/>
                  <a:gd name="T63" fmla="*/ 40 h 106"/>
                  <a:gd name="T64" fmla="*/ 252 w 252"/>
                  <a:gd name="T65" fmla="*/ 34 h 106"/>
                  <a:gd name="T66" fmla="*/ 252 w 252"/>
                  <a:gd name="T67" fmla="*/ 30 h 106"/>
                  <a:gd name="T68" fmla="*/ 252 w 252"/>
                  <a:gd name="T69" fmla="*/ 30 h 106"/>
                  <a:gd name="T70" fmla="*/ 250 w 252"/>
                  <a:gd name="T71" fmla="*/ 24 h 106"/>
                  <a:gd name="T72" fmla="*/ 246 w 252"/>
                  <a:gd name="T73" fmla="*/ 20 h 106"/>
                  <a:gd name="T74" fmla="*/ 236 w 252"/>
                  <a:gd name="T75" fmla="*/ 14 h 106"/>
                  <a:gd name="T76" fmla="*/ 224 w 252"/>
                  <a:gd name="T77" fmla="*/ 8 h 106"/>
                  <a:gd name="T78" fmla="*/ 214 w 252"/>
                  <a:gd name="T79" fmla="*/ 6 h 106"/>
                  <a:gd name="T80" fmla="*/ 214 w 252"/>
                  <a:gd name="T81" fmla="*/ 6 h 106"/>
                  <a:gd name="T82" fmla="*/ 190 w 252"/>
                  <a:gd name="T83" fmla="*/ 2 h 106"/>
                  <a:gd name="T84" fmla="*/ 166 w 252"/>
                  <a:gd name="T85" fmla="*/ 0 h 106"/>
                  <a:gd name="T86" fmla="*/ 140 w 252"/>
                  <a:gd name="T87" fmla="*/ 2 h 106"/>
                  <a:gd name="T88" fmla="*/ 116 w 252"/>
                  <a:gd name="T89" fmla="*/ 6 h 106"/>
                  <a:gd name="T90" fmla="*/ 116 w 252"/>
                  <a:gd name="T91" fmla="*/ 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52" h="106">
                    <a:moveTo>
                      <a:pt x="116" y="6"/>
                    </a:moveTo>
                    <a:lnTo>
                      <a:pt x="116" y="6"/>
                    </a:lnTo>
                    <a:lnTo>
                      <a:pt x="92" y="10"/>
                    </a:lnTo>
                    <a:lnTo>
                      <a:pt x="70" y="18"/>
                    </a:lnTo>
                    <a:lnTo>
                      <a:pt x="46" y="28"/>
                    </a:lnTo>
                    <a:lnTo>
                      <a:pt x="26" y="40"/>
                    </a:lnTo>
                    <a:lnTo>
                      <a:pt x="26" y="40"/>
                    </a:lnTo>
                    <a:lnTo>
                      <a:pt x="18" y="48"/>
                    </a:lnTo>
                    <a:lnTo>
                      <a:pt x="8" y="56"/>
                    </a:lnTo>
                    <a:lnTo>
                      <a:pt x="2" y="66"/>
                    </a:lnTo>
                    <a:lnTo>
                      <a:pt x="0" y="72"/>
                    </a:lnTo>
                    <a:lnTo>
                      <a:pt x="0" y="76"/>
                    </a:lnTo>
                    <a:lnTo>
                      <a:pt x="0" y="76"/>
                    </a:lnTo>
                    <a:lnTo>
                      <a:pt x="2" y="82"/>
                    </a:lnTo>
                    <a:lnTo>
                      <a:pt x="4" y="86"/>
                    </a:lnTo>
                    <a:lnTo>
                      <a:pt x="14" y="92"/>
                    </a:lnTo>
                    <a:lnTo>
                      <a:pt x="26" y="98"/>
                    </a:lnTo>
                    <a:lnTo>
                      <a:pt x="36" y="100"/>
                    </a:lnTo>
                    <a:lnTo>
                      <a:pt x="36" y="100"/>
                    </a:lnTo>
                    <a:lnTo>
                      <a:pt x="60" y="104"/>
                    </a:lnTo>
                    <a:lnTo>
                      <a:pt x="86" y="106"/>
                    </a:lnTo>
                    <a:lnTo>
                      <a:pt x="110" y="104"/>
                    </a:lnTo>
                    <a:lnTo>
                      <a:pt x="134" y="100"/>
                    </a:lnTo>
                    <a:lnTo>
                      <a:pt x="134" y="100"/>
                    </a:lnTo>
                    <a:lnTo>
                      <a:pt x="158" y="96"/>
                    </a:lnTo>
                    <a:lnTo>
                      <a:pt x="182" y="88"/>
                    </a:lnTo>
                    <a:lnTo>
                      <a:pt x="204" y="78"/>
                    </a:lnTo>
                    <a:lnTo>
                      <a:pt x="226" y="66"/>
                    </a:lnTo>
                    <a:lnTo>
                      <a:pt x="226" y="66"/>
                    </a:lnTo>
                    <a:lnTo>
                      <a:pt x="234" y="58"/>
                    </a:lnTo>
                    <a:lnTo>
                      <a:pt x="242" y="50"/>
                    </a:lnTo>
                    <a:lnTo>
                      <a:pt x="250" y="40"/>
                    </a:lnTo>
                    <a:lnTo>
                      <a:pt x="252" y="34"/>
                    </a:lnTo>
                    <a:lnTo>
                      <a:pt x="252" y="30"/>
                    </a:lnTo>
                    <a:lnTo>
                      <a:pt x="252" y="30"/>
                    </a:lnTo>
                    <a:lnTo>
                      <a:pt x="250" y="24"/>
                    </a:lnTo>
                    <a:lnTo>
                      <a:pt x="246" y="20"/>
                    </a:lnTo>
                    <a:lnTo>
                      <a:pt x="236" y="14"/>
                    </a:lnTo>
                    <a:lnTo>
                      <a:pt x="224" y="8"/>
                    </a:lnTo>
                    <a:lnTo>
                      <a:pt x="214" y="6"/>
                    </a:lnTo>
                    <a:lnTo>
                      <a:pt x="214" y="6"/>
                    </a:lnTo>
                    <a:lnTo>
                      <a:pt x="190" y="2"/>
                    </a:lnTo>
                    <a:lnTo>
                      <a:pt x="166" y="0"/>
                    </a:lnTo>
                    <a:lnTo>
                      <a:pt x="140" y="2"/>
                    </a:lnTo>
                    <a:lnTo>
                      <a:pt x="116" y="6"/>
                    </a:lnTo>
                    <a:lnTo>
                      <a:pt x="116" y="6"/>
                    </a:lnTo>
                    <a:close/>
                  </a:path>
                </a:pathLst>
              </a:custGeom>
              <a:solidFill>
                <a:srgbClr val="D48B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/>
              <a:lstStyle/>
              <a:p>
                <a:endParaRPr lang="en-AU" sz="1125"/>
              </a:p>
            </p:txBody>
          </p:sp>
          <p:sp>
            <p:nvSpPr>
              <p:cNvPr id="70" name="Freeform 75"/>
              <p:cNvSpPr/>
              <p:nvPr/>
            </p:nvSpPr>
            <p:spPr bwMode="auto">
              <a:xfrm>
                <a:off x="7162800" y="4384675"/>
                <a:ext cx="466725" cy="190500"/>
              </a:xfrm>
              <a:custGeom>
                <a:avLst/>
                <a:gdLst>
                  <a:gd name="T0" fmla="*/ 268 w 294"/>
                  <a:gd name="T1" fmla="*/ 32 h 120"/>
                  <a:gd name="T2" fmla="*/ 244 w 294"/>
                  <a:gd name="T3" fmla="*/ 50 h 120"/>
                  <a:gd name="T4" fmla="*/ 218 w 294"/>
                  <a:gd name="T5" fmla="*/ 62 h 120"/>
                  <a:gd name="T6" fmla="*/ 194 w 294"/>
                  <a:gd name="T7" fmla="*/ 72 h 120"/>
                  <a:gd name="T8" fmla="*/ 168 w 294"/>
                  <a:gd name="T9" fmla="*/ 78 h 120"/>
                  <a:gd name="T10" fmla="*/ 154 w 294"/>
                  <a:gd name="T11" fmla="*/ 82 h 120"/>
                  <a:gd name="T12" fmla="*/ 142 w 294"/>
                  <a:gd name="T13" fmla="*/ 84 h 120"/>
                  <a:gd name="T14" fmla="*/ 114 w 294"/>
                  <a:gd name="T15" fmla="*/ 86 h 120"/>
                  <a:gd name="T16" fmla="*/ 88 w 294"/>
                  <a:gd name="T17" fmla="*/ 86 h 120"/>
                  <a:gd name="T18" fmla="*/ 60 w 294"/>
                  <a:gd name="T19" fmla="*/ 84 h 120"/>
                  <a:gd name="T20" fmla="*/ 44 w 294"/>
                  <a:gd name="T21" fmla="*/ 80 h 120"/>
                  <a:gd name="T22" fmla="*/ 32 w 294"/>
                  <a:gd name="T23" fmla="*/ 76 h 120"/>
                  <a:gd name="T24" fmla="*/ 12 w 294"/>
                  <a:gd name="T25" fmla="*/ 66 h 120"/>
                  <a:gd name="T26" fmla="*/ 0 w 294"/>
                  <a:gd name="T27" fmla="*/ 52 h 120"/>
                  <a:gd name="T28" fmla="*/ 8 w 294"/>
                  <a:gd name="T29" fmla="*/ 88 h 120"/>
                  <a:gd name="T30" fmla="*/ 12 w 294"/>
                  <a:gd name="T31" fmla="*/ 94 h 120"/>
                  <a:gd name="T32" fmla="*/ 28 w 294"/>
                  <a:gd name="T33" fmla="*/ 106 h 120"/>
                  <a:gd name="T34" fmla="*/ 38 w 294"/>
                  <a:gd name="T35" fmla="*/ 110 h 120"/>
                  <a:gd name="T36" fmla="*/ 66 w 294"/>
                  <a:gd name="T37" fmla="*/ 118 h 120"/>
                  <a:gd name="T38" fmla="*/ 94 w 294"/>
                  <a:gd name="T39" fmla="*/ 120 h 120"/>
                  <a:gd name="T40" fmla="*/ 120 w 294"/>
                  <a:gd name="T41" fmla="*/ 120 h 120"/>
                  <a:gd name="T42" fmla="*/ 148 w 294"/>
                  <a:gd name="T43" fmla="*/ 118 h 120"/>
                  <a:gd name="T44" fmla="*/ 162 w 294"/>
                  <a:gd name="T45" fmla="*/ 116 h 120"/>
                  <a:gd name="T46" fmla="*/ 174 w 294"/>
                  <a:gd name="T47" fmla="*/ 112 h 120"/>
                  <a:gd name="T48" fmla="*/ 200 w 294"/>
                  <a:gd name="T49" fmla="*/ 106 h 120"/>
                  <a:gd name="T50" fmla="*/ 226 w 294"/>
                  <a:gd name="T51" fmla="*/ 96 h 120"/>
                  <a:gd name="T52" fmla="*/ 250 w 294"/>
                  <a:gd name="T53" fmla="*/ 84 h 120"/>
                  <a:gd name="T54" fmla="*/ 262 w 294"/>
                  <a:gd name="T55" fmla="*/ 74 h 120"/>
                  <a:gd name="T56" fmla="*/ 274 w 294"/>
                  <a:gd name="T57" fmla="*/ 66 h 120"/>
                  <a:gd name="T58" fmla="*/ 288 w 294"/>
                  <a:gd name="T59" fmla="*/ 50 h 120"/>
                  <a:gd name="T60" fmla="*/ 294 w 294"/>
                  <a:gd name="T61" fmla="*/ 34 h 120"/>
                  <a:gd name="T62" fmla="*/ 288 w 294"/>
                  <a:gd name="T63" fmla="*/ 0 h 120"/>
                  <a:gd name="T64" fmla="*/ 286 w 294"/>
                  <a:gd name="T65" fmla="*/ 8 h 120"/>
                  <a:gd name="T66" fmla="*/ 276 w 294"/>
                  <a:gd name="T67" fmla="*/ 24 h 120"/>
                  <a:gd name="T68" fmla="*/ 268 w 294"/>
                  <a:gd name="T69" fmla="*/ 32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94" h="120">
                    <a:moveTo>
                      <a:pt x="268" y="32"/>
                    </a:moveTo>
                    <a:lnTo>
                      <a:pt x="268" y="32"/>
                    </a:lnTo>
                    <a:lnTo>
                      <a:pt x="256" y="40"/>
                    </a:lnTo>
                    <a:lnTo>
                      <a:pt x="244" y="50"/>
                    </a:lnTo>
                    <a:lnTo>
                      <a:pt x="244" y="50"/>
                    </a:lnTo>
                    <a:lnTo>
                      <a:pt x="218" y="62"/>
                    </a:lnTo>
                    <a:lnTo>
                      <a:pt x="218" y="62"/>
                    </a:lnTo>
                    <a:lnTo>
                      <a:pt x="194" y="72"/>
                    </a:lnTo>
                    <a:lnTo>
                      <a:pt x="194" y="72"/>
                    </a:lnTo>
                    <a:lnTo>
                      <a:pt x="168" y="78"/>
                    </a:lnTo>
                    <a:lnTo>
                      <a:pt x="168" y="78"/>
                    </a:lnTo>
                    <a:lnTo>
                      <a:pt x="154" y="82"/>
                    </a:lnTo>
                    <a:lnTo>
                      <a:pt x="154" y="82"/>
                    </a:lnTo>
                    <a:lnTo>
                      <a:pt x="142" y="84"/>
                    </a:lnTo>
                    <a:lnTo>
                      <a:pt x="142" y="84"/>
                    </a:lnTo>
                    <a:lnTo>
                      <a:pt x="114" y="86"/>
                    </a:lnTo>
                    <a:lnTo>
                      <a:pt x="114" y="86"/>
                    </a:lnTo>
                    <a:lnTo>
                      <a:pt x="88" y="86"/>
                    </a:lnTo>
                    <a:lnTo>
                      <a:pt x="88" y="86"/>
                    </a:lnTo>
                    <a:lnTo>
                      <a:pt x="60" y="84"/>
                    </a:lnTo>
                    <a:lnTo>
                      <a:pt x="60" y="84"/>
                    </a:lnTo>
                    <a:lnTo>
                      <a:pt x="44" y="80"/>
                    </a:lnTo>
                    <a:lnTo>
                      <a:pt x="32" y="76"/>
                    </a:lnTo>
                    <a:lnTo>
                      <a:pt x="32" y="76"/>
                    </a:lnTo>
                    <a:lnTo>
                      <a:pt x="22" y="72"/>
                    </a:lnTo>
                    <a:lnTo>
                      <a:pt x="12" y="66"/>
                    </a:lnTo>
                    <a:lnTo>
                      <a:pt x="6" y="60"/>
                    </a:lnTo>
                    <a:lnTo>
                      <a:pt x="0" y="52"/>
                    </a:lnTo>
                    <a:lnTo>
                      <a:pt x="0" y="52"/>
                    </a:lnTo>
                    <a:lnTo>
                      <a:pt x="8" y="88"/>
                    </a:lnTo>
                    <a:lnTo>
                      <a:pt x="8" y="88"/>
                    </a:lnTo>
                    <a:lnTo>
                      <a:pt x="12" y="94"/>
                    </a:lnTo>
                    <a:lnTo>
                      <a:pt x="20" y="100"/>
                    </a:lnTo>
                    <a:lnTo>
                      <a:pt x="28" y="106"/>
                    </a:lnTo>
                    <a:lnTo>
                      <a:pt x="38" y="110"/>
                    </a:lnTo>
                    <a:lnTo>
                      <a:pt x="38" y="110"/>
                    </a:lnTo>
                    <a:lnTo>
                      <a:pt x="52" y="114"/>
                    </a:lnTo>
                    <a:lnTo>
                      <a:pt x="66" y="118"/>
                    </a:lnTo>
                    <a:lnTo>
                      <a:pt x="66" y="118"/>
                    </a:lnTo>
                    <a:lnTo>
                      <a:pt x="94" y="120"/>
                    </a:lnTo>
                    <a:lnTo>
                      <a:pt x="94" y="120"/>
                    </a:lnTo>
                    <a:lnTo>
                      <a:pt x="120" y="120"/>
                    </a:lnTo>
                    <a:lnTo>
                      <a:pt x="120" y="120"/>
                    </a:lnTo>
                    <a:lnTo>
                      <a:pt x="148" y="118"/>
                    </a:lnTo>
                    <a:lnTo>
                      <a:pt x="148" y="118"/>
                    </a:lnTo>
                    <a:lnTo>
                      <a:pt x="162" y="116"/>
                    </a:lnTo>
                    <a:lnTo>
                      <a:pt x="162" y="116"/>
                    </a:lnTo>
                    <a:lnTo>
                      <a:pt x="174" y="112"/>
                    </a:lnTo>
                    <a:lnTo>
                      <a:pt x="174" y="112"/>
                    </a:lnTo>
                    <a:lnTo>
                      <a:pt x="200" y="106"/>
                    </a:lnTo>
                    <a:lnTo>
                      <a:pt x="200" y="106"/>
                    </a:lnTo>
                    <a:lnTo>
                      <a:pt x="226" y="96"/>
                    </a:lnTo>
                    <a:lnTo>
                      <a:pt x="226" y="96"/>
                    </a:lnTo>
                    <a:lnTo>
                      <a:pt x="250" y="84"/>
                    </a:lnTo>
                    <a:lnTo>
                      <a:pt x="250" y="84"/>
                    </a:lnTo>
                    <a:lnTo>
                      <a:pt x="262" y="74"/>
                    </a:lnTo>
                    <a:lnTo>
                      <a:pt x="274" y="66"/>
                    </a:lnTo>
                    <a:lnTo>
                      <a:pt x="274" y="66"/>
                    </a:lnTo>
                    <a:lnTo>
                      <a:pt x="282" y="58"/>
                    </a:lnTo>
                    <a:lnTo>
                      <a:pt x="288" y="50"/>
                    </a:lnTo>
                    <a:lnTo>
                      <a:pt x="292" y="42"/>
                    </a:lnTo>
                    <a:lnTo>
                      <a:pt x="294" y="34"/>
                    </a:lnTo>
                    <a:lnTo>
                      <a:pt x="294" y="34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6" y="8"/>
                    </a:lnTo>
                    <a:lnTo>
                      <a:pt x="282" y="16"/>
                    </a:lnTo>
                    <a:lnTo>
                      <a:pt x="276" y="24"/>
                    </a:lnTo>
                    <a:lnTo>
                      <a:pt x="268" y="32"/>
                    </a:lnTo>
                    <a:lnTo>
                      <a:pt x="268" y="32"/>
                    </a:lnTo>
                    <a:close/>
                  </a:path>
                </a:pathLst>
              </a:custGeom>
              <a:solidFill>
                <a:srgbClr val="C081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/>
              <a:lstStyle/>
              <a:p>
                <a:endParaRPr lang="en-AU" sz="1125"/>
              </a:p>
            </p:txBody>
          </p:sp>
          <p:sp>
            <p:nvSpPr>
              <p:cNvPr id="71" name="Freeform 76"/>
              <p:cNvSpPr>
                <a:spLocks noEditPoints="1"/>
              </p:cNvSpPr>
              <p:nvPr/>
            </p:nvSpPr>
            <p:spPr bwMode="auto">
              <a:xfrm>
                <a:off x="7289800" y="4349750"/>
                <a:ext cx="184150" cy="114300"/>
              </a:xfrm>
              <a:custGeom>
                <a:avLst/>
                <a:gdLst>
                  <a:gd name="T0" fmla="*/ 110 w 116"/>
                  <a:gd name="T1" fmla="*/ 66 h 72"/>
                  <a:gd name="T2" fmla="*/ 100 w 116"/>
                  <a:gd name="T3" fmla="*/ 60 h 72"/>
                  <a:gd name="T4" fmla="*/ 82 w 116"/>
                  <a:gd name="T5" fmla="*/ 70 h 72"/>
                  <a:gd name="T6" fmla="*/ 74 w 116"/>
                  <a:gd name="T7" fmla="*/ 72 h 72"/>
                  <a:gd name="T8" fmla="*/ 64 w 116"/>
                  <a:gd name="T9" fmla="*/ 72 h 72"/>
                  <a:gd name="T10" fmla="*/ 44 w 116"/>
                  <a:gd name="T11" fmla="*/ 68 h 72"/>
                  <a:gd name="T12" fmla="*/ 56 w 116"/>
                  <a:gd name="T13" fmla="*/ 56 h 72"/>
                  <a:gd name="T14" fmla="*/ 64 w 116"/>
                  <a:gd name="T15" fmla="*/ 60 h 72"/>
                  <a:gd name="T16" fmla="*/ 72 w 116"/>
                  <a:gd name="T17" fmla="*/ 60 h 72"/>
                  <a:gd name="T18" fmla="*/ 90 w 116"/>
                  <a:gd name="T19" fmla="*/ 54 h 72"/>
                  <a:gd name="T20" fmla="*/ 74 w 116"/>
                  <a:gd name="T21" fmla="*/ 44 h 72"/>
                  <a:gd name="T22" fmla="*/ 58 w 116"/>
                  <a:gd name="T23" fmla="*/ 36 h 72"/>
                  <a:gd name="T24" fmla="*/ 38 w 116"/>
                  <a:gd name="T25" fmla="*/ 44 h 72"/>
                  <a:gd name="T26" fmla="*/ 30 w 116"/>
                  <a:gd name="T27" fmla="*/ 46 h 72"/>
                  <a:gd name="T28" fmla="*/ 22 w 116"/>
                  <a:gd name="T29" fmla="*/ 46 h 72"/>
                  <a:gd name="T30" fmla="*/ 8 w 116"/>
                  <a:gd name="T31" fmla="*/ 42 h 72"/>
                  <a:gd name="T32" fmla="*/ 4 w 116"/>
                  <a:gd name="T33" fmla="*/ 38 h 72"/>
                  <a:gd name="T34" fmla="*/ 0 w 116"/>
                  <a:gd name="T35" fmla="*/ 30 h 72"/>
                  <a:gd name="T36" fmla="*/ 2 w 116"/>
                  <a:gd name="T37" fmla="*/ 24 h 72"/>
                  <a:gd name="T38" fmla="*/ 16 w 116"/>
                  <a:gd name="T39" fmla="*/ 10 h 72"/>
                  <a:gd name="T40" fmla="*/ 12 w 116"/>
                  <a:gd name="T41" fmla="*/ 8 h 72"/>
                  <a:gd name="T42" fmla="*/ 20 w 116"/>
                  <a:gd name="T43" fmla="*/ 4 h 72"/>
                  <a:gd name="T44" fmla="*/ 24 w 116"/>
                  <a:gd name="T45" fmla="*/ 6 h 72"/>
                  <a:gd name="T46" fmla="*/ 34 w 116"/>
                  <a:gd name="T47" fmla="*/ 2 h 72"/>
                  <a:gd name="T48" fmla="*/ 44 w 116"/>
                  <a:gd name="T49" fmla="*/ 0 h 72"/>
                  <a:gd name="T50" fmla="*/ 66 w 116"/>
                  <a:gd name="T51" fmla="*/ 2 h 72"/>
                  <a:gd name="T52" fmla="*/ 56 w 116"/>
                  <a:gd name="T53" fmla="*/ 10 h 72"/>
                  <a:gd name="T54" fmla="*/ 50 w 116"/>
                  <a:gd name="T55" fmla="*/ 8 h 72"/>
                  <a:gd name="T56" fmla="*/ 44 w 116"/>
                  <a:gd name="T57" fmla="*/ 8 h 72"/>
                  <a:gd name="T58" fmla="*/ 32 w 116"/>
                  <a:gd name="T59" fmla="*/ 10 h 72"/>
                  <a:gd name="T60" fmla="*/ 44 w 116"/>
                  <a:gd name="T61" fmla="*/ 18 h 72"/>
                  <a:gd name="T62" fmla="*/ 58 w 116"/>
                  <a:gd name="T63" fmla="*/ 26 h 72"/>
                  <a:gd name="T64" fmla="*/ 72 w 116"/>
                  <a:gd name="T65" fmla="*/ 20 h 72"/>
                  <a:gd name="T66" fmla="*/ 84 w 116"/>
                  <a:gd name="T67" fmla="*/ 16 h 72"/>
                  <a:gd name="T68" fmla="*/ 94 w 116"/>
                  <a:gd name="T69" fmla="*/ 18 h 72"/>
                  <a:gd name="T70" fmla="*/ 104 w 116"/>
                  <a:gd name="T71" fmla="*/ 20 h 72"/>
                  <a:gd name="T72" fmla="*/ 114 w 116"/>
                  <a:gd name="T73" fmla="*/ 30 h 72"/>
                  <a:gd name="T74" fmla="*/ 116 w 116"/>
                  <a:gd name="T75" fmla="*/ 34 h 72"/>
                  <a:gd name="T76" fmla="*/ 114 w 116"/>
                  <a:gd name="T77" fmla="*/ 44 h 72"/>
                  <a:gd name="T78" fmla="*/ 106 w 116"/>
                  <a:gd name="T79" fmla="*/ 54 h 72"/>
                  <a:gd name="T80" fmla="*/ 116 w 116"/>
                  <a:gd name="T81" fmla="*/ 60 h 72"/>
                  <a:gd name="T82" fmla="*/ 110 w 116"/>
                  <a:gd name="T83" fmla="*/ 66 h 72"/>
                  <a:gd name="T84" fmla="*/ 24 w 116"/>
                  <a:gd name="T85" fmla="*/ 14 h 72"/>
                  <a:gd name="T86" fmla="*/ 18 w 116"/>
                  <a:gd name="T87" fmla="*/ 20 h 72"/>
                  <a:gd name="T88" fmla="*/ 16 w 116"/>
                  <a:gd name="T89" fmla="*/ 24 h 72"/>
                  <a:gd name="T90" fmla="*/ 20 w 116"/>
                  <a:gd name="T91" fmla="*/ 32 h 72"/>
                  <a:gd name="T92" fmla="*/ 26 w 116"/>
                  <a:gd name="T93" fmla="*/ 34 h 72"/>
                  <a:gd name="T94" fmla="*/ 32 w 116"/>
                  <a:gd name="T95" fmla="*/ 34 h 72"/>
                  <a:gd name="T96" fmla="*/ 50 w 116"/>
                  <a:gd name="T97" fmla="*/ 30 h 72"/>
                  <a:gd name="T98" fmla="*/ 36 w 116"/>
                  <a:gd name="T99" fmla="*/ 22 h 72"/>
                  <a:gd name="T100" fmla="*/ 24 w 116"/>
                  <a:gd name="T101" fmla="*/ 14 h 72"/>
                  <a:gd name="T102" fmla="*/ 96 w 116"/>
                  <a:gd name="T103" fmla="*/ 48 h 72"/>
                  <a:gd name="T104" fmla="*/ 96 w 116"/>
                  <a:gd name="T105" fmla="*/ 48 h 72"/>
                  <a:gd name="T106" fmla="*/ 102 w 116"/>
                  <a:gd name="T107" fmla="*/ 38 h 72"/>
                  <a:gd name="T108" fmla="*/ 100 w 116"/>
                  <a:gd name="T109" fmla="*/ 32 h 72"/>
                  <a:gd name="T110" fmla="*/ 96 w 116"/>
                  <a:gd name="T111" fmla="*/ 28 h 72"/>
                  <a:gd name="T112" fmla="*/ 84 w 116"/>
                  <a:gd name="T113" fmla="*/ 26 h 72"/>
                  <a:gd name="T114" fmla="*/ 76 w 116"/>
                  <a:gd name="T115" fmla="*/ 28 h 72"/>
                  <a:gd name="T116" fmla="*/ 68 w 116"/>
                  <a:gd name="T117" fmla="*/ 32 h 72"/>
                  <a:gd name="T118" fmla="*/ 82 w 116"/>
                  <a:gd name="T119" fmla="*/ 40 h 72"/>
                  <a:gd name="T120" fmla="*/ 96 w 116"/>
                  <a:gd name="T121" fmla="*/ 48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16" h="72">
                    <a:moveTo>
                      <a:pt x="110" y="66"/>
                    </a:moveTo>
                    <a:lnTo>
                      <a:pt x="110" y="66"/>
                    </a:lnTo>
                    <a:lnTo>
                      <a:pt x="100" y="60"/>
                    </a:lnTo>
                    <a:lnTo>
                      <a:pt x="100" y="60"/>
                    </a:lnTo>
                    <a:lnTo>
                      <a:pt x="90" y="66"/>
                    </a:lnTo>
                    <a:lnTo>
                      <a:pt x="82" y="70"/>
                    </a:lnTo>
                    <a:lnTo>
                      <a:pt x="82" y="70"/>
                    </a:lnTo>
                    <a:lnTo>
                      <a:pt x="74" y="72"/>
                    </a:lnTo>
                    <a:lnTo>
                      <a:pt x="64" y="72"/>
                    </a:lnTo>
                    <a:lnTo>
                      <a:pt x="64" y="72"/>
                    </a:lnTo>
                    <a:lnTo>
                      <a:pt x="54" y="70"/>
                    </a:lnTo>
                    <a:lnTo>
                      <a:pt x="44" y="68"/>
                    </a:lnTo>
                    <a:lnTo>
                      <a:pt x="44" y="68"/>
                    </a:lnTo>
                    <a:lnTo>
                      <a:pt x="56" y="56"/>
                    </a:lnTo>
                    <a:lnTo>
                      <a:pt x="56" y="56"/>
                    </a:lnTo>
                    <a:lnTo>
                      <a:pt x="64" y="60"/>
                    </a:lnTo>
                    <a:lnTo>
                      <a:pt x="72" y="60"/>
                    </a:lnTo>
                    <a:lnTo>
                      <a:pt x="72" y="60"/>
                    </a:lnTo>
                    <a:lnTo>
                      <a:pt x="82" y="58"/>
                    </a:lnTo>
                    <a:lnTo>
                      <a:pt x="90" y="54"/>
                    </a:lnTo>
                    <a:lnTo>
                      <a:pt x="90" y="54"/>
                    </a:lnTo>
                    <a:lnTo>
                      <a:pt x="74" y="44"/>
                    </a:lnTo>
                    <a:lnTo>
                      <a:pt x="74" y="44"/>
                    </a:lnTo>
                    <a:lnTo>
                      <a:pt x="58" y="36"/>
                    </a:lnTo>
                    <a:lnTo>
                      <a:pt x="58" y="36"/>
                    </a:lnTo>
                    <a:lnTo>
                      <a:pt x="38" y="44"/>
                    </a:lnTo>
                    <a:lnTo>
                      <a:pt x="38" y="44"/>
                    </a:lnTo>
                    <a:lnTo>
                      <a:pt x="30" y="46"/>
                    </a:lnTo>
                    <a:lnTo>
                      <a:pt x="22" y="46"/>
                    </a:lnTo>
                    <a:lnTo>
                      <a:pt x="22" y="46"/>
                    </a:lnTo>
                    <a:lnTo>
                      <a:pt x="14" y="44"/>
                    </a:lnTo>
                    <a:lnTo>
                      <a:pt x="8" y="42"/>
                    </a:lnTo>
                    <a:lnTo>
                      <a:pt x="8" y="42"/>
                    </a:lnTo>
                    <a:lnTo>
                      <a:pt x="4" y="38"/>
                    </a:lnTo>
                    <a:lnTo>
                      <a:pt x="2" y="34"/>
                    </a:lnTo>
                    <a:lnTo>
                      <a:pt x="0" y="30"/>
                    </a:lnTo>
                    <a:lnTo>
                      <a:pt x="2" y="24"/>
                    </a:lnTo>
                    <a:lnTo>
                      <a:pt x="2" y="24"/>
                    </a:lnTo>
                    <a:lnTo>
                      <a:pt x="8" y="18"/>
                    </a:lnTo>
                    <a:lnTo>
                      <a:pt x="16" y="10"/>
                    </a:lnTo>
                    <a:lnTo>
                      <a:pt x="16" y="10"/>
                    </a:lnTo>
                    <a:lnTo>
                      <a:pt x="12" y="8"/>
                    </a:lnTo>
                    <a:lnTo>
                      <a:pt x="12" y="8"/>
                    </a:lnTo>
                    <a:lnTo>
                      <a:pt x="20" y="4"/>
                    </a:lnTo>
                    <a:lnTo>
                      <a:pt x="20" y="4"/>
                    </a:lnTo>
                    <a:lnTo>
                      <a:pt x="24" y="6"/>
                    </a:lnTo>
                    <a:lnTo>
                      <a:pt x="24" y="6"/>
                    </a:lnTo>
                    <a:lnTo>
                      <a:pt x="34" y="2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56" y="0"/>
                    </a:lnTo>
                    <a:lnTo>
                      <a:pt x="66" y="2"/>
                    </a:lnTo>
                    <a:lnTo>
                      <a:pt x="66" y="2"/>
                    </a:lnTo>
                    <a:lnTo>
                      <a:pt x="56" y="10"/>
                    </a:lnTo>
                    <a:lnTo>
                      <a:pt x="56" y="10"/>
                    </a:lnTo>
                    <a:lnTo>
                      <a:pt x="50" y="8"/>
                    </a:lnTo>
                    <a:lnTo>
                      <a:pt x="44" y="8"/>
                    </a:lnTo>
                    <a:lnTo>
                      <a:pt x="44" y="8"/>
                    </a:lnTo>
                    <a:lnTo>
                      <a:pt x="32" y="10"/>
                    </a:lnTo>
                    <a:lnTo>
                      <a:pt x="32" y="10"/>
                    </a:lnTo>
                    <a:lnTo>
                      <a:pt x="44" y="18"/>
                    </a:lnTo>
                    <a:lnTo>
                      <a:pt x="44" y="18"/>
                    </a:lnTo>
                    <a:lnTo>
                      <a:pt x="58" y="26"/>
                    </a:lnTo>
                    <a:lnTo>
                      <a:pt x="58" y="26"/>
                    </a:lnTo>
                    <a:lnTo>
                      <a:pt x="72" y="20"/>
                    </a:lnTo>
                    <a:lnTo>
                      <a:pt x="72" y="20"/>
                    </a:lnTo>
                    <a:lnTo>
                      <a:pt x="84" y="16"/>
                    </a:lnTo>
                    <a:lnTo>
                      <a:pt x="84" y="16"/>
                    </a:lnTo>
                    <a:lnTo>
                      <a:pt x="94" y="18"/>
                    </a:lnTo>
                    <a:lnTo>
                      <a:pt x="94" y="18"/>
                    </a:lnTo>
                    <a:lnTo>
                      <a:pt x="104" y="20"/>
                    </a:lnTo>
                    <a:lnTo>
                      <a:pt x="104" y="20"/>
                    </a:lnTo>
                    <a:lnTo>
                      <a:pt x="112" y="26"/>
                    </a:lnTo>
                    <a:lnTo>
                      <a:pt x="114" y="30"/>
                    </a:lnTo>
                    <a:lnTo>
                      <a:pt x="116" y="34"/>
                    </a:lnTo>
                    <a:lnTo>
                      <a:pt x="116" y="34"/>
                    </a:lnTo>
                    <a:lnTo>
                      <a:pt x="114" y="40"/>
                    </a:lnTo>
                    <a:lnTo>
                      <a:pt x="114" y="44"/>
                    </a:lnTo>
                    <a:lnTo>
                      <a:pt x="106" y="54"/>
                    </a:lnTo>
                    <a:lnTo>
                      <a:pt x="106" y="54"/>
                    </a:lnTo>
                    <a:lnTo>
                      <a:pt x="116" y="60"/>
                    </a:lnTo>
                    <a:lnTo>
                      <a:pt x="116" y="60"/>
                    </a:lnTo>
                    <a:lnTo>
                      <a:pt x="110" y="66"/>
                    </a:lnTo>
                    <a:lnTo>
                      <a:pt x="110" y="66"/>
                    </a:lnTo>
                    <a:close/>
                    <a:moveTo>
                      <a:pt x="24" y="14"/>
                    </a:moveTo>
                    <a:lnTo>
                      <a:pt x="24" y="14"/>
                    </a:lnTo>
                    <a:lnTo>
                      <a:pt x="24" y="14"/>
                    </a:lnTo>
                    <a:lnTo>
                      <a:pt x="18" y="20"/>
                    </a:lnTo>
                    <a:lnTo>
                      <a:pt x="16" y="24"/>
                    </a:lnTo>
                    <a:lnTo>
                      <a:pt x="16" y="24"/>
                    </a:lnTo>
                    <a:lnTo>
                      <a:pt x="18" y="28"/>
                    </a:lnTo>
                    <a:lnTo>
                      <a:pt x="20" y="32"/>
                    </a:lnTo>
                    <a:lnTo>
                      <a:pt x="20" y="32"/>
                    </a:lnTo>
                    <a:lnTo>
                      <a:pt x="26" y="34"/>
                    </a:lnTo>
                    <a:lnTo>
                      <a:pt x="32" y="34"/>
                    </a:lnTo>
                    <a:lnTo>
                      <a:pt x="32" y="34"/>
                    </a:lnTo>
                    <a:lnTo>
                      <a:pt x="40" y="34"/>
                    </a:lnTo>
                    <a:lnTo>
                      <a:pt x="50" y="30"/>
                    </a:lnTo>
                    <a:lnTo>
                      <a:pt x="50" y="30"/>
                    </a:lnTo>
                    <a:lnTo>
                      <a:pt x="36" y="22"/>
                    </a:lnTo>
                    <a:lnTo>
                      <a:pt x="36" y="22"/>
                    </a:lnTo>
                    <a:lnTo>
                      <a:pt x="24" y="14"/>
                    </a:lnTo>
                    <a:lnTo>
                      <a:pt x="24" y="14"/>
                    </a:lnTo>
                    <a:close/>
                    <a:moveTo>
                      <a:pt x="96" y="48"/>
                    </a:moveTo>
                    <a:lnTo>
                      <a:pt x="96" y="48"/>
                    </a:lnTo>
                    <a:lnTo>
                      <a:pt x="96" y="48"/>
                    </a:lnTo>
                    <a:lnTo>
                      <a:pt x="100" y="44"/>
                    </a:lnTo>
                    <a:lnTo>
                      <a:pt x="102" y="38"/>
                    </a:lnTo>
                    <a:lnTo>
                      <a:pt x="102" y="38"/>
                    </a:lnTo>
                    <a:lnTo>
                      <a:pt x="100" y="32"/>
                    </a:lnTo>
                    <a:lnTo>
                      <a:pt x="96" y="28"/>
                    </a:lnTo>
                    <a:lnTo>
                      <a:pt x="96" y="28"/>
                    </a:lnTo>
                    <a:lnTo>
                      <a:pt x="90" y="26"/>
                    </a:lnTo>
                    <a:lnTo>
                      <a:pt x="84" y="26"/>
                    </a:lnTo>
                    <a:lnTo>
                      <a:pt x="84" y="26"/>
                    </a:lnTo>
                    <a:lnTo>
                      <a:pt x="76" y="28"/>
                    </a:lnTo>
                    <a:lnTo>
                      <a:pt x="68" y="32"/>
                    </a:lnTo>
                    <a:lnTo>
                      <a:pt x="68" y="32"/>
                    </a:lnTo>
                    <a:lnTo>
                      <a:pt x="82" y="40"/>
                    </a:lnTo>
                    <a:lnTo>
                      <a:pt x="82" y="40"/>
                    </a:lnTo>
                    <a:lnTo>
                      <a:pt x="96" y="48"/>
                    </a:lnTo>
                    <a:lnTo>
                      <a:pt x="96" y="48"/>
                    </a:lnTo>
                    <a:close/>
                  </a:path>
                </a:pathLst>
              </a:custGeom>
              <a:solidFill>
                <a:srgbClr val="8057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/>
              <a:lstStyle/>
              <a:p>
                <a:endParaRPr lang="en-AU" sz="1125"/>
              </a:p>
            </p:txBody>
          </p:sp>
          <p:sp>
            <p:nvSpPr>
              <p:cNvPr id="72" name="Freeform 77"/>
              <p:cNvSpPr/>
              <p:nvPr/>
            </p:nvSpPr>
            <p:spPr bwMode="auto">
              <a:xfrm>
                <a:off x="7839075" y="4686300"/>
                <a:ext cx="457200" cy="222250"/>
              </a:xfrm>
              <a:custGeom>
                <a:avLst/>
                <a:gdLst>
                  <a:gd name="T0" fmla="*/ 132 w 288"/>
                  <a:gd name="T1" fmla="*/ 4 h 140"/>
                  <a:gd name="T2" fmla="*/ 132 w 288"/>
                  <a:gd name="T3" fmla="*/ 4 h 140"/>
                  <a:gd name="T4" fmla="*/ 104 w 288"/>
                  <a:gd name="T5" fmla="*/ 12 h 140"/>
                  <a:gd name="T6" fmla="*/ 78 w 288"/>
                  <a:gd name="T7" fmla="*/ 20 h 140"/>
                  <a:gd name="T8" fmla="*/ 54 w 288"/>
                  <a:gd name="T9" fmla="*/ 30 h 140"/>
                  <a:gd name="T10" fmla="*/ 34 w 288"/>
                  <a:gd name="T11" fmla="*/ 42 h 140"/>
                  <a:gd name="T12" fmla="*/ 18 w 288"/>
                  <a:gd name="T13" fmla="*/ 56 h 140"/>
                  <a:gd name="T14" fmla="*/ 8 w 288"/>
                  <a:gd name="T15" fmla="*/ 70 h 140"/>
                  <a:gd name="T16" fmla="*/ 4 w 288"/>
                  <a:gd name="T17" fmla="*/ 76 h 140"/>
                  <a:gd name="T18" fmla="*/ 2 w 288"/>
                  <a:gd name="T19" fmla="*/ 84 h 140"/>
                  <a:gd name="T20" fmla="*/ 0 w 288"/>
                  <a:gd name="T21" fmla="*/ 90 h 140"/>
                  <a:gd name="T22" fmla="*/ 0 w 288"/>
                  <a:gd name="T23" fmla="*/ 96 h 140"/>
                  <a:gd name="T24" fmla="*/ 0 w 288"/>
                  <a:gd name="T25" fmla="*/ 96 h 140"/>
                  <a:gd name="T26" fmla="*/ 2 w 288"/>
                  <a:gd name="T27" fmla="*/ 104 h 140"/>
                  <a:gd name="T28" fmla="*/ 6 w 288"/>
                  <a:gd name="T29" fmla="*/ 110 h 140"/>
                  <a:gd name="T30" fmla="*/ 10 w 288"/>
                  <a:gd name="T31" fmla="*/ 116 h 140"/>
                  <a:gd name="T32" fmla="*/ 16 w 288"/>
                  <a:gd name="T33" fmla="*/ 120 h 140"/>
                  <a:gd name="T34" fmla="*/ 32 w 288"/>
                  <a:gd name="T35" fmla="*/ 128 h 140"/>
                  <a:gd name="T36" fmla="*/ 52 w 288"/>
                  <a:gd name="T37" fmla="*/ 136 h 140"/>
                  <a:gd name="T38" fmla="*/ 74 w 288"/>
                  <a:gd name="T39" fmla="*/ 140 h 140"/>
                  <a:gd name="T40" fmla="*/ 100 w 288"/>
                  <a:gd name="T41" fmla="*/ 140 h 140"/>
                  <a:gd name="T42" fmla="*/ 128 w 288"/>
                  <a:gd name="T43" fmla="*/ 140 h 140"/>
                  <a:gd name="T44" fmla="*/ 156 w 288"/>
                  <a:gd name="T45" fmla="*/ 136 h 140"/>
                  <a:gd name="T46" fmla="*/ 156 w 288"/>
                  <a:gd name="T47" fmla="*/ 136 h 140"/>
                  <a:gd name="T48" fmla="*/ 186 w 288"/>
                  <a:gd name="T49" fmla="*/ 128 h 140"/>
                  <a:gd name="T50" fmla="*/ 212 w 288"/>
                  <a:gd name="T51" fmla="*/ 120 h 140"/>
                  <a:gd name="T52" fmla="*/ 236 w 288"/>
                  <a:gd name="T53" fmla="*/ 110 h 140"/>
                  <a:gd name="T54" fmla="*/ 254 w 288"/>
                  <a:gd name="T55" fmla="*/ 98 h 140"/>
                  <a:gd name="T56" fmla="*/ 270 w 288"/>
                  <a:gd name="T57" fmla="*/ 84 h 140"/>
                  <a:gd name="T58" fmla="*/ 282 w 288"/>
                  <a:gd name="T59" fmla="*/ 70 h 140"/>
                  <a:gd name="T60" fmla="*/ 286 w 288"/>
                  <a:gd name="T61" fmla="*/ 64 h 140"/>
                  <a:gd name="T62" fmla="*/ 288 w 288"/>
                  <a:gd name="T63" fmla="*/ 56 h 140"/>
                  <a:gd name="T64" fmla="*/ 288 w 288"/>
                  <a:gd name="T65" fmla="*/ 50 h 140"/>
                  <a:gd name="T66" fmla="*/ 288 w 288"/>
                  <a:gd name="T67" fmla="*/ 44 h 140"/>
                  <a:gd name="T68" fmla="*/ 288 w 288"/>
                  <a:gd name="T69" fmla="*/ 44 h 140"/>
                  <a:gd name="T70" fmla="*/ 286 w 288"/>
                  <a:gd name="T71" fmla="*/ 36 h 140"/>
                  <a:gd name="T72" fmla="*/ 282 w 288"/>
                  <a:gd name="T73" fmla="*/ 30 h 140"/>
                  <a:gd name="T74" fmla="*/ 278 w 288"/>
                  <a:gd name="T75" fmla="*/ 24 h 140"/>
                  <a:gd name="T76" fmla="*/ 272 w 288"/>
                  <a:gd name="T77" fmla="*/ 20 h 140"/>
                  <a:gd name="T78" fmla="*/ 256 w 288"/>
                  <a:gd name="T79" fmla="*/ 10 h 140"/>
                  <a:gd name="T80" fmla="*/ 238 w 288"/>
                  <a:gd name="T81" fmla="*/ 4 h 140"/>
                  <a:gd name="T82" fmla="*/ 214 w 288"/>
                  <a:gd name="T83" fmla="*/ 0 h 140"/>
                  <a:gd name="T84" fmla="*/ 190 w 288"/>
                  <a:gd name="T85" fmla="*/ 0 h 140"/>
                  <a:gd name="T86" fmla="*/ 162 w 288"/>
                  <a:gd name="T87" fmla="*/ 0 h 140"/>
                  <a:gd name="T88" fmla="*/ 132 w 288"/>
                  <a:gd name="T89" fmla="*/ 4 h 140"/>
                  <a:gd name="T90" fmla="*/ 132 w 288"/>
                  <a:gd name="T91" fmla="*/ 4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88" h="140">
                    <a:moveTo>
                      <a:pt x="132" y="4"/>
                    </a:moveTo>
                    <a:lnTo>
                      <a:pt x="132" y="4"/>
                    </a:lnTo>
                    <a:lnTo>
                      <a:pt x="104" y="12"/>
                    </a:lnTo>
                    <a:lnTo>
                      <a:pt x="78" y="20"/>
                    </a:lnTo>
                    <a:lnTo>
                      <a:pt x="54" y="30"/>
                    </a:lnTo>
                    <a:lnTo>
                      <a:pt x="34" y="42"/>
                    </a:lnTo>
                    <a:lnTo>
                      <a:pt x="18" y="56"/>
                    </a:lnTo>
                    <a:lnTo>
                      <a:pt x="8" y="70"/>
                    </a:lnTo>
                    <a:lnTo>
                      <a:pt x="4" y="76"/>
                    </a:lnTo>
                    <a:lnTo>
                      <a:pt x="2" y="84"/>
                    </a:lnTo>
                    <a:lnTo>
                      <a:pt x="0" y="90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2" y="104"/>
                    </a:lnTo>
                    <a:lnTo>
                      <a:pt x="6" y="110"/>
                    </a:lnTo>
                    <a:lnTo>
                      <a:pt x="10" y="116"/>
                    </a:lnTo>
                    <a:lnTo>
                      <a:pt x="16" y="120"/>
                    </a:lnTo>
                    <a:lnTo>
                      <a:pt x="32" y="128"/>
                    </a:lnTo>
                    <a:lnTo>
                      <a:pt x="52" y="136"/>
                    </a:lnTo>
                    <a:lnTo>
                      <a:pt x="74" y="140"/>
                    </a:lnTo>
                    <a:lnTo>
                      <a:pt x="100" y="140"/>
                    </a:lnTo>
                    <a:lnTo>
                      <a:pt x="128" y="140"/>
                    </a:lnTo>
                    <a:lnTo>
                      <a:pt x="156" y="136"/>
                    </a:lnTo>
                    <a:lnTo>
                      <a:pt x="156" y="136"/>
                    </a:lnTo>
                    <a:lnTo>
                      <a:pt x="186" y="128"/>
                    </a:lnTo>
                    <a:lnTo>
                      <a:pt x="212" y="120"/>
                    </a:lnTo>
                    <a:lnTo>
                      <a:pt x="236" y="110"/>
                    </a:lnTo>
                    <a:lnTo>
                      <a:pt x="254" y="98"/>
                    </a:lnTo>
                    <a:lnTo>
                      <a:pt x="270" y="84"/>
                    </a:lnTo>
                    <a:lnTo>
                      <a:pt x="282" y="70"/>
                    </a:lnTo>
                    <a:lnTo>
                      <a:pt x="286" y="64"/>
                    </a:lnTo>
                    <a:lnTo>
                      <a:pt x="288" y="56"/>
                    </a:lnTo>
                    <a:lnTo>
                      <a:pt x="288" y="50"/>
                    </a:lnTo>
                    <a:lnTo>
                      <a:pt x="288" y="44"/>
                    </a:lnTo>
                    <a:lnTo>
                      <a:pt x="288" y="44"/>
                    </a:lnTo>
                    <a:lnTo>
                      <a:pt x="286" y="36"/>
                    </a:lnTo>
                    <a:lnTo>
                      <a:pt x="282" y="30"/>
                    </a:lnTo>
                    <a:lnTo>
                      <a:pt x="278" y="24"/>
                    </a:lnTo>
                    <a:lnTo>
                      <a:pt x="272" y="20"/>
                    </a:lnTo>
                    <a:lnTo>
                      <a:pt x="256" y="10"/>
                    </a:lnTo>
                    <a:lnTo>
                      <a:pt x="238" y="4"/>
                    </a:lnTo>
                    <a:lnTo>
                      <a:pt x="214" y="0"/>
                    </a:lnTo>
                    <a:lnTo>
                      <a:pt x="190" y="0"/>
                    </a:lnTo>
                    <a:lnTo>
                      <a:pt x="162" y="0"/>
                    </a:lnTo>
                    <a:lnTo>
                      <a:pt x="132" y="4"/>
                    </a:lnTo>
                    <a:lnTo>
                      <a:pt x="132" y="4"/>
                    </a:lnTo>
                    <a:close/>
                  </a:path>
                </a:pathLst>
              </a:custGeom>
              <a:solidFill>
                <a:srgbClr val="ED9C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/>
              <a:lstStyle/>
              <a:p>
                <a:endParaRPr lang="en-AU" sz="1125"/>
              </a:p>
            </p:txBody>
          </p:sp>
          <p:sp>
            <p:nvSpPr>
              <p:cNvPr id="73" name="Freeform 78"/>
              <p:cNvSpPr/>
              <p:nvPr/>
            </p:nvSpPr>
            <p:spPr bwMode="auto">
              <a:xfrm>
                <a:off x="7867650" y="4705350"/>
                <a:ext cx="400050" cy="165100"/>
              </a:xfrm>
              <a:custGeom>
                <a:avLst/>
                <a:gdLst>
                  <a:gd name="T0" fmla="*/ 118 w 252"/>
                  <a:gd name="T1" fmla="*/ 4 h 104"/>
                  <a:gd name="T2" fmla="*/ 118 w 252"/>
                  <a:gd name="T3" fmla="*/ 4 h 104"/>
                  <a:gd name="T4" fmla="*/ 94 w 252"/>
                  <a:gd name="T5" fmla="*/ 10 h 104"/>
                  <a:gd name="T6" fmla="*/ 70 w 252"/>
                  <a:gd name="T7" fmla="*/ 18 h 104"/>
                  <a:gd name="T8" fmla="*/ 46 w 252"/>
                  <a:gd name="T9" fmla="*/ 28 h 104"/>
                  <a:gd name="T10" fmla="*/ 26 w 252"/>
                  <a:gd name="T11" fmla="*/ 40 h 104"/>
                  <a:gd name="T12" fmla="*/ 26 w 252"/>
                  <a:gd name="T13" fmla="*/ 40 h 104"/>
                  <a:gd name="T14" fmla="*/ 18 w 252"/>
                  <a:gd name="T15" fmla="*/ 46 h 104"/>
                  <a:gd name="T16" fmla="*/ 8 w 252"/>
                  <a:gd name="T17" fmla="*/ 54 h 104"/>
                  <a:gd name="T18" fmla="*/ 2 w 252"/>
                  <a:gd name="T19" fmla="*/ 64 h 104"/>
                  <a:gd name="T20" fmla="*/ 0 w 252"/>
                  <a:gd name="T21" fmla="*/ 70 h 104"/>
                  <a:gd name="T22" fmla="*/ 0 w 252"/>
                  <a:gd name="T23" fmla="*/ 76 h 104"/>
                  <a:gd name="T24" fmla="*/ 0 w 252"/>
                  <a:gd name="T25" fmla="*/ 76 h 104"/>
                  <a:gd name="T26" fmla="*/ 2 w 252"/>
                  <a:gd name="T27" fmla="*/ 80 h 104"/>
                  <a:gd name="T28" fmla="*/ 6 w 252"/>
                  <a:gd name="T29" fmla="*/ 84 h 104"/>
                  <a:gd name="T30" fmla="*/ 16 w 252"/>
                  <a:gd name="T31" fmla="*/ 92 h 104"/>
                  <a:gd name="T32" fmla="*/ 28 w 252"/>
                  <a:gd name="T33" fmla="*/ 96 h 104"/>
                  <a:gd name="T34" fmla="*/ 38 w 252"/>
                  <a:gd name="T35" fmla="*/ 100 h 104"/>
                  <a:gd name="T36" fmla="*/ 38 w 252"/>
                  <a:gd name="T37" fmla="*/ 100 h 104"/>
                  <a:gd name="T38" fmla="*/ 62 w 252"/>
                  <a:gd name="T39" fmla="*/ 104 h 104"/>
                  <a:gd name="T40" fmla="*/ 86 w 252"/>
                  <a:gd name="T41" fmla="*/ 104 h 104"/>
                  <a:gd name="T42" fmla="*/ 110 w 252"/>
                  <a:gd name="T43" fmla="*/ 102 h 104"/>
                  <a:gd name="T44" fmla="*/ 134 w 252"/>
                  <a:gd name="T45" fmla="*/ 100 h 104"/>
                  <a:gd name="T46" fmla="*/ 134 w 252"/>
                  <a:gd name="T47" fmla="*/ 100 h 104"/>
                  <a:gd name="T48" fmla="*/ 158 w 252"/>
                  <a:gd name="T49" fmla="*/ 94 h 104"/>
                  <a:gd name="T50" fmla="*/ 182 w 252"/>
                  <a:gd name="T51" fmla="*/ 86 h 104"/>
                  <a:gd name="T52" fmla="*/ 206 w 252"/>
                  <a:gd name="T53" fmla="*/ 76 h 104"/>
                  <a:gd name="T54" fmla="*/ 226 w 252"/>
                  <a:gd name="T55" fmla="*/ 64 h 104"/>
                  <a:gd name="T56" fmla="*/ 226 w 252"/>
                  <a:gd name="T57" fmla="*/ 64 h 104"/>
                  <a:gd name="T58" fmla="*/ 234 w 252"/>
                  <a:gd name="T59" fmla="*/ 58 h 104"/>
                  <a:gd name="T60" fmla="*/ 244 w 252"/>
                  <a:gd name="T61" fmla="*/ 48 h 104"/>
                  <a:gd name="T62" fmla="*/ 250 w 252"/>
                  <a:gd name="T63" fmla="*/ 38 h 104"/>
                  <a:gd name="T64" fmla="*/ 252 w 252"/>
                  <a:gd name="T65" fmla="*/ 34 h 104"/>
                  <a:gd name="T66" fmla="*/ 252 w 252"/>
                  <a:gd name="T67" fmla="*/ 28 h 104"/>
                  <a:gd name="T68" fmla="*/ 252 w 252"/>
                  <a:gd name="T69" fmla="*/ 28 h 104"/>
                  <a:gd name="T70" fmla="*/ 250 w 252"/>
                  <a:gd name="T71" fmla="*/ 24 h 104"/>
                  <a:gd name="T72" fmla="*/ 246 w 252"/>
                  <a:gd name="T73" fmla="*/ 20 h 104"/>
                  <a:gd name="T74" fmla="*/ 236 w 252"/>
                  <a:gd name="T75" fmla="*/ 12 h 104"/>
                  <a:gd name="T76" fmla="*/ 224 w 252"/>
                  <a:gd name="T77" fmla="*/ 8 h 104"/>
                  <a:gd name="T78" fmla="*/ 214 w 252"/>
                  <a:gd name="T79" fmla="*/ 4 h 104"/>
                  <a:gd name="T80" fmla="*/ 214 w 252"/>
                  <a:gd name="T81" fmla="*/ 4 h 104"/>
                  <a:gd name="T82" fmla="*/ 190 w 252"/>
                  <a:gd name="T83" fmla="*/ 0 h 104"/>
                  <a:gd name="T84" fmla="*/ 166 w 252"/>
                  <a:gd name="T85" fmla="*/ 0 h 104"/>
                  <a:gd name="T86" fmla="*/ 140 w 252"/>
                  <a:gd name="T87" fmla="*/ 0 h 104"/>
                  <a:gd name="T88" fmla="*/ 118 w 252"/>
                  <a:gd name="T89" fmla="*/ 4 h 104"/>
                  <a:gd name="T90" fmla="*/ 118 w 252"/>
                  <a:gd name="T91" fmla="*/ 4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52" h="104">
                    <a:moveTo>
                      <a:pt x="118" y="4"/>
                    </a:moveTo>
                    <a:lnTo>
                      <a:pt x="118" y="4"/>
                    </a:lnTo>
                    <a:lnTo>
                      <a:pt x="94" y="10"/>
                    </a:lnTo>
                    <a:lnTo>
                      <a:pt x="70" y="18"/>
                    </a:lnTo>
                    <a:lnTo>
                      <a:pt x="46" y="28"/>
                    </a:lnTo>
                    <a:lnTo>
                      <a:pt x="26" y="40"/>
                    </a:lnTo>
                    <a:lnTo>
                      <a:pt x="26" y="40"/>
                    </a:lnTo>
                    <a:lnTo>
                      <a:pt x="18" y="46"/>
                    </a:lnTo>
                    <a:lnTo>
                      <a:pt x="8" y="54"/>
                    </a:lnTo>
                    <a:lnTo>
                      <a:pt x="2" y="64"/>
                    </a:lnTo>
                    <a:lnTo>
                      <a:pt x="0" y="70"/>
                    </a:lnTo>
                    <a:lnTo>
                      <a:pt x="0" y="76"/>
                    </a:lnTo>
                    <a:lnTo>
                      <a:pt x="0" y="76"/>
                    </a:lnTo>
                    <a:lnTo>
                      <a:pt x="2" y="80"/>
                    </a:lnTo>
                    <a:lnTo>
                      <a:pt x="6" y="84"/>
                    </a:lnTo>
                    <a:lnTo>
                      <a:pt x="16" y="92"/>
                    </a:lnTo>
                    <a:lnTo>
                      <a:pt x="28" y="96"/>
                    </a:lnTo>
                    <a:lnTo>
                      <a:pt x="38" y="100"/>
                    </a:lnTo>
                    <a:lnTo>
                      <a:pt x="38" y="100"/>
                    </a:lnTo>
                    <a:lnTo>
                      <a:pt x="62" y="104"/>
                    </a:lnTo>
                    <a:lnTo>
                      <a:pt x="86" y="104"/>
                    </a:lnTo>
                    <a:lnTo>
                      <a:pt x="110" y="102"/>
                    </a:lnTo>
                    <a:lnTo>
                      <a:pt x="134" y="100"/>
                    </a:lnTo>
                    <a:lnTo>
                      <a:pt x="134" y="100"/>
                    </a:lnTo>
                    <a:lnTo>
                      <a:pt x="158" y="94"/>
                    </a:lnTo>
                    <a:lnTo>
                      <a:pt x="182" y="86"/>
                    </a:lnTo>
                    <a:lnTo>
                      <a:pt x="206" y="76"/>
                    </a:lnTo>
                    <a:lnTo>
                      <a:pt x="226" y="64"/>
                    </a:lnTo>
                    <a:lnTo>
                      <a:pt x="226" y="64"/>
                    </a:lnTo>
                    <a:lnTo>
                      <a:pt x="234" y="58"/>
                    </a:lnTo>
                    <a:lnTo>
                      <a:pt x="244" y="48"/>
                    </a:lnTo>
                    <a:lnTo>
                      <a:pt x="250" y="38"/>
                    </a:lnTo>
                    <a:lnTo>
                      <a:pt x="252" y="34"/>
                    </a:lnTo>
                    <a:lnTo>
                      <a:pt x="252" y="28"/>
                    </a:lnTo>
                    <a:lnTo>
                      <a:pt x="252" y="28"/>
                    </a:lnTo>
                    <a:lnTo>
                      <a:pt x="250" y="24"/>
                    </a:lnTo>
                    <a:lnTo>
                      <a:pt x="246" y="20"/>
                    </a:lnTo>
                    <a:lnTo>
                      <a:pt x="236" y="12"/>
                    </a:lnTo>
                    <a:lnTo>
                      <a:pt x="224" y="8"/>
                    </a:lnTo>
                    <a:lnTo>
                      <a:pt x="214" y="4"/>
                    </a:lnTo>
                    <a:lnTo>
                      <a:pt x="214" y="4"/>
                    </a:lnTo>
                    <a:lnTo>
                      <a:pt x="190" y="0"/>
                    </a:lnTo>
                    <a:lnTo>
                      <a:pt x="166" y="0"/>
                    </a:lnTo>
                    <a:lnTo>
                      <a:pt x="140" y="0"/>
                    </a:lnTo>
                    <a:lnTo>
                      <a:pt x="118" y="4"/>
                    </a:lnTo>
                    <a:lnTo>
                      <a:pt x="118" y="4"/>
                    </a:lnTo>
                    <a:close/>
                  </a:path>
                </a:pathLst>
              </a:custGeom>
              <a:solidFill>
                <a:srgbClr val="D48B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/>
              <a:lstStyle/>
              <a:p>
                <a:endParaRPr lang="en-AU" sz="1125"/>
              </a:p>
            </p:txBody>
          </p:sp>
          <p:sp>
            <p:nvSpPr>
              <p:cNvPr id="74" name="Freeform 79"/>
              <p:cNvSpPr/>
              <p:nvPr/>
            </p:nvSpPr>
            <p:spPr bwMode="auto">
              <a:xfrm>
                <a:off x="7842250" y="4759325"/>
                <a:ext cx="466725" cy="193675"/>
              </a:xfrm>
              <a:custGeom>
                <a:avLst/>
                <a:gdLst>
                  <a:gd name="T0" fmla="*/ 266 w 294"/>
                  <a:gd name="T1" fmla="*/ 32 h 122"/>
                  <a:gd name="T2" fmla="*/ 242 w 294"/>
                  <a:gd name="T3" fmla="*/ 50 h 122"/>
                  <a:gd name="T4" fmla="*/ 218 w 294"/>
                  <a:gd name="T5" fmla="*/ 62 h 122"/>
                  <a:gd name="T6" fmla="*/ 192 w 294"/>
                  <a:gd name="T7" fmla="*/ 72 h 122"/>
                  <a:gd name="T8" fmla="*/ 166 w 294"/>
                  <a:gd name="T9" fmla="*/ 80 h 122"/>
                  <a:gd name="T10" fmla="*/ 154 w 294"/>
                  <a:gd name="T11" fmla="*/ 82 h 122"/>
                  <a:gd name="T12" fmla="*/ 140 w 294"/>
                  <a:gd name="T13" fmla="*/ 84 h 122"/>
                  <a:gd name="T14" fmla="*/ 114 w 294"/>
                  <a:gd name="T15" fmla="*/ 86 h 122"/>
                  <a:gd name="T16" fmla="*/ 86 w 294"/>
                  <a:gd name="T17" fmla="*/ 86 h 122"/>
                  <a:gd name="T18" fmla="*/ 58 w 294"/>
                  <a:gd name="T19" fmla="*/ 84 h 122"/>
                  <a:gd name="T20" fmla="*/ 44 w 294"/>
                  <a:gd name="T21" fmla="*/ 80 h 122"/>
                  <a:gd name="T22" fmla="*/ 30 w 294"/>
                  <a:gd name="T23" fmla="*/ 76 h 122"/>
                  <a:gd name="T24" fmla="*/ 12 w 294"/>
                  <a:gd name="T25" fmla="*/ 66 h 122"/>
                  <a:gd name="T26" fmla="*/ 0 w 294"/>
                  <a:gd name="T27" fmla="*/ 54 h 122"/>
                  <a:gd name="T28" fmla="*/ 6 w 294"/>
                  <a:gd name="T29" fmla="*/ 88 h 122"/>
                  <a:gd name="T30" fmla="*/ 10 w 294"/>
                  <a:gd name="T31" fmla="*/ 94 h 122"/>
                  <a:gd name="T32" fmla="*/ 26 w 294"/>
                  <a:gd name="T33" fmla="*/ 106 h 122"/>
                  <a:gd name="T34" fmla="*/ 36 w 294"/>
                  <a:gd name="T35" fmla="*/ 110 h 122"/>
                  <a:gd name="T36" fmla="*/ 64 w 294"/>
                  <a:gd name="T37" fmla="*/ 118 h 122"/>
                  <a:gd name="T38" fmla="*/ 92 w 294"/>
                  <a:gd name="T39" fmla="*/ 122 h 122"/>
                  <a:gd name="T40" fmla="*/ 120 w 294"/>
                  <a:gd name="T41" fmla="*/ 120 h 122"/>
                  <a:gd name="T42" fmla="*/ 146 w 294"/>
                  <a:gd name="T43" fmla="*/ 118 h 122"/>
                  <a:gd name="T44" fmla="*/ 160 w 294"/>
                  <a:gd name="T45" fmla="*/ 116 h 122"/>
                  <a:gd name="T46" fmla="*/ 172 w 294"/>
                  <a:gd name="T47" fmla="*/ 114 h 122"/>
                  <a:gd name="T48" fmla="*/ 198 w 294"/>
                  <a:gd name="T49" fmla="*/ 106 h 122"/>
                  <a:gd name="T50" fmla="*/ 224 w 294"/>
                  <a:gd name="T51" fmla="*/ 96 h 122"/>
                  <a:gd name="T52" fmla="*/ 248 w 294"/>
                  <a:gd name="T53" fmla="*/ 84 h 122"/>
                  <a:gd name="T54" fmla="*/ 262 w 294"/>
                  <a:gd name="T55" fmla="*/ 76 h 122"/>
                  <a:gd name="T56" fmla="*/ 272 w 294"/>
                  <a:gd name="T57" fmla="*/ 66 h 122"/>
                  <a:gd name="T58" fmla="*/ 286 w 294"/>
                  <a:gd name="T59" fmla="*/ 50 h 122"/>
                  <a:gd name="T60" fmla="*/ 294 w 294"/>
                  <a:gd name="T61" fmla="*/ 34 h 122"/>
                  <a:gd name="T62" fmla="*/ 286 w 294"/>
                  <a:gd name="T63" fmla="*/ 0 h 122"/>
                  <a:gd name="T64" fmla="*/ 284 w 294"/>
                  <a:gd name="T65" fmla="*/ 8 h 122"/>
                  <a:gd name="T66" fmla="*/ 274 w 294"/>
                  <a:gd name="T67" fmla="*/ 24 h 122"/>
                  <a:gd name="T68" fmla="*/ 266 w 294"/>
                  <a:gd name="T69" fmla="*/ 32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94" h="122">
                    <a:moveTo>
                      <a:pt x="266" y="32"/>
                    </a:moveTo>
                    <a:lnTo>
                      <a:pt x="266" y="32"/>
                    </a:lnTo>
                    <a:lnTo>
                      <a:pt x="254" y="42"/>
                    </a:lnTo>
                    <a:lnTo>
                      <a:pt x="242" y="50"/>
                    </a:lnTo>
                    <a:lnTo>
                      <a:pt x="242" y="50"/>
                    </a:lnTo>
                    <a:lnTo>
                      <a:pt x="218" y="62"/>
                    </a:lnTo>
                    <a:lnTo>
                      <a:pt x="218" y="62"/>
                    </a:lnTo>
                    <a:lnTo>
                      <a:pt x="192" y="72"/>
                    </a:lnTo>
                    <a:lnTo>
                      <a:pt x="192" y="72"/>
                    </a:lnTo>
                    <a:lnTo>
                      <a:pt x="166" y="80"/>
                    </a:lnTo>
                    <a:lnTo>
                      <a:pt x="166" y="80"/>
                    </a:lnTo>
                    <a:lnTo>
                      <a:pt x="154" y="82"/>
                    </a:lnTo>
                    <a:lnTo>
                      <a:pt x="154" y="82"/>
                    </a:lnTo>
                    <a:lnTo>
                      <a:pt x="140" y="84"/>
                    </a:lnTo>
                    <a:lnTo>
                      <a:pt x="140" y="84"/>
                    </a:lnTo>
                    <a:lnTo>
                      <a:pt x="114" y="86"/>
                    </a:lnTo>
                    <a:lnTo>
                      <a:pt x="114" y="86"/>
                    </a:lnTo>
                    <a:lnTo>
                      <a:pt x="86" y="86"/>
                    </a:lnTo>
                    <a:lnTo>
                      <a:pt x="86" y="86"/>
                    </a:lnTo>
                    <a:lnTo>
                      <a:pt x="58" y="84"/>
                    </a:lnTo>
                    <a:lnTo>
                      <a:pt x="58" y="84"/>
                    </a:lnTo>
                    <a:lnTo>
                      <a:pt x="44" y="80"/>
                    </a:lnTo>
                    <a:lnTo>
                      <a:pt x="30" y="76"/>
                    </a:lnTo>
                    <a:lnTo>
                      <a:pt x="30" y="76"/>
                    </a:lnTo>
                    <a:lnTo>
                      <a:pt x="20" y="72"/>
                    </a:lnTo>
                    <a:lnTo>
                      <a:pt x="12" y="66"/>
                    </a:lnTo>
                    <a:lnTo>
                      <a:pt x="4" y="60"/>
                    </a:lnTo>
                    <a:lnTo>
                      <a:pt x="0" y="54"/>
                    </a:lnTo>
                    <a:lnTo>
                      <a:pt x="0" y="54"/>
                    </a:lnTo>
                    <a:lnTo>
                      <a:pt x="6" y="88"/>
                    </a:lnTo>
                    <a:lnTo>
                      <a:pt x="6" y="88"/>
                    </a:lnTo>
                    <a:lnTo>
                      <a:pt x="10" y="94"/>
                    </a:lnTo>
                    <a:lnTo>
                      <a:pt x="18" y="100"/>
                    </a:lnTo>
                    <a:lnTo>
                      <a:pt x="26" y="106"/>
                    </a:lnTo>
                    <a:lnTo>
                      <a:pt x="36" y="110"/>
                    </a:lnTo>
                    <a:lnTo>
                      <a:pt x="36" y="110"/>
                    </a:lnTo>
                    <a:lnTo>
                      <a:pt x="50" y="114"/>
                    </a:lnTo>
                    <a:lnTo>
                      <a:pt x="64" y="118"/>
                    </a:lnTo>
                    <a:lnTo>
                      <a:pt x="64" y="118"/>
                    </a:lnTo>
                    <a:lnTo>
                      <a:pt x="92" y="122"/>
                    </a:lnTo>
                    <a:lnTo>
                      <a:pt x="92" y="122"/>
                    </a:lnTo>
                    <a:lnTo>
                      <a:pt x="120" y="120"/>
                    </a:lnTo>
                    <a:lnTo>
                      <a:pt x="120" y="120"/>
                    </a:lnTo>
                    <a:lnTo>
                      <a:pt x="146" y="118"/>
                    </a:lnTo>
                    <a:lnTo>
                      <a:pt x="146" y="118"/>
                    </a:lnTo>
                    <a:lnTo>
                      <a:pt x="160" y="116"/>
                    </a:lnTo>
                    <a:lnTo>
                      <a:pt x="160" y="116"/>
                    </a:lnTo>
                    <a:lnTo>
                      <a:pt x="172" y="114"/>
                    </a:lnTo>
                    <a:lnTo>
                      <a:pt x="172" y="114"/>
                    </a:lnTo>
                    <a:lnTo>
                      <a:pt x="198" y="106"/>
                    </a:lnTo>
                    <a:lnTo>
                      <a:pt x="198" y="106"/>
                    </a:lnTo>
                    <a:lnTo>
                      <a:pt x="224" y="96"/>
                    </a:lnTo>
                    <a:lnTo>
                      <a:pt x="224" y="96"/>
                    </a:lnTo>
                    <a:lnTo>
                      <a:pt x="248" y="84"/>
                    </a:lnTo>
                    <a:lnTo>
                      <a:pt x="248" y="84"/>
                    </a:lnTo>
                    <a:lnTo>
                      <a:pt x="262" y="76"/>
                    </a:lnTo>
                    <a:lnTo>
                      <a:pt x="272" y="66"/>
                    </a:lnTo>
                    <a:lnTo>
                      <a:pt x="272" y="66"/>
                    </a:lnTo>
                    <a:lnTo>
                      <a:pt x="280" y="58"/>
                    </a:lnTo>
                    <a:lnTo>
                      <a:pt x="286" y="50"/>
                    </a:lnTo>
                    <a:lnTo>
                      <a:pt x="290" y="42"/>
                    </a:lnTo>
                    <a:lnTo>
                      <a:pt x="294" y="34"/>
                    </a:lnTo>
                    <a:lnTo>
                      <a:pt x="294" y="34"/>
                    </a:lnTo>
                    <a:lnTo>
                      <a:pt x="286" y="0"/>
                    </a:lnTo>
                    <a:lnTo>
                      <a:pt x="286" y="0"/>
                    </a:lnTo>
                    <a:lnTo>
                      <a:pt x="284" y="8"/>
                    </a:lnTo>
                    <a:lnTo>
                      <a:pt x="280" y="16"/>
                    </a:lnTo>
                    <a:lnTo>
                      <a:pt x="274" y="24"/>
                    </a:lnTo>
                    <a:lnTo>
                      <a:pt x="266" y="32"/>
                    </a:lnTo>
                    <a:lnTo>
                      <a:pt x="266" y="32"/>
                    </a:lnTo>
                    <a:close/>
                  </a:path>
                </a:pathLst>
              </a:custGeom>
              <a:solidFill>
                <a:srgbClr val="C081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/>
              <a:lstStyle/>
              <a:p>
                <a:endParaRPr lang="en-AU" sz="1125"/>
              </a:p>
            </p:txBody>
          </p:sp>
          <p:sp>
            <p:nvSpPr>
              <p:cNvPr id="75" name="Freeform 80"/>
              <p:cNvSpPr>
                <a:spLocks noEditPoints="1"/>
              </p:cNvSpPr>
              <p:nvPr/>
            </p:nvSpPr>
            <p:spPr bwMode="auto">
              <a:xfrm>
                <a:off x="7969250" y="4724400"/>
                <a:ext cx="180975" cy="114300"/>
              </a:xfrm>
              <a:custGeom>
                <a:avLst/>
                <a:gdLst>
                  <a:gd name="T0" fmla="*/ 108 w 114"/>
                  <a:gd name="T1" fmla="*/ 66 h 72"/>
                  <a:gd name="T2" fmla="*/ 98 w 114"/>
                  <a:gd name="T3" fmla="*/ 60 h 72"/>
                  <a:gd name="T4" fmla="*/ 80 w 114"/>
                  <a:gd name="T5" fmla="*/ 70 h 72"/>
                  <a:gd name="T6" fmla="*/ 72 w 114"/>
                  <a:gd name="T7" fmla="*/ 72 h 72"/>
                  <a:gd name="T8" fmla="*/ 62 w 114"/>
                  <a:gd name="T9" fmla="*/ 72 h 72"/>
                  <a:gd name="T10" fmla="*/ 42 w 114"/>
                  <a:gd name="T11" fmla="*/ 68 h 72"/>
                  <a:gd name="T12" fmla="*/ 54 w 114"/>
                  <a:gd name="T13" fmla="*/ 56 h 72"/>
                  <a:gd name="T14" fmla="*/ 62 w 114"/>
                  <a:gd name="T15" fmla="*/ 60 h 72"/>
                  <a:gd name="T16" fmla="*/ 72 w 114"/>
                  <a:gd name="T17" fmla="*/ 60 h 72"/>
                  <a:gd name="T18" fmla="*/ 90 w 114"/>
                  <a:gd name="T19" fmla="*/ 54 h 72"/>
                  <a:gd name="T20" fmla="*/ 72 w 114"/>
                  <a:gd name="T21" fmla="*/ 46 h 72"/>
                  <a:gd name="T22" fmla="*/ 58 w 114"/>
                  <a:gd name="T23" fmla="*/ 36 h 72"/>
                  <a:gd name="T24" fmla="*/ 38 w 114"/>
                  <a:gd name="T25" fmla="*/ 44 h 72"/>
                  <a:gd name="T26" fmla="*/ 28 w 114"/>
                  <a:gd name="T27" fmla="*/ 46 h 72"/>
                  <a:gd name="T28" fmla="*/ 20 w 114"/>
                  <a:gd name="T29" fmla="*/ 46 h 72"/>
                  <a:gd name="T30" fmla="*/ 6 w 114"/>
                  <a:gd name="T31" fmla="*/ 42 h 72"/>
                  <a:gd name="T32" fmla="*/ 2 w 114"/>
                  <a:gd name="T33" fmla="*/ 38 h 72"/>
                  <a:gd name="T34" fmla="*/ 0 w 114"/>
                  <a:gd name="T35" fmla="*/ 30 h 72"/>
                  <a:gd name="T36" fmla="*/ 0 w 114"/>
                  <a:gd name="T37" fmla="*/ 26 h 72"/>
                  <a:gd name="T38" fmla="*/ 16 w 114"/>
                  <a:gd name="T39" fmla="*/ 12 h 72"/>
                  <a:gd name="T40" fmla="*/ 12 w 114"/>
                  <a:gd name="T41" fmla="*/ 8 h 72"/>
                  <a:gd name="T42" fmla="*/ 18 w 114"/>
                  <a:gd name="T43" fmla="*/ 4 h 72"/>
                  <a:gd name="T44" fmla="*/ 22 w 114"/>
                  <a:gd name="T45" fmla="*/ 8 h 72"/>
                  <a:gd name="T46" fmla="*/ 32 w 114"/>
                  <a:gd name="T47" fmla="*/ 2 h 72"/>
                  <a:gd name="T48" fmla="*/ 42 w 114"/>
                  <a:gd name="T49" fmla="*/ 0 h 72"/>
                  <a:gd name="T50" fmla="*/ 64 w 114"/>
                  <a:gd name="T51" fmla="*/ 2 h 72"/>
                  <a:gd name="T52" fmla="*/ 54 w 114"/>
                  <a:gd name="T53" fmla="*/ 10 h 72"/>
                  <a:gd name="T54" fmla="*/ 48 w 114"/>
                  <a:gd name="T55" fmla="*/ 8 h 72"/>
                  <a:gd name="T56" fmla="*/ 42 w 114"/>
                  <a:gd name="T57" fmla="*/ 8 h 72"/>
                  <a:gd name="T58" fmla="*/ 30 w 114"/>
                  <a:gd name="T59" fmla="*/ 12 h 72"/>
                  <a:gd name="T60" fmla="*/ 42 w 114"/>
                  <a:gd name="T61" fmla="*/ 18 h 72"/>
                  <a:gd name="T62" fmla="*/ 56 w 114"/>
                  <a:gd name="T63" fmla="*/ 26 h 72"/>
                  <a:gd name="T64" fmla="*/ 70 w 114"/>
                  <a:gd name="T65" fmla="*/ 20 h 72"/>
                  <a:gd name="T66" fmla="*/ 82 w 114"/>
                  <a:gd name="T67" fmla="*/ 18 h 72"/>
                  <a:gd name="T68" fmla="*/ 94 w 114"/>
                  <a:gd name="T69" fmla="*/ 18 h 72"/>
                  <a:gd name="T70" fmla="*/ 104 w 114"/>
                  <a:gd name="T71" fmla="*/ 22 h 72"/>
                  <a:gd name="T72" fmla="*/ 112 w 114"/>
                  <a:gd name="T73" fmla="*/ 32 h 72"/>
                  <a:gd name="T74" fmla="*/ 114 w 114"/>
                  <a:gd name="T75" fmla="*/ 36 h 72"/>
                  <a:gd name="T76" fmla="*/ 112 w 114"/>
                  <a:gd name="T77" fmla="*/ 44 h 72"/>
                  <a:gd name="T78" fmla="*/ 104 w 114"/>
                  <a:gd name="T79" fmla="*/ 54 h 72"/>
                  <a:gd name="T80" fmla="*/ 114 w 114"/>
                  <a:gd name="T81" fmla="*/ 60 h 72"/>
                  <a:gd name="T82" fmla="*/ 108 w 114"/>
                  <a:gd name="T83" fmla="*/ 66 h 72"/>
                  <a:gd name="T84" fmla="*/ 22 w 114"/>
                  <a:gd name="T85" fmla="*/ 16 h 72"/>
                  <a:gd name="T86" fmla="*/ 18 w 114"/>
                  <a:gd name="T87" fmla="*/ 20 h 72"/>
                  <a:gd name="T88" fmla="*/ 16 w 114"/>
                  <a:gd name="T89" fmla="*/ 26 h 72"/>
                  <a:gd name="T90" fmla="*/ 20 w 114"/>
                  <a:gd name="T91" fmla="*/ 32 h 72"/>
                  <a:gd name="T92" fmla="*/ 24 w 114"/>
                  <a:gd name="T93" fmla="*/ 34 h 72"/>
                  <a:gd name="T94" fmla="*/ 30 w 114"/>
                  <a:gd name="T95" fmla="*/ 36 h 72"/>
                  <a:gd name="T96" fmla="*/ 48 w 114"/>
                  <a:gd name="T97" fmla="*/ 30 h 72"/>
                  <a:gd name="T98" fmla="*/ 34 w 114"/>
                  <a:gd name="T99" fmla="*/ 22 h 72"/>
                  <a:gd name="T100" fmla="*/ 22 w 114"/>
                  <a:gd name="T101" fmla="*/ 16 h 72"/>
                  <a:gd name="T102" fmla="*/ 96 w 114"/>
                  <a:gd name="T103" fmla="*/ 50 h 72"/>
                  <a:gd name="T104" fmla="*/ 96 w 114"/>
                  <a:gd name="T105" fmla="*/ 50 h 72"/>
                  <a:gd name="T106" fmla="*/ 100 w 114"/>
                  <a:gd name="T107" fmla="*/ 38 h 72"/>
                  <a:gd name="T108" fmla="*/ 98 w 114"/>
                  <a:gd name="T109" fmla="*/ 34 h 72"/>
                  <a:gd name="T110" fmla="*/ 94 w 114"/>
                  <a:gd name="T111" fmla="*/ 30 h 72"/>
                  <a:gd name="T112" fmla="*/ 82 w 114"/>
                  <a:gd name="T113" fmla="*/ 26 h 72"/>
                  <a:gd name="T114" fmla="*/ 76 w 114"/>
                  <a:gd name="T115" fmla="*/ 28 h 72"/>
                  <a:gd name="T116" fmla="*/ 66 w 114"/>
                  <a:gd name="T117" fmla="*/ 32 h 72"/>
                  <a:gd name="T118" fmla="*/ 80 w 114"/>
                  <a:gd name="T119" fmla="*/ 40 h 72"/>
                  <a:gd name="T120" fmla="*/ 96 w 114"/>
                  <a:gd name="T121" fmla="*/ 5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14" h="72">
                    <a:moveTo>
                      <a:pt x="108" y="66"/>
                    </a:moveTo>
                    <a:lnTo>
                      <a:pt x="108" y="66"/>
                    </a:lnTo>
                    <a:lnTo>
                      <a:pt x="98" y="60"/>
                    </a:lnTo>
                    <a:lnTo>
                      <a:pt x="98" y="60"/>
                    </a:lnTo>
                    <a:lnTo>
                      <a:pt x="88" y="66"/>
                    </a:lnTo>
                    <a:lnTo>
                      <a:pt x="80" y="70"/>
                    </a:lnTo>
                    <a:lnTo>
                      <a:pt x="80" y="70"/>
                    </a:lnTo>
                    <a:lnTo>
                      <a:pt x="72" y="72"/>
                    </a:lnTo>
                    <a:lnTo>
                      <a:pt x="62" y="72"/>
                    </a:lnTo>
                    <a:lnTo>
                      <a:pt x="62" y="72"/>
                    </a:lnTo>
                    <a:lnTo>
                      <a:pt x="52" y="72"/>
                    </a:lnTo>
                    <a:lnTo>
                      <a:pt x="42" y="68"/>
                    </a:lnTo>
                    <a:lnTo>
                      <a:pt x="42" y="68"/>
                    </a:lnTo>
                    <a:lnTo>
                      <a:pt x="54" y="56"/>
                    </a:lnTo>
                    <a:lnTo>
                      <a:pt x="54" y="56"/>
                    </a:lnTo>
                    <a:lnTo>
                      <a:pt x="62" y="60"/>
                    </a:lnTo>
                    <a:lnTo>
                      <a:pt x="72" y="60"/>
                    </a:lnTo>
                    <a:lnTo>
                      <a:pt x="72" y="60"/>
                    </a:lnTo>
                    <a:lnTo>
                      <a:pt x="80" y="58"/>
                    </a:lnTo>
                    <a:lnTo>
                      <a:pt x="90" y="54"/>
                    </a:lnTo>
                    <a:lnTo>
                      <a:pt x="90" y="54"/>
                    </a:lnTo>
                    <a:lnTo>
                      <a:pt x="72" y="46"/>
                    </a:lnTo>
                    <a:lnTo>
                      <a:pt x="72" y="46"/>
                    </a:lnTo>
                    <a:lnTo>
                      <a:pt x="58" y="36"/>
                    </a:lnTo>
                    <a:lnTo>
                      <a:pt x="58" y="36"/>
                    </a:lnTo>
                    <a:lnTo>
                      <a:pt x="38" y="44"/>
                    </a:lnTo>
                    <a:lnTo>
                      <a:pt x="38" y="44"/>
                    </a:lnTo>
                    <a:lnTo>
                      <a:pt x="28" y="46"/>
                    </a:lnTo>
                    <a:lnTo>
                      <a:pt x="20" y="46"/>
                    </a:lnTo>
                    <a:lnTo>
                      <a:pt x="20" y="46"/>
                    </a:lnTo>
                    <a:lnTo>
                      <a:pt x="12" y="44"/>
                    </a:lnTo>
                    <a:lnTo>
                      <a:pt x="6" y="42"/>
                    </a:lnTo>
                    <a:lnTo>
                      <a:pt x="6" y="42"/>
                    </a:lnTo>
                    <a:lnTo>
                      <a:pt x="2" y="38"/>
                    </a:lnTo>
                    <a:lnTo>
                      <a:pt x="0" y="34"/>
                    </a:lnTo>
                    <a:lnTo>
                      <a:pt x="0" y="30"/>
                    </a:lnTo>
                    <a:lnTo>
                      <a:pt x="0" y="26"/>
                    </a:lnTo>
                    <a:lnTo>
                      <a:pt x="0" y="26"/>
                    </a:lnTo>
                    <a:lnTo>
                      <a:pt x="6" y="18"/>
                    </a:lnTo>
                    <a:lnTo>
                      <a:pt x="16" y="12"/>
                    </a:lnTo>
                    <a:lnTo>
                      <a:pt x="16" y="12"/>
                    </a:lnTo>
                    <a:lnTo>
                      <a:pt x="12" y="8"/>
                    </a:lnTo>
                    <a:lnTo>
                      <a:pt x="12" y="8"/>
                    </a:lnTo>
                    <a:lnTo>
                      <a:pt x="18" y="4"/>
                    </a:lnTo>
                    <a:lnTo>
                      <a:pt x="18" y="4"/>
                    </a:lnTo>
                    <a:lnTo>
                      <a:pt x="22" y="8"/>
                    </a:lnTo>
                    <a:lnTo>
                      <a:pt x="22" y="8"/>
                    </a:lnTo>
                    <a:lnTo>
                      <a:pt x="32" y="2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54" y="0"/>
                    </a:lnTo>
                    <a:lnTo>
                      <a:pt x="64" y="2"/>
                    </a:lnTo>
                    <a:lnTo>
                      <a:pt x="64" y="2"/>
                    </a:lnTo>
                    <a:lnTo>
                      <a:pt x="54" y="10"/>
                    </a:lnTo>
                    <a:lnTo>
                      <a:pt x="54" y="10"/>
                    </a:lnTo>
                    <a:lnTo>
                      <a:pt x="48" y="8"/>
                    </a:lnTo>
                    <a:lnTo>
                      <a:pt x="42" y="8"/>
                    </a:lnTo>
                    <a:lnTo>
                      <a:pt x="42" y="8"/>
                    </a:lnTo>
                    <a:lnTo>
                      <a:pt x="30" y="12"/>
                    </a:lnTo>
                    <a:lnTo>
                      <a:pt x="30" y="12"/>
                    </a:lnTo>
                    <a:lnTo>
                      <a:pt x="42" y="18"/>
                    </a:lnTo>
                    <a:lnTo>
                      <a:pt x="42" y="18"/>
                    </a:lnTo>
                    <a:lnTo>
                      <a:pt x="56" y="26"/>
                    </a:lnTo>
                    <a:lnTo>
                      <a:pt x="56" y="26"/>
                    </a:lnTo>
                    <a:lnTo>
                      <a:pt x="70" y="20"/>
                    </a:lnTo>
                    <a:lnTo>
                      <a:pt x="70" y="20"/>
                    </a:lnTo>
                    <a:lnTo>
                      <a:pt x="82" y="18"/>
                    </a:lnTo>
                    <a:lnTo>
                      <a:pt x="82" y="18"/>
                    </a:lnTo>
                    <a:lnTo>
                      <a:pt x="94" y="18"/>
                    </a:lnTo>
                    <a:lnTo>
                      <a:pt x="94" y="18"/>
                    </a:lnTo>
                    <a:lnTo>
                      <a:pt x="104" y="22"/>
                    </a:lnTo>
                    <a:lnTo>
                      <a:pt x="104" y="22"/>
                    </a:lnTo>
                    <a:lnTo>
                      <a:pt x="110" y="28"/>
                    </a:lnTo>
                    <a:lnTo>
                      <a:pt x="112" y="32"/>
                    </a:lnTo>
                    <a:lnTo>
                      <a:pt x="114" y="36"/>
                    </a:lnTo>
                    <a:lnTo>
                      <a:pt x="114" y="36"/>
                    </a:lnTo>
                    <a:lnTo>
                      <a:pt x="114" y="40"/>
                    </a:lnTo>
                    <a:lnTo>
                      <a:pt x="112" y="44"/>
                    </a:lnTo>
                    <a:lnTo>
                      <a:pt x="104" y="54"/>
                    </a:lnTo>
                    <a:lnTo>
                      <a:pt x="104" y="54"/>
                    </a:lnTo>
                    <a:lnTo>
                      <a:pt x="114" y="60"/>
                    </a:lnTo>
                    <a:lnTo>
                      <a:pt x="114" y="60"/>
                    </a:lnTo>
                    <a:lnTo>
                      <a:pt x="108" y="66"/>
                    </a:lnTo>
                    <a:lnTo>
                      <a:pt x="108" y="66"/>
                    </a:lnTo>
                    <a:close/>
                    <a:moveTo>
                      <a:pt x="22" y="16"/>
                    </a:moveTo>
                    <a:lnTo>
                      <a:pt x="22" y="16"/>
                    </a:lnTo>
                    <a:lnTo>
                      <a:pt x="22" y="16"/>
                    </a:lnTo>
                    <a:lnTo>
                      <a:pt x="18" y="20"/>
                    </a:lnTo>
                    <a:lnTo>
                      <a:pt x="16" y="26"/>
                    </a:lnTo>
                    <a:lnTo>
                      <a:pt x="16" y="26"/>
                    </a:lnTo>
                    <a:lnTo>
                      <a:pt x="16" y="30"/>
                    </a:lnTo>
                    <a:lnTo>
                      <a:pt x="20" y="32"/>
                    </a:lnTo>
                    <a:lnTo>
                      <a:pt x="20" y="32"/>
                    </a:lnTo>
                    <a:lnTo>
                      <a:pt x="24" y="34"/>
                    </a:lnTo>
                    <a:lnTo>
                      <a:pt x="30" y="36"/>
                    </a:lnTo>
                    <a:lnTo>
                      <a:pt x="30" y="36"/>
                    </a:lnTo>
                    <a:lnTo>
                      <a:pt x="38" y="34"/>
                    </a:lnTo>
                    <a:lnTo>
                      <a:pt x="48" y="30"/>
                    </a:lnTo>
                    <a:lnTo>
                      <a:pt x="48" y="30"/>
                    </a:lnTo>
                    <a:lnTo>
                      <a:pt x="34" y="22"/>
                    </a:lnTo>
                    <a:lnTo>
                      <a:pt x="34" y="22"/>
                    </a:lnTo>
                    <a:lnTo>
                      <a:pt x="22" y="16"/>
                    </a:lnTo>
                    <a:lnTo>
                      <a:pt x="22" y="16"/>
                    </a:lnTo>
                    <a:close/>
                    <a:moveTo>
                      <a:pt x="96" y="50"/>
                    </a:moveTo>
                    <a:lnTo>
                      <a:pt x="96" y="50"/>
                    </a:lnTo>
                    <a:lnTo>
                      <a:pt x="96" y="50"/>
                    </a:lnTo>
                    <a:lnTo>
                      <a:pt x="100" y="44"/>
                    </a:lnTo>
                    <a:lnTo>
                      <a:pt x="100" y="38"/>
                    </a:lnTo>
                    <a:lnTo>
                      <a:pt x="100" y="38"/>
                    </a:lnTo>
                    <a:lnTo>
                      <a:pt x="98" y="34"/>
                    </a:lnTo>
                    <a:lnTo>
                      <a:pt x="94" y="30"/>
                    </a:lnTo>
                    <a:lnTo>
                      <a:pt x="94" y="30"/>
                    </a:lnTo>
                    <a:lnTo>
                      <a:pt x="88" y="28"/>
                    </a:lnTo>
                    <a:lnTo>
                      <a:pt x="82" y="26"/>
                    </a:lnTo>
                    <a:lnTo>
                      <a:pt x="82" y="26"/>
                    </a:lnTo>
                    <a:lnTo>
                      <a:pt x="76" y="28"/>
                    </a:lnTo>
                    <a:lnTo>
                      <a:pt x="66" y="32"/>
                    </a:lnTo>
                    <a:lnTo>
                      <a:pt x="66" y="32"/>
                    </a:lnTo>
                    <a:lnTo>
                      <a:pt x="80" y="40"/>
                    </a:lnTo>
                    <a:lnTo>
                      <a:pt x="80" y="40"/>
                    </a:lnTo>
                    <a:lnTo>
                      <a:pt x="96" y="50"/>
                    </a:lnTo>
                    <a:lnTo>
                      <a:pt x="96" y="50"/>
                    </a:lnTo>
                    <a:close/>
                  </a:path>
                </a:pathLst>
              </a:custGeom>
              <a:solidFill>
                <a:srgbClr val="8057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/>
              <a:lstStyle/>
              <a:p>
                <a:endParaRPr lang="en-AU" sz="1125"/>
              </a:p>
            </p:txBody>
          </p:sp>
          <p:sp>
            <p:nvSpPr>
              <p:cNvPr id="76" name="Freeform 81"/>
              <p:cNvSpPr/>
              <p:nvPr/>
            </p:nvSpPr>
            <p:spPr bwMode="auto">
              <a:xfrm>
                <a:off x="7874000" y="4622800"/>
                <a:ext cx="460375" cy="225425"/>
              </a:xfrm>
              <a:custGeom>
                <a:avLst/>
                <a:gdLst>
                  <a:gd name="T0" fmla="*/ 132 w 290"/>
                  <a:gd name="T1" fmla="*/ 6 h 142"/>
                  <a:gd name="T2" fmla="*/ 132 w 290"/>
                  <a:gd name="T3" fmla="*/ 6 h 142"/>
                  <a:gd name="T4" fmla="*/ 104 w 290"/>
                  <a:gd name="T5" fmla="*/ 12 h 142"/>
                  <a:gd name="T6" fmla="*/ 78 w 290"/>
                  <a:gd name="T7" fmla="*/ 22 h 142"/>
                  <a:gd name="T8" fmla="*/ 54 w 290"/>
                  <a:gd name="T9" fmla="*/ 32 h 142"/>
                  <a:gd name="T10" fmla="*/ 34 w 290"/>
                  <a:gd name="T11" fmla="*/ 44 h 142"/>
                  <a:gd name="T12" fmla="*/ 18 w 290"/>
                  <a:gd name="T13" fmla="*/ 58 h 142"/>
                  <a:gd name="T14" fmla="*/ 8 w 290"/>
                  <a:gd name="T15" fmla="*/ 72 h 142"/>
                  <a:gd name="T16" fmla="*/ 4 w 290"/>
                  <a:gd name="T17" fmla="*/ 78 h 142"/>
                  <a:gd name="T18" fmla="*/ 2 w 290"/>
                  <a:gd name="T19" fmla="*/ 84 h 142"/>
                  <a:gd name="T20" fmla="*/ 0 w 290"/>
                  <a:gd name="T21" fmla="*/ 92 h 142"/>
                  <a:gd name="T22" fmla="*/ 0 w 290"/>
                  <a:gd name="T23" fmla="*/ 98 h 142"/>
                  <a:gd name="T24" fmla="*/ 0 w 290"/>
                  <a:gd name="T25" fmla="*/ 98 h 142"/>
                  <a:gd name="T26" fmla="*/ 2 w 290"/>
                  <a:gd name="T27" fmla="*/ 106 h 142"/>
                  <a:gd name="T28" fmla="*/ 6 w 290"/>
                  <a:gd name="T29" fmla="*/ 112 h 142"/>
                  <a:gd name="T30" fmla="*/ 10 w 290"/>
                  <a:gd name="T31" fmla="*/ 116 h 142"/>
                  <a:gd name="T32" fmla="*/ 16 w 290"/>
                  <a:gd name="T33" fmla="*/ 122 h 142"/>
                  <a:gd name="T34" fmla="*/ 32 w 290"/>
                  <a:gd name="T35" fmla="*/ 130 h 142"/>
                  <a:gd name="T36" fmla="*/ 52 w 290"/>
                  <a:gd name="T37" fmla="*/ 138 h 142"/>
                  <a:gd name="T38" fmla="*/ 74 w 290"/>
                  <a:gd name="T39" fmla="*/ 142 h 142"/>
                  <a:gd name="T40" fmla="*/ 100 w 290"/>
                  <a:gd name="T41" fmla="*/ 142 h 142"/>
                  <a:gd name="T42" fmla="*/ 128 w 290"/>
                  <a:gd name="T43" fmla="*/ 142 h 142"/>
                  <a:gd name="T44" fmla="*/ 156 w 290"/>
                  <a:gd name="T45" fmla="*/ 138 h 142"/>
                  <a:gd name="T46" fmla="*/ 156 w 290"/>
                  <a:gd name="T47" fmla="*/ 138 h 142"/>
                  <a:gd name="T48" fmla="*/ 186 w 290"/>
                  <a:gd name="T49" fmla="*/ 130 h 142"/>
                  <a:gd name="T50" fmla="*/ 212 w 290"/>
                  <a:gd name="T51" fmla="*/ 122 h 142"/>
                  <a:gd name="T52" fmla="*/ 236 w 290"/>
                  <a:gd name="T53" fmla="*/ 112 h 142"/>
                  <a:gd name="T54" fmla="*/ 256 w 290"/>
                  <a:gd name="T55" fmla="*/ 100 h 142"/>
                  <a:gd name="T56" fmla="*/ 270 w 290"/>
                  <a:gd name="T57" fmla="*/ 86 h 142"/>
                  <a:gd name="T58" fmla="*/ 282 w 290"/>
                  <a:gd name="T59" fmla="*/ 72 h 142"/>
                  <a:gd name="T60" fmla="*/ 286 w 290"/>
                  <a:gd name="T61" fmla="*/ 66 h 142"/>
                  <a:gd name="T62" fmla="*/ 288 w 290"/>
                  <a:gd name="T63" fmla="*/ 58 h 142"/>
                  <a:gd name="T64" fmla="*/ 290 w 290"/>
                  <a:gd name="T65" fmla="*/ 52 h 142"/>
                  <a:gd name="T66" fmla="*/ 288 w 290"/>
                  <a:gd name="T67" fmla="*/ 44 h 142"/>
                  <a:gd name="T68" fmla="*/ 288 w 290"/>
                  <a:gd name="T69" fmla="*/ 44 h 142"/>
                  <a:gd name="T70" fmla="*/ 286 w 290"/>
                  <a:gd name="T71" fmla="*/ 38 h 142"/>
                  <a:gd name="T72" fmla="*/ 284 w 290"/>
                  <a:gd name="T73" fmla="*/ 32 h 142"/>
                  <a:gd name="T74" fmla="*/ 278 w 290"/>
                  <a:gd name="T75" fmla="*/ 26 h 142"/>
                  <a:gd name="T76" fmla="*/ 272 w 290"/>
                  <a:gd name="T77" fmla="*/ 22 h 142"/>
                  <a:gd name="T78" fmla="*/ 258 w 290"/>
                  <a:gd name="T79" fmla="*/ 12 h 142"/>
                  <a:gd name="T80" fmla="*/ 238 w 290"/>
                  <a:gd name="T81" fmla="*/ 6 h 142"/>
                  <a:gd name="T82" fmla="*/ 214 w 290"/>
                  <a:gd name="T83" fmla="*/ 2 h 142"/>
                  <a:gd name="T84" fmla="*/ 190 w 290"/>
                  <a:gd name="T85" fmla="*/ 0 h 142"/>
                  <a:gd name="T86" fmla="*/ 162 w 290"/>
                  <a:gd name="T87" fmla="*/ 2 h 142"/>
                  <a:gd name="T88" fmla="*/ 132 w 290"/>
                  <a:gd name="T89" fmla="*/ 6 h 142"/>
                  <a:gd name="T90" fmla="*/ 132 w 290"/>
                  <a:gd name="T91" fmla="*/ 6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90" h="142">
                    <a:moveTo>
                      <a:pt x="132" y="6"/>
                    </a:moveTo>
                    <a:lnTo>
                      <a:pt x="132" y="6"/>
                    </a:lnTo>
                    <a:lnTo>
                      <a:pt x="104" y="12"/>
                    </a:lnTo>
                    <a:lnTo>
                      <a:pt x="78" y="22"/>
                    </a:lnTo>
                    <a:lnTo>
                      <a:pt x="54" y="32"/>
                    </a:lnTo>
                    <a:lnTo>
                      <a:pt x="34" y="44"/>
                    </a:lnTo>
                    <a:lnTo>
                      <a:pt x="18" y="58"/>
                    </a:lnTo>
                    <a:lnTo>
                      <a:pt x="8" y="72"/>
                    </a:lnTo>
                    <a:lnTo>
                      <a:pt x="4" y="78"/>
                    </a:lnTo>
                    <a:lnTo>
                      <a:pt x="2" y="84"/>
                    </a:lnTo>
                    <a:lnTo>
                      <a:pt x="0" y="92"/>
                    </a:lnTo>
                    <a:lnTo>
                      <a:pt x="0" y="98"/>
                    </a:lnTo>
                    <a:lnTo>
                      <a:pt x="0" y="98"/>
                    </a:lnTo>
                    <a:lnTo>
                      <a:pt x="2" y="106"/>
                    </a:lnTo>
                    <a:lnTo>
                      <a:pt x="6" y="112"/>
                    </a:lnTo>
                    <a:lnTo>
                      <a:pt x="10" y="116"/>
                    </a:lnTo>
                    <a:lnTo>
                      <a:pt x="16" y="122"/>
                    </a:lnTo>
                    <a:lnTo>
                      <a:pt x="32" y="130"/>
                    </a:lnTo>
                    <a:lnTo>
                      <a:pt x="52" y="138"/>
                    </a:lnTo>
                    <a:lnTo>
                      <a:pt x="74" y="142"/>
                    </a:lnTo>
                    <a:lnTo>
                      <a:pt x="100" y="142"/>
                    </a:lnTo>
                    <a:lnTo>
                      <a:pt x="128" y="142"/>
                    </a:lnTo>
                    <a:lnTo>
                      <a:pt x="156" y="138"/>
                    </a:lnTo>
                    <a:lnTo>
                      <a:pt x="156" y="138"/>
                    </a:lnTo>
                    <a:lnTo>
                      <a:pt x="186" y="130"/>
                    </a:lnTo>
                    <a:lnTo>
                      <a:pt x="212" y="122"/>
                    </a:lnTo>
                    <a:lnTo>
                      <a:pt x="236" y="112"/>
                    </a:lnTo>
                    <a:lnTo>
                      <a:pt x="256" y="100"/>
                    </a:lnTo>
                    <a:lnTo>
                      <a:pt x="270" y="86"/>
                    </a:lnTo>
                    <a:lnTo>
                      <a:pt x="282" y="72"/>
                    </a:lnTo>
                    <a:lnTo>
                      <a:pt x="286" y="66"/>
                    </a:lnTo>
                    <a:lnTo>
                      <a:pt x="288" y="58"/>
                    </a:lnTo>
                    <a:lnTo>
                      <a:pt x="290" y="52"/>
                    </a:lnTo>
                    <a:lnTo>
                      <a:pt x="288" y="44"/>
                    </a:lnTo>
                    <a:lnTo>
                      <a:pt x="288" y="44"/>
                    </a:lnTo>
                    <a:lnTo>
                      <a:pt x="286" y="38"/>
                    </a:lnTo>
                    <a:lnTo>
                      <a:pt x="284" y="32"/>
                    </a:lnTo>
                    <a:lnTo>
                      <a:pt x="278" y="26"/>
                    </a:lnTo>
                    <a:lnTo>
                      <a:pt x="272" y="22"/>
                    </a:lnTo>
                    <a:lnTo>
                      <a:pt x="258" y="12"/>
                    </a:lnTo>
                    <a:lnTo>
                      <a:pt x="238" y="6"/>
                    </a:lnTo>
                    <a:lnTo>
                      <a:pt x="214" y="2"/>
                    </a:lnTo>
                    <a:lnTo>
                      <a:pt x="190" y="0"/>
                    </a:lnTo>
                    <a:lnTo>
                      <a:pt x="162" y="2"/>
                    </a:lnTo>
                    <a:lnTo>
                      <a:pt x="132" y="6"/>
                    </a:lnTo>
                    <a:lnTo>
                      <a:pt x="132" y="6"/>
                    </a:lnTo>
                    <a:close/>
                  </a:path>
                </a:pathLst>
              </a:custGeom>
              <a:solidFill>
                <a:srgbClr val="ED9C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/>
              <a:lstStyle/>
              <a:p>
                <a:endParaRPr lang="en-AU" sz="1125"/>
              </a:p>
            </p:txBody>
          </p:sp>
          <p:sp>
            <p:nvSpPr>
              <p:cNvPr id="77" name="Freeform 82"/>
              <p:cNvSpPr/>
              <p:nvPr/>
            </p:nvSpPr>
            <p:spPr bwMode="auto">
              <a:xfrm>
                <a:off x="7902575" y="4641850"/>
                <a:ext cx="400050" cy="168275"/>
              </a:xfrm>
              <a:custGeom>
                <a:avLst/>
                <a:gdLst>
                  <a:gd name="T0" fmla="*/ 118 w 252"/>
                  <a:gd name="T1" fmla="*/ 6 h 106"/>
                  <a:gd name="T2" fmla="*/ 118 w 252"/>
                  <a:gd name="T3" fmla="*/ 6 h 106"/>
                  <a:gd name="T4" fmla="*/ 94 w 252"/>
                  <a:gd name="T5" fmla="*/ 12 h 106"/>
                  <a:gd name="T6" fmla="*/ 70 w 252"/>
                  <a:gd name="T7" fmla="*/ 18 h 106"/>
                  <a:gd name="T8" fmla="*/ 48 w 252"/>
                  <a:gd name="T9" fmla="*/ 28 h 106"/>
                  <a:gd name="T10" fmla="*/ 26 w 252"/>
                  <a:gd name="T11" fmla="*/ 42 h 106"/>
                  <a:gd name="T12" fmla="*/ 26 w 252"/>
                  <a:gd name="T13" fmla="*/ 42 h 106"/>
                  <a:gd name="T14" fmla="*/ 18 w 252"/>
                  <a:gd name="T15" fmla="*/ 48 h 106"/>
                  <a:gd name="T16" fmla="*/ 8 w 252"/>
                  <a:gd name="T17" fmla="*/ 56 h 106"/>
                  <a:gd name="T18" fmla="*/ 2 w 252"/>
                  <a:gd name="T19" fmla="*/ 66 h 106"/>
                  <a:gd name="T20" fmla="*/ 0 w 252"/>
                  <a:gd name="T21" fmla="*/ 72 h 106"/>
                  <a:gd name="T22" fmla="*/ 0 w 252"/>
                  <a:gd name="T23" fmla="*/ 78 h 106"/>
                  <a:gd name="T24" fmla="*/ 0 w 252"/>
                  <a:gd name="T25" fmla="*/ 78 h 106"/>
                  <a:gd name="T26" fmla="*/ 2 w 252"/>
                  <a:gd name="T27" fmla="*/ 82 h 106"/>
                  <a:gd name="T28" fmla="*/ 6 w 252"/>
                  <a:gd name="T29" fmla="*/ 86 h 106"/>
                  <a:gd name="T30" fmla="*/ 16 w 252"/>
                  <a:gd name="T31" fmla="*/ 94 h 106"/>
                  <a:gd name="T32" fmla="*/ 28 w 252"/>
                  <a:gd name="T33" fmla="*/ 98 h 106"/>
                  <a:gd name="T34" fmla="*/ 38 w 252"/>
                  <a:gd name="T35" fmla="*/ 102 h 106"/>
                  <a:gd name="T36" fmla="*/ 38 w 252"/>
                  <a:gd name="T37" fmla="*/ 102 h 106"/>
                  <a:gd name="T38" fmla="*/ 62 w 252"/>
                  <a:gd name="T39" fmla="*/ 106 h 106"/>
                  <a:gd name="T40" fmla="*/ 86 w 252"/>
                  <a:gd name="T41" fmla="*/ 106 h 106"/>
                  <a:gd name="T42" fmla="*/ 112 w 252"/>
                  <a:gd name="T43" fmla="*/ 104 h 106"/>
                  <a:gd name="T44" fmla="*/ 136 w 252"/>
                  <a:gd name="T45" fmla="*/ 102 h 106"/>
                  <a:gd name="T46" fmla="*/ 136 w 252"/>
                  <a:gd name="T47" fmla="*/ 102 h 106"/>
                  <a:gd name="T48" fmla="*/ 158 w 252"/>
                  <a:gd name="T49" fmla="*/ 96 h 106"/>
                  <a:gd name="T50" fmla="*/ 182 w 252"/>
                  <a:gd name="T51" fmla="*/ 88 h 106"/>
                  <a:gd name="T52" fmla="*/ 206 w 252"/>
                  <a:gd name="T53" fmla="*/ 78 h 106"/>
                  <a:gd name="T54" fmla="*/ 226 w 252"/>
                  <a:gd name="T55" fmla="*/ 66 h 106"/>
                  <a:gd name="T56" fmla="*/ 226 w 252"/>
                  <a:gd name="T57" fmla="*/ 66 h 106"/>
                  <a:gd name="T58" fmla="*/ 234 w 252"/>
                  <a:gd name="T59" fmla="*/ 60 h 106"/>
                  <a:gd name="T60" fmla="*/ 244 w 252"/>
                  <a:gd name="T61" fmla="*/ 50 h 106"/>
                  <a:gd name="T62" fmla="*/ 250 w 252"/>
                  <a:gd name="T63" fmla="*/ 40 h 106"/>
                  <a:gd name="T64" fmla="*/ 252 w 252"/>
                  <a:gd name="T65" fmla="*/ 36 h 106"/>
                  <a:gd name="T66" fmla="*/ 252 w 252"/>
                  <a:gd name="T67" fmla="*/ 30 h 106"/>
                  <a:gd name="T68" fmla="*/ 252 w 252"/>
                  <a:gd name="T69" fmla="*/ 30 h 106"/>
                  <a:gd name="T70" fmla="*/ 250 w 252"/>
                  <a:gd name="T71" fmla="*/ 26 h 106"/>
                  <a:gd name="T72" fmla="*/ 246 w 252"/>
                  <a:gd name="T73" fmla="*/ 22 h 106"/>
                  <a:gd name="T74" fmla="*/ 236 w 252"/>
                  <a:gd name="T75" fmla="*/ 14 h 106"/>
                  <a:gd name="T76" fmla="*/ 224 w 252"/>
                  <a:gd name="T77" fmla="*/ 10 h 106"/>
                  <a:gd name="T78" fmla="*/ 214 w 252"/>
                  <a:gd name="T79" fmla="*/ 6 h 106"/>
                  <a:gd name="T80" fmla="*/ 214 w 252"/>
                  <a:gd name="T81" fmla="*/ 6 h 106"/>
                  <a:gd name="T82" fmla="*/ 190 w 252"/>
                  <a:gd name="T83" fmla="*/ 2 h 106"/>
                  <a:gd name="T84" fmla="*/ 166 w 252"/>
                  <a:gd name="T85" fmla="*/ 0 h 106"/>
                  <a:gd name="T86" fmla="*/ 142 w 252"/>
                  <a:gd name="T87" fmla="*/ 2 h 106"/>
                  <a:gd name="T88" fmla="*/ 118 w 252"/>
                  <a:gd name="T89" fmla="*/ 6 h 106"/>
                  <a:gd name="T90" fmla="*/ 118 w 252"/>
                  <a:gd name="T91" fmla="*/ 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52" h="106">
                    <a:moveTo>
                      <a:pt x="118" y="6"/>
                    </a:moveTo>
                    <a:lnTo>
                      <a:pt x="118" y="6"/>
                    </a:lnTo>
                    <a:lnTo>
                      <a:pt x="94" y="12"/>
                    </a:lnTo>
                    <a:lnTo>
                      <a:pt x="70" y="18"/>
                    </a:lnTo>
                    <a:lnTo>
                      <a:pt x="48" y="28"/>
                    </a:lnTo>
                    <a:lnTo>
                      <a:pt x="26" y="42"/>
                    </a:lnTo>
                    <a:lnTo>
                      <a:pt x="26" y="42"/>
                    </a:lnTo>
                    <a:lnTo>
                      <a:pt x="18" y="48"/>
                    </a:lnTo>
                    <a:lnTo>
                      <a:pt x="8" y="56"/>
                    </a:lnTo>
                    <a:lnTo>
                      <a:pt x="2" y="66"/>
                    </a:lnTo>
                    <a:lnTo>
                      <a:pt x="0" y="72"/>
                    </a:lnTo>
                    <a:lnTo>
                      <a:pt x="0" y="78"/>
                    </a:lnTo>
                    <a:lnTo>
                      <a:pt x="0" y="78"/>
                    </a:lnTo>
                    <a:lnTo>
                      <a:pt x="2" y="82"/>
                    </a:lnTo>
                    <a:lnTo>
                      <a:pt x="6" y="86"/>
                    </a:lnTo>
                    <a:lnTo>
                      <a:pt x="16" y="94"/>
                    </a:lnTo>
                    <a:lnTo>
                      <a:pt x="28" y="98"/>
                    </a:lnTo>
                    <a:lnTo>
                      <a:pt x="38" y="102"/>
                    </a:lnTo>
                    <a:lnTo>
                      <a:pt x="38" y="102"/>
                    </a:lnTo>
                    <a:lnTo>
                      <a:pt x="62" y="106"/>
                    </a:lnTo>
                    <a:lnTo>
                      <a:pt x="86" y="106"/>
                    </a:lnTo>
                    <a:lnTo>
                      <a:pt x="112" y="104"/>
                    </a:lnTo>
                    <a:lnTo>
                      <a:pt x="136" y="102"/>
                    </a:lnTo>
                    <a:lnTo>
                      <a:pt x="136" y="102"/>
                    </a:lnTo>
                    <a:lnTo>
                      <a:pt x="158" y="96"/>
                    </a:lnTo>
                    <a:lnTo>
                      <a:pt x="182" y="88"/>
                    </a:lnTo>
                    <a:lnTo>
                      <a:pt x="206" y="78"/>
                    </a:lnTo>
                    <a:lnTo>
                      <a:pt x="226" y="66"/>
                    </a:lnTo>
                    <a:lnTo>
                      <a:pt x="226" y="66"/>
                    </a:lnTo>
                    <a:lnTo>
                      <a:pt x="234" y="60"/>
                    </a:lnTo>
                    <a:lnTo>
                      <a:pt x="244" y="50"/>
                    </a:lnTo>
                    <a:lnTo>
                      <a:pt x="250" y="40"/>
                    </a:lnTo>
                    <a:lnTo>
                      <a:pt x="252" y="36"/>
                    </a:lnTo>
                    <a:lnTo>
                      <a:pt x="252" y="30"/>
                    </a:lnTo>
                    <a:lnTo>
                      <a:pt x="252" y="30"/>
                    </a:lnTo>
                    <a:lnTo>
                      <a:pt x="250" y="26"/>
                    </a:lnTo>
                    <a:lnTo>
                      <a:pt x="246" y="22"/>
                    </a:lnTo>
                    <a:lnTo>
                      <a:pt x="236" y="14"/>
                    </a:lnTo>
                    <a:lnTo>
                      <a:pt x="224" y="10"/>
                    </a:lnTo>
                    <a:lnTo>
                      <a:pt x="214" y="6"/>
                    </a:lnTo>
                    <a:lnTo>
                      <a:pt x="214" y="6"/>
                    </a:lnTo>
                    <a:lnTo>
                      <a:pt x="190" y="2"/>
                    </a:lnTo>
                    <a:lnTo>
                      <a:pt x="166" y="0"/>
                    </a:lnTo>
                    <a:lnTo>
                      <a:pt x="142" y="2"/>
                    </a:lnTo>
                    <a:lnTo>
                      <a:pt x="118" y="6"/>
                    </a:lnTo>
                    <a:lnTo>
                      <a:pt x="118" y="6"/>
                    </a:lnTo>
                    <a:close/>
                  </a:path>
                </a:pathLst>
              </a:custGeom>
              <a:solidFill>
                <a:srgbClr val="D48B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/>
              <a:lstStyle/>
              <a:p>
                <a:endParaRPr lang="en-AU" sz="1125"/>
              </a:p>
            </p:txBody>
          </p:sp>
          <p:sp>
            <p:nvSpPr>
              <p:cNvPr id="78" name="Freeform 83"/>
              <p:cNvSpPr/>
              <p:nvPr/>
            </p:nvSpPr>
            <p:spPr bwMode="auto">
              <a:xfrm>
                <a:off x="7877175" y="4699000"/>
                <a:ext cx="466725" cy="190500"/>
              </a:xfrm>
              <a:custGeom>
                <a:avLst/>
                <a:gdLst>
                  <a:gd name="T0" fmla="*/ 266 w 294"/>
                  <a:gd name="T1" fmla="*/ 32 h 120"/>
                  <a:gd name="T2" fmla="*/ 242 w 294"/>
                  <a:gd name="T3" fmla="*/ 50 h 120"/>
                  <a:gd name="T4" fmla="*/ 218 w 294"/>
                  <a:gd name="T5" fmla="*/ 62 h 120"/>
                  <a:gd name="T6" fmla="*/ 192 w 294"/>
                  <a:gd name="T7" fmla="*/ 72 h 120"/>
                  <a:gd name="T8" fmla="*/ 166 w 294"/>
                  <a:gd name="T9" fmla="*/ 78 h 120"/>
                  <a:gd name="T10" fmla="*/ 154 w 294"/>
                  <a:gd name="T11" fmla="*/ 82 h 120"/>
                  <a:gd name="T12" fmla="*/ 140 w 294"/>
                  <a:gd name="T13" fmla="*/ 84 h 120"/>
                  <a:gd name="T14" fmla="*/ 114 w 294"/>
                  <a:gd name="T15" fmla="*/ 86 h 120"/>
                  <a:gd name="T16" fmla="*/ 86 w 294"/>
                  <a:gd name="T17" fmla="*/ 86 h 120"/>
                  <a:gd name="T18" fmla="*/ 58 w 294"/>
                  <a:gd name="T19" fmla="*/ 84 h 120"/>
                  <a:gd name="T20" fmla="*/ 44 w 294"/>
                  <a:gd name="T21" fmla="*/ 80 h 120"/>
                  <a:gd name="T22" fmla="*/ 30 w 294"/>
                  <a:gd name="T23" fmla="*/ 76 h 120"/>
                  <a:gd name="T24" fmla="*/ 12 w 294"/>
                  <a:gd name="T25" fmla="*/ 66 h 120"/>
                  <a:gd name="T26" fmla="*/ 0 w 294"/>
                  <a:gd name="T27" fmla="*/ 54 h 120"/>
                  <a:gd name="T28" fmla="*/ 6 w 294"/>
                  <a:gd name="T29" fmla="*/ 88 h 120"/>
                  <a:gd name="T30" fmla="*/ 12 w 294"/>
                  <a:gd name="T31" fmla="*/ 94 h 120"/>
                  <a:gd name="T32" fmla="*/ 26 w 294"/>
                  <a:gd name="T33" fmla="*/ 106 h 120"/>
                  <a:gd name="T34" fmla="*/ 36 w 294"/>
                  <a:gd name="T35" fmla="*/ 110 h 120"/>
                  <a:gd name="T36" fmla="*/ 64 w 294"/>
                  <a:gd name="T37" fmla="*/ 118 h 120"/>
                  <a:gd name="T38" fmla="*/ 92 w 294"/>
                  <a:gd name="T39" fmla="*/ 120 h 120"/>
                  <a:gd name="T40" fmla="*/ 120 w 294"/>
                  <a:gd name="T41" fmla="*/ 120 h 120"/>
                  <a:gd name="T42" fmla="*/ 146 w 294"/>
                  <a:gd name="T43" fmla="*/ 118 h 120"/>
                  <a:gd name="T44" fmla="*/ 160 w 294"/>
                  <a:gd name="T45" fmla="*/ 116 h 120"/>
                  <a:gd name="T46" fmla="*/ 172 w 294"/>
                  <a:gd name="T47" fmla="*/ 114 h 120"/>
                  <a:gd name="T48" fmla="*/ 198 w 294"/>
                  <a:gd name="T49" fmla="*/ 106 h 120"/>
                  <a:gd name="T50" fmla="*/ 224 w 294"/>
                  <a:gd name="T51" fmla="*/ 96 h 120"/>
                  <a:gd name="T52" fmla="*/ 248 w 294"/>
                  <a:gd name="T53" fmla="*/ 84 h 120"/>
                  <a:gd name="T54" fmla="*/ 262 w 294"/>
                  <a:gd name="T55" fmla="*/ 76 h 120"/>
                  <a:gd name="T56" fmla="*/ 272 w 294"/>
                  <a:gd name="T57" fmla="*/ 66 h 120"/>
                  <a:gd name="T58" fmla="*/ 286 w 294"/>
                  <a:gd name="T59" fmla="*/ 50 h 120"/>
                  <a:gd name="T60" fmla="*/ 294 w 294"/>
                  <a:gd name="T61" fmla="*/ 34 h 120"/>
                  <a:gd name="T62" fmla="*/ 288 w 294"/>
                  <a:gd name="T63" fmla="*/ 0 h 120"/>
                  <a:gd name="T64" fmla="*/ 284 w 294"/>
                  <a:gd name="T65" fmla="*/ 8 h 120"/>
                  <a:gd name="T66" fmla="*/ 274 w 294"/>
                  <a:gd name="T67" fmla="*/ 24 h 120"/>
                  <a:gd name="T68" fmla="*/ 266 w 294"/>
                  <a:gd name="T69" fmla="*/ 32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94" h="120">
                    <a:moveTo>
                      <a:pt x="266" y="32"/>
                    </a:moveTo>
                    <a:lnTo>
                      <a:pt x="266" y="32"/>
                    </a:lnTo>
                    <a:lnTo>
                      <a:pt x="256" y="42"/>
                    </a:lnTo>
                    <a:lnTo>
                      <a:pt x="242" y="50"/>
                    </a:lnTo>
                    <a:lnTo>
                      <a:pt x="242" y="50"/>
                    </a:lnTo>
                    <a:lnTo>
                      <a:pt x="218" y="62"/>
                    </a:lnTo>
                    <a:lnTo>
                      <a:pt x="218" y="62"/>
                    </a:lnTo>
                    <a:lnTo>
                      <a:pt x="192" y="72"/>
                    </a:lnTo>
                    <a:lnTo>
                      <a:pt x="192" y="72"/>
                    </a:lnTo>
                    <a:lnTo>
                      <a:pt x="166" y="78"/>
                    </a:lnTo>
                    <a:lnTo>
                      <a:pt x="166" y="78"/>
                    </a:lnTo>
                    <a:lnTo>
                      <a:pt x="154" y="82"/>
                    </a:lnTo>
                    <a:lnTo>
                      <a:pt x="154" y="82"/>
                    </a:lnTo>
                    <a:lnTo>
                      <a:pt x="140" y="84"/>
                    </a:lnTo>
                    <a:lnTo>
                      <a:pt x="140" y="84"/>
                    </a:lnTo>
                    <a:lnTo>
                      <a:pt x="114" y="86"/>
                    </a:lnTo>
                    <a:lnTo>
                      <a:pt x="114" y="86"/>
                    </a:lnTo>
                    <a:lnTo>
                      <a:pt x="86" y="86"/>
                    </a:lnTo>
                    <a:lnTo>
                      <a:pt x="86" y="86"/>
                    </a:lnTo>
                    <a:lnTo>
                      <a:pt x="58" y="84"/>
                    </a:lnTo>
                    <a:lnTo>
                      <a:pt x="58" y="84"/>
                    </a:lnTo>
                    <a:lnTo>
                      <a:pt x="44" y="80"/>
                    </a:lnTo>
                    <a:lnTo>
                      <a:pt x="30" y="76"/>
                    </a:lnTo>
                    <a:lnTo>
                      <a:pt x="30" y="76"/>
                    </a:lnTo>
                    <a:lnTo>
                      <a:pt x="20" y="72"/>
                    </a:lnTo>
                    <a:lnTo>
                      <a:pt x="12" y="66"/>
                    </a:lnTo>
                    <a:lnTo>
                      <a:pt x="4" y="60"/>
                    </a:lnTo>
                    <a:lnTo>
                      <a:pt x="0" y="54"/>
                    </a:lnTo>
                    <a:lnTo>
                      <a:pt x="0" y="54"/>
                    </a:lnTo>
                    <a:lnTo>
                      <a:pt x="6" y="88"/>
                    </a:lnTo>
                    <a:lnTo>
                      <a:pt x="6" y="88"/>
                    </a:lnTo>
                    <a:lnTo>
                      <a:pt x="12" y="94"/>
                    </a:lnTo>
                    <a:lnTo>
                      <a:pt x="18" y="100"/>
                    </a:lnTo>
                    <a:lnTo>
                      <a:pt x="26" y="106"/>
                    </a:lnTo>
                    <a:lnTo>
                      <a:pt x="36" y="110"/>
                    </a:lnTo>
                    <a:lnTo>
                      <a:pt x="36" y="110"/>
                    </a:lnTo>
                    <a:lnTo>
                      <a:pt x="50" y="114"/>
                    </a:lnTo>
                    <a:lnTo>
                      <a:pt x="64" y="118"/>
                    </a:lnTo>
                    <a:lnTo>
                      <a:pt x="64" y="118"/>
                    </a:lnTo>
                    <a:lnTo>
                      <a:pt x="92" y="120"/>
                    </a:lnTo>
                    <a:lnTo>
                      <a:pt x="92" y="120"/>
                    </a:lnTo>
                    <a:lnTo>
                      <a:pt x="120" y="120"/>
                    </a:lnTo>
                    <a:lnTo>
                      <a:pt x="120" y="120"/>
                    </a:lnTo>
                    <a:lnTo>
                      <a:pt x="146" y="118"/>
                    </a:lnTo>
                    <a:lnTo>
                      <a:pt x="146" y="118"/>
                    </a:lnTo>
                    <a:lnTo>
                      <a:pt x="160" y="116"/>
                    </a:lnTo>
                    <a:lnTo>
                      <a:pt x="160" y="116"/>
                    </a:lnTo>
                    <a:lnTo>
                      <a:pt x="172" y="114"/>
                    </a:lnTo>
                    <a:lnTo>
                      <a:pt x="172" y="114"/>
                    </a:lnTo>
                    <a:lnTo>
                      <a:pt x="198" y="106"/>
                    </a:lnTo>
                    <a:lnTo>
                      <a:pt x="198" y="106"/>
                    </a:lnTo>
                    <a:lnTo>
                      <a:pt x="224" y="96"/>
                    </a:lnTo>
                    <a:lnTo>
                      <a:pt x="224" y="96"/>
                    </a:lnTo>
                    <a:lnTo>
                      <a:pt x="248" y="84"/>
                    </a:lnTo>
                    <a:lnTo>
                      <a:pt x="248" y="84"/>
                    </a:lnTo>
                    <a:lnTo>
                      <a:pt x="262" y="76"/>
                    </a:lnTo>
                    <a:lnTo>
                      <a:pt x="272" y="66"/>
                    </a:lnTo>
                    <a:lnTo>
                      <a:pt x="272" y="66"/>
                    </a:lnTo>
                    <a:lnTo>
                      <a:pt x="280" y="58"/>
                    </a:lnTo>
                    <a:lnTo>
                      <a:pt x="286" y="50"/>
                    </a:lnTo>
                    <a:lnTo>
                      <a:pt x="290" y="42"/>
                    </a:lnTo>
                    <a:lnTo>
                      <a:pt x="294" y="34"/>
                    </a:lnTo>
                    <a:lnTo>
                      <a:pt x="294" y="34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4" y="8"/>
                    </a:lnTo>
                    <a:lnTo>
                      <a:pt x="280" y="16"/>
                    </a:lnTo>
                    <a:lnTo>
                      <a:pt x="274" y="24"/>
                    </a:lnTo>
                    <a:lnTo>
                      <a:pt x="266" y="32"/>
                    </a:lnTo>
                    <a:lnTo>
                      <a:pt x="266" y="32"/>
                    </a:lnTo>
                    <a:close/>
                  </a:path>
                </a:pathLst>
              </a:custGeom>
              <a:solidFill>
                <a:srgbClr val="C081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/>
              <a:lstStyle/>
              <a:p>
                <a:endParaRPr lang="en-AU" sz="1125"/>
              </a:p>
            </p:txBody>
          </p:sp>
          <p:sp>
            <p:nvSpPr>
              <p:cNvPr id="79" name="Freeform 84"/>
              <p:cNvSpPr>
                <a:spLocks noEditPoints="1"/>
              </p:cNvSpPr>
              <p:nvPr/>
            </p:nvSpPr>
            <p:spPr bwMode="auto">
              <a:xfrm>
                <a:off x="8004175" y="4664075"/>
                <a:ext cx="184150" cy="114300"/>
              </a:xfrm>
              <a:custGeom>
                <a:avLst/>
                <a:gdLst>
                  <a:gd name="T0" fmla="*/ 108 w 116"/>
                  <a:gd name="T1" fmla="*/ 66 h 72"/>
                  <a:gd name="T2" fmla="*/ 98 w 116"/>
                  <a:gd name="T3" fmla="*/ 60 h 72"/>
                  <a:gd name="T4" fmla="*/ 80 w 116"/>
                  <a:gd name="T5" fmla="*/ 70 h 72"/>
                  <a:gd name="T6" fmla="*/ 72 w 116"/>
                  <a:gd name="T7" fmla="*/ 72 h 72"/>
                  <a:gd name="T8" fmla="*/ 62 w 116"/>
                  <a:gd name="T9" fmla="*/ 72 h 72"/>
                  <a:gd name="T10" fmla="*/ 42 w 116"/>
                  <a:gd name="T11" fmla="*/ 68 h 72"/>
                  <a:gd name="T12" fmla="*/ 54 w 116"/>
                  <a:gd name="T13" fmla="*/ 56 h 72"/>
                  <a:gd name="T14" fmla="*/ 64 w 116"/>
                  <a:gd name="T15" fmla="*/ 60 h 72"/>
                  <a:gd name="T16" fmla="*/ 72 w 116"/>
                  <a:gd name="T17" fmla="*/ 60 h 72"/>
                  <a:gd name="T18" fmla="*/ 90 w 116"/>
                  <a:gd name="T19" fmla="*/ 54 h 72"/>
                  <a:gd name="T20" fmla="*/ 74 w 116"/>
                  <a:gd name="T21" fmla="*/ 46 h 72"/>
                  <a:gd name="T22" fmla="*/ 58 w 116"/>
                  <a:gd name="T23" fmla="*/ 36 h 72"/>
                  <a:gd name="T24" fmla="*/ 38 w 116"/>
                  <a:gd name="T25" fmla="*/ 44 h 72"/>
                  <a:gd name="T26" fmla="*/ 28 w 116"/>
                  <a:gd name="T27" fmla="*/ 46 h 72"/>
                  <a:gd name="T28" fmla="*/ 20 w 116"/>
                  <a:gd name="T29" fmla="*/ 46 h 72"/>
                  <a:gd name="T30" fmla="*/ 6 w 116"/>
                  <a:gd name="T31" fmla="*/ 42 h 72"/>
                  <a:gd name="T32" fmla="*/ 2 w 116"/>
                  <a:gd name="T33" fmla="*/ 38 h 72"/>
                  <a:gd name="T34" fmla="*/ 0 w 116"/>
                  <a:gd name="T35" fmla="*/ 30 h 72"/>
                  <a:gd name="T36" fmla="*/ 0 w 116"/>
                  <a:gd name="T37" fmla="*/ 26 h 72"/>
                  <a:gd name="T38" fmla="*/ 16 w 116"/>
                  <a:gd name="T39" fmla="*/ 12 h 72"/>
                  <a:gd name="T40" fmla="*/ 12 w 116"/>
                  <a:gd name="T41" fmla="*/ 8 h 72"/>
                  <a:gd name="T42" fmla="*/ 18 w 116"/>
                  <a:gd name="T43" fmla="*/ 4 h 72"/>
                  <a:gd name="T44" fmla="*/ 22 w 116"/>
                  <a:gd name="T45" fmla="*/ 8 h 72"/>
                  <a:gd name="T46" fmla="*/ 34 w 116"/>
                  <a:gd name="T47" fmla="*/ 2 h 72"/>
                  <a:gd name="T48" fmla="*/ 42 w 116"/>
                  <a:gd name="T49" fmla="*/ 0 h 72"/>
                  <a:gd name="T50" fmla="*/ 64 w 116"/>
                  <a:gd name="T51" fmla="*/ 2 h 72"/>
                  <a:gd name="T52" fmla="*/ 54 w 116"/>
                  <a:gd name="T53" fmla="*/ 10 h 72"/>
                  <a:gd name="T54" fmla="*/ 48 w 116"/>
                  <a:gd name="T55" fmla="*/ 8 h 72"/>
                  <a:gd name="T56" fmla="*/ 42 w 116"/>
                  <a:gd name="T57" fmla="*/ 8 h 72"/>
                  <a:gd name="T58" fmla="*/ 30 w 116"/>
                  <a:gd name="T59" fmla="*/ 12 h 72"/>
                  <a:gd name="T60" fmla="*/ 42 w 116"/>
                  <a:gd name="T61" fmla="*/ 18 h 72"/>
                  <a:gd name="T62" fmla="*/ 56 w 116"/>
                  <a:gd name="T63" fmla="*/ 26 h 72"/>
                  <a:gd name="T64" fmla="*/ 70 w 116"/>
                  <a:gd name="T65" fmla="*/ 20 h 72"/>
                  <a:gd name="T66" fmla="*/ 82 w 116"/>
                  <a:gd name="T67" fmla="*/ 18 h 72"/>
                  <a:gd name="T68" fmla="*/ 94 w 116"/>
                  <a:gd name="T69" fmla="*/ 18 h 72"/>
                  <a:gd name="T70" fmla="*/ 104 w 116"/>
                  <a:gd name="T71" fmla="*/ 22 h 72"/>
                  <a:gd name="T72" fmla="*/ 112 w 116"/>
                  <a:gd name="T73" fmla="*/ 32 h 72"/>
                  <a:gd name="T74" fmla="*/ 114 w 116"/>
                  <a:gd name="T75" fmla="*/ 36 h 72"/>
                  <a:gd name="T76" fmla="*/ 112 w 116"/>
                  <a:gd name="T77" fmla="*/ 44 h 72"/>
                  <a:gd name="T78" fmla="*/ 104 w 116"/>
                  <a:gd name="T79" fmla="*/ 54 h 72"/>
                  <a:gd name="T80" fmla="*/ 116 w 116"/>
                  <a:gd name="T81" fmla="*/ 60 h 72"/>
                  <a:gd name="T82" fmla="*/ 108 w 116"/>
                  <a:gd name="T83" fmla="*/ 66 h 72"/>
                  <a:gd name="T84" fmla="*/ 22 w 116"/>
                  <a:gd name="T85" fmla="*/ 16 h 72"/>
                  <a:gd name="T86" fmla="*/ 18 w 116"/>
                  <a:gd name="T87" fmla="*/ 20 h 72"/>
                  <a:gd name="T88" fmla="*/ 16 w 116"/>
                  <a:gd name="T89" fmla="*/ 24 h 72"/>
                  <a:gd name="T90" fmla="*/ 20 w 116"/>
                  <a:gd name="T91" fmla="*/ 32 h 72"/>
                  <a:gd name="T92" fmla="*/ 24 w 116"/>
                  <a:gd name="T93" fmla="*/ 34 h 72"/>
                  <a:gd name="T94" fmla="*/ 30 w 116"/>
                  <a:gd name="T95" fmla="*/ 36 h 72"/>
                  <a:gd name="T96" fmla="*/ 48 w 116"/>
                  <a:gd name="T97" fmla="*/ 30 h 72"/>
                  <a:gd name="T98" fmla="*/ 36 w 116"/>
                  <a:gd name="T99" fmla="*/ 22 h 72"/>
                  <a:gd name="T100" fmla="*/ 22 w 116"/>
                  <a:gd name="T101" fmla="*/ 16 h 72"/>
                  <a:gd name="T102" fmla="*/ 96 w 116"/>
                  <a:gd name="T103" fmla="*/ 50 h 72"/>
                  <a:gd name="T104" fmla="*/ 96 w 116"/>
                  <a:gd name="T105" fmla="*/ 50 h 72"/>
                  <a:gd name="T106" fmla="*/ 100 w 116"/>
                  <a:gd name="T107" fmla="*/ 38 h 72"/>
                  <a:gd name="T108" fmla="*/ 98 w 116"/>
                  <a:gd name="T109" fmla="*/ 34 h 72"/>
                  <a:gd name="T110" fmla="*/ 94 w 116"/>
                  <a:gd name="T111" fmla="*/ 30 h 72"/>
                  <a:gd name="T112" fmla="*/ 82 w 116"/>
                  <a:gd name="T113" fmla="*/ 26 h 72"/>
                  <a:gd name="T114" fmla="*/ 76 w 116"/>
                  <a:gd name="T115" fmla="*/ 28 h 72"/>
                  <a:gd name="T116" fmla="*/ 66 w 116"/>
                  <a:gd name="T117" fmla="*/ 32 h 72"/>
                  <a:gd name="T118" fmla="*/ 80 w 116"/>
                  <a:gd name="T119" fmla="*/ 40 h 72"/>
                  <a:gd name="T120" fmla="*/ 96 w 116"/>
                  <a:gd name="T121" fmla="*/ 5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16" h="72">
                    <a:moveTo>
                      <a:pt x="108" y="66"/>
                    </a:moveTo>
                    <a:lnTo>
                      <a:pt x="108" y="66"/>
                    </a:lnTo>
                    <a:lnTo>
                      <a:pt x="98" y="60"/>
                    </a:lnTo>
                    <a:lnTo>
                      <a:pt x="98" y="60"/>
                    </a:lnTo>
                    <a:lnTo>
                      <a:pt x="90" y="66"/>
                    </a:lnTo>
                    <a:lnTo>
                      <a:pt x="80" y="70"/>
                    </a:lnTo>
                    <a:lnTo>
                      <a:pt x="80" y="70"/>
                    </a:lnTo>
                    <a:lnTo>
                      <a:pt x="72" y="72"/>
                    </a:lnTo>
                    <a:lnTo>
                      <a:pt x="62" y="72"/>
                    </a:lnTo>
                    <a:lnTo>
                      <a:pt x="62" y="72"/>
                    </a:lnTo>
                    <a:lnTo>
                      <a:pt x="52" y="72"/>
                    </a:lnTo>
                    <a:lnTo>
                      <a:pt x="42" y="68"/>
                    </a:lnTo>
                    <a:lnTo>
                      <a:pt x="42" y="68"/>
                    </a:lnTo>
                    <a:lnTo>
                      <a:pt x="54" y="56"/>
                    </a:lnTo>
                    <a:lnTo>
                      <a:pt x="54" y="56"/>
                    </a:lnTo>
                    <a:lnTo>
                      <a:pt x="64" y="60"/>
                    </a:lnTo>
                    <a:lnTo>
                      <a:pt x="72" y="60"/>
                    </a:lnTo>
                    <a:lnTo>
                      <a:pt x="72" y="60"/>
                    </a:lnTo>
                    <a:lnTo>
                      <a:pt x="82" y="58"/>
                    </a:lnTo>
                    <a:lnTo>
                      <a:pt x="90" y="54"/>
                    </a:lnTo>
                    <a:lnTo>
                      <a:pt x="90" y="54"/>
                    </a:lnTo>
                    <a:lnTo>
                      <a:pt x="74" y="46"/>
                    </a:lnTo>
                    <a:lnTo>
                      <a:pt x="74" y="46"/>
                    </a:lnTo>
                    <a:lnTo>
                      <a:pt x="58" y="36"/>
                    </a:lnTo>
                    <a:lnTo>
                      <a:pt x="58" y="36"/>
                    </a:lnTo>
                    <a:lnTo>
                      <a:pt x="38" y="44"/>
                    </a:lnTo>
                    <a:lnTo>
                      <a:pt x="38" y="44"/>
                    </a:lnTo>
                    <a:lnTo>
                      <a:pt x="28" y="46"/>
                    </a:lnTo>
                    <a:lnTo>
                      <a:pt x="20" y="46"/>
                    </a:lnTo>
                    <a:lnTo>
                      <a:pt x="20" y="46"/>
                    </a:lnTo>
                    <a:lnTo>
                      <a:pt x="12" y="44"/>
                    </a:lnTo>
                    <a:lnTo>
                      <a:pt x="6" y="42"/>
                    </a:lnTo>
                    <a:lnTo>
                      <a:pt x="6" y="42"/>
                    </a:lnTo>
                    <a:lnTo>
                      <a:pt x="2" y="38"/>
                    </a:lnTo>
                    <a:lnTo>
                      <a:pt x="0" y="34"/>
                    </a:lnTo>
                    <a:lnTo>
                      <a:pt x="0" y="30"/>
                    </a:lnTo>
                    <a:lnTo>
                      <a:pt x="0" y="26"/>
                    </a:lnTo>
                    <a:lnTo>
                      <a:pt x="0" y="26"/>
                    </a:lnTo>
                    <a:lnTo>
                      <a:pt x="6" y="18"/>
                    </a:lnTo>
                    <a:lnTo>
                      <a:pt x="16" y="12"/>
                    </a:lnTo>
                    <a:lnTo>
                      <a:pt x="16" y="12"/>
                    </a:lnTo>
                    <a:lnTo>
                      <a:pt x="12" y="8"/>
                    </a:lnTo>
                    <a:lnTo>
                      <a:pt x="12" y="8"/>
                    </a:lnTo>
                    <a:lnTo>
                      <a:pt x="18" y="4"/>
                    </a:lnTo>
                    <a:lnTo>
                      <a:pt x="18" y="4"/>
                    </a:lnTo>
                    <a:lnTo>
                      <a:pt x="22" y="8"/>
                    </a:lnTo>
                    <a:lnTo>
                      <a:pt x="22" y="8"/>
                    </a:lnTo>
                    <a:lnTo>
                      <a:pt x="34" y="2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54" y="0"/>
                    </a:lnTo>
                    <a:lnTo>
                      <a:pt x="64" y="2"/>
                    </a:lnTo>
                    <a:lnTo>
                      <a:pt x="64" y="2"/>
                    </a:lnTo>
                    <a:lnTo>
                      <a:pt x="54" y="10"/>
                    </a:lnTo>
                    <a:lnTo>
                      <a:pt x="54" y="10"/>
                    </a:lnTo>
                    <a:lnTo>
                      <a:pt x="48" y="8"/>
                    </a:lnTo>
                    <a:lnTo>
                      <a:pt x="42" y="8"/>
                    </a:lnTo>
                    <a:lnTo>
                      <a:pt x="42" y="8"/>
                    </a:lnTo>
                    <a:lnTo>
                      <a:pt x="30" y="12"/>
                    </a:lnTo>
                    <a:lnTo>
                      <a:pt x="30" y="12"/>
                    </a:lnTo>
                    <a:lnTo>
                      <a:pt x="42" y="18"/>
                    </a:lnTo>
                    <a:lnTo>
                      <a:pt x="42" y="18"/>
                    </a:lnTo>
                    <a:lnTo>
                      <a:pt x="56" y="26"/>
                    </a:lnTo>
                    <a:lnTo>
                      <a:pt x="56" y="26"/>
                    </a:lnTo>
                    <a:lnTo>
                      <a:pt x="70" y="20"/>
                    </a:lnTo>
                    <a:lnTo>
                      <a:pt x="70" y="20"/>
                    </a:lnTo>
                    <a:lnTo>
                      <a:pt x="82" y="18"/>
                    </a:lnTo>
                    <a:lnTo>
                      <a:pt x="82" y="18"/>
                    </a:lnTo>
                    <a:lnTo>
                      <a:pt x="94" y="18"/>
                    </a:lnTo>
                    <a:lnTo>
                      <a:pt x="94" y="18"/>
                    </a:lnTo>
                    <a:lnTo>
                      <a:pt x="104" y="22"/>
                    </a:lnTo>
                    <a:lnTo>
                      <a:pt x="104" y="22"/>
                    </a:lnTo>
                    <a:lnTo>
                      <a:pt x="110" y="28"/>
                    </a:lnTo>
                    <a:lnTo>
                      <a:pt x="112" y="32"/>
                    </a:lnTo>
                    <a:lnTo>
                      <a:pt x="114" y="36"/>
                    </a:lnTo>
                    <a:lnTo>
                      <a:pt x="114" y="36"/>
                    </a:lnTo>
                    <a:lnTo>
                      <a:pt x="114" y="40"/>
                    </a:lnTo>
                    <a:lnTo>
                      <a:pt x="112" y="44"/>
                    </a:lnTo>
                    <a:lnTo>
                      <a:pt x="104" y="54"/>
                    </a:lnTo>
                    <a:lnTo>
                      <a:pt x="104" y="54"/>
                    </a:lnTo>
                    <a:lnTo>
                      <a:pt x="116" y="60"/>
                    </a:lnTo>
                    <a:lnTo>
                      <a:pt x="116" y="60"/>
                    </a:lnTo>
                    <a:lnTo>
                      <a:pt x="108" y="66"/>
                    </a:lnTo>
                    <a:lnTo>
                      <a:pt x="108" y="66"/>
                    </a:lnTo>
                    <a:close/>
                    <a:moveTo>
                      <a:pt x="22" y="16"/>
                    </a:moveTo>
                    <a:lnTo>
                      <a:pt x="22" y="16"/>
                    </a:lnTo>
                    <a:lnTo>
                      <a:pt x="22" y="16"/>
                    </a:lnTo>
                    <a:lnTo>
                      <a:pt x="18" y="20"/>
                    </a:lnTo>
                    <a:lnTo>
                      <a:pt x="16" y="24"/>
                    </a:lnTo>
                    <a:lnTo>
                      <a:pt x="16" y="24"/>
                    </a:lnTo>
                    <a:lnTo>
                      <a:pt x="16" y="30"/>
                    </a:lnTo>
                    <a:lnTo>
                      <a:pt x="20" y="32"/>
                    </a:lnTo>
                    <a:lnTo>
                      <a:pt x="20" y="32"/>
                    </a:lnTo>
                    <a:lnTo>
                      <a:pt x="24" y="34"/>
                    </a:lnTo>
                    <a:lnTo>
                      <a:pt x="30" y="36"/>
                    </a:lnTo>
                    <a:lnTo>
                      <a:pt x="30" y="36"/>
                    </a:lnTo>
                    <a:lnTo>
                      <a:pt x="38" y="34"/>
                    </a:lnTo>
                    <a:lnTo>
                      <a:pt x="48" y="30"/>
                    </a:lnTo>
                    <a:lnTo>
                      <a:pt x="48" y="30"/>
                    </a:lnTo>
                    <a:lnTo>
                      <a:pt x="36" y="22"/>
                    </a:lnTo>
                    <a:lnTo>
                      <a:pt x="36" y="22"/>
                    </a:lnTo>
                    <a:lnTo>
                      <a:pt x="22" y="16"/>
                    </a:lnTo>
                    <a:lnTo>
                      <a:pt x="22" y="16"/>
                    </a:lnTo>
                    <a:close/>
                    <a:moveTo>
                      <a:pt x="96" y="50"/>
                    </a:moveTo>
                    <a:lnTo>
                      <a:pt x="96" y="50"/>
                    </a:lnTo>
                    <a:lnTo>
                      <a:pt x="96" y="50"/>
                    </a:lnTo>
                    <a:lnTo>
                      <a:pt x="100" y="44"/>
                    </a:lnTo>
                    <a:lnTo>
                      <a:pt x="100" y="38"/>
                    </a:lnTo>
                    <a:lnTo>
                      <a:pt x="100" y="38"/>
                    </a:lnTo>
                    <a:lnTo>
                      <a:pt x="98" y="34"/>
                    </a:lnTo>
                    <a:lnTo>
                      <a:pt x="94" y="30"/>
                    </a:lnTo>
                    <a:lnTo>
                      <a:pt x="94" y="30"/>
                    </a:lnTo>
                    <a:lnTo>
                      <a:pt x="88" y="28"/>
                    </a:lnTo>
                    <a:lnTo>
                      <a:pt x="82" y="26"/>
                    </a:lnTo>
                    <a:lnTo>
                      <a:pt x="82" y="26"/>
                    </a:lnTo>
                    <a:lnTo>
                      <a:pt x="76" y="28"/>
                    </a:lnTo>
                    <a:lnTo>
                      <a:pt x="66" y="32"/>
                    </a:lnTo>
                    <a:lnTo>
                      <a:pt x="66" y="32"/>
                    </a:lnTo>
                    <a:lnTo>
                      <a:pt x="80" y="40"/>
                    </a:lnTo>
                    <a:lnTo>
                      <a:pt x="80" y="40"/>
                    </a:lnTo>
                    <a:lnTo>
                      <a:pt x="96" y="50"/>
                    </a:lnTo>
                    <a:lnTo>
                      <a:pt x="96" y="50"/>
                    </a:lnTo>
                    <a:close/>
                  </a:path>
                </a:pathLst>
              </a:custGeom>
              <a:solidFill>
                <a:srgbClr val="8057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/>
              <a:lstStyle/>
              <a:p>
                <a:endParaRPr lang="en-AU" sz="1125"/>
              </a:p>
            </p:txBody>
          </p:sp>
          <p:sp>
            <p:nvSpPr>
              <p:cNvPr id="80" name="Freeform 85"/>
              <p:cNvSpPr/>
              <p:nvPr/>
            </p:nvSpPr>
            <p:spPr bwMode="auto">
              <a:xfrm>
                <a:off x="7810500" y="4572000"/>
                <a:ext cx="460375" cy="225425"/>
              </a:xfrm>
              <a:custGeom>
                <a:avLst/>
                <a:gdLst>
                  <a:gd name="T0" fmla="*/ 132 w 290"/>
                  <a:gd name="T1" fmla="*/ 6 h 142"/>
                  <a:gd name="T2" fmla="*/ 132 w 290"/>
                  <a:gd name="T3" fmla="*/ 6 h 142"/>
                  <a:gd name="T4" fmla="*/ 104 w 290"/>
                  <a:gd name="T5" fmla="*/ 12 h 142"/>
                  <a:gd name="T6" fmla="*/ 78 w 290"/>
                  <a:gd name="T7" fmla="*/ 22 h 142"/>
                  <a:gd name="T8" fmla="*/ 54 w 290"/>
                  <a:gd name="T9" fmla="*/ 32 h 142"/>
                  <a:gd name="T10" fmla="*/ 34 w 290"/>
                  <a:gd name="T11" fmla="*/ 44 h 142"/>
                  <a:gd name="T12" fmla="*/ 18 w 290"/>
                  <a:gd name="T13" fmla="*/ 56 h 142"/>
                  <a:gd name="T14" fmla="*/ 8 w 290"/>
                  <a:gd name="T15" fmla="*/ 70 h 142"/>
                  <a:gd name="T16" fmla="*/ 4 w 290"/>
                  <a:gd name="T17" fmla="*/ 78 h 142"/>
                  <a:gd name="T18" fmla="*/ 2 w 290"/>
                  <a:gd name="T19" fmla="*/ 84 h 142"/>
                  <a:gd name="T20" fmla="*/ 0 w 290"/>
                  <a:gd name="T21" fmla="*/ 92 h 142"/>
                  <a:gd name="T22" fmla="*/ 2 w 290"/>
                  <a:gd name="T23" fmla="*/ 98 h 142"/>
                  <a:gd name="T24" fmla="*/ 2 w 290"/>
                  <a:gd name="T25" fmla="*/ 98 h 142"/>
                  <a:gd name="T26" fmla="*/ 4 w 290"/>
                  <a:gd name="T27" fmla="*/ 104 h 142"/>
                  <a:gd name="T28" fmla="*/ 6 w 290"/>
                  <a:gd name="T29" fmla="*/ 110 h 142"/>
                  <a:gd name="T30" fmla="*/ 12 w 290"/>
                  <a:gd name="T31" fmla="*/ 116 h 142"/>
                  <a:gd name="T32" fmla="*/ 18 w 290"/>
                  <a:gd name="T33" fmla="*/ 122 h 142"/>
                  <a:gd name="T34" fmla="*/ 32 w 290"/>
                  <a:gd name="T35" fmla="*/ 130 h 142"/>
                  <a:gd name="T36" fmla="*/ 52 w 290"/>
                  <a:gd name="T37" fmla="*/ 136 h 142"/>
                  <a:gd name="T38" fmla="*/ 74 w 290"/>
                  <a:gd name="T39" fmla="*/ 140 h 142"/>
                  <a:gd name="T40" fmla="*/ 100 w 290"/>
                  <a:gd name="T41" fmla="*/ 142 h 142"/>
                  <a:gd name="T42" fmla="*/ 128 w 290"/>
                  <a:gd name="T43" fmla="*/ 140 h 142"/>
                  <a:gd name="T44" fmla="*/ 158 w 290"/>
                  <a:gd name="T45" fmla="*/ 136 h 142"/>
                  <a:gd name="T46" fmla="*/ 158 w 290"/>
                  <a:gd name="T47" fmla="*/ 136 h 142"/>
                  <a:gd name="T48" fmla="*/ 186 w 290"/>
                  <a:gd name="T49" fmla="*/ 130 h 142"/>
                  <a:gd name="T50" fmla="*/ 212 w 290"/>
                  <a:gd name="T51" fmla="*/ 122 h 142"/>
                  <a:gd name="T52" fmla="*/ 236 w 290"/>
                  <a:gd name="T53" fmla="*/ 110 h 142"/>
                  <a:gd name="T54" fmla="*/ 256 w 290"/>
                  <a:gd name="T55" fmla="*/ 98 h 142"/>
                  <a:gd name="T56" fmla="*/ 272 w 290"/>
                  <a:gd name="T57" fmla="*/ 86 h 142"/>
                  <a:gd name="T58" fmla="*/ 282 w 290"/>
                  <a:gd name="T59" fmla="*/ 72 h 142"/>
                  <a:gd name="T60" fmla="*/ 286 w 290"/>
                  <a:gd name="T61" fmla="*/ 66 h 142"/>
                  <a:gd name="T62" fmla="*/ 288 w 290"/>
                  <a:gd name="T63" fmla="*/ 58 h 142"/>
                  <a:gd name="T64" fmla="*/ 290 w 290"/>
                  <a:gd name="T65" fmla="*/ 52 h 142"/>
                  <a:gd name="T66" fmla="*/ 290 w 290"/>
                  <a:gd name="T67" fmla="*/ 44 h 142"/>
                  <a:gd name="T68" fmla="*/ 290 w 290"/>
                  <a:gd name="T69" fmla="*/ 44 h 142"/>
                  <a:gd name="T70" fmla="*/ 288 w 290"/>
                  <a:gd name="T71" fmla="*/ 38 h 142"/>
                  <a:gd name="T72" fmla="*/ 284 w 290"/>
                  <a:gd name="T73" fmla="*/ 32 h 142"/>
                  <a:gd name="T74" fmla="*/ 278 w 290"/>
                  <a:gd name="T75" fmla="*/ 26 h 142"/>
                  <a:gd name="T76" fmla="*/ 272 w 290"/>
                  <a:gd name="T77" fmla="*/ 20 h 142"/>
                  <a:gd name="T78" fmla="*/ 258 w 290"/>
                  <a:gd name="T79" fmla="*/ 12 h 142"/>
                  <a:gd name="T80" fmla="*/ 238 w 290"/>
                  <a:gd name="T81" fmla="*/ 6 h 142"/>
                  <a:gd name="T82" fmla="*/ 216 w 290"/>
                  <a:gd name="T83" fmla="*/ 2 h 142"/>
                  <a:gd name="T84" fmla="*/ 190 w 290"/>
                  <a:gd name="T85" fmla="*/ 0 h 142"/>
                  <a:gd name="T86" fmla="*/ 162 w 290"/>
                  <a:gd name="T87" fmla="*/ 2 h 142"/>
                  <a:gd name="T88" fmla="*/ 132 w 290"/>
                  <a:gd name="T89" fmla="*/ 6 h 142"/>
                  <a:gd name="T90" fmla="*/ 132 w 290"/>
                  <a:gd name="T91" fmla="*/ 6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90" h="142">
                    <a:moveTo>
                      <a:pt x="132" y="6"/>
                    </a:moveTo>
                    <a:lnTo>
                      <a:pt x="132" y="6"/>
                    </a:lnTo>
                    <a:lnTo>
                      <a:pt x="104" y="12"/>
                    </a:lnTo>
                    <a:lnTo>
                      <a:pt x="78" y="22"/>
                    </a:lnTo>
                    <a:lnTo>
                      <a:pt x="54" y="32"/>
                    </a:lnTo>
                    <a:lnTo>
                      <a:pt x="34" y="44"/>
                    </a:lnTo>
                    <a:lnTo>
                      <a:pt x="18" y="56"/>
                    </a:lnTo>
                    <a:lnTo>
                      <a:pt x="8" y="70"/>
                    </a:lnTo>
                    <a:lnTo>
                      <a:pt x="4" y="78"/>
                    </a:lnTo>
                    <a:lnTo>
                      <a:pt x="2" y="84"/>
                    </a:lnTo>
                    <a:lnTo>
                      <a:pt x="0" y="92"/>
                    </a:lnTo>
                    <a:lnTo>
                      <a:pt x="2" y="98"/>
                    </a:lnTo>
                    <a:lnTo>
                      <a:pt x="2" y="98"/>
                    </a:lnTo>
                    <a:lnTo>
                      <a:pt x="4" y="104"/>
                    </a:lnTo>
                    <a:lnTo>
                      <a:pt x="6" y="110"/>
                    </a:lnTo>
                    <a:lnTo>
                      <a:pt x="12" y="116"/>
                    </a:lnTo>
                    <a:lnTo>
                      <a:pt x="18" y="122"/>
                    </a:lnTo>
                    <a:lnTo>
                      <a:pt x="32" y="130"/>
                    </a:lnTo>
                    <a:lnTo>
                      <a:pt x="52" y="136"/>
                    </a:lnTo>
                    <a:lnTo>
                      <a:pt x="74" y="140"/>
                    </a:lnTo>
                    <a:lnTo>
                      <a:pt x="100" y="142"/>
                    </a:lnTo>
                    <a:lnTo>
                      <a:pt x="128" y="140"/>
                    </a:lnTo>
                    <a:lnTo>
                      <a:pt x="158" y="136"/>
                    </a:lnTo>
                    <a:lnTo>
                      <a:pt x="158" y="136"/>
                    </a:lnTo>
                    <a:lnTo>
                      <a:pt x="186" y="130"/>
                    </a:lnTo>
                    <a:lnTo>
                      <a:pt x="212" y="122"/>
                    </a:lnTo>
                    <a:lnTo>
                      <a:pt x="236" y="110"/>
                    </a:lnTo>
                    <a:lnTo>
                      <a:pt x="256" y="98"/>
                    </a:lnTo>
                    <a:lnTo>
                      <a:pt x="272" y="86"/>
                    </a:lnTo>
                    <a:lnTo>
                      <a:pt x="282" y="72"/>
                    </a:lnTo>
                    <a:lnTo>
                      <a:pt x="286" y="66"/>
                    </a:lnTo>
                    <a:lnTo>
                      <a:pt x="288" y="58"/>
                    </a:lnTo>
                    <a:lnTo>
                      <a:pt x="290" y="52"/>
                    </a:lnTo>
                    <a:lnTo>
                      <a:pt x="290" y="44"/>
                    </a:lnTo>
                    <a:lnTo>
                      <a:pt x="290" y="44"/>
                    </a:lnTo>
                    <a:lnTo>
                      <a:pt x="288" y="38"/>
                    </a:lnTo>
                    <a:lnTo>
                      <a:pt x="284" y="32"/>
                    </a:lnTo>
                    <a:lnTo>
                      <a:pt x="278" y="26"/>
                    </a:lnTo>
                    <a:lnTo>
                      <a:pt x="272" y="20"/>
                    </a:lnTo>
                    <a:lnTo>
                      <a:pt x="258" y="12"/>
                    </a:lnTo>
                    <a:lnTo>
                      <a:pt x="238" y="6"/>
                    </a:lnTo>
                    <a:lnTo>
                      <a:pt x="216" y="2"/>
                    </a:lnTo>
                    <a:lnTo>
                      <a:pt x="190" y="0"/>
                    </a:lnTo>
                    <a:lnTo>
                      <a:pt x="162" y="2"/>
                    </a:lnTo>
                    <a:lnTo>
                      <a:pt x="132" y="6"/>
                    </a:lnTo>
                    <a:lnTo>
                      <a:pt x="132" y="6"/>
                    </a:lnTo>
                    <a:close/>
                  </a:path>
                </a:pathLst>
              </a:custGeom>
              <a:solidFill>
                <a:srgbClr val="ED9C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/>
              <a:lstStyle/>
              <a:p>
                <a:endParaRPr lang="en-AU" sz="1125"/>
              </a:p>
            </p:txBody>
          </p:sp>
          <p:sp>
            <p:nvSpPr>
              <p:cNvPr id="81" name="Freeform 86"/>
              <p:cNvSpPr/>
              <p:nvPr/>
            </p:nvSpPr>
            <p:spPr bwMode="auto">
              <a:xfrm>
                <a:off x="7839075" y="4591050"/>
                <a:ext cx="400050" cy="168275"/>
              </a:xfrm>
              <a:custGeom>
                <a:avLst/>
                <a:gdLst>
                  <a:gd name="T0" fmla="*/ 118 w 252"/>
                  <a:gd name="T1" fmla="*/ 6 h 106"/>
                  <a:gd name="T2" fmla="*/ 118 w 252"/>
                  <a:gd name="T3" fmla="*/ 6 h 106"/>
                  <a:gd name="T4" fmla="*/ 94 w 252"/>
                  <a:gd name="T5" fmla="*/ 10 h 106"/>
                  <a:gd name="T6" fmla="*/ 70 w 252"/>
                  <a:gd name="T7" fmla="*/ 18 h 106"/>
                  <a:gd name="T8" fmla="*/ 48 w 252"/>
                  <a:gd name="T9" fmla="*/ 28 h 106"/>
                  <a:gd name="T10" fmla="*/ 26 w 252"/>
                  <a:gd name="T11" fmla="*/ 40 h 106"/>
                  <a:gd name="T12" fmla="*/ 26 w 252"/>
                  <a:gd name="T13" fmla="*/ 40 h 106"/>
                  <a:gd name="T14" fmla="*/ 18 w 252"/>
                  <a:gd name="T15" fmla="*/ 48 h 106"/>
                  <a:gd name="T16" fmla="*/ 10 w 252"/>
                  <a:gd name="T17" fmla="*/ 56 h 106"/>
                  <a:gd name="T18" fmla="*/ 2 w 252"/>
                  <a:gd name="T19" fmla="*/ 66 h 106"/>
                  <a:gd name="T20" fmla="*/ 0 w 252"/>
                  <a:gd name="T21" fmla="*/ 72 h 106"/>
                  <a:gd name="T22" fmla="*/ 0 w 252"/>
                  <a:gd name="T23" fmla="*/ 76 h 106"/>
                  <a:gd name="T24" fmla="*/ 0 w 252"/>
                  <a:gd name="T25" fmla="*/ 76 h 106"/>
                  <a:gd name="T26" fmla="*/ 2 w 252"/>
                  <a:gd name="T27" fmla="*/ 82 h 106"/>
                  <a:gd name="T28" fmla="*/ 6 w 252"/>
                  <a:gd name="T29" fmla="*/ 86 h 106"/>
                  <a:gd name="T30" fmla="*/ 16 w 252"/>
                  <a:gd name="T31" fmla="*/ 92 h 106"/>
                  <a:gd name="T32" fmla="*/ 28 w 252"/>
                  <a:gd name="T33" fmla="*/ 98 h 106"/>
                  <a:gd name="T34" fmla="*/ 38 w 252"/>
                  <a:gd name="T35" fmla="*/ 100 h 106"/>
                  <a:gd name="T36" fmla="*/ 38 w 252"/>
                  <a:gd name="T37" fmla="*/ 100 h 106"/>
                  <a:gd name="T38" fmla="*/ 62 w 252"/>
                  <a:gd name="T39" fmla="*/ 104 h 106"/>
                  <a:gd name="T40" fmla="*/ 86 w 252"/>
                  <a:gd name="T41" fmla="*/ 106 h 106"/>
                  <a:gd name="T42" fmla="*/ 112 w 252"/>
                  <a:gd name="T43" fmla="*/ 104 h 106"/>
                  <a:gd name="T44" fmla="*/ 136 w 252"/>
                  <a:gd name="T45" fmla="*/ 100 h 106"/>
                  <a:gd name="T46" fmla="*/ 136 w 252"/>
                  <a:gd name="T47" fmla="*/ 100 h 106"/>
                  <a:gd name="T48" fmla="*/ 160 w 252"/>
                  <a:gd name="T49" fmla="*/ 96 h 106"/>
                  <a:gd name="T50" fmla="*/ 182 w 252"/>
                  <a:gd name="T51" fmla="*/ 88 h 106"/>
                  <a:gd name="T52" fmla="*/ 206 w 252"/>
                  <a:gd name="T53" fmla="*/ 78 h 106"/>
                  <a:gd name="T54" fmla="*/ 226 w 252"/>
                  <a:gd name="T55" fmla="*/ 66 h 106"/>
                  <a:gd name="T56" fmla="*/ 226 w 252"/>
                  <a:gd name="T57" fmla="*/ 66 h 106"/>
                  <a:gd name="T58" fmla="*/ 234 w 252"/>
                  <a:gd name="T59" fmla="*/ 58 h 106"/>
                  <a:gd name="T60" fmla="*/ 244 w 252"/>
                  <a:gd name="T61" fmla="*/ 50 h 106"/>
                  <a:gd name="T62" fmla="*/ 250 w 252"/>
                  <a:gd name="T63" fmla="*/ 40 h 106"/>
                  <a:gd name="T64" fmla="*/ 252 w 252"/>
                  <a:gd name="T65" fmla="*/ 34 h 106"/>
                  <a:gd name="T66" fmla="*/ 252 w 252"/>
                  <a:gd name="T67" fmla="*/ 30 h 106"/>
                  <a:gd name="T68" fmla="*/ 252 w 252"/>
                  <a:gd name="T69" fmla="*/ 30 h 106"/>
                  <a:gd name="T70" fmla="*/ 250 w 252"/>
                  <a:gd name="T71" fmla="*/ 24 h 106"/>
                  <a:gd name="T72" fmla="*/ 248 w 252"/>
                  <a:gd name="T73" fmla="*/ 20 h 106"/>
                  <a:gd name="T74" fmla="*/ 238 w 252"/>
                  <a:gd name="T75" fmla="*/ 14 h 106"/>
                  <a:gd name="T76" fmla="*/ 226 w 252"/>
                  <a:gd name="T77" fmla="*/ 8 h 106"/>
                  <a:gd name="T78" fmla="*/ 216 w 252"/>
                  <a:gd name="T79" fmla="*/ 6 h 106"/>
                  <a:gd name="T80" fmla="*/ 216 w 252"/>
                  <a:gd name="T81" fmla="*/ 6 h 106"/>
                  <a:gd name="T82" fmla="*/ 192 w 252"/>
                  <a:gd name="T83" fmla="*/ 2 h 106"/>
                  <a:gd name="T84" fmla="*/ 166 w 252"/>
                  <a:gd name="T85" fmla="*/ 0 h 106"/>
                  <a:gd name="T86" fmla="*/ 142 w 252"/>
                  <a:gd name="T87" fmla="*/ 2 h 106"/>
                  <a:gd name="T88" fmla="*/ 118 w 252"/>
                  <a:gd name="T89" fmla="*/ 6 h 106"/>
                  <a:gd name="T90" fmla="*/ 118 w 252"/>
                  <a:gd name="T91" fmla="*/ 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52" h="106">
                    <a:moveTo>
                      <a:pt x="118" y="6"/>
                    </a:moveTo>
                    <a:lnTo>
                      <a:pt x="118" y="6"/>
                    </a:lnTo>
                    <a:lnTo>
                      <a:pt x="94" y="10"/>
                    </a:lnTo>
                    <a:lnTo>
                      <a:pt x="70" y="18"/>
                    </a:lnTo>
                    <a:lnTo>
                      <a:pt x="48" y="28"/>
                    </a:lnTo>
                    <a:lnTo>
                      <a:pt x="26" y="40"/>
                    </a:lnTo>
                    <a:lnTo>
                      <a:pt x="26" y="40"/>
                    </a:lnTo>
                    <a:lnTo>
                      <a:pt x="18" y="48"/>
                    </a:lnTo>
                    <a:lnTo>
                      <a:pt x="10" y="56"/>
                    </a:lnTo>
                    <a:lnTo>
                      <a:pt x="2" y="66"/>
                    </a:lnTo>
                    <a:lnTo>
                      <a:pt x="0" y="72"/>
                    </a:lnTo>
                    <a:lnTo>
                      <a:pt x="0" y="76"/>
                    </a:lnTo>
                    <a:lnTo>
                      <a:pt x="0" y="76"/>
                    </a:lnTo>
                    <a:lnTo>
                      <a:pt x="2" y="82"/>
                    </a:lnTo>
                    <a:lnTo>
                      <a:pt x="6" y="86"/>
                    </a:lnTo>
                    <a:lnTo>
                      <a:pt x="16" y="92"/>
                    </a:lnTo>
                    <a:lnTo>
                      <a:pt x="28" y="98"/>
                    </a:lnTo>
                    <a:lnTo>
                      <a:pt x="38" y="100"/>
                    </a:lnTo>
                    <a:lnTo>
                      <a:pt x="38" y="100"/>
                    </a:lnTo>
                    <a:lnTo>
                      <a:pt x="62" y="104"/>
                    </a:lnTo>
                    <a:lnTo>
                      <a:pt x="86" y="106"/>
                    </a:lnTo>
                    <a:lnTo>
                      <a:pt x="112" y="104"/>
                    </a:lnTo>
                    <a:lnTo>
                      <a:pt x="136" y="100"/>
                    </a:lnTo>
                    <a:lnTo>
                      <a:pt x="136" y="100"/>
                    </a:lnTo>
                    <a:lnTo>
                      <a:pt x="160" y="96"/>
                    </a:lnTo>
                    <a:lnTo>
                      <a:pt x="182" y="88"/>
                    </a:lnTo>
                    <a:lnTo>
                      <a:pt x="206" y="78"/>
                    </a:lnTo>
                    <a:lnTo>
                      <a:pt x="226" y="66"/>
                    </a:lnTo>
                    <a:lnTo>
                      <a:pt x="226" y="66"/>
                    </a:lnTo>
                    <a:lnTo>
                      <a:pt x="234" y="58"/>
                    </a:lnTo>
                    <a:lnTo>
                      <a:pt x="244" y="50"/>
                    </a:lnTo>
                    <a:lnTo>
                      <a:pt x="250" y="40"/>
                    </a:lnTo>
                    <a:lnTo>
                      <a:pt x="252" y="34"/>
                    </a:lnTo>
                    <a:lnTo>
                      <a:pt x="252" y="30"/>
                    </a:lnTo>
                    <a:lnTo>
                      <a:pt x="252" y="30"/>
                    </a:lnTo>
                    <a:lnTo>
                      <a:pt x="250" y="24"/>
                    </a:lnTo>
                    <a:lnTo>
                      <a:pt x="248" y="20"/>
                    </a:lnTo>
                    <a:lnTo>
                      <a:pt x="238" y="14"/>
                    </a:lnTo>
                    <a:lnTo>
                      <a:pt x="226" y="8"/>
                    </a:lnTo>
                    <a:lnTo>
                      <a:pt x="216" y="6"/>
                    </a:lnTo>
                    <a:lnTo>
                      <a:pt x="216" y="6"/>
                    </a:lnTo>
                    <a:lnTo>
                      <a:pt x="192" y="2"/>
                    </a:lnTo>
                    <a:lnTo>
                      <a:pt x="166" y="0"/>
                    </a:lnTo>
                    <a:lnTo>
                      <a:pt x="142" y="2"/>
                    </a:lnTo>
                    <a:lnTo>
                      <a:pt x="118" y="6"/>
                    </a:lnTo>
                    <a:lnTo>
                      <a:pt x="118" y="6"/>
                    </a:lnTo>
                    <a:close/>
                  </a:path>
                </a:pathLst>
              </a:custGeom>
              <a:solidFill>
                <a:srgbClr val="D48B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/>
              <a:lstStyle/>
              <a:p>
                <a:endParaRPr lang="en-AU" sz="1125"/>
              </a:p>
            </p:txBody>
          </p:sp>
          <p:sp>
            <p:nvSpPr>
              <p:cNvPr id="82" name="Freeform 87"/>
              <p:cNvSpPr/>
              <p:nvPr/>
            </p:nvSpPr>
            <p:spPr bwMode="auto">
              <a:xfrm>
                <a:off x="7813675" y="4648200"/>
                <a:ext cx="466725" cy="190500"/>
              </a:xfrm>
              <a:custGeom>
                <a:avLst/>
                <a:gdLst>
                  <a:gd name="T0" fmla="*/ 266 w 294"/>
                  <a:gd name="T1" fmla="*/ 32 h 120"/>
                  <a:gd name="T2" fmla="*/ 242 w 294"/>
                  <a:gd name="T3" fmla="*/ 50 h 120"/>
                  <a:gd name="T4" fmla="*/ 218 w 294"/>
                  <a:gd name="T5" fmla="*/ 62 h 120"/>
                  <a:gd name="T6" fmla="*/ 192 w 294"/>
                  <a:gd name="T7" fmla="*/ 72 h 120"/>
                  <a:gd name="T8" fmla="*/ 166 w 294"/>
                  <a:gd name="T9" fmla="*/ 78 h 120"/>
                  <a:gd name="T10" fmla="*/ 154 w 294"/>
                  <a:gd name="T11" fmla="*/ 82 h 120"/>
                  <a:gd name="T12" fmla="*/ 140 w 294"/>
                  <a:gd name="T13" fmla="*/ 84 h 120"/>
                  <a:gd name="T14" fmla="*/ 114 w 294"/>
                  <a:gd name="T15" fmla="*/ 86 h 120"/>
                  <a:gd name="T16" fmla="*/ 86 w 294"/>
                  <a:gd name="T17" fmla="*/ 86 h 120"/>
                  <a:gd name="T18" fmla="*/ 60 w 294"/>
                  <a:gd name="T19" fmla="*/ 84 h 120"/>
                  <a:gd name="T20" fmla="*/ 44 w 294"/>
                  <a:gd name="T21" fmla="*/ 80 h 120"/>
                  <a:gd name="T22" fmla="*/ 30 w 294"/>
                  <a:gd name="T23" fmla="*/ 76 h 120"/>
                  <a:gd name="T24" fmla="*/ 12 w 294"/>
                  <a:gd name="T25" fmla="*/ 66 h 120"/>
                  <a:gd name="T26" fmla="*/ 0 w 294"/>
                  <a:gd name="T27" fmla="*/ 52 h 120"/>
                  <a:gd name="T28" fmla="*/ 6 w 294"/>
                  <a:gd name="T29" fmla="*/ 88 h 120"/>
                  <a:gd name="T30" fmla="*/ 12 w 294"/>
                  <a:gd name="T31" fmla="*/ 94 h 120"/>
                  <a:gd name="T32" fmla="*/ 28 w 294"/>
                  <a:gd name="T33" fmla="*/ 106 h 120"/>
                  <a:gd name="T34" fmla="*/ 36 w 294"/>
                  <a:gd name="T35" fmla="*/ 110 h 120"/>
                  <a:gd name="T36" fmla="*/ 66 w 294"/>
                  <a:gd name="T37" fmla="*/ 118 h 120"/>
                  <a:gd name="T38" fmla="*/ 94 w 294"/>
                  <a:gd name="T39" fmla="*/ 120 h 120"/>
                  <a:gd name="T40" fmla="*/ 120 w 294"/>
                  <a:gd name="T41" fmla="*/ 120 h 120"/>
                  <a:gd name="T42" fmla="*/ 146 w 294"/>
                  <a:gd name="T43" fmla="*/ 118 h 120"/>
                  <a:gd name="T44" fmla="*/ 160 w 294"/>
                  <a:gd name="T45" fmla="*/ 116 h 120"/>
                  <a:gd name="T46" fmla="*/ 174 w 294"/>
                  <a:gd name="T47" fmla="*/ 112 h 120"/>
                  <a:gd name="T48" fmla="*/ 198 w 294"/>
                  <a:gd name="T49" fmla="*/ 106 h 120"/>
                  <a:gd name="T50" fmla="*/ 224 w 294"/>
                  <a:gd name="T51" fmla="*/ 96 h 120"/>
                  <a:gd name="T52" fmla="*/ 250 w 294"/>
                  <a:gd name="T53" fmla="*/ 84 h 120"/>
                  <a:gd name="T54" fmla="*/ 262 w 294"/>
                  <a:gd name="T55" fmla="*/ 74 h 120"/>
                  <a:gd name="T56" fmla="*/ 272 w 294"/>
                  <a:gd name="T57" fmla="*/ 66 h 120"/>
                  <a:gd name="T58" fmla="*/ 286 w 294"/>
                  <a:gd name="T59" fmla="*/ 50 h 120"/>
                  <a:gd name="T60" fmla="*/ 294 w 294"/>
                  <a:gd name="T61" fmla="*/ 34 h 120"/>
                  <a:gd name="T62" fmla="*/ 288 w 294"/>
                  <a:gd name="T63" fmla="*/ 0 h 120"/>
                  <a:gd name="T64" fmla="*/ 286 w 294"/>
                  <a:gd name="T65" fmla="*/ 8 h 120"/>
                  <a:gd name="T66" fmla="*/ 274 w 294"/>
                  <a:gd name="T67" fmla="*/ 24 h 120"/>
                  <a:gd name="T68" fmla="*/ 266 w 294"/>
                  <a:gd name="T69" fmla="*/ 32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94" h="120">
                    <a:moveTo>
                      <a:pt x="266" y="32"/>
                    </a:moveTo>
                    <a:lnTo>
                      <a:pt x="266" y="32"/>
                    </a:lnTo>
                    <a:lnTo>
                      <a:pt x="256" y="42"/>
                    </a:lnTo>
                    <a:lnTo>
                      <a:pt x="242" y="50"/>
                    </a:lnTo>
                    <a:lnTo>
                      <a:pt x="242" y="50"/>
                    </a:lnTo>
                    <a:lnTo>
                      <a:pt x="218" y="62"/>
                    </a:lnTo>
                    <a:lnTo>
                      <a:pt x="218" y="62"/>
                    </a:lnTo>
                    <a:lnTo>
                      <a:pt x="192" y="72"/>
                    </a:lnTo>
                    <a:lnTo>
                      <a:pt x="192" y="72"/>
                    </a:lnTo>
                    <a:lnTo>
                      <a:pt x="166" y="78"/>
                    </a:lnTo>
                    <a:lnTo>
                      <a:pt x="166" y="78"/>
                    </a:lnTo>
                    <a:lnTo>
                      <a:pt x="154" y="82"/>
                    </a:lnTo>
                    <a:lnTo>
                      <a:pt x="154" y="82"/>
                    </a:lnTo>
                    <a:lnTo>
                      <a:pt x="140" y="84"/>
                    </a:lnTo>
                    <a:lnTo>
                      <a:pt x="140" y="84"/>
                    </a:lnTo>
                    <a:lnTo>
                      <a:pt x="114" y="86"/>
                    </a:lnTo>
                    <a:lnTo>
                      <a:pt x="114" y="86"/>
                    </a:lnTo>
                    <a:lnTo>
                      <a:pt x="86" y="86"/>
                    </a:lnTo>
                    <a:lnTo>
                      <a:pt x="86" y="86"/>
                    </a:lnTo>
                    <a:lnTo>
                      <a:pt x="60" y="84"/>
                    </a:lnTo>
                    <a:lnTo>
                      <a:pt x="60" y="84"/>
                    </a:lnTo>
                    <a:lnTo>
                      <a:pt x="44" y="80"/>
                    </a:lnTo>
                    <a:lnTo>
                      <a:pt x="30" y="76"/>
                    </a:lnTo>
                    <a:lnTo>
                      <a:pt x="30" y="76"/>
                    </a:lnTo>
                    <a:lnTo>
                      <a:pt x="20" y="72"/>
                    </a:lnTo>
                    <a:lnTo>
                      <a:pt x="12" y="66"/>
                    </a:lnTo>
                    <a:lnTo>
                      <a:pt x="4" y="60"/>
                    </a:lnTo>
                    <a:lnTo>
                      <a:pt x="0" y="52"/>
                    </a:lnTo>
                    <a:lnTo>
                      <a:pt x="0" y="52"/>
                    </a:lnTo>
                    <a:lnTo>
                      <a:pt x="6" y="88"/>
                    </a:lnTo>
                    <a:lnTo>
                      <a:pt x="6" y="88"/>
                    </a:lnTo>
                    <a:lnTo>
                      <a:pt x="12" y="94"/>
                    </a:lnTo>
                    <a:lnTo>
                      <a:pt x="18" y="100"/>
                    </a:lnTo>
                    <a:lnTo>
                      <a:pt x="28" y="106"/>
                    </a:lnTo>
                    <a:lnTo>
                      <a:pt x="36" y="110"/>
                    </a:lnTo>
                    <a:lnTo>
                      <a:pt x="36" y="110"/>
                    </a:lnTo>
                    <a:lnTo>
                      <a:pt x="50" y="114"/>
                    </a:lnTo>
                    <a:lnTo>
                      <a:pt x="66" y="118"/>
                    </a:lnTo>
                    <a:lnTo>
                      <a:pt x="66" y="118"/>
                    </a:lnTo>
                    <a:lnTo>
                      <a:pt x="94" y="120"/>
                    </a:lnTo>
                    <a:lnTo>
                      <a:pt x="94" y="120"/>
                    </a:lnTo>
                    <a:lnTo>
                      <a:pt x="120" y="120"/>
                    </a:lnTo>
                    <a:lnTo>
                      <a:pt x="120" y="120"/>
                    </a:lnTo>
                    <a:lnTo>
                      <a:pt x="146" y="118"/>
                    </a:lnTo>
                    <a:lnTo>
                      <a:pt x="146" y="118"/>
                    </a:lnTo>
                    <a:lnTo>
                      <a:pt x="160" y="116"/>
                    </a:lnTo>
                    <a:lnTo>
                      <a:pt x="160" y="116"/>
                    </a:lnTo>
                    <a:lnTo>
                      <a:pt x="174" y="112"/>
                    </a:lnTo>
                    <a:lnTo>
                      <a:pt x="174" y="112"/>
                    </a:lnTo>
                    <a:lnTo>
                      <a:pt x="198" y="106"/>
                    </a:lnTo>
                    <a:lnTo>
                      <a:pt x="198" y="106"/>
                    </a:lnTo>
                    <a:lnTo>
                      <a:pt x="224" y="96"/>
                    </a:lnTo>
                    <a:lnTo>
                      <a:pt x="224" y="96"/>
                    </a:lnTo>
                    <a:lnTo>
                      <a:pt x="250" y="84"/>
                    </a:lnTo>
                    <a:lnTo>
                      <a:pt x="250" y="84"/>
                    </a:lnTo>
                    <a:lnTo>
                      <a:pt x="262" y="74"/>
                    </a:lnTo>
                    <a:lnTo>
                      <a:pt x="272" y="66"/>
                    </a:lnTo>
                    <a:lnTo>
                      <a:pt x="272" y="66"/>
                    </a:lnTo>
                    <a:lnTo>
                      <a:pt x="280" y="58"/>
                    </a:lnTo>
                    <a:lnTo>
                      <a:pt x="286" y="50"/>
                    </a:lnTo>
                    <a:lnTo>
                      <a:pt x="292" y="42"/>
                    </a:lnTo>
                    <a:lnTo>
                      <a:pt x="294" y="34"/>
                    </a:lnTo>
                    <a:lnTo>
                      <a:pt x="294" y="34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6" y="8"/>
                    </a:lnTo>
                    <a:lnTo>
                      <a:pt x="280" y="16"/>
                    </a:lnTo>
                    <a:lnTo>
                      <a:pt x="274" y="24"/>
                    </a:lnTo>
                    <a:lnTo>
                      <a:pt x="266" y="32"/>
                    </a:lnTo>
                    <a:lnTo>
                      <a:pt x="266" y="32"/>
                    </a:lnTo>
                    <a:close/>
                  </a:path>
                </a:pathLst>
              </a:custGeom>
              <a:solidFill>
                <a:srgbClr val="C081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/>
              <a:lstStyle/>
              <a:p>
                <a:endParaRPr lang="en-AU" sz="1125"/>
              </a:p>
            </p:txBody>
          </p:sp>
          <p:sp>
            <p:nvSpPr>
              <p:cNvPr id="83" name="Freeform 88"/>
              <p:cNvSpPr>
                <a:spLocks noEditPoints="1"/>
              </p:cNvSpPr>
              <p:nvPr/>
            </p:nvSpPr>
            <p:spPr bwMode="auto">
              <a:xfrm>
                <a:off x="7940675" y="4613275"/>
                <a:ext cx="184150" cy="114300"/>
              </a:xfrm>
              <a:custGeom>
                <a:avLst/>
                <a:gdLst>
                  <a:gd name="T0" fmla="*/ 110 w 116"/>
                  <a:gd name="T1" fmla="*/ 66 h 72"/>
                  <a:gd name="T2" fmla="*/ 98 w 116"/>
                  <a:gd name="T3" fmla="*/ 60 h 72"/>
                  <a:gd name="T4" fmla="*/ 82 w 116"/>
                  <a:gd name="T5" fmla="*/ 70 h 72"/>
                  <a:gd name="T6" fmla="*/ 72 w 116"/>
                  <a:gd name="T7" fmla="*/ 72 h 72"/>
                  <a:gd name="T8" fmla="*/ 62 w 116"/>
                  <a:gd name="T9" fmla="*/ 72 h 72"/>
                  <a:gd name="T10" fmla="*/ 44 w 116"/>
                  <a:gd name="T11" fmla="*/ 68 h 72"/>
                  <a:gd name="T12" fmla="*/ 54 w 116"/>
                  <a:gd name="T13" fmla="*/ 56 h 72"/>
                  <a:gd name="T14" fmla="*/ 64 w 116"/>
                  <a:gd name="T15" fmla="*/ 60 h 72"/>
                  <a:gd name="T16" fmla="*/ 72 w 116"/>
                  <a:gd name="T17" fmla="*/ 60 h 72"/>
                  <a:gd name="T18" fmla="*/ 90 w 116"/>
                  <a:gd name="T19" fmla="*/ 54 h 72"/>
                  <a:gd name="T20" fmla="*/ 74 w 116"/>
                  <a:gd name="T21" fmla="*/ 44 h 72"/>
                  <a:gd name="T22" fmla="*/ 58 w 116"/>
                  <a:gd name="T23" fmla="*/ 36 h 72"/>
                  <a:gd name="T24" fmla="*/ 38 w 116"/>
                  <a:gd name="T25" fmla="*/ 44 h 72"/>
                  <a:gd name="T26" fmla="*/ 30 w 116"/>
                  <a:gd name="T27" fmla="*/ 46 h 72"/>
                  <a:gd name="T28" fmla="*/ 20 w 116"/>
                  <a:gd name="T29" fmla="*/ 46 h 72"/>
                  <a:gd name="T30" fmla="*/ 6 w 116"/>
                  <a:gd name="T31" fmla="*/ 42 h 72"/>
                  <a:gd name="T32" fmla="*/ 2 w 116"/>
                  <a:gd name="T33" fmla="*/ 38 h 72"/>
                  <a:gd name="T34" fmla="*/ 0 w 116"/>
                  <a:gd name="T35" fmla="*/ 30 h 72"/>
                  <a:gd name="T36" fmla="*/ 2 w 116"/>
                  <a:gd name="T37" fmla="*/ 24 h 72"/>
                  <a:gd name="T38" fmla="*/ 16 w 116"/>
                  <a:gd name="T39" fmla="*/ 10 h 72"/>
                  <a:gd name="T40" fmla="*/ 12 w 116"/>
                  <a:gd name="T41" fmla="*/ 8 h 72"/>
                  <a:gd name="T42" fmla="*/ 20 w 116"/>
                  <a:gd name="T43" fmla="*/ 4 h 72"/>
                  <a:gd name="T44" fmla="*/ 24 w 116"/>
                  <a:gd name="T45" fmla="*/ 6 h 72"/>
                  <a:gd name="T46" fmla="*/ 34 w 116"/>
                  <a:gd name="T47" fmla="*/ 2 h 72"/>
                  <a:gd name="T48" fmla="*/ 44 w 116"/>
                  <a:gd name="T49" fmla="*/ 0 h 72"/>
                  <a:gd name="T50" fmla="*/ 64 w 116"/>
                  <a:gd name="T51" fmla="*/ 2 h 72"/>
                  <a:gd name="T52" fmla="*/ 56 w 116"/>
                  <a:gd name="T53" fmla="*/ 10 h 72"/>
                  <a:gd name="T54" fmla="*/ 48 w 116"/>
                  <a:gd name="T55" fmla="*/ 8 h 72"/>
                  <a:gd name="T56" fmla="*/ 42 w 116"/>
                  <a:gd name="T57" fmla="*/ 8 h 72"/>
                  <a:gd name="T58" fmla="*/ 30 w 116"/>
                  <a:gd name="T59" fmla="*/ 10 h 72"/>
                  <a:gd name="T60" fmla="*/ 44 w 116"/>
                  <a:gd name="T61" fmla="*/ 18 h 72"/>
                  <a:gd name="T62" fmla="*/ 56 w 116"/>
                  <a:gd name="T63" fmla="*/ 26 h 72"/>
                  <a:gd name="T64" fmla="*/ 70 w 116"/>
                  <a:gd name="T65" fmla="*/ 20 h 72"/>
                  <a:gd name="T66" fmla="*/ 82 w 116"/>
                  <a:gd name="T67" fmla="*/ 16 h 72"/>
                  <a:gd name="T68" fmla="*/ 94 w 116"/>
                  <a:gd name="T69" fmla="*/ 18 h 72"/>
                  <a:gd name="T70" fmla="*/ 104 w 116"/>
                  <a:gd name="T71" fmla="*/ 20 h 72"/>
                  <a:gd name="T72" fmla="*/ 114 w 116"/>
                  <a:gd name="T73" fmla="*/ 30 h 72"/>
                  <a:gd name="T74" fmla="*/ 114 w 116"/>
                  <a:gd name="T75" fmla="*/ 34 h 72"/>
                  <a:gd name="T76" fmla="*/ 112 w 116"/>
                  <a:gd name="T77" fmla="*/ 44 h 72"/>
                  <a:gd name="T78" fmla="*/ 104 w 116"/>
                  <a:gd name="T79" fmla="*/ 54 h 72"/>
                  <a:gd name="T80" fmla="*/ 116 w 116"/>
                  <a:gd name="T81" fmla="*/ 60 h 72"/>
                  <a:gd name="T82" fmla="*/ 110 w 116"/>
                  <a:gd name="T83" fmla="*/ 66 h 72"/>
                  <a:gd name="T84" fmla="*/ 24 w 116"/>
                  <a:gd name="T85" fmla="*/ 16 h 72"/>
                  <a:gd name="T86" fmla="*/ 18 w 116"/>
                  <a:gd name="T87" fmla="*/ 20 h 72"/>
                  <a:gd name="T88" fmla="*/ 16 w 116"/>
                  <a:gd name="T89" fmla="*/ 24 h 72"/>
                  <a:gd name="T90" fmla="*/ 20 w 116"/>
                  <a:gd name="T91" fmla="*/ 32 h 72"/>
                  <a:gd name="T92" fmla="*/ 26 w 116"/>
                  <a:gd name="T93" fmla="*/ 34 h 72"/>
                  <a:gd name="T94" fmla="*/ 32 w 116"/>
                  <a:gd name="T95" fmla="*/ 34 h 72"/>
                  <a:gd name="T96" fmla="*/ 48 w 116"/>
                  <a:gd name="T97" fmla="*/ 30 h 72"/>
                  <a:gd name="T98" fmla="*/ 36 w 116"/>
                  <a:gd name="T99" fmla="*/ 22 h 72"/>
                  <a:gd name="T100" fmla="*/ 24 w 116"/>
                  <a:gd name="T101" fmla="*/ 16 h 72"/>
                  <a:gd name="T102" fmla="*/ 96 w 116"/>
                  <a:gd name="T103" fmla="*/ 48 h 72"/>
                  <a:gd name="T104" fmla="*/ 96 w 116"/>
                  <a:gd name="T105" fmla="*/ 48 h 72"/>
                  <a:gd name="T106" fmla="*/ 102 w 116"/>
                  <a:gd name="T107" fmla="*/ 38 h 72"/>
                  <a:gd name="T108" fmla="*/ 100 w 116"/>
                  <a:gd name="T109" fmla="*/ 32 h 72"/>
                  <a:gd name="T110" fmla="*/ 94 w 116"/>
                  <a:gd name="T111" fmla="*/ 28 h 72"/>
                  <a:gd name="T112" fmla="*/ 84 w 116"/>
                  <a:gd name="T113" fmla="*/ 26 h 72"/>
                  <a:gd name="T114" fmla="*/ 76 w 116"/>
                  <a:gd name="T115" fmla="*/ 28 h 72"/>
                  <a:gd name="T116" fmla="*/ 66 w 116"/>
                  <a:gd name="T117" fmla="*/ 32 h 72"/>
                  <a:gd name="T118" fmla="*/ 82 w 116"/>
                  <a:gd name="T119" fmla="*/ 40 h 72"/>
                  <a:gd name="T120" fmla="*/ 96 w 116"/>
                  <a:gd name="T121" fmla="*/ 48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16" h="72">
                    <a:moveTo>
                      <a:pt x="110" y="66"/>
                    </a:moveTo>
                    <a:lnTo>
                      <a:pt x="110" y="66"/>
                    </a:lnTo>
                    <a:lnTo>
                      <a:pt x="98" y="60"/>
                    </a:lnTo>
                    <a:lnTo>
                      <a:pt x="98" y="60"/>
                    </a:lnTo>
                    <a:lnTo>
                      <a:pt x="90" y="66"/>
                    </a:lnTo>
                    <a:lnTo>
                      <a:pt x="82" y="70"/>
                    </a:lnTo>
                    <a:lnTo>
                      <a:pt x="82" y="70"/>
                    </a:lnTo>
                    <a:lnTo>
                      <a:pt x="72" y="72"/>
                    </a:lnTo>
                    <a:lnTo>
                      <a:pt x="62" y="72"/>
                    </a:lnTo>
                    <a:lnTo>
                      <a:pt x="62" y="72"/>
                    </a:lnTo>
                    <a:lnTo>
                      <a:pt x="52" y="72"/>
                    </a:lnTo>
                    <a:lnTo>
                      <a:pt x="44" y="68"/>
                    </a:lnTo>
                    <a:lnTo>
                      <a:pt x="44" y="68"/>
                    </a:lnTo>
                    <a:lnTo>
                      <a:pt x="54" y="56"/>
                    </a:lnTo>
                    <a:lnTo>
                      <a:pt x="54" y="56"/>
                    </a:lnTo>
                    <a:lnTo>
                      <a:pt x="64" y="60"/>
                    </a:lnTo>
                    <a:lnTo>
                      <a:pt x="72" y="60"/>
                    </a:lnTo>
                    <a:lnTo>
                      <a:pt x="72" y="60"/>
                    </a:lnTo>
                    <a:lnTo>
                      <a:pt x="82" y="58"/>
                    </a:lnTo>
                    <a:lnTo>
                      <a:pt x="90" y="54"/>
                    </a:lnTo>
                    <a:lnTo>
                      <a:pt x="90" y="54"/>
                    </a:lnTo>
                    <a:lnTo>
                      <a:pt x="74" y="44"/>
                    </a:lnTo>
                    <a:lnTo>
                      <a:pt x="74" y="44"/>
                    </a:lnTo>
                    <a:lnTo>
                      <a:pt x="58" y="36"/>
                    </a:lnTo>
                    <a:lnTo>
                      <a:pt x="58" y="36"/>
                    </a:lnTo>
                    <a:lnTo>
                      <a:pt x="38" y="44"/>
                    </a:lnTo>
                    <a:lnTo>
                      <a:pt x="38" y="44"/>
                    </a:lnTo>
                    <a:lnTo>
                      <a:pt x="30" y="46"/>
                    </a:lnTo>
                    <a:lnTo>
                      <a:pt x="20" y="46"/>
                    </a:lnTo>
                    <a:lnTo>
                      <a:pt x="20" y="46"/>
                    </a:lnTo>
                    <a:lnTo>
                      <a:pt x="14" y="44"/>
                    </a:lnTo>
                    <a:lnTo>
                      <a:pt x="6" y="42"/>
                    </a:lnTo>
                    <a:lnTo>
                      <a:pt x="6" y="42"/>
                    </a:lnTo>
                    <a:lnTo>
                      <a:pt x="2" y="38"/>
                    </a:lnTo>
                    <a:lnTo>
                      <a:pt x="0" y="34"/>
                    </a:lnTo>
                    <a:lnTo>
                      <a:pt x="0" y="30"/>
                    </a:lnTo>
                    <a:lnTo>
                      <a:pt x="2" y="24"/>
                    </a:lnTo>
                    <a:lnTo>
                      <a:pt x="2" y="24"/>
                    </a:lnTo>
                    <a:lnTo>
                      <a:pt x="6" y="18"/>
                    </a:lnTo>
                    <a:lnTo>
                      <a:pt x="16" y="10"/>
                    </a:lnTo>
                    <a:lnTo>
                      <a:pt x="16" y="10"/>
                    </a:lnTo>
                    <a:lnTo>
                      <a:pt x="12" y="8"/>
                    </a:lnTo>
                    <a:lnTo>
                      <a:pt x="12" y="8"/>
                    </a:lnTo>
                    <a:lnTo>
                      <a:pt x="20" y="4"/>
                    </a:lnTo>
                    <a:lnTo>
                      <a:pt x="20" y="4"/>
                    </a:lnTo>
                    <a:lnTo>
                      <a:pt x="24" y="6"/>
                    </a:lnTo>
                    <a:lnTo>
                      <a:pt x="24" y="6"/>
                    </a:lnTo>
                    <a:lnTo>
                      <a:pt x="34" y="2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54" y="0"/>
                    </a:lnTo>
                    <a:lnTo>
                      <a:pt x="64" y="2"/>
                    </a:lnTo>
                    <a:lnTo>
                      <a:pt x="64" y="2"/>
                    </a:lnTo>
                    <a:lnTo>
                      <a:pt x="56" y="10"/>
                    </a:lnTo>
                    <a:lnTo>
                      <a:pt x="56" y="10"/>
                    </a:lnTo>
                    <a:lnTo>
                      <a:pt x="48" y="8"/>
                    </a:lnTo>
                    <a:lnTo>
                      <a:pt x="42" y="8"/>
                    </a:lnTo>
                    <a:lnTo>
                      <a:pt x="42" y="8"/>
                    </a:lnTo>
                    <a:lnTo>
                      <a:pt x="30" y="10"/>
                    </a:lnTo>
                    <a:lnTo>
                      <a:pt x="30" y="10"/>
                    </a:lnTo>
                    <a:lnTo>
                      <a:pt x="44" y="18"/>
                    </a:lnTo>
                    <a:lnTo>
                      <a:pt x="44" y="18"/>
                    </a:lnTo>
                    <a:lnTo>
                      <a:pt x="56" y="26"/>
                    </a:lnTo>
                    <a:lnTo>
                      <a:pt x="56" y="26"/>
                    </a:lnTo>
                    <a:lnTo>
                      <a:pt x="70" y="20"/>
                    </a:lnTo>
                    <a:lnTo>
                      <a:pt x="70" y="20"/>
                    </a:lnTo>
                    <a:lnTo>
                      <a:pt x="82" y="16"/>
                    </a:lnTo>
                    <a:lnTo>
                      <a:pt x="82" y="16"/>
                    </a:lnTo>
                    <a:lnTo>
                      <a:pt x="94" y="18"/>
                    </a:lnTo>
                    <a:lnTo>
                      <a:pt x="94" y="18"/>
                    </a:lnTo>
                    <a:lnTo>
                      <a:pt x="104" y="20"/>
                    </a:lnTo>
                    <a:lnTo>
                      <a:pt x="104" y="20"/>
                    </a:lnTo>
                    <a:lnTo>
                      <a:pt x="112" y="26"/>
                    </a:lnTo>
                    <a:lnTo>
                      <a:pt x="114" y="30"/>
                    </a:lnTo>
                    <a:lnTo>
                      <a:pt x="114" y="34"/>
                    </a:lnTo>
                    <a:lnTo>
                      <a:pt x="114" y="34"/>
                    </a:lnTo>
                    <a:lnTo>
                      <a:pt x="114" y="40"/>
                    </a:lnTo>
                    <a:lnTo>
                      <a:pt x="112" y="44"/>
                    </a:lnTo>
                    <a:lnTo>
                      <a:pt x="104" y="54"/>
                    </a:lnTo>
                    <a:lnTo>
                      <a:pt x="104" y="54"/>
                    </a:lnTo>
                    <a:lnTo>
                      <a:pt x="116" y="60"/>
                    </a:lnTo>
                    <a:lnTo>
                      <a:pt x="116" y="60"/>
                    </a:lnTo>
                    <a:lnTo>
                      <a:pt x="110" y="66"/>
                    </a:lnTo>
                    <a:lnTo>
                      <a:pt x="110" y="66"/>
                    </a:lnTo>
                    <a:close/>
                    <a:moveTo>
                      <a:pt x="24" y="16"/>
                    </a:moveTo>
                    <a:lnTo>
                      <a:pt x="24" y="16"/>
                    </a:lnTo>
                    <a:lnTo>
                      <a:pt x="24" y="16"/>
                    </a:lnTo>
                    <a:lnTo>
                      <a:pt x="18" y="20"/>
                    </a:lnTo>
                    <a:lnTo>
                      <a:pt x="16" y="24"/>
                    </a:lnTo>
                    <a:lnTo>
                      <a:pt x="16" y="24"/>
                    </a:lnTo>
                    <a:lnTo>
                      <a:pt x="16" y="28"/>
                    </a:lnTo>
                    <a:lnTo>
                      <a:pt x="20" y="32"/>
                    </a:lnTo>
                    <a:lnTo>
                      <a:pt x="20" y="32"/>
                    </a:lnTo>
                    <a:lnTo>
                      <a:pt x="26" y="34"/>
                    </a:lnTo>
                    <a:lnTo>
                      <a:pt x="32" y="34"/>
                    </a:lnTo>
                    <a:lnTo>
                      <a:pt x="32" y="34"/>
                    </a:lnTo>
                    <a:lnTo>
                      <a:pt x="40" y="34"/>
                    </a:lnTo>
                    <a:lnTo>
                      <a:pt x="48" y="30"/>
                    </a:lnTo>
                    <a:lnTo>
                      <a:pt x="48" y="30"/>
                    </a:lnTo>
                    <a:lnTo>
                      <a:pt x="36" y="22"/>
                    </a:lnTo>
                    <a:lnTo>
                      <a:pt x="36" y="22"/>
                    </a:lnTo>
                    <a:lnTo>
                      <a:pt x="24" y="16"/>
                    </a:lnTo>
                    <a:lnTo>
                      <a:pt x="24" y="16"/>
                    </a:lnTo>
                    <a:close/>
                    <a:moveTo>
                      <a:pt x="96" y="48"/>
                    </a:moveTo>
                    <a:lnTo>
                      <a:pt x="96" y="48"/>
                    </a:lnTo>
                    <a:lnTo>
                      <a:pt x="96" y="48"/>
                    </a:lnTo>
                    <a:lnTo>
                      <a:pt x="100" y="44"/>
                    </a:lnTo>
                    <a:lnTo>
                      <a:pt x="102" y="38"/>
                    </a:lnTo>
                    <a:lnTo>
                      <a:pt x="102" y="38"/>
                    </a:lnTo>
                    <a:lnTo>
                      <a:pt x="100" y="32"/>
                    </a:lnTo>
                    <a:lnTo>
                      <a:pt x="94" y="28"/>
                    </a:lnTo>
                    <a:lnTo>
                      <a:pt x="94" y="28"/>
                    </a:lnTo>
                    <a:lnTo>
                      <a:pt x="88" y="26"/>
                    </a:lnTo>
                    <a:lnTo>
                      <a:pt x="84" y="26"/>
                    </a:lnTo>
                    <a:lnTo>
                      <a:pt x="84" y="26"/>
                    </a:lnTo>
                    <a:lnTo>
                      <a:pt x="76" y="28"/>
                    </a:lnTo>
                    <a:lnTo>
                      <a:pt x="66" y="32"/>
                    </a:lnTo>
                    <a:lnTo>
                      <a:pt x="66" y="32"/>
                    </a:lnTo>
                    <a:lnTo>
                      <a:pt x="82" y="40"/>
                    </a:lnTo>
                    <a:lnTo>
                      <a:pt x="82" y="40"/>
                    </a:lnTo>
                    <a:lnTo>
                      <a:pt x="96" y="48"/>
                    </a:lnTo>
                    <a:lnTo>
                      <a:pt x="96" y="48"/>
                    </a:lnTo>
                    <a:close/>
                  </a:path>
                </a:pathLst>
              </a:custGeom>
              <a:solidFill>
                <a:srgbClr val="8057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/>
              <a:lstStyle/>
              <a:p>
                <a:endParaRPr lang="en-AU" sz="1125"/>
              </a:p>
            </p:txBody>
          </p:sp>
          <p:sp>
            <p:nvSpPr>
              <p:cNvPr id="84" name="Freeform 89"/>
              <p:cNvSpPr/>
              <p:nvPr/>
            </p:nvSpPr>
            <p:spPr bwMode="auto">
              <a:xfrm>
                <a:off x="7924800" y="4486275"/>
                <a:ext cx="457200" cy="225425"/>
              </a:xfrm>
              <a:custGeom>
                <a:avLst/>
                <a:gdLst>
                  <a:gd name="T0" fmla="*/ 132 w 288"/>
                  <a:gd name="T1" fmla="*/ 4 h 142"/>
                  <a:gd name="T2" fmla="*/ 132 w 288"/>
                  <a:gd name="T3" fmla="*/ 4 h 142"/>
                  <a:gd name="T4" fmla="*/ 102 w 288"/>
                  <a:gd name="T5" fmla="*/ 12 h 142"/>
                  <a:gd name="T6" fmla="*/ 76 w 288"/>
                  <a:gd name="T7" fmla="*/ 20 h 142"/>
                  <a:gd name="T8" fmla="*/ 54 w 288"/>
                  <a:gd name="T9" fmla="*/ 30 h 142"/>
                  <a:gd name="T10" fmla="*/ 34 w 288"/>
                  <a:gd name="T11" fmla="*/ 42 h 142"/>
                  <a:gd name="T12" fmla="*/ 18 w 288"/>
                  <a:gd name="T13" fmla="*/ 56 h 142"/>
                  <a:gd name="T14" fmla="*/ 6 w 288"/>
                  <a:gd name="T15" fmla="*/ 70 h 142"/>
                  <a:gd name="T16" fmla="*/ 2 w 288"/>
                  <a:gd name="T17" fmla="*/ 76 h 142"/>
                  <a:gd name="T18" fmla="*/ 0 w 288"/>
                  <a:gd name="T19" fmla="*/ 84 h 142"/>
                  <a:gd name="T20" fmla="*/ 0 w 288"/>
                  <a:gd name="T21" fmla="*/ 90 h 142"/>
                  <a:gd name="T22" fmla="*/ 0 w 288"/>
                  <a:gd name="T23" fmla="*/ 98 h 142"/>
                  <a:gd name="T24" fmla="*/ 0 w 288"/>
                  <a:gd name="T25" fmla="*/ 98 h 142"/>
                  <a:gd name="T26" fmla="*/ 2 w 288"/>
                  <a:gd name="T27" fmla="*/ 104 h 142"/>
                  <a:gd name="T28" fmla="*/ 6 w 288"/>
                  <a:gd name="T29" fmla="*/ 110 h 142"/>
                  <a:gd name="T30" fmla="*/ 10 w 288"/>
                  <a:gd name="T31" fmla="*/ 116 h 142"/>
                  <a:gd name="T32" fmla="*/ 16 w 288"/>
                  <a:gd name="T33" fmla="*/ 120 h 142"/>
                  <a:gd name="T34" fmla="*/ 32 w 288"/>
                  <a:gd name="T35" fmla="*/ 130 h 142"/>
                  <a:gd name="T36" fmla="*/ 50 w 288"/>
                  <a:gd name="T37" fmla="*/ 136 h 142"/>
                  <a:gd name="T38" fmla="*/ 74 w 288"/>
                  <a:gd name="T39" fmla="*/ 140 h 142"/>
                  <a:gd name="T40" fmla="*/ 100 w 288"/>
                  <a:gd name="T41" fmla="*/ 142 h 142"/>
                  <a:gd name="T42" fmla="*/ 126 w 288"/>
                  <a:gd name="T43" fmla="*/ 140 h 142"/>
                  <a:gd name="T44" fmla="*/ 156 w 288"/>
                  <a:gd name="T45" fmla="*/ 136 h 142"/>
                  <a:gd name="T46" fmla="*/ 156 w 288"/>
                  <a:gd name="T47" fmla="*/ 136 h 142"/>
                  <a:gd name="T48" fmla="*/ 184 w 288"/>
                  <a:gd name="T49" fmla="*/ 128 h 142"/>
                  <a:gd name="T50" fmla="*/ 212 w 288"/>
                  <a:gd name="T51" fmla="*/ 120 h 142"/>
                  <a:gd name="T52" fmla="*/ 234 w 288"/>
                  <a:gd name="T53" fmla="*/ 110 h 142"/>
                  <a:gd name="T54" fmla="*/ 254 w 288"/>
                  <a:gd name="T55" fmla="*/ 98 h 142"/>
                  <a:gd name="T56" fmla="*/ 270 w 288"/>
                  <a:gd name="T57" fmla="*/ 84 h 142"/>
                  <a:gd name="T58" fmla="*/ 282 w 288"/>
                  <a:gd name="T59" fmla="*/ 70 h 142"/>
                  <a:gd name="T60" fmla="*/ 284 w 288"/>
                  <a:gd name="T61" fmla="*/ 64 h 142"/>
                  <a:gd name="T62" fmla="*/ 288 w 288"/>
                  <a:gd name="T63" fmla="*/ 56 h 142"/>
                  <a:gd name="T64" fmla="*/ 288 w 288"/>
                  <a:gd name="T65" fmla="*/ 50 h 142"/>
                  <a:gd name="T66" fmla="*/ 288 w 288"/>
                  <a:gd name="T67" fmla="*/ 44 h 142"/>
                  <a:gd name="T68" fmla="*/ 288 w 288"/>
                  <a:gd name="T69" fmla="*/ 44 h 142"/>
                  <a:gd name="T70" fmla="*/ 286 w 288"/>
                  <a:gd name="T71" fmla="*/ 36 h 142"/>
                  <a:gd name="T72" fmla="*/ 282 w 288"/>
                  <a:gd name="T73" fmla="*/ 30 h 142"/>
                  <a:gd name="T74" fmla="*/ 278 w 288"/>
                  <a:gd name="T75" fmla="*/ 24 h 142"/>
                  <a:gd name="T76" fmla="*/ 272 w 288"/>
                  <a:gd name="T77" fmla="*/ 20 h 142"/>
                  <a:gd name="T78" fmla="*/ 256 w 288"/>
                  <a:gd name="T79" fmla="*/ 12 h 142"/>
                  <a:gd name="T80" fmla="*/ 236 w 288"/>
                  <a:gd name="T81" fmla="*/ 4 h 142"/>
                  <a:gd name="T82" fmla="*/ 214 w 288"/>
                  <a:gd name="T83" fmla="*/ 0 h 142"/>
                  <a:gd name="T84" fmla="*/ 188 w 288"/>
                  <a:gd name="T85" fmla="*/ 0 h 142"/>
                  <a:gd name="T86" fmla="*/ 160 w 288"/>
                  <a:gd name="T87" fmla="*/ 0 h 142"/>
                  <a:gd name="T88" fmla="*/ 132 w 288"/>
                  <a:gd name="T89" fmla="*/ 4 h 142"/>
                  <a:gd name="T90" fmla="*/ 132 w 288"/>
                  <a:gd name="T91" fmla="*/ 4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88" h="142">
                    <a:moveTo>
                      <a:pt x="132" y="4"/>
                    </a:moveTo>
                    <a:lnTo>
                      <a:pt x="132" y="4"/>
                    </a:lnTo>
                    <a:lnTo>
                      <a:pt x="102" y="12"/>
                    </a:lnTo>
                    <a:lnTo>
                      <a:pt x="76" y="20"/>
                    </a:lnTo>
                    <a:lnTo>
                      <a:pt x="54" y="30"/>
                    </a:lnTo>
                    <a:lnTo>
                      <a:pt x="34" y="42"/>
                    </a:lnTo>
                    <a:lnTo>
                      <a:pt x="18" y="56"/>
                    </a:lnTo>
                    <a:lnTo>
                      <a:pt x="6" y="70"/>
                    </a:lnTo>
                    <a:lnTo>
                      <a:pt x="2" y="76"/>
                    </a:lnTo>
                    <a:lnTo>
                      <a:pt x="0" y="84"/>
                    </a:lnTo>
                    <a:lnTo>
                      <a:pt x="0" y="90"/>
                    </a:lnTo>
                    <a:lnTo>
                      <a:pt x="0" y="98"/>
                    </a:lnTo>
                    <a:lnTo>
                      <a:pt x="0" y="98"/>
                    </a:lnTo>
                    <a:lnTo>
                      <a:pt x="2" y="104"/>
                    </a:lnTo>
                    <a:lnTo>
                      <a:pt x="6" y="110"/>
                    </a:lnTo>
                    <a:lnTo>
                      <a:pt x="10" y="116"/>
                    </a:lnTo>
                    <a:lnTo>
                      <a:pt x="16" y="120"/>
                    </a:lnTo>
                    <a:lnTo>
                      <a:pt x="32" y="130"/>
                    </a:lnTo>
                    <a:lnTo>
                      <a:pt x="50" y="136"/>
                    </a:lnTo>
                    <a:lnTo>
                      <a:pt x="74" y="140"/>
                    </a:lnTo>
                    <a:lnTo>
                      <a:pt x="100" y="142"/>
                    </a:lnTo>
                    <a:lnTo>
                      <a:pt x="126" y="140"/>
                    </a:lnTo>
                    <a:lnTo>
                      <a:pt x="156" y="136"/>
                    </a:lnTo>
                    <a:lnTo>
                      <a:pt x="156" y="136"/>
                    </a:lnTo>
                    <a:lnTo>
                      <a:pt x="184" y="128"/>
                    </a:lnTo>
                    <a:lnTo>
                      <a:pt x="212" y="120"/>
                    </a:lnTo>
                    <a:lnTo>
                      <a:pt x="234" y="110"/>
                    </a:lnTo>
                    <a:lnTo>
                      <a:pt x="254" y="98"/>
                    </a:lnTo>
                    <a:lnTo>
                      <a:pt x="270" y="84"/>
                    </a:lnTo>
                    <a:lnTo>
                      <a:pt x="282" y="70"/>
                    </a:lnTo>
                    <a:lnTo>
                      <a:pt x="284" y="64"/>
                    </a:lnTo>
                    <a:lnTo>
                      <a:pt x="288" y="56"/>
                    </a:lnTo>
                    <a:lnTo>
                      <a:pt x="288" y="50"/>
                    </a:lnTo>
                    <a:lnTo>
                      <a:pt x="288" y="44"/>
                    </a:lnTo>
                    <a:lnTo>
                      <a:pt x="288" y="44"/>
                    </a:lnTo>
                    <a:lnTo>
                      <a:pt x="286" y="36"/>
                    </a:lnTo>
                    <a:lnTo>
                      <a:pt x="282" y="30"/>
                    </a:lnTo>
                    <a:lnTo>
                      <a:pt x="278" y="24"/>
                    </a:lnTo>
                    <a:lnTo>
                      <a:pt x="272" y="20"/>
                    </a:lnTo>
                    <a:lnTo>
                      <a:pt x="256" y="12"/>
                    </a:lnTo>
                    <a:lnTo>
                      <a:pt x="236" y="4"/>
                    </a:lnTo>
                    <a:lnTo>
                      <a:pt x="214" y="0"/>
                    </a:lnTo>
                    <a:lnTo>
                      <a:pt x="188" y="0"/>
                    </a:lnTo>
                    <a:lnTo>
                      <a:pt x="160" y="0"/>
                    </a:lnTo>
                    <a:lnTo>
                      <a:pt x="132" y="4"/>
                    </a:lnTo>
                    <a:lnTo>
                      <a:pt x="132" y="4"/>
                    </a:lnTo>
                    <a:close/>
                  </a:path>
                </a:pathLst>
              </a:custGeom>
              <a:solidFill>
                <a:srgbClr val="ED9C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/>
              <a:lstStyle/>
              <a:p>
                <a:endParaRPr lang="en-AU" sz="1125"/>
              </a:p>
            </p:txBody>
          </p:sp>
          <p:sp>
            <p:nvSpPr>
              <p:cNvPr id="85" name="Freeform 90"/>
              <p:cNvSpPr/>
              <p:nvPr/>
            </p:nvSpPr>
            <p:spPr bwMode="auto">
              <a:xfrm>
                <a:off x="7953375" y="4505325"/>
                <a:ext cx="400050" cy="165100"/>
              </a:xfrm>
              <a:custGeom>
                <a:avLst/>
                <a:gdLst>
                  <a:gd name="T0" fmla="*/ 116 w 252"/>
                  <a:gd name="T1" fmla="*/ 4 h 104"/>
                  <a:gd name="T2" fmla="*/ 116 w 252"/>
                  <a:gd name="T3" fmla="*/ 4 h 104"/>
                  <a:gd name="T4" fmla="*/ 92 w 252"/>
                  <a:gd name="T5" fmla="*/ 10 h 104"/>
                  <a:gd name="T6" fmla="*/ 70 w 252"/>
                  <a:gd name="T7" fmla="*/ 18 h 104"/>
                  <a:gd name="T8" fmla="*/ 46 w 252"/>
                  <a:gd name="T9" fmla="*/ 28 h 104"/>
                  <a:gd name="T10" fmla="*/ 26 w 252"/>
                  <a:gd name="T11" fmla="*/ 40 h 104"/>
                  <a:gd name="T12" fmla="*/ 26 w 252"/>
                  <a:gd name="T13" fmla="*/ 40 h 104"/>
                  <a:gd name="T14" fmla="*/ 18 w 252"/>
                  <a:gd name="T15" fmla="*/ 46 h 104"/>
                  <a:gd name="T16" fmla="*/ 8 w 252"/>
                  <a:gd name="T17" fmla="*/ 54 h 104"/>
                  <a:gd name="T18" fmla="*/ 2 w 252"/>
                  <a:gd name="T19" fmla="*/ 66 h 104"/>
                  <a:gd name="T20" fmla="*/ 0 w 252"/>
                  <a:gd name="T21" fmla="*/ 70 h 104"/>
                  <a:gd name="T22" fmla="*/ 0 w 252"/>
                  <a:gd name="T23" fmla="*/ 76 h 104"/>
                  <a:gd name="T24" fmla="*/ 0 w 252"/>
                  <a:gd name="T25" fmla="*/ 76 h 104"/>
                  <a:gd name="T26" fmla="*/ 2 w 252"/>
                  <a:gd name="T27" fmla="*/ 80 h 104"/>
                  <a:gd name="T28" fmla="*/ 4 w 252"/>
                  <a:gd name="T29" fmla="*/ 84 h 104"/>
                  <a:gd name="T30" fmla="*/ 14 w 252"/>
                  <a:gd name="T31" fmla="*/ 92 h 104"/>
                  <a:gd name="T32" fmla="*/ 26 w 252"/>
                  <a:gd name="T33" fmla="*/ 96 h 104"/>
                  <a:gd name="T34" fmla="*/ 36 w 252"/>
                  <a:gd name="T35" fmla="*/ 100 h 104"/>
                  <a:gd name="T36" fmla="*/ 36 w 252"/>
                  <a:gd name="T37" fmla="*/ 100 h 104"/>
                  <a:gd name="T38" fmla="*/ 60 w 252"/>
                  <a:gd name="T39" fmla="*/ 104 h 104"/>
                  <a:gd name="T40" fmla="*/ 86 w 252"/>
                  <a:gd name="T41" fmla="*/ 104 h 104"/>
                  <a:gd name="T42" fmla="*/ 110 w 252"/>
                  <a:gd name="T43" fmla="*/ 104 h 104"/>
                  <a:gd name="T44" fmla="*/ 134 w 252"/>
                  <a:gd name="T45" fmla="*/ 100 h 104"/>
                  <a:gd name="T46" fmla="*/ 134 w 252"/>
                  <a:gd name="T47" fmla="*/ 100 h 104"/>
                  <a:gd name="T48" fmla="*/ 158 w 252"/>
                  <a:gd name="T49" fmla="*/ 94 h 104"/>
                  <a:gd name="T50" fmla="*/ 182 w 252"/>
                  <a:gd name="T51" fmla="*/ 86 h 104"/>
                  <a:gd name="T52" fmla="*/ 204 w 252"/>
                  <a:gd name="T53" fmla="*/ 76 h 104"/>
                  <a:gd name="T54" fmla="*/ 226 w 252"/>
                  <a:gd name="T55" fmla="*/ 64 h 104"/>
                  <a:gd name="T56" fmla="*/ 226 w 252"/>
                  <a:gd name="T57" fmla="*/ 64 h 104"/>
                  <a:gd name="T58" fmla="*/ 234 w 252"/>
                  <a:gd name="T59" fmla="*/ 58 h 104"/>
                  <a:gd name="T60" fmla="*/ 242 w 252"/>
                  <a:gd name="T61" fmla="*/ 48 h 104"/>
                  <a:gd name="T62" fmla="*/ 250 w 252"/>
                  <a:gd name="T63" fmla="*/ 38 h 104"/>
                  <a:gd name="T64" fmla="*/ 252 w 252"/>
                  <a:gd name="T65" fmla="*/ 34 h 104"/>
                  <a:gd name="T66" fmla="*/ 252 w 252"/>
                  <a:gd name="T67" fmla="*/ 28 h 104"/>
                  <a:gd name="T68" fmla="*/ 252 w 252"/>
                  <a:gd name="T69" fmla="*/ 28 h 104"/>
                  <a:gd name="T70" fmla="*/ 250 w 252"/>
                  <a:gd name="T71" fmla="*/ 24 h 104"/>
                  <a:gd name="T72" fmla="*/ 246 w 252"/>
                  <a:gd name="T73" fmla="*/ 20 h 104"/>
                  <a:gd name="T74" fmla="*/ 236 w 252"/>
                  <a:gd name="T75" fmla="*/ 12 h 104"/>
                  <a:gd name="T76" fmla="*/ 224 w 252"/>
                  <a:gd name="T77" fmla="*/ 8 h 104"/>
                  <a:gd name="T78" fmla="*/ 214 w 252"/>
                  <a:gd name="T79" fmla="*/ 4 h 104"/>
                  <a:gd name="T80" fmla="*/ 214 w 252"/>
                  <a:gd name="T81" fmla="*/ 4 h 104"/>
                  <a:gd name="T82" fmla="*/ 190 w 252"/>
                  <a:gd name="T83" fmla="*/ 0 h 104"/>
                  <a:gd name="T84" fmla="*/ 166 w 252"/>
                  <a:gd name="T85" fmla="*/ 0 h 104"/>
                  <a:gd name="T86" fmla="*/ 140 w 252"/>
                  <a:gd name="T87" fmla="*/ 0 h 104"/>
                  <a:gd name="T88" fmla="*/ 116 w 252"/>
                  <a:gd name="T89" fmla="*/ 4 h 104"/>
                  <a:gd name="T90" fmla="*/ 116 w 252"/>
                  <a:gd name="T91" fmla="*/ 4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52" h="104">
                    <a:moveTo>
                      <a:pt x="116" y="4"/>
                    </a:moveTo>
                    <a:lnTo>
                      <a:pt x="116" y="4"/>
                    </a:lnTo>
                    <a:lnTo>
                      <a:pt x="92" y="10"/>
                    </a:lnTo>
                    <a:lnTo>
                      <a:pt x="70" y="18"/>
                    </a:lnTo>
                    <a:lnTo>
                      <a:pt x="46" y="28"/>
                    </a:lnTo>
                    <a:lnTo>
                      <a:pt x="26" y="40"/>
                    </a:lnTo>
                    <a:lnTo>
                      <a:pt x="26" y="40"/>
                    </a:lnTo>
                    <a:lnTo>
                      <a:pt x="18" y="46"/>
                    </a:lnTo>
                    <a:lnTo>
                      <a:pt x="8" y="54"/>
                    </a:lnTo>
                    <a:lnTo>
                      <a:pt x="2" y="66"/>
                    </a:lnTo>
                    <a:lnTo>
                      <a:pt x="0" y="70"/>
                    </a:lnTo>
                    <a:lnTo>
                      <a:pt x="0" y="76"/>
                    </a:lnTo>
                    <a:lnTo>
                      <a:pt x="0" y="76"/>
                    </a:lnTo>
                    <a:lnTo>
                      <a:pt x="2" y="80"/>
                    </a:lnTo>
                    <a:lnTo>
                      <a:pt x="4" y="84"/>
                    </a:lnTo>
                    <a:lnTo>
                      <a:pt x="14" y="92"/>
                    </a:lnTo>
                    <a:lnTo>
                      <a:pt x="26" y="96"/>
                    </a:lnTo>
                    <a:lnTo>
                      <a:pt x="36" y="100"/>
                    </a:lnTo>
                    <a:lnTo>
                      <a:pt x="36" y="100"/>
                    </a:lnTo>
                    <a:lnTo>
                      <a:pt x="60" y="104"/>
                    </a:lnTo>
                    <a:lnTo>
                      <a:pt x="86" y="104"/>
                    </a:lnTo>
                    <a:lnTo>
                      <a:pt x="110" y="104"/>
                    </a:lnTo>
                    <a:lnTo>
                      <a:pt x="134" y="100"/>
                    </a:lnTo>
                    <a:lnTo>
                      <a:pt x="134" y="100"/>
                    </a:lnTo>
                    <a:lnTo>
                      <a:pt x="158" y="94"/>
                    </a:lnTo>
                    <a:lnTo>
                      <a:pt x="182" y="86"/>
                    </a:lnTo>
                    <a:lnTo>
                      <a:pt x="204" y="76"/>
                    </a:lnTo>
                    <a:lnTo>
                      <a:pt x="226" y="64"/>
                    </a:lnTo>
                    <a:lnTo>
                      <a:pt x="226" y="64"/>
                    </a:lnTo>
                    <a:lnTo>
                      <a:pt x="234" y="58"/>
                    </a:lnTo>
                    <a:lnTo>
                      <a:pt x="242" y="48"/>
                    </a:lnTo>
                    <a:lnTo>
                      <a:pt x="250" y="38"/>
                    </a:lnTo>
                    <a:lnTo>
                      <a:pt x="252" y="34"/>
                    </a:lnTo>
                    <a:lnTo>
                      <a:pt x="252" y="28"/>
                    </a:lnTo>
                    <a:lnTo>
                      <a:pt x="252" y="28"/>
                    </a:lnTo>
                    <a:lnTo>
                      <a:pt x="250" y="24"/>
                    </a:lnTo>
                    <a:lnTo>
                      <a:pt x="246" y="20"/>
                    </a:lnTo>
                    <a:lnTo>
                      <a:pt x="236" y="12"/>
                    </a:lnTo>
                    <a:lnTo>
                      <a:pt x="224" y="8"/>
                    </a:lnTo>
                    <a:lnTo>
                      <a:pt x="214" y="4"/>
                    </a:lnTo>
                    <a:lnTo>
                      <a:pt x="214" y="4"/>
                    </a:lnTo>
                    <a:lnTo>
                      <a:pt x="190" y="0"/>
                    </a:lnTo>
                    <a:lnTo>
                      <a:pt x="166" y="0"/>
                    </a:lnTo>
                    <a:lnTo>
                      <a:pt x="140" y="0"/>
                    </a:lnTo>
                    <a:lnTo>
                      <a:pt x="116" y="4"/>
                    </a:lnTo>
                    <a:lnTo>
                      <a:pt x="116" y="4"/>
                    </a:lnTo>
                    <a:close/>
                  </a:path>
                </a:pathLst>
              </a:custGeom>
              <a:solidFill>
                <a:srgbClr val="D48B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/>
              <a:lstStyle/>
              <a:p>
                <a:endParaRPr lang="en-AU" sz="1125"/>
              </a:p>
            </p:txBody>
          </p:sp>
          <p:sp>
            <p:nvSpPr>
              <p:cNvPr id="86" name="Freeform 91"/>
              <p:cNvSpPr/>
              <p:nvPr/>
            </p:nvSpPr>
            <p:spPr bwMode="auto">
              <a:xfrm>
                <a:off x="7924800" y="4559300"/>
                <a:ext cx="466725" cy="193675"/>
              </a:xfrm>
              <a:custGeom>
                <a:avLst/>
                <a:gdLst>
                  <a:gd name="T0" fmla="*/ 268 w 294"/>
                  <a:gd name="T1" fmla="*/ 32 h 122"/>
                  <a:gd name="T2" fmla="*/ 244 w 294"/>
                  <a:gd name="T3" fmla="*/ 50 h 122"/>
                  <a:gd name="T4" fmla="*/ 218 w 294"/>
                  <a:gd name="T5" fmla="*/ 62 h 122"/>
                  <a:gd name="T6" fmla="*/ 194 w 294"/>
                  <a:gd name="T7" fmla="*/ 72 h 122"/>
                  <a:gd name="T8" fmla="*/ 168 w 294"/>
                  <a:gd name="T9" fmla="*/ 80 h 122"/>
                  <a:gd name="T10" fmla="*/ 154 w 294"/>
                  <a:gd name="T11" fmla="*/ 82 h 122"/>
                  <a:gd name="T12" fmla="*/ 142 w 294"/>
                  <a:gd name="T13" fmla="*/ 84 h 122"/>
                  <a:gd name="T14" fmla="*/ 114 w 294"/>
                  <a:gd name="T15" fmla="*/ 86 h 122"/>
                  <a:gd name="T16" fmla="*/ 88 w 294"/>
                  <a:gd name="T17" fmla="*/ 88 h 122"/>
                  <a:gd name="T18" fmla="*/ 60 w 294"/>
                  <a:gd name="T19" fmla="*/ 84 h 122"/>
                  <a:gd name="T20" fmla="*/ 44 w 294"/>
                  <a:gd name="T21" fmla="*/ 82 h 122"/>
                  <a:gd name="T22" fmla="*/ 32 w 294"/>
                  <a:gd name="T23" fmla="*/ 76 h 122"/>
                  <a:gd name="T24" fmla="*/ 12 w 294"/>
                  <a:gd name="T25" fmla="*/ 66 h 122"/>
                  <a:gd name="T26" fmla="*/ 0 w 294"/>
                  <a:gd name="T27" fmla="*/ 54 h 122"/>
                  <a:gd name="T28" fmla="*/ 8 w 294"/>
                  <a:gd name="T29" fmla="*/ 88 h 122"/>
                  <a:gd name="T30" fmla="*/ 12 w 294"/>
                  <a:gd name="T31" fmla="*/ 96 h 122"/>
                  <a:gd name="T32" fmla="*/ 28 w 294"/>
                  <a:gd name="T33" fmla="*/ 106 h 122"/>
                  <a:gd name="T34" fmla="*/ 38 w 294"/>
                  <a:gd name="T35" fmla="*/ 110 h 122"/>
                  <a:gd name="T36" fmla="*/ 66 w 294"/>
                  <a:gd name="T37" fmla="*/ 118 h 122"/>
                  <a:gd name="T38" fmla="*/ 94 w 294"/>
                  <a:gd name="T39" fmla="*/ 122 h 122"/>
                  <a:gd name="T40" fmla="*/ 120 w 294"/>
                  <a:gd name="T41" fmla="*/ 122 h 122"/>
                  <a:gd name="T42" fmla="*/ 148 w 294"/>
                  <a:gd name="T43" fmla="*/ 118 h 122"/>
                  <a:gd name="T44" fmla="*/ 162 w 294"/>
                  <a:gd name="T45" fmla="*/ 116 h 122"/>
                  <a:gd name="T46" fmla="*/ 174 w 294"/>
                  <a:gd name="T47" fmla="*/ 114 h 122"/>
                  <a:gd name="T48" fmla="*/ 200 w 294"/>
                  <a:gd name="T49" fmla="*/ 106 h 122"/>
                  <a:gd name="T50" fmla="*/ 224 w 294"/>
                  <a:gd name="T51" fmla="*/ 96 h 122"/>
                  <a:gd name="T52" fmla="*/ 250 w 294"/>
                  <a:gd name="T53" fmla="*/ 84 h 122"/>
                  <a:gd name="T54" fmla="*/ 262 w 294"/>
                  <a:gd name="T55" fmla="*/ 76 h 122"/>
                  <a:gd name="T56" fmla="*/ 274 w 294"/>
                  <a:gd name="T57" fmla="*/ 66 h 122"/>
                  <a:gd name="T58" fmla="*/ 288 w 294"/>
                  <a:gd name="T59" fmla="*/ 50 h 122"/>
                  <a:gd name="T60" fmla="*/ 294 w 294"/>
                  <a:gd name="T61" fmla="*/ 36 h 122"/>
                  <a:gd name="T62" fmla="*/ 288 w 294"/>
                  <a:gd name="T63" fmla="*/ 0 h 122"/>
                  <a:gd name="T64" fmla="*/ 286 w 294"/>
                  <a:gd name="T65" fmla="*/ 8 h 122"/>
                  <a:gd name="T66" fmla="*/ 276 w 294"/>
                  <a:gd name="T67" fmla="*/ 24 h 122"/>
                  <a:gd name="T68" fmla="*/ 268 w 294"/>
                  <a:gd name="T69" fmla="*/ 32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94" h="122">
                    <a:moveTo>
                      <a:pt x="268" y="32"/>
                    </a:moveTo>
                    <a:lnTo>
                      <a:pt x="268" y="32"/>
                    </a:lnTo>
                    <a:lnTo>
                      <a:pt x="256" y="42"/>
                    </a:lnTo>
                    <a:lnTo>
                      <a:pt x="244" y="50"/>
                    </a:lnTo>
                    <a:lnTo>
                      <a:pt x="244" y="50"/>
                    </a:lnTo>
                    <a:lnTo>
                      <a:pt x="218" y="62"/>
                    </a:lnTo>
                    <a:lnTo>
                      <a:pt x="218" y="62"/>
                    </a:lnTo>
                    <a:lnTo>
                      <a:pt x="194" y="72"/>
                    </a:lnTo>
                    <a:lnTo>
                      <a:pt x="194" y="72"/>
                    </a:lnTo>
                    <a:lnTo>
                      <a:pt x="168" y="80"/>
                    </a:lnTo>
                    <a:lnTo>
                      <a:pt x="168" y="80"/>
                    </a:lnTo>
                    <a:lnTo>
                      <a:pt x="154" y="82"/>
                    </a:lnTo>
                    <a:lnTo>
                      <a:pt x="154" y="82"/>
                    </a:lnTo>
                    <a:lnTo>
                      <a:pt x="142" y="84"/>
                    </a:lnTo>
                    <a:lnTo>
                      <a:pt x="142" y="84"/>
                    </a:lnTo>
                    <a:lnTo>
                      <a:pt x="114" y="86"/>
                    </a:lnTo>
                    <a:lnTo>
                      <a:pt x="114" y="86"/>
                    </a:lnTo>
                    <a:lnTo>
                      <a:pt x="88" y="88"/>
                    </a:lnTo>
                    <a:lnTo>
                      <a:pt x="88" y="88"/>
                    </a:lnTo>
                    <a:lnTo>
                      <a:pt x="60" y="84"/>
                    </a:lnTo>
                    <a:lnTo>
                      <a:pt x="60" y="84"/>
                    </a:lnTo>
                    <a:lnTo>
                      <a:pt x="44" y="82"/>
                    </a:lnTo>
                    <a:lnTo>
                      <a:pt x="32" y="76"/>
                    </a:lnTo>
                    <a:lnTo>
                      <a:pt x="32" y="76"/>
                    </a:lnTo>
                    <a:lnTo>
                      <a:pt x="22" y="72"/>
                    </a:lnTo>
                    <a:lnTo>
                      <a:pt x="12" y="66"/>
                    </a:lnTo>
                    <a:lnTo>
                      <a:pt x="6" y="60"/>
                    </a:lnTo>
                    <a:lnTo>
                      <a:pt x="0" y="54"/>
                    </a:lnTo>
                    <a:lnTo>
                      <a:pt x="0" y="54"/>
                    </a:lnTo>
                    <a:lnTo>
                      <a:pt x="8" y="88"/>
                    </a:lnTo>
                    <a:lnTo>
                      <a:pt x="8" y="88"/>
                    </a:lnTo>
                    <a:lnTo>
                      <a:pt x="12" y="96"/>
                    </a:lnTo>
                    <a:lnTo>
                      <a:pt x="20" y="100"/>
                    </a:lnTo>
                    <a:lnTo>
                      <a:pt x="28" y="106"/>
                    </a:lnTo>
                    <a:lnTo>
                      <a:pt x="38" y="110"/>
                    </a:lnTo>
                    <a:lnTo>
                      <a:pt x="38" y="110"/>
                    </a:lnTo>
                    <a:lnTo>
                      <a:pt x="52" y="114"/>
                    </a:lnTo>
                    <a:lnTo>
                      <a:pt x="66" y="118"/>
                    </a:lnTo>
                    <a:lnTo>
                      <a:pt x="66" y="118"/>
                    </a:lnTo>
                    <a:lnTo>
                      <a:pt x="94" y="122"/>
                    </a:lnTo>
                    <a:lnTo>
                      <a:pt x="94" y="122"/>
                    </a:lnTo>
                    <a:lnTo>
                      <a:pt x="120" y="122"/>
                    </a:lnTo>
                    <a:lnTo>
                      <a:pt x="120" y="122"/>
                    </a:lnTo>
                    <a:lnTo>
                      <a:pt x="148" y="118"/>
                    </a:lnTo>
                    <a:lnTo>
                      <a:pt x="148" y="118"/>
                    </a:lnTo>
                    <a:lnTo>
                      <a:pt x="162" y="116"/>
                    </a:lnTo>
                    <a:lnTo>
                      <a:pt x="162" y="116"/>
                    </a:lnTo>
                    <a:lnTo>
                      <a:pt x="174" y="114"/>
                    </a:lnTo>
                    <a:lnTo>
                      <a:pt x="174" y="114"/>
                    </a:lnTo>
                    <a:lnTo>
                      <a:pt x="200" y="106"/>
                    </a:lnTo>
                    <a:lnTo>
                      <a:pt x="200" y="106"/>
                    </a:lnTo>
                    <a:lnTo>
                      <a:pt x="224" y="96"/>
                    </a:lnTo>
                    <a:lnTo>
                      <a:pt x="224" y="96"/>
                    </a:lnTo>
                    <a:lnTo>
                      <a:pt x="250" y="84"/>
                    </a:lnTo>
                    <a:lnTo>
                      <a:pt x="250" y="84"/>
                    </a:lnTo>
                    <a:lnTo>
                      <a:pt x="262" y="76"/>
                    </a:lnTo>
                    <a:lnTo>
                      <a:pt x="274" y="66"/>
                    </a:lnTo>
                    <a:lnTo>
                      <a:pt x="274" y="66"/>
                    </a:lnTo>
                    <a:lnTo>
                      <a:pt x="282" y="58"/>
                    </a:lnTo>
                    <a:lnTo>
                      <a:pt x="288" y="50"/>
                    </a:lnTo>
                    <a:lnTo>
                      <a:pt x="292" y="44"/>
                    </a:lnTo>
                    <a:lnTo>
                      <a:pt x="294" y="36"/>
                    </a:lnTo>
                    <a:lnTo>
                      <a:pt x="294" y="36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6" y="8"/>
                    </a:lnTo>
                    <a:lnTo>
                      <a:pt x="282" y="16"/>
                    </a:lnTo>
                    <a:lnTo>
                      <a:pt x="276" y="24"/>
                    </a:lnTo>
                    <a:lnTo>
                      <a:pt x="268" y="32"/>
                    </a:lnTo>
                    <a:lnTo>
                      <a:pt x="268" y="32"/>
                    </a:lnTo>
                    <a:close/>
                  </a:path>
                </a:pathLst>
              </a:custGeom>
              <a:solidFill>
                <a:srgbClr val="C081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/>
              <a:lstStyle/>
              <a:p>
                <a:endParaRPr lang="en-AU" sz="1125"/>
              </a:p>
            </p:txBody>
          </p:sp>
          <p:sp>
            <p:nvSpPr>
              <p:cNvPr id="87" name="Freeform 92"/>
              <p:cNvSpPr>
                <a:spLocks noEditPoints="1"/>
              </p:cNvSpPr>
              <p:nvPr/>
            </p:nvSpPr>
            <p:spPr bwMode="auto">
              <a:xfrm>
                <a:off x="8051800" y="4524375"/>
                <a:ext cx="184150" cy="117475"/>
              </a:xfrm>
              <a:custGeom>
                <a:avLst/>
                <a:gdLst>
                  <a:gd name="T0" fmla="*/ 110 w 116"/>
                  <a:gd name="T1" fmla="*/ 66 h 74"/>
                  <a:gd name="T2" fmla="*/ 100 w 116"/>
                  <a:gd name="T3" fmla="*/ 60 h 74"/>
                  <a:gd name="T4" fmla="*/ 82 w 116"/>
                  <a:gd name="T5" fmla="*/ 70 h 74"/>
                  <a:gd name="T6" fmla="*/ 72 w 116"/>
                  <a:gd name="T7" fmla="*/ 72 h 74"/>
                  <a:gd name="T8" fmla="*/ 64 w 116"/>
                  <a:gd name="T9" fmla="*/ 74 h 74"/>
                  <a:gd name="T10" fmla="*/ 44 w 116"/>
                  <a:gd name="T11" fmla="*/ 68 h 74"/>
                  <a:gd name="T12" fmla="*/ 56 w 116"/>
                  <a:gd name="T13" fmla="*/ 58 h 74"/>
                  <a:gd name="T14" fmla="*/ 64 w 116"/>
                  <a:gd name="T15" fmla="*/ 60 h 74"/>
                  <a:gd name="T16" fmla="*/ 72 w 116"/>
                  <a:gd name="T17" fmla="*/ 60 h 74"/>
                  <a:gd name="T18" fmla="*/ 90 w 116"/>
                  <a:gd name="T19" fmla="*/ 54 h 74"/>
                  <a:gd name="T20" fmla="*/ 74 w 116"/>
                  <a:gd name="T21" fmla="*/ 46 h 74"/>
                  <a:gd name="T22" fmla="*/ 58 w 116"/>
                  <a:gd name="T23" fmla="*/ 36 h 74"/>
                  <a:gd name="T24" fmla="*/ 38 w 116"/>
                  <a:gd name="T25" fmla="*/ 44 h 74"/>
                  <a:gd name="T26" fmla="*/ 30 w 116"/>
                  <a:gd name="T27" fmla="*/ 46 h 74"/>
                  <a:gd name="T28" fmla="*/ 22 w 116"/>
                  <a:gd name="T29" fmla="*/ 46 h 74"/>
                  <a:gd name="T30" fmla="*/ 8 w 116"/>
                  <a:gd name="T31" fmla="*/ 42 h 74"/>
                  <a:gd name="T32" fmla="*/ 4 w 116"/>
                  <a:gd name="T33" fmla="*/ 38 h 74"/>
                  <a:gd name="T34" fmla="*/ 0 w 116"/>
                  <a:gd name="T35" fmla="*/ 30 h 74"/>
                  <a:gd name="T36" fmla="*/ 2 w 116"/>
                  <a:gd name="T37" fmla="*/ 26 h 74"/>
                  <a:gd name="T38" fmla="*/ 16 w 116"/>
                  <a:gd name="T39" fmla="*/ 12 h 74"/>
                  <a:gd name="T40" fmla="*/ 12 w 116"/>
                  <a:gd name="T41" fmla="*/ 10 h 74"/>
                  <a:gd name="T42" fmla="*/ 20 w 116"/>
                  <a:gd name="T43" fmla="*/ 6 h 74"/>
                  <a:gd name="T44" fmla="*/ 24 w 116"/>
                  <a:gd name="T45" fmla="*/ 8 h 74"/>
                  <a:gd name="T46" fmla="*/ 34 w 116"/>
                  <a:gd name="T47" fmla="*/ 4 h 74"/>
                  <a:gd name="T48" fmla="*/ 44 w 116"/>
                  <a:gd name="T49" fmla="*/ 0 h 74"/>
                  <a:gd name="T50" fmla="*/ 66 w 116"/>
                  <a:gd name="T51" fmla="*/ 2 h 74"/>
                  <a:gd name="T52" fmla="*/ 56 w 116"/>
                  <a:gd name="T53" fmla="*/ 10 h 74"/>
                  <a:gd name="T54" fmla="*/ 50 w 116"/>
                  <a:gd name="T55" fmla="*/ 8 h 74"/>
                  <a:gd name="T56" fmla="*/ 44 w 116"/>
                  <a:gd name="T57" fmla="*/ 8 h 74"/>
                  <a:gd name="T58" fmla="*/ 32 w 116"/>
                  <a:gd name="T59" fmla="*/ 12 h 74"/>
                  <a:gd name="T60" fmla="*/ 44 w 116"/>
                  <a:gd name="T61" fmla="*/ 20 h 74"/>
                  <a:gd name="T62" fmla="*/ 58 w 116"/>
                  <a:gd name="T63" fmla="*/ 26 h 74"/>
                  <a:gd name="T64" fmla="*/ 72 w 116"/>
                  <a:gd name="T65" fmla="*/ 20 h 74"/>
                  <a:gd name="T66" fmla="*/ 84 w 116"/>
                  <a:gd name="T67" fmla="*/ 18 h 74"/>
                  <a:gd name="T68" fmla="*/ 94 w 116"/>
                  <a:gd name="T69" fmla="*/ 18 h 74"/>
                  <a:gd name="T70" fmla="*/ 104 w 116"/>
                  <a:gd name="T71" fmla="*/ 22 h 74"/>
                  <a:gd name="T72" fmla="*/ 114 w 116"/>
                  <a:gd name="T73" fmla="*/ 32 h 74"/>
                  <a:gd name="T74" fmla="*/ 114 w 116"/>
                  <a:gd name="T75" fmla="*/ 36 h 74"/>
                  <a:gd name="T76" fmla="*/ 112 w 116"/>
                  <a:gd name="T77" fmla="*/ 44 h 74"/>
                  <a:gd name="T78" fmla="*/ 106 w 116"/>
                  <a:gd name="T79" fmla="*/ 54 h 74"/>
                  <a:gd name="T80" fmla="*/ 116 w 116"/>
                  <a:gd name="T81" fmla="*/ 60 h 74"/>
                  <a:gd name="T82" fmla="*/ 110 w 116"/>
                  <a:gd name="T83" fmla="*/ 66 h 74"/>
                  <a:gd name="T84" fmla="*/ 24 w 116"/>
                  <a:gd name="T85" fmla="*/ 16 h 74"/>
                  <a:gd name="T86" fmla="*/ 18 w 116"/>
                  <a:gd name="T87" fmla="*/ 20 h 74"/>
                  <a:gd name="T88" fmla="*/ 16 w 116"/>
                  <a:gd name="T89" fmla="*/ 26 h 74"/>
                  <a:gd name="T90" fmla="*/ 20 w 116"/>
                  <a:gd name="T91" fmla="*/ 34 h 74"/>
                  <a:gd name="T92" fmla="*/ 26 w 116"/>
                  <a:gd name="T93" fmla="*/ 36 h 74"/>
                  <a:gd name="T94" fmla="*/ 32 w 116"/>
                  <a:gd name="T95" fmla="*/ 36 h 74"/>
                  <a:gd name="T96" fmla="*/ 50 w 116"/>
                  <a:gd name="T97" fmla="*/ 30 h 74"/>
                  <a:gd name="T98" fmla="*/ 36 w 116"/>
                  <a:gd name="T99" fmla="*/ 24 h 74"/>
                  <a:gd name="T100" fmla="*/ 24 w 116"/>
                  <a:gd name="T101" fmla="*/ 16 h 74"/>
                  <a:gd name="T102" fmla="*/ 96 w 116"/>
                  <a:gd name="T103" fmla="*/ 50 h 74"/>
                  <a:gd name="T104" fmla="*/ 96 w 116"/>
                  <a:gd name="T105" fmla="*/ 50 h 74"/>
                  <a:gd name="T106" fmla="*/ 102 w 116"/>
                  <a:gd name="T107" fmla="*/ 38 h 74"/>
                  <a:gd name="T108" fmla="*/ 100 w 116"/>
                  <a:gd name="T109" fmla="*/ 34 h 74"/>
                  <a:gd name="T110" fmla="*/ 96 w 116"/>
                  <a:gd name="T111" fmla="*/ 30 h 74"/>
                  <a:gd name="T112" fmla="*/ 84 w 116"/>
                  <a:gd name="T113" fmla="*/ 26 h 74"/>
                  <a:gd name="T114" fmla="*/ 76 w 116"/>
                  <a:gd name="T115" fmla="*/ 28 h 74"/>
                  <a:gd name="T116" fmla="*/ 68 w 116"/>
                  <a:gd name="T117" fmla="*/ 32 h 74"/>
                  <a:gd name="T118" fmla="*/ 82 w 116"/>
                  <a:gd name="T119" fmla="*/ 40 h 74"/>
                  <a:gd name="T120" fmla="*/ 96 w 116"/>
                  <a:gd name="T121" fmla="*/ 5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16" h="74">
                    <a:moveTo>
                      <a:pt x="110" y="66"/>
                    </a:moveTo>
                    <a:lnTo>
                      <a:pt x="110" y="66"/>
                    </a:lnTo>
                    <a:lnTo>
                      <a:pt x="100" y="60"/>
                    </a:lnTo>
                    <a:lnTo>
                      <a:pt x="100" y="60"/>
                    </a:lnTo>
                    <a:lnTo>
                      <a:pt x="90" y="66"/>
                    </a:lnTo>
                    <a:lnTo>
                      <a:pt x="82" y="70"/>
                    </a:lnTo>
                    <a:lnTo>
                      <a:pt x="82" y="70"/>
                    </a:lnTo>
                    <a:lnTo>
                      <a:pt x="72" y="72"/>
                    </a:lnTo>
                    <a:lnTo>
                      <a:pt x="64" y="74"/>
                    </a:lnTo>
                    <a:lnTo>
                      <a:pt x="64" y="74"/>
                    </a:lnTo>
                    <a:lnTo>
                      <a:pt x="54" y="72"/>
                    </a:lnTo>
                    <a:lnTo>
                      <a:pt x="44" y="68"/>
                    </a:lnTo>
                    <a:lnTo>
                      <a:pt x="44" y="68"/>
                    </a:lnTo>
                    <a:lnTo>
                      <a:pt x="56" y="58"/>
                    </a:lnTo>
                    <a:lnTo>
                      <a:pt x="56" y="58"/>
                    </a:lnTo>
                    <a:lnTo>
                      <a:pt x="64" y="60"/>
                    </a:lnTo>
                    <a:lnTo>
                      <a:pt x="72" y="60"/>
                    </a:lnTo>
                    <a:lnTo>
                      <a:pt x="72" y="60"/>
                    </a:lnTo>
                    <a:lnTo>
                      <a:pt x="82" y="58"/>
                    </a:lnTo>
                    <a:lnTo>
                      <a:pt x="90" y="54"/>
                    </a:lnTo>
                    <a:lnTo>
                      <a:pt x="90" y="54"/>
                    </a:lnTo>
                    <a:lnTo>
                      <a:pt x="74" y="46"/>
                    </a:lnTo>
                    <a:lnTo>
                      <a:pt x="74" y="46"/>
                    </a:lnTo>
                    <a:lnTo>
                      <a:pt x="58" y="36"/>
                    </a:lnTo>
                    <a:lnTo>
                      <a:pt x="58" y="36"/>
                    </a:lnTo>
                    <a:lnTo>
                      <a:pt x="38" y="44"/>
                    </a:lnTo>
                    <a:lnTo>
                      <a:pt x="38" y="44"/>
                    </a:lnTo>
                    <a:lnTo>
                      <a:pt x="30" y="46"/>
                    </a:lnTo>
                    <a:lnTo>
                      <a:pt x="22" y="46"/>
                    </a:lnTo>
                    <a:lnTo>
                      <a:pt x="22" y="46"/>
                    </a:lnTo>
                    <a:lnTo>
                      <a:pt x="14" y="44"/>
                    </a:lnTo>
                    <a:lnTo>
                      <a:pt x="8" y="42"/>
                    </a:lnTo>
                    <a:lnTo>
                      <a:pt x="8" y="42"/>
                    </a:lnTo>
                    <a:lnTo>
                      <a:pt x="4" y="38"/>
                    </a:lnTo>
                    <a:lnTo>
                      <a:pt x="2" y="34"/>
                    </a:lnTo>
                    <a:lnTo>
                      <a:pt x="0" y="30"/>
                    </a:lnTo>
                    <a:lnTo>
                      <a:pt x="2" y="26"/>
                    </a:lnTo>
                    <a:lnTo>
                      <a:pt x="2" y="26"/>
                    </a:lnTo>
                    <a:lnTo>
                      <a:pt x="8" y="18"/>
                    </a:lnTo>
                    <a:lnTo>
                      <a:pt x="16" y="12"/>
                    </a:lnTo>
                    <a:lnTo>
                      <a:pt x="16" y="12"/>
                    </a:lnTo>
                    <a:lnTo>
                      <a:pt x="12" y="10"/>
                    </a:lnTo>
                    <a:lnTo>
                      <a:pt x="12" y="10"/>
                    </a:lnTo>
                    <a:lnTo>
                      <a:pt x="20" y="6"/>
                    </a:lnTo>
                    <a:lnTo>
                      <a:pt x="20" y="6"/>
                    </a:lnTo>
                    <a:lnTo>
                      <a:pt x="24" y="8"/>
                    </a:lnTo>
                    <a:lnTo>
                      <a:pt x="24" y="8"/>
                    </a:lnTo>
                    <a:lnTo>
                      <a:pt x="34" y="4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56" y="0"/>
                    </a:lnTo>
                    <a:lnTo>
                      <a:pt x="66" y="2"/>
                    </a:lnTo>
                    <a:lnTo>
                      <a:pt x="66" y="2"/>
                    </a:lnTo>
                    <a:lnTo>
                      <a:pt x="56" y="10"/>
                    </a:lnTo>
                    <a:lnTo>
                      <a:pt x="56" y="10"/>
                    </a:lnTo>
                    <a:lnTo>
                      <a:pt x="50" y="8"/>
                    </a:lnTo>
                    <a:lnTo>
                      <a:pt x="44" y="8"/>
                    </a:lnTo>
                    <a:lnTo>
                      <a:pt x="44" y="8"/>
                    </a:lnTo>
                    <a:lnTo>
                      <a:pt x="32" y="12"/>
                    </a:lnTo>
                    <a:lnTo>
                      <a:pt x="32" y="12"/>
                    </a:lnTo>
                    <a:lnTo>
                      <a:pt x="44" y="20"/>
                    </a:lnTo>
                    <a:lnTo>
                      <a:pt x="44" y="20"/>
                    </a:lnTo>
                    <a:lnTo>
                      <a:pt x="58" y="26"/>
                    </a:lnTo>
                    <a:lnTo>
                      <a:pt x="58" y="26"/>
                    </a:lnTo>
                    <a:lnTo>
                      <a:pt x="72" y="20"/>
                    </a:lnTo>
                    <a:lnTo>
                      <a:pt x="72" y="20"/>
                    </a:lnTo>
                    <a:lnTo>
                      <a:pt x="84" y="18"/>
                    </a:lnTo>
                    <a:lnTo>
                      <a:pt x="84" y="18"/>
                    </a:lnTo>
                    <a:lnTo>
                      <a:pt x="94" y="18"/>
                    </a:lnTo>
                    <a:lnTo>
                      <a:pt x="94" y="18"/>
                    </a:lnTo>
                    <a:lnTo>
                      <a:pt x="104" y="22"/>
                    </a:lnTo>
                    <a:lnTo>
                      <a:pt x="104" y="22"/>
                    </a:lnTo>
                    <a:lnTo>
                      <a:pt x="112" y="28"/>
                    </a:lnTo>
                    <a:lnTo>
                      <a:pt x="114" y="32"/>
                    </a:lnTo>
                    <a:lnTo>
                      <a:pt x="114" y="36"/>
                    </a:lnTo>
                    <a:lnTo>
                      <a:pt x="114" y="36"/>
                    </a:lnTo>
                    <a:lnTo>
                      <a:pt x="114" y="40"/>
                    </a:lnTo>
                    <a:lnTo>
                      <a:pt x="112" y="44"/>
                    </a:lnTo>
                    <a:lnTo>
                      <a:pt x="106" y="54"/>
                    </a:lnTo>
                    <a:lnTo>
                      <a:pt x="106" y="54"/>
                    </a:lnTo>
                    <a:lnTo>
                      <a:pt x="116" y="60"/>
                    </a:lnTo>
                    <a:lnTo>
                      <a:pt x="116" y="60"/>
                    </a:lnTo>
                    <a:lnTo>
                      <a:pt x="110" y="66"/>
                    </a:lnTo>
                    <a:lnTo>
                      <a:pt x="110" y="66"/>
                    </a:lnTo>
                    <a:close/>
                    <a:moveTo>
                      <a:pt x="24" y="16"/>
                    </a:moveTo>
                    <a:lnTo>
                      <a:pt x="24" y="16"/>
                    </a:lnTo>
                    <a:lnTo>
                      <a:pt x="24" y="16"/>
                    </a:lnTo>
                    <a:lnTo>
                      <a:pt x="18" y="20"/>
                    </a:lnTo>
                    <a:lnTo>
                      <a:pt x="16" y="26"/>
                    </a:lnTo>
                    <a:lnTo>
                      <a:pt x="16" y="26"/>
                    </a:lnTo>
                    <a:lnTo>
                      <a:pt x="18" y="30"/>
                    </a:lnTo>
                    <a:lnTo>
                      <a:pt x="20" y="34"/>
                    </a:lnTo>
                    <a:lnTo>
                      <a:pt x="20" y="34"/>
                    </a:lnTo>
                    <a:lnTo>
                      <a:pt x="26" y="36"/>
                    </a:lnTo>
                    <a:lnTo>
                      <a:pt x="32" y="36"/>
                    </a:lnTo>
                    <a:lnTo>
                      <a:pt x="32" y="36"/>
                    </a:lnTo>
                    <a:lnTo>
                      <a:pt x="40" y="34"/>
                    </a:lnTo>
                    <a:lnTo>
                      <a:pt x="50" y="30"/>
                    </a:lnTo>
                    <a:lnTo>
                      <a:pt x="50" y="30"/>
                    </a:lnTo>
                    <a:lnTo>
                      <a:pt x="36" y="24"/>
                    </a:lnTo>
                    <a:lnTo>
                      <a:pt x="36" y="24"/>
                    </a:lnTo>
                    <a:lnTo>
                      <a:pt x="24" y="16"/>
                    </a:lnTo>
                    <a:lnTo>
                      <a:pt x="24" y="16"/>
                    </a:lnTo>
                    <a:close/>
                    <a:moveTo>
                      <a:pt x="96" y="50"/>
                    </a:moveTo>
                    <a:lnTo>
                      <a:pt x="96" y="50"/>
                    </a:lnTo>
                    <a:lnTo>
                      <a:pt x="96" y="50"/>
                    </a:lnTo>
                    <a:lnTo>
                      <a:pt x="100" y="44"/>
                    </a:lnTo>
                    <a:lnTo>
                      <a:pt x="102" y="38"/>
                    </a:lnTo>
                    <a:lnTo>
                      <a:pt x="102" y="38"/>
                    </a:lnTo>
                    <a:lnTo>
                      <a:pt x="100" y="34"/>
                    </a:lnTo>
                    <a:lnTo>
                      <a:pt x="96" y="30"/>
                    </a:lnTo>
                    <a:lnTo>
                      <a:pt x="96" y="30"/>
                    </a:lnTo>
                    <a:lnTo>
                      <a:pt x="90" y="28"/>
                    </a:lnTo>
                    <a:lnTo>
                      <a:pt x="84" y="26"/>
                    </a:lnTo>
                    <a:lnTo>
                      <a:pt x="84" y="26"/>
                    </a:lnTo>
                    <a:lnTo>
                      <a:pt x="76" y="28"/>
                    </a:lnTo>
                    <a:lnTo>
                      <a:pt x="68" y="32"/>
                    </a:lnTo>
                    <a:lnTo>
                      <a:pt x="68" y="32"/>
                    </a:lnTo>
                    <a:lnTo>
                      <a:pt x="82" y="40"/>
                    </a:lnTo>
                    <a:lnTo>
                      <a:pt x="82" y="40"/>
                    </a:lnTo>
                    <a:lnTo>
                      <a:pt x="96" y="50"/>
                    </a:lnTo>
                    <a:lnTo>
                      <a:pt x="96" y="50"/>
                    </a:lnTo>
                    <a:close/>
                  </a:path>
                </a:pathLst>
              </a:custGeom>
              <a:solidFill>
                <a:srgbClr val="8057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/>
              <a:lstStyle/>
              <a:p>
                <a:endParaRPr lang="en-AU" sz="1125"/>
              </a:p>
            </p:txBody>
          </p:sp>
          <p:sp>
            <p:nvSpPr>
              <p:cNvPr id="88" name="Freeform 93"/>
              <p:cNvSpPr/>
              <p:nvPr/>
            </p:nvSpPr>
            <p:spPr bwMode="auto">
              <a:xfrm>
                <a:off x="7750175" y="4441825"/>
                <a:ext cx="460375" cy="225425"/>
              </a:xfrm>
              <a:custGeom>
                <a:avLst/>
                <a:gdLst>
                  <a:gd name="T0" fmla="*/ 134 w 290"/>
                  <a:gd name="T1" fmla="*/ 6 h 142"/>
                  <a:gd name="T2" fmla="*/ 134 w 290"/>
                  <a:gd name="T3" fmla="*/ 6 h 142"/>
                  <a:gd name="T4" fmla="*/ 104 w 290"/>
                  <a:gd name="T5" fmla="*/ 12 h 142"/>
                  <a:gd name="T6" fmla="*/ 78 w 290"/>
                  <a:gd name="T7" fmla="*/ 22 h 142"/>
                  <a:gd name="T8" fmla="*/ 54 w 290"/>
                  <a:gd name="T9" fmla="*/ 32 h 142"/>
                  <a:gd name="T10" fmla="*/ 34 w 290"/>
                  <a:gd name="T11" fmla="*/ 44 h 142"/>
                  <a:gd name="T12" fmla="*/ 20 w 290"/>
                  <a:gd name="T13" fmla="*/ 58 h 142"/>
                  <a:gd name="T14" fmla="*/ 8 w 290"/>
                  <a:gd name="T15" fmla="*/ 70 h 142"/>
                  <a:gd name="T16" fmla="*/ 4 w 290"/>
                  <a:gd name="T17" fmla="*/ 78 h 142"/>
                  <a:gd name="T18" fmla="*/ 2 w 290"/>
                  <a:gd name="T19" fmla="*/ 84 h 142"/>
                  <a:gd name="T20" fmla="*/ 0 w 290"/>
                  <a:gd name="T21" fmla="*/ 92 h 142"/>
                  <a:gd name="T22" fmla="*/ 2 w 290"/>
                  <a:gd name="T23" fmla="*/ 98 h 142"/>
                  <a:gd name="T24" fmla="*/ 2 w 290"/>
                  <a:gd name="T25" fmla="*/ 98 h 142"/>
                  <a:gd name="T26" fmla="*/ 4 w 290"/>
                  <a:gd name="T27" fmla="*/ 106 h 142"/>
                  <a:gd name="T28" fmla="*/ 6 w 290"/>
                  <a:gd name="T29" fmla="*/ 112 h 142"/>
                  <a:gd name="T30" fmla="*/ 12 w 290"/>
                  <a:gd name="T31" fmla="*/ 116 h 142"/>
                  <a:gd name="T32" fmla="*/ 18 w 290"/>
                  <a:gd name="T33" fmla="*/ 122 h 142"/>
                  <a:gd name="T34" fmla="*/ 32 w 290"/>
                  <a:gd name="T35" fmla="*/ 130 h 142"/>
                  <a:gd name="T36" fmla="*/ 52 w 290"/>
                  <a:gd name="T37" fmla="*/ 138 h 142"/>
                  <a:gd name="T38" fmla="*/ 74 w 290"/>
                  <a:gd name="T39" fmla="*/ 142 h 142"/>
                  <a:gd name="T40" fmla="*/ 100 w 290"/>
                  <a:gd name="T41" fmla="*/ 142 h 142"/>
                  <a:gd name="T42" fmla="*/ 128 w 290"/>
                  <a:gd name="T43" fmla="*/ 142 h 142"/>
                  <a:gd name="T44" fmla="*/ 158 w 290"/>
                  <a:gd name="T45" fmla="*/ 138 h 142"/>
                  <a:gd name="T46" fmla="*/ 158 w 290"/>
                  <a:gd name="T47" fmla="*/ 138 h 142"/>
                  <a:gd name="T48" fmla="*/ 186 w 290"/>
                  <a:gd name="T49" fmla="*/ 130 h 142"/>
                  <a:gd name="T50" fmla="*/ 212 w 290"/>
                  <a:gd name="T51" fmla="*/ 122 h 142"/>
                  <a:gd name="T52" fmla="*/ 236 w 290"/>
                  <a:gd name="T53" fmla="*/ 112 h 142"/>
                  <a:gd name="T54" fmla="*/ 256 w 290"/>
                  <a:gd name="T55" fmla="*/ 100 h 142"/>
                  <a:gd name="T56" fmla="*/ 272 w 290"/>
                  <a:gd name="T57" fmla="*/ 86 h 142"/>
                  <a:gd name="T58" fmla="*/ 282 w 290"/>
                  <a:gd name="T59" fmla="*/ 72 h 142"/>
                  <a:gd name="T60" fmla="*/ 286 w 290"/>
                  <a:gd name="T61" fmla="*/ 66 h 142"/>
                  <a:gd name="T62" fmla="*/ 288 w 290"/>
                  <a:gd name="T63" fmla="*/ 58 h 142"/>
                  <a:gd name="T64" fmla="*/ 290 w 290"/>
                  <a:gd name="T65" fmla="*/ 52 h 142"/>
                  <a:gd name="T66" fmla="*/ 290 w 290"/>
                  <a:gd name="T67" fmla="*/ 44 h 142"/>
                  <a:gd name="T68" fmla="*/ 290 w 290"/>
                  <a:gd name="T69" fmla="*/ 44 h 142"/>
                  <a:gd name="T70" fmla="*/ 288 w 290"/>
                  <a:gd name="T71" fmla="*/ 38 h 142"/>
                  <a:gd name="T72" fmla="*/ 284 w 290"/>
                  <a:gd name="T73" fmla="*/ 32 h 142"/>
                  <a:gd name="T74" fmla="*/ 280 w 290"/>
                  <a:gd name="T75" fmla="*/ 26 h 142"/>
                  <a:gd name="T76" fmla="*/ 274 w 290"/>
                  <a:gd name="T77" fmla="*/ 22 h 142"/>
                  <a:gd name="T78" fmla="*/ 258 w 290"/>
                  <a:gd name="T79" fmla="*/ 12 h 142"/>
                  <a:gd name="T80" fmla="*/ 238 w 290"/>
                  <a:gd name="T81" fmla="*/ 6 h 142"/>
                  <a:gd name="T82" fmla="*/ 216 w 290"/>
                  <a:gd name="T83" fmla="*/ 2 h 142"/>
                  <a:gd name="T84" fmla="*/ 190 w 290"/>
                  <a:gd name="T85" fmla="*/ 0 h 142"/>
                  <a:gd name="T86" fmla="*/ 162 w 290"/>
                  <a:gd name="T87" fmla="*/ 2 h 142"/>
                  <a:gd name="T88" fmla="*/ 134 w 290"/>
                  <a:gd name="T89" fmla="*/ 6 h 142"/>
                  <a:gd name="T90" fmla="*/ 134 w 290"/>
                  <a:gd name="T91" fmla="*/ 6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90" h="142">
                    <a:moveTo>
                      <a:pt x="134" y="6"/>
                    </a:moveTo>
                    <a:lnTo>
                      <a:pt x="134" y="6"/>
                    </a:lnTo>
                    <a:lnTo>
                      <a:pt x="104" y="12"/>
                    </a:lnTo>
                    <a:lnTo>
                      <a:pt x="78" y="22"/>
                    </a:lnTo>
                    <a:lnTo>
                      <a:pt x="54" y="32"/>
                    </a:lnTo>
                    <a:lnTo>
                      <a:pt x="34" y="44"/>
                    </a:lnTo>
                    <a:lnTo>
                      <a:pt x="20" y="58"/>
                    </a:lnTo>
                    <a:lnTo>
                      <a:pt x="8" y="70"/>
                    </a:lnTo>
                    <a:lnTo>
                      <a:pt x="4" y="78"/>
                    </a:lnTo>
                    <a:lnTo>
                      <a:pt x="2" y="84"/>
                    </a:lnTo>
                    <a:lnTo>
                      <a:pt x="0" y="92"/>
                    </a:lnTo>
                    <a:lnTo>
                      <a:pt x="2" y="98"/>
                    </a:lnTo>
                    <a:lnTo>
                      <a:pt x="2" y="98"/>
                    </a:lnTo>
                    <a:lnTo>
                      <a:pt x="4" y="106"/>
                    </a:lnTo>
                    <a:lnTo>
                      <a:pt x="6" y="112"/>
                    </a:lnTo>
                    <a:lnTo>
                      <a:pt x="12" y="116"/>
                    </a:lnTo>
                    <a:lnTo>
                      <a:pt x="18" y="122"/>
                    </a:lnTo>
                    <a:lnTo>
                      <a:pt x="32" y="130"/>
                    </a:lnTo>
                    <a:lnTo>
                      <a:pt x="52" y="138"/>
                    </a:lnTo>
                    <a:lnTo>
                      <a:pt x="74" y="142"/>
                    </a:lnTo>
                    <a:lnTo>
                      <a:pt x="100" y="142"/>
                    </a:lnTo>
                    <a:lnTo>
                      <a:pt x="128" y="142"/>
                    </a:lnTo>
                    <a:lnTo>
                      <a:pt x="158" y="138"/>
                    </a:lnTo>
                    <a:lnTo>
                      <a:pt x="158" y="138"/>
                    </a:lnTo>
                    <a:lnTo>
                      <a:pt x="186" y="130"/>
                    </a:lnTo>
                    <a:lnTo>
                      <a:pt x="212" y="122"/>
                    </a:lnTo>
                    <a:lnTo>
                      <a:pt x="236" y="112"/>
                    </a:lnTo>
                    <a:lnTo>
                      <a:pt x="256" y="100"/>
                    </a:lnTo>
                    <a:lnTo>
                      <a:pt x="272" y="86"/>
                    </a:lnTo>
                    <a:lnTo>
                      <a:pt x="282" y="72"/>
                    </a:lnTo>
                    <a:lnTo>
                      <a:pt x="286" y="66"/>
                    </a:lnTo>
                    <a:lnTo>
                      <a:pt x="288" y="58"/>
                    </a:lnTo>
                    <a:lnTo>
                      <a:pt x="290" y="52"/>
                    </a:lnTo>
                    <a:lnTo>
                      <a:pt x="290" y="44"/>
                    </a:lnTo>
                    <a:lnTo>
                      <a:pt x="290" y="44"/>
                    </a:lnTo>
                    <a:lnTo>
                      <a:pt x="288" y="38"/>
                    </a:lnTo>
                    <a:lnTo>
                      <a:pt x="284" y="32"/>
                    </a:lnTo>
                    <a:lnTo>
                      <a:pt x="280" y="26"/>
                    </a:lnTo>
                    <a:lnTo>
                      <a:pt x="274" y="22"/>
                    </a:lnTo>
                    <a:lnTo>
                      <a:pt x="258" y="12"/>
                    </a:lnTo>
                    <a:lnTo>
                      <a:pt x="238" y="6"/>
                    </a:lnTo>
                    <a:lnTo>
                      <a:pt x="216" y="2"/>
                    </a:lnTo>
                    <a:lnTo>
                      <a:pt x="190" y="0"/>
                    </a:lnTo>
                    <a:lnTo>
                      <a:pt x="162" y="2"/>
                    </a:lnTo>
                    <a:lnTo>
                      <a:pt x="134" y="6"/>
                    </a:lnTo>
                    <a:lnTo>
                      <a:pt x="134" y="6"/>
                    </a:lnTo>
                    <a:close/>
                  </a:path>
                </a:pathLst>
              </a:custGeom>
              <a:solidFill>
                <a:srgbClr val="ED9C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/>
              <a:lstStyle/>
              <a:p>
                <a:endParaRPr lang="en-AU" sz="1125"/>
              </a:p>
            </p:txBody>
          </p:sp>
          <p:sp>
            <p:nvSpPr>
              <p:cNvPr id="89" name="Freeform 94"/>
              <p:cNvSpPr/>
              <p:nvPr/>
            </p:nvSpPr>
            <p:spPr bwMode="auto">
              <a:xfrm>
                <a:off x="7778750" y="4460875"/>
                <a:ext cx="400050" cy="168275"/>
              </a:xfrm>
              <a:custGeom>
                <a:avLst/>
                <a:gdLst>
                  <a:gd name="T0" fmla="*/ 118 w 252"/>
                  <a:gd name="T1" fmla="*/ 6 h 106"/>
                  <a:gd name="T2" fmla="*/ 118 w 252"/>
                  <a:gd name="T3" fmla="*/ 6 h 106"/>
                  <a:gd name="T4" fmla="*/ 94 w 252"/>
                  <a:gd name="T5" fmla="*/ 12 h 106"/>
                  <a:gd name="T6" fmla="*/ 70 w 252"/>
                  <a:gd name="T7" fmla="*/ 18 h 106"/>
                  <a:gd name="T8" fmla="*/ 48 w 252"/>
                  <a:gd name="T9" fmla="*/ 28 h 106"/>
                  <a:gd name="T10" fmla="*/ 26 w 252"/>
                  <a:gd name="T11" fmla="*/ 42 h 106"/>
                  <a:gd name="T12" fmla="*/ 26 w 252"/>
                  <a:gd name="T13" fmla="*/ 42 h 106"/>
                  <a:gd name="T14" fmla="*/ 18 w 252"/>
                  <a:gd name="T15" fmla="*/ 48 h 106"/>
                  <a:gd name="T16" fmla="*/ 10 w 252"/>
                  <a:gd name="T17" fmla="*/ 56 h 106"/>
                  <a:gd name="T18" fmla="*/ 2 w 252"/>
                  <a:gd name="T19" fmla="*/ 66 h 106"/>
                  <a:gd name="T20" fmla="*/ 0 w 252"/>
                  <a:gd name="T21" fmla="*/ 72 h 106"/>
                  <a:gd name="T22" fmla="*/ 0 w 252"/>
                  <a:gd name="T23" fmla="*/ 78 h 106"/>
                  <a:gd name="T24" fmla="*/ 0 w 252"/>
                  <a:gd name="T25" fmla="*/ 78 h 106"/>
                  <a:gd name="T26" fmla="*/ 2 w 252"/>
                  <a:gd name="T27" fmla="*/ 82 h 106"/>
                  <a:gd name="T28" fmla="*/ 6 w 252"/>
                  <a:gd name="T29" fmla="*/ 86 h 106"/>
                  <a:gd name="T30" fmla="*/ 16 w 252"/>
                  <a:gd name="T31" fmla="*/ 94 h 106"/>
                  <a:gd name="T32" fmla="*/ 28 w 252"/>
                  <a:gd name="T33" fmla="*/ 98 h 106"/>
                  <a:gd name="T34" fmla="*/ 38 w 252"/>
                  <a:gd name="T35" fmla="*/ 102 h 106"/>
                  <a:gd name="T36" fmla="*/ 38 w 252"/>
                  <a:gd name="T37" fmla="*/ 102 h 106"/>
                  <a:gd name="T38" fmla="*/ 62 w 252"/>
                  <a:gd name="T39" fmla="*/ 106 h 106"/>
                  <a:gd name="T40" fmla="*/ 86 w 252"/>
                  <a:gd name="T41" fmla="*/ 106 h 106"/>
                  <a:gd name="T42" fmla="*/ 112 w 252"/>
                  <a:gd name="T43" fmla="*/ 104 h 106"/>
                  <a:gd name="T44" fmla="*/ 136 w 252"/>
                  <a:gd name="T45" fmla="*/ 102 h 106"/>
                  <a:gd name="T46" fmla="*/ 136 w 252"/>
                  <a:gd name="T47" fmla="*/ 102 h 106"/>
                  <a:gd name="T48" fmla="*/ 160 w 252"/>
                  <a:gd name="T49" fmla="*/ 96 h 106"/>
                  <a:gd name="T50" fmla="*/ 184 w 252"/>
                  <a:gd name="T51" fmla="*/ 88 h 106"/>
                  <a:gd name="T52" fmla="*/ 206 w 252"/>
                  <a:gd name="T53" fmla="*/ 78 h 106"/>
                  <a:gd name="T54" fmla="*/ 226 w 252"/>
                  <a:gd name="T55" fmla="*/ 66 h 106"/>
                  <a:gd name="T56" fmla="*/ 226 w 252"/>
                  <a:gd name="T57" fmla="*/ 66 h 106"/>
                  <a:gd name="T58" fmla="*/ 234 w 252"/>
                  <a:gd name="T59" fmla="*/ 60 h 106"/>
                  <a:gd name="T60" fmla="*/ 244 w 252"/>
                  <a:gd name="T61" fmla="*/ 50 h 106"/>
                  <a:gd name="T62" fmla="*/ 250 w 252"/>
                  <a:gd name="T63" fmla="*/ 40 h 106"/>
                  <a:gd name="T64" fmla="*/ 252 w 252"/>
                  <a:gd name="T65" fmla="*/ 36 h 106"/>
                  <a:gd name="T66" fmla="*/ 252 w 252"/>
                  <a:gd name="T67" fmla="*/ 30 h 106"/>
                  <a:gd name="T68" fmla="*/ 252 w 252"/>
                  <a:gd name="T69" fmla="*/ 30 h 106"/>
                  <a:gd name="T70" fmla="*/ 250 w 252"/>
                  <a:gd name="T71" fmla="*/ 26 h 106"/>
                  <a:gd name="T72" fmla="*/ 248 w 252"/>
                  <a:gd name="T73" fmla="*/ 20 h 106"/>
                  <a:gd name="T74" fmla="*/ 238 w 252"/>
                  <a:gd name="T75" fmla="*/ 14 h 106"/>
                  <a:gd name="T76" fmla="*/ 226 w 252"/>
                  <a:gd name="T77" fmla="*/ 8 h 106"/>
                  <a:gd name="T78" fmla="*/ 216 w 252"/>
                  <a:gd name="T79" fmla="*/ 6 h 106"/>
                  <a:gd name="T80" fmla="*/ 216 w 252"/>
                  <a:gd name="T81" fmla="*/ 6 h 106"/>
                  <a:gd name="T82" fmla="*/ 192 w 252"/>
                  <a:gd name="T83" fmla="*/ 2 h 106"/>
                  <a:gd name="T84" fmla="*/ 166 w 252"/>
                  <a:gd name="T85" fmla="*/ 0 h 106"/>
                  <a:gd name="T86" fmla="*/ 142 w 252"/>
                  <a:gd name="T87" fmla="*/ 2 h 106"/>
                  <a:gd name="T88" fmla="*/ 118 w 252"/>
                  <a:gd name="T89" fmla="*/ 6 h 106"/>
                  <a:gd name="T90" fmla="*/ 118 w 252"/>
                  <a:gd name="T91" fmla="*/ 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52" h="106">
                    <a:moveTo>
                      <a:pt x="118" y="6"/>
                    </a:moveTo>
                    <a:lnTo>
                      <a:pt x="118" y="6"/>
                    </a:lnTo>
                    <a:lnTo>
                      <a:pt x="94" y="12"/>
                    </a:lnTo>
                    <a:lnTo>
                      <a:pt x="70" y="18"/>
                    </a:lnTo>
                    <a:lnTo>
                      <a:pt x="48" y="28"/>
                    </a:lnTo>
                    <a:lnTo>
                      <a:pt x="26" y="42"/>
                    </a:lnTo>
                    <a:lnTo>
                      <a:pt x="26" y="42"/>
                    </a:lnTo>
                    <a:lnTo>
                      <a:pt x="18" y="48"/>
                    </a:lnTo>
                    <a:lnTo>
                      <a:pt x="10" y="56"/>
                    </a:lnTo>
                    <a:lnTo>
                      <a:pt x="2" y="66"/>
                    </a:lnTo>
                    <a:lnTo>
                      <a:pt x="0" y="72"/>
                    </a:lnTo>
                    <a:lnTo>
                      <a:pt x="0" y="78"/>
                    </a:lnTo>
                    <a:lnTo>
                      <a:pt x="0" y="78"/>
                    </a:lnTo>
                    <a:lnTo>
                      <a:pt x="2" y="82"/>
                    </a:lnTo>
                    <a:lnTo>
                      <a:pt x="6" y="86"/>
                    </a:lnTo>
                    <a:lnTo>
                      <a:pt x="16" y="94"/>
                    </a:lnTo>
                    <a:lnTo>
                      <a:pt x="28" y="98"/>
                    </a:lnTo>
                    <a:lnTo>
                      <a:pt x="38" y="102"/>
                    </a:lnTo>
                    <a:lnTo>
                      <a:pt x="38" y="102"/>
                    </a:lnTo>
                    <a:lnTo>
                      <a:pt x="62" y="106"/>
                    </a:lnTo>
                    <a:lnTo>
                      <a:pt x="86" y="106"/>
                    </a:lnTo>
                    <a:lnTo>
                      <a:pt x="112" y="104"/>
                    </a:lnTo>
                    <a:lnTo>
                      <a:pt x="136" y="102"/>
                    </a:lnTo>
                    <a:lnTo>
                      <a:pt x="136" y="102"/>
                    </a:lnTo>
                    <a:lnTo>
                      <a:pt x="160" y="96"/>
                    </a:lnTo>
                    <a:lnTo>
                      <a:pt x="184" y="88"/>
                    </a:lnTo>
                    <a:lnTo>
                      <a:pt x="206" y="78"/>
                    </a:lnTo>
                    <a:lnTo>
                      <a:pt x="226" y="66"/>
                    </a:lnTo>
                    <a:lnTo>
                      <a:pt x="226" y="66"/>
                    </a:lnTo>
                    <a:lnTo>
                      <a:pt x="234" y="60"/>
                    </a:lnTo>
                    <a:lnTo>
                      <a:pt x="244" y="50"/>
                    </a:lnTo>
                    <a:lnTo>
                      <a:pt x="250" y="40"/>
                    </a:lnTo>
                    <a:lnTo>
                      <a:pt x="252" y="36"/>
                    </a:lnTo>
                    <a:lnTo>
                      <a:pt x="252" y="30"/>
                    </a:lnTo>
                    <a:lnTo>
                      <a:pt x="252" y="30"/>
                    </a:lnTo>
                    <a:lnTo>
                      <a:pt x="250" y="26"/>
                    </a:lnTo>
                    <a:lnTo>
                      <a:pt x="248" y="20"/>
                    </a:lnTo>
                    <a:lnTo>
                      <a:pt x="238" y="14"/>
                    </a:lnTo>
                    <a:lnTo>
                      <a:pt x="226" y="8"/>
                    </a:lnTo>
                    <a:lnTo>
                      <a:pt x="216" y="6"/>
                    </a:lnTo>
                    <a:lnTo>
                      <a:pt x="216" y="6"/>
                    </a:lnTo>
                    <a:lnTo>
                      <a:pt x="192" y="2"/>
                    </a:lnTo>
                    <a:lnTo>
                      <a:pt x="166" y="0"/>
                    </a:lnTo>
                    <a:lnTo>
                      <a:pt x="142" y="2"/>
                    </a:lnTo>
                    <a:lnTo>
                      <a:pt x="118" y="6"/>
                    </a:lnTo>
                    <a:lnTo>
                      <a:pt x="118" y="6"/>
                    </a:lnTo>
                    <a:close/>
                  </a:path>
                </a:pathLst>
              </a:custGeom>
              <a:solidFill>
                <a:srgbClr val="D48B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/>
              <a:lstStyle/>
              <a:p>
                <a:endParaRPr lang="en-AU" sz="1125"/>
              </a:p>
            </p:txBody>
          </p:sp>
          <p:sp>
            <p:nvSpPr>
              <p:cNvPr id="90" name="Freeform 95"/>
              <p:cNvSpPr/>
              <p:nvPr/>
            </p:nvSpPr>
            <p:spPr bwMode="auto">
              <a:xfrm>
                <a:off x="7753350" y="4518025"/>
                <a:ext cx="466725" cy="190500"/>
              </a:xfrm>
              <a:custGeom>
                <a:avLst/>
                <a:gdLst>
                  <a:gd name="T0" fmla="*/ 266 w 294"/>
                  <a:gd name="T1" fmla="*/ 32 h 120"/>
                  <a:gd name="T2" fmla="*/ 242 w 294"/>
                  <a:gd name="T3" fmla="*/ 50 h 120"/>
                  <a:gd name="T4" fmla="*/ 218 w 294"/>
                  <a:gd name="T5" fmla="*/ 62 h 120"/>
                  <a:gd name="T6" fmla="*/ 192 w 294"/>
                  <a:gd name="T7" fmla="*/ 72 h 120"/>
                  <a:gd name="T8" fmla="*/ 166 w 294"/>
                  <a:gd name="T9" fmla="*/ 78 h 120"/>
                  <a:gd name="T10" fmla="*/ 154 w 294"/>
                  <a:gd name="T11" fmla="*/ 82 h 120"/>
                  <a:gd name="T12" fmla="*/ 140 w 294"/>
                  <a:gd name="T13" fmla="*/ 84 h 120"/>
                  <a:gd name="T14" fmla="*/ 114 w 294"/>
                  <a:gd name="T15" fmla="*/ 86 h 120"/>
                  <a:gd name="T16" fmla="*/ 86 w 294"/>
                  <a:gd name="T17" fmla="*/ 86 h 120"/>
                  <a:gd name="T18" fmla="*/ 60 w 294"/>
                  <a:gd name="T19" fmla="*/ 84 h 120"/>
                  <a:gd name="T20" fmla="*/ 44 w 294"/>
                  <a:gd name="T21" fmla="*/ 80 h 120"/>
                  <a:gd name="T22" fmla="*/ 30 w 294"/>
                  <a:gd name="T23" fmla="*/ 76 h 120"/>
                  <a:gd name="T24" fmla="*/ 12 w 294"/>
                  <a:gd name="T25" fmla="*/ 66 h 120"/>
                  <a:gd name="T26" fmla="*/ 0 w 294"/>
                  <a:gd name="T27" fmla="*/ 54 h 120"/>
                  <a:gd name="T28" fmla="*/ 6 w 294"/>
                  <a:gd name="T29" fmla="*/ 88 h 120"/>
                  <a:gd name="T30" fmla="*/ 12 w 294"/>
                  <a:gd name="T31" fmla="*/ 94 h 120"/>
                  <a:gd name="T32" fmla="*/ 28 w 294"/>
                  <a:gd name="T33" fmla="*/ 106 h 120"/>
                  <a:gd name="T34" fmla="*/ 38 w 294"/>
                  <a:gd name="T35" fmla="*/ 110 h 120"/>
                  <a:gd name="T36" fmla="*/ 66 w 294"/>
                  <a:gd name="T37" fmla="*/ 118 h 120"/>
                  <a:gd name="T38" fmla="*/ 94 w 294"/>
                  <a:gd name="T39" fmla="*/ 120 h 120"/>
                  <a:gd name="T40" fmla="*/ 120 w 294"/>
                  <a:gd name="T41" fmla="*/ 120 h 120"/>
                  <a:gd name="T42" fmla="*/ 148 w 294"/>
                  <a:gd name="T43" fmla="*/ 118 h 120"/>
                  <a:gd name="T44" fmla="*/ 160 w 294"/>
                  <a:gd name="T45" fmla="*/ 116 h 120"/>
                  <a:gd name="T46" fmla="*/ 174 w 294"/>
                  <a:gd name="T47" fmla="*/ 114 h 120"/>
                  <a:gd name="T48" fmla="*/ 200 w 294"/>
                  <a:gd name="T49" fmla="*/ 106 h 120"/>
                  <a:gd name="T50" fmla="*/ 224 w 294"/>
                  <a:gd name="T51" fmla="*/ 96 h 120"/>
                  <a:gd name="T52" fmla="*/ 250 w 294"/>
                  <a:gd name="T53" fmla="*/ 84 h 120"/>
                  <a:gd name="T54" fmla="*/ 262 w 294"/>
                  <a:gd name="T55" fmla="*/ 76 h 120"/>
                  <a:gd name="T56" fmla="*/ 274 w 294"/>
                  <a:gd name="T57" fmla="*/ 66 h 120"/>
                  <a:gd name="T58" fmla="*/ 286 w 294"/>
                  <a:gd name="T59" fmla="*/ 50 h 120"/>
                  <a:gd name="T60" fmla="*/ 294 w 294"/>
                  <a:gd name="T61" fmla="*/ 34 h 120"/>
                  <a:gd name="T62" fmla="*/ 288 w 294"/>
                  <a:gd name="T63" fmla="*/ 0 h 120"/>
                  <a:gd name="T64" fmla="*/ 286 w 294"/>
                  <a:gd name="T65" fmla="*/ 8 h 120"/>
                  <a:gd name="T66" fmla="*/ 274 w 294"/>
                  <a:gd name="T67" fmla="*/ 24 h 120"/>
                  <a:gd name="T68" fmla="*/ 266 w 294"/>
                  <a:gd name="T69" fmla="*/ 32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94" h="120">
                    <a:moveTo>
                      <a:pt x="266" y="32"/>
                    </a:moveTo>
                    <a:lnTo>
                      <a:pt x="266" y="32"/>
                    </a:lnTo>
                    <a:lnTo>
                      <a:pt x="256" y="42"/>
                    </a:lnTo>
                    <a:lnTo>
                      <a:pt x="242" y="50"/>
                    </a:lnTo>
                    <a:lnTo>
                      <a:pt x="242" y="50"/>
                    </a:lnTo>
                    <a:lnTo>
                      <a:pt x="218" y="62"/>
                    </a:lnTo>
                    <a:lnTo>
                      <a:pt x="218" y="62"/>
                    </a:lnTo>
                    <a:lnTo>
                      <a:pt x="192" y="72"/>
                    </a:lnTo>
                    <a:lnTo>
                      <a:pt x="192" y="72"/>
                    </a:lnTo>
                    <a:lnTo>
                      <a:pt x="166" y="78"/>
                    </a:lnTo>
                    <a:lnTo>
                      <a:pt x="166" y="78"/>
                    </a:lnTo>
                    <a:lnTo>
                      <a:pt x="154" y="82"/>
                    </a:lnTo>
                    <a:lnTo>
                      <a:pt x="154" y="82"/>
                    </a:lnTo>
                    <a:lnTo>
                      <a:pt x="140" y="84"/>
                    </a:lnTo>
                    <a:lnTo>
                      <a:pt x="140" y="84"/>
                    </a:lnTo>
                    <a:lnTo>
                      <a:pt x="114" y="86"/>
                    </a:lnTo>
                    <a:lnTo>
                      <a:pt x="114" y="86"/>
                    </a:lnTo>
                    <a:lnTo>
                      <a:pt x="86" y="86"/>
                    </a:lnTo>
                    <a:lnTo>
                      <a:pt x="86" y="86"/>
                    </a:lnTo>
                    <a:lnTo>
                      <a:pt x="60" y="84"/>
                    </a:lnTo>
                    <a:lnTo>
                      <a:pt x="60" y="84"/>
                    </a:lnTo>
                    <a:lnTo>
                      <a:pt x="44" y="80"/>
                    </a:lnTo>
                    <a:lnTo>
                      <a:pt x="30" y="76"/>
                    </a:lnTo>
                    <a:lnTo>
                      <a:pt x="30" y="76"/>
                    </a:lnTo>
                    <a:lnTo>
                      <a:pt x="20" y="72"/>
                    </a:lnTo>
                    <a:lnTo>
                      <a:pt x="12" y="66"/>
                    </a:lnTo>
                    <a:lnTo>
                      <a:pt x="6" y="60"/>
                    </a:lnTo>
                    <a:lnTo>
                      <a:pt x="0" y="54"/>
                    </a:lnTo>
                    <a:lnTo>
                      <a:pt x="0" y="54"/>
                    </a:lnTo>
                    <a:lnTo>
                      <a:pt x="6" y="88"/>
                    </a:lnTo>
                    <a:lnTo>
                      <a:pt x="6" y="88"/>
                    </a:lnTo>
                    <a:lnTo>
                      <a:pt x="12" y="94"/>
                    </a:lnTo>
                    <a:lnTo>
                      <a:pt x="18" y="100"/>
                    </a:lnTo>
                    <a:lnTo>
                      <a:pt x="28" y="106"/>
                    </a:lnTo>
                    <a:lnTo>
                      <a:pt x="38" y="110"/>
                    </a:lnTo>
                    <a:lnTo>
                      <a:pt x="38" y="110"/>
                    </a:lnTo>
                    <a:lnTo>
                      <a:pt x="50" y="114"/>
                    </a:lnTo>
                    <a:lnTo>
                      <a:pt x="66" y="118"/>
                    </a:lnTo>
                    <a:lnTo>
                      <a:pt x="66" y="118"/>
                    </a:lnTo>
                    <a:lnTo>
                      <a:pt x="94" y="120"/>
                    </a:lnTo>
                    <a:lnTo>
                      <a:pt x="94" y="120"/>
                    </a:lnTo>
                    <a:lnTo>
                      <a:pt x="120" y="120"/>
                    </a:lnTo>
                    <a:lnTo>
                      <a:pt x="120" y="120"/>
                    </a:lnTo>
                    <a:lnTo>
                      <a:pt x="148" y="118"/>
                    </a:lnTo>
                    <a:lnTo>
                      <a:pt x="148" y="118"/>
                    </a:lnTo>
                    <a:lnTo>
                      <a:pt x="160" y="116"/>
                    </a:lnTo>
                    <a:lnTo>
                      <a:pt x="160" y="116"/>
                    </a:lnTo>
                    <a:lnTo>
                      <a:pt x="174" y="114"/>
                    </a:lnTo>
                    <a:lnTo>
                      <a:pt x="174" y="114"/>
                    </a:lnTo>
                    <a:lnTo>
                      <a:pt x="200" y="106"/>
                    </a:lnTo>
                    <a:lnTo>
                      <a:pt x="200" y="106"/>
                    </a:lnTo>
                    <a:lnTo>
                      <a:pt x="224" y="96"/>
                    </a:lnTo>
                    <a:lnTo>
                      <a:pt x="224" y="96"/>
                    </a:lnTo>
                    <a:lnTo>
                      <a:pt x="250" y="84"/>
                    </a:lnTo>
                    <a:lnTo>
                      <a:pt x="250" y="84"/>
                    </a:lnTo>
                    <a:lnTo>
                      <a:pt x="262" y="76"/>
                    </a:lnTo>
                    <a:lnTo>
                      <a:pt x="274" y="66"/>
                    </a:lnTo>
                    <a:lnTo>
                      <a:pt x="274" y="66"/>
                    </a:lnTo>
                    <a:lnTo>
                      <a:pt x="280" y="58"/>
                    </a:lnTo>
                    <a:lnTo>
                      <a:pt x="286" y="50"/>
                    </a:lnTo>
                    <a:lnTo>
                      <a:pt x="292" y="42"/>
                    </a:lnTo>
                    <a:lnTo>
                      <a:pt x="294" y="34"/>
                    </a:lnTo>
                    <a:lnTo>
                      <a:pt x="294" y="34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6" y="8"/>
                    </a:lnTo>
                    <a:lnTo>
                      <a:pt x="280" y="16"/>
                    </a:lnTo>
                    <a:lnTo>
                      <a:pt x="274" y="24"/>
                    </a:lnTo>
                    <a:lnTo>
                      <a:pt x="266" y="32"/>
                    </a:lnTo>
                    <a:lnTo>
                      <a:pt x="266" y="32"/>
                    </a:lnTo>
                    <a:close/>
                  </a:path>
                </a:pathLst>
              </a:custGeom>
              <a:solidFill>
                <a:srgbClr val="C081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/>
              <a:lstStyle/>
              <a:p>
                <a:endParaRPr lang="en-AU" sz="1125"/>
              </a:p>
            </p:txBody>
          </p:sp>
          <p:sp>
            <p:nvSpPr>
              <p:cNvPr id="91" name="Freeform 96"/>
              <p:cNvSpPr>
                <a:spLocks noEditPoints="1"/>
              </p:cNvSpPr>
              <p:nvPr/>
            </p:nvSpPr>
            <p:spPr bwMode="auto">
              <a:xfrm>
                <a:off x="7880350" y="4483100"/>
                <a:ext cx="184150" cy="114300"/>
              </a:xfrm>
              <a:custGeom>
                <a:avLst/>
                <a:gdLst>
                  <a:gd name="T0" fmla="*/ 110 w 116"/>
                  <a:gd name="T1" fmla="*/ 66 h 72"/>
                  <a:gd name="T2" fmla="*/ 98 w 116"/>
                  <a:gd name="T3" fmla="*/ 60 h 72"/>
                  <a:gd name="T4" fmla="*/ 82 w 116"/>
                  <a:gd name="T5" fmla="*/ 70 h 72"/>
                  <a:gd name="T6" fmla="*/ 72 w 116"/>
                  <a:gd name="T7" fmla="*/ 72 h 72"/>
                  <a:gd name="T8" fmla="*/ 62 w 116"/>
                  <a:gd name="T9" fmla="*/ 72 h 72"/>
                  <a:gd name="T10" fmla="*/ 44 w 116"/>
                  <a:gd name="T11" fmla="*/ 68 h 72"/>
                  <a:gd name="T12" fmla="*/ 54 w 116"/>
                  <a:gd name="T13" fmla="*/ 56 h 72"/>
                  <a:gd name="T14" fmla="*/ 64 w 116"/>
                  <a:gd name="T15" fmla="*/ 60 h 72"/>
                  <a:gd name="T16" fmla="*/ 72 w 116"/>
                  <a:gd name="T17" fmla="*/ 60 h 72"/>
                  <a:gd name="T18" fmla="*/ 90 w 116"/>
                  <a:gd name="T19" fmla="*/ 54 h 72"/>
                  <a:gd name="T20" fmla="*/ 74 w 116"/>
                  <a:gd name="T21" fmla="*/ 44 h 72"/>
                  <a:gd name="T22" fmla="*/ 58 w 116"/>
                  <a:gd name="T23" fmla="*/ 36 h 72"/>
                  <a:gd name="T24" fmla="*/ 38 w 116"/>
                  <a:gd name="T25" fmla="*/ 44 h 72"/>
                  <a:gd name="T26" fmla="*/ 30 w 116"/>
                  <a:gd name="T27" fmla="*/ 46 h 72"/>
                  <a:gd name="T28" fmla="*/ 20 w 116"/>
                  <a:gd name="T29" fmla="*/ 46 h 72"/>
                  <a:gd name="T30" fmla="*/ 8 w 116"/>
                  <a:gd name="T31" fmla="*/ 42 h 72"/>
                  <a:gd name="T32" fmla="*/ 2 w 116"/>
                  <a:gd name="T33" fmla="*/ 38 h 72"/>
                  <a:gd name="T34" fmla="*/ 0 w 116"/>
                  <a:gd name="T35" fmla="*/ 30 h 72"/>
                  <a:gd name="T36" fmla="*/ 2 w 116"/>
                  <a:gd name="T37" fmla="*/ 26 h 72"/>
                  <a:gd name="T38" fmla="*/ 16 w 116"/>
                  <a:gd name="T39" fmla="*/ 12 h 72"/>
                  <a:gd name="T40" fmla="*/ 12 w 116"/>
                  <a:gd name="T41" fmla="*/ 8 h 72"/>
                  <a:gd name="T42" fmla="*/ 20 w 116"/>
                  <a:gd name="T43" fmla="*/ 4 h 72"/>
                  <a:gd name="T44" fmla="*/ 24 w 116"/>
                  <a:gd name="T45" fmla="*/ 8 h 72"/>
                  <a:gd name="T46" fmla="*/ 34 w 116"/>
                  <a:gd name="T47" fmla="*/ 2 h 72"/>
                  <a:gd name="T48" fmla="*/ 44 w 116"/>
                  <a:gd name="T49" fmla="*/ 0 h 72"/>
                  <a:gd name="T50" fmla="*/ 64 w 116"/>
                  <a:gd name="T51" fmla="*/ 2 h 72"/>
                  <a:gd name="T52" fmla="*/ 56 w 116"/>
                  <a:gd name="T53" fmla="*/ 10 h 72"/>
                  <a:gd name="T54" fmla="*/ 50 w 116"/>
                  <a:gd name="T55" fmla="*/ 8 h 72"/>
                  <a:gd name="T56" fmla="*/ 44 w 116"/>
                  <a:gd name="T57" fmla="*/ 8 h 72"/>
                  <a:gd name="T58" fmla="*/ 30 w 116"/>
                  <a:gd name="T59" fmla="*/ 12 h 72"/>
                  <a:gd name="T60" fmla="*/ 44 w 116"/>
                  <a:gd name="T61" fmla="*/ 18 h 72"/>
                  <a:gd name="T62" fmla="*/ 56 w 116"/>
                  <a:gd name="T63" fmla="*/ 26 h 72"/>
                  <a:gd name="T64" fmla="*/ 70 w 116"/>
                  <a:gd name="T65" fmla="*/ 20 h 72"/>
                  <a:gd name="T66" fmla="*/ 84 w 116"/>
                  <a:gd name="T67" fmla="*/ 18 h 72"/>
                  <a:gd name="T68" fmla="*/ 94 w 116"/>
                  <a:gd name="T69" fmla="*/ 18 h 72"/>
                  <a:gd name="T70" fmla="*/ 104 w 116"/>
                  <a:gd name="T71" fmla="*/ 22 h 72"/>
                  <a:gd name="T72" fmla="*/ 114 w 116"/>
                  <a:gd name="T73" fmla="*/ 30 h 72"/>
                  <a:gd name="T74" fmla="*/ 114 w 116"/>
                  <a:gd name="T75" fmla="*/ 36 h 72"/>
                  <a:gd name="T76" fmla="*/ 112 w 116"/>
                  <a:gd name="T77" fmla="*/ 44 h 72"/>
                  <a:gd name="T78" fmla="*/ 106 w 116"/>
                  <a:gd name="T79" fmla="*/ 54 h 72"/>
                  <a:gd name="T80" fmla="*/ 116 w 116"/>
                  <a:gd name="T81" fmla="*/ 60 h 72"/>
                  <a:gd name="T82" fmla="*/ 110 w 116"/>
                  <a:gd name="T83" fmla="*/ 66 h 72"/>
                  <a:gd name="T84" fmla="*/ 24 w 116"/>
                  <a:gd name="T85" fmla="*/ 16 h 72"/>
                  <a:gd name="T86" fmla="*/ 18 w 116"/>
                  <a:gd name="T87" fmla="*/ 20 h 72"/>
                  <a:gd name="T88" fmla="*/ 16 w 116"/>
                  <a:gd name="T89" fmla="*/ 24 h 72"/>
                  <a:gd name="T90" fmla="*/ 20 w 116"/>
                  <a:gd name="T91" fmla="*/ 32 h 72"/>
                  <a:gd name="T92" fmla="*/ 26 w 116"/>
                  <a:gd name="T93" fmla="*/ 34 h 72"/>
                  <a:gd name="T94" fmla="*/ 32 w 116"/>
                  <a:gd name="T95" fmla="*/ 36 h 72"/>
                  <a:gd name="T96" fmla="*/ 48 w 116"/>
                  <a:gd name="T97" fmla="*/ 30 h 72"/>
                  <a:gd name="T98" fmla="*/ 36 w 116"/>
                  <a:gd name="T99" fmla="*/ 22 h 72"/>
                  <a:gd name="T100" fmla="*/ 24 w 116"/>
                  <a:gd name="T101" fmla="*/ 16 h 72"/>
                  <a:gd name="T102" fmla="*/ 96 w 116"/>
                  <a:gd name="T103" fmla="*/ 50 h 72"/>
                  <a:gd name="T104" fmla="*/ 96 w 116"/>
                  <a:gd name="T105" fmla="*/ 50 h 72"/>
                  <a:gd name="T106" fmla="*/ 102 w 116"/>
                  <a:gd name="T107" fmla="*/ 38 h 72"/>
                  <a:gd name="T108" fmla="*/ 100 w 116"/>
                  <a:gd name="T109" fmla="*/ 32 h 72"/>
                  <a:gd name="T110" fmla="*/ 94 w 116"/>
                  <a:gd name="T111" fmla="*/ 30 h 72"/>
                  <a:gd name="T112" fmla="*/ 84 w 116"/>
                  <a:gd name="T113" fmla="*/ 26 h 72"/>
                  <a:gd name="T114" fmla="*/ 76 w 116"/>
                  <a:gd name="T115" fmla="*/ 28 h 72"/>
                  <a:gd name="T116" fmla="*/ 66 w 116"/>
                  <a:gd name="T117" fmla="*/ 32 h 72"/>
                  <a:gd name="T118" fmla="*/ 82 w 116"/>
                  <a:gd name="T119" fmla="*/ 40 h 72"/>
                  <a:gd name="T120" fmla="*/ 96 w 116"/>
                  <a:gd name="T121" fmla="*/ 5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16" h="72">
                    <a:moveTo>
                      <a:pt x="110" y="66"/>
                    </a:moveTo>
                    <a:lnTo>
                      <a:pt x="110" y="66"/>
                    </a:lnTo>
                    <a:lnTo>
                      <a:pt x="98" y="60"/>
                    </a:lnTo>
                    <a:lnTo>
                      <a:pt x="98" y="60"/>
                    </a:lnTo>
                    <a:lnTo>
                      <a:pt x="90" y="66"/>
                    </a:lnTo>
                    <a:lnTo>
                      <a:pt x="82" y="70"/>
                    </a:lnTo>
                    <a:lnTo>
                      <a:pt x="82" y="70"/>
                    </a:lnTo>
                    <a:lnTo>
                      <a:pt x="72" y="72"/>
                    </a:lnTo>
                    <a:lnTo>
                      <a:pt x="62" y="72"/>
                    </a:lnTo>
                    <a:lnTo>
                      <a:pt x="62" y="72"/>
                    </a:lnTo>
                    <a:lnTo>
                      <a:pt x="52" y="72"/>
                    </a:lnTo>
                    <a:lnTo>
                      <a:pt x="44" y="68"/>
                    </a:lnTo>
                    <a:lnTo>
                      <a:pt x="44" y="68"/>
                    </a:lnTo>
                    <a:lnTo>
                      <a:pt x="54" y="56"/>
                    </a:lnTo>
                    <a:lnTo>
                      <a:pt x="54" y="56"/>
                    </a:lnTo>
                    <a:lnTo>
                      <a:pt x="64" y="60"/>
                    </a:lnTo>
                    <a:lnTo>
                      <a:pt x="72" y="60"/>
                    </a:lnTo>
                    <a:lnTo>
                      <a:pt x="72" y="60"/>
                    </a:lnTo>
                    <a:lnTo>
                      <a:pt x="82" y="58"/>
                    </a:lnTo>
                    <a:lnTo>
                      <a:pt x="90" y="54"/>
                    </a:lnTo>
                    <a:lnTo>
                      <a:pt x="90" y="54"/>
                    </a:lnTo>
                    <a:lnTo>
                      <a:pt x="74" y="44"/>
                    </a:lnTo>
                    <a:lnTo>
                      <a:pt x="74" y="44"/>
                    </a:lnTo>
                    <a:lnTo>
                      <a:pt x="58" y="36"/>
                    </a:lnTo>
                    <a:lnTo>
                      <a:pt x="58" y="36"/>
                    </a:lnTo>
                    <a:lnTo>
                      <a:pt x="38" y="44"/>
                    </a:lnTo>
                    <a:lnTo>
                      <a:pt x="38" y="44"/>
                    </a:lnTo>
                    <a:lnTo>
                      <a:pt x="30" y="46"/>
                    </a:lnTo>
                    <a:lnTo>
                      <a:pt x="20" y="46"/>
                    </a:lnTo>
                    <a:lnTo>
                      <a:pt x="20" y="46"/>
                    </a:lnTo>
                    <a:lnTo>
                      <a:pt x="14" y="44"/>
                    </a:lnTo>
                    <a:lnTo>
                      <a:pt x="8" y="42"/>
                    </a:lnTo>
                    <a:lnTo>
                      <a:pt x="8" y="42"/>
                    </a:lnTo>
                    <a:lnTo>
                      <a:pt x="2" y="38"/>
                    </a:lnTo>
                    <a:lnTo>
                      <a:pt x="0" y="34"/>
                    </a:lnTo>
                    <a:lnTo>
                      <a:pt x="0" y="30"/>
                    </a:lnTo>
                    <a:lnTo>
                      <a:pt x="2" y="26"/>
                    </a:lnTo>
                    <a:lnTo>
                      <a:pt x="2" y="26"/>
                    </a:lnTo>
                    <a:lnTo>
                      <a:pt x="6" y="18"/>
                    </a:lnTo>
                    <a:lnTo>
                      <a:pt x="16" y="12"/>
                    </a:lnTo>
                    <a:lnTo>
                      <a:pt x="16" y="12"/>
                    </a:lnTo>
                    <a:lnTo>
                      <a:pt x="12" y="8"/>
                    </a:lnTo>
                    <a:lnTo>
                      <a:pt x="12" y="8"/>
                    </a:lnTo>
                    <a:lnTo>
                      <a:pt x="20" y="4"/>
                    </a:lnTo>
                    <a:lnTo>
                      <a:pt x="20" y="4"/>
                    </a:lnTo>
                    <a:lnTo>
                      <a:pt x="24" y="8"/>
                    </a:lnTo>
                    <a:lnTo>
                      <a:pt x="24" y="8"/>
                    </a:lnTo>
                    <a:lnTo>
                      <a:pt x="34" y="2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54" y="0"/>
                    </a:lnTo>
                    <a:lnTo>
                      <a:pt x="64" y="2"/>
                    </a:lnTo>
                    <a:lnTo>
                      <a:pt x="64" y="2"/>
                    </a:lnTo>
                    <a:lnTo>
                      <a:pt x="56" y="10"/>
                    </a:lnTo>
                    <a:lnTo>
                      <a:pt x="56" y="10"/>
                    </a:lnTo>
                    <a:lnTo>
                      <a:pt x="50" y="8"/>
                    </a:lnTo>
                    <a:lnTo>
                      <a:pt x="44" y="8"/>
                    </a:lnTo>
                    <a:lnTo>
                      <a:pt x="44" y="8"/>
                    </a:lnTo>
                    <a:lnTo>
                      <a:pt x="30" y="12"/>
                    </a:lnTo>
                    <a:lnTo>
                      <a:pt x="30" y="12"/>
                    </a:lnTo>
                    <a:lnTo>
                      <a:pt x="44" y="18"/>
                    </a:lnTo>
                    <a:lnTo>
                      <a:pt x="44" y="18"/>
                    </a:lnTo>
                    <a:lnTo>
                      <a:pt x="56" y="26"/>
                    </a:lnTo>
                    <a:lnTo>
                      <a:pt x="56" y="26"/>
                    </a:lnTo>
                    <a:lnTo>
                      <a:pt x="70" y="20"/>
                    </a:lnTo>
                    <a:lnTo>
                      <a:pt x="70" y="20"/>
                    </a:lnTo>
                    <a:lnTo>
                      <a:pt x="84" y="18"/>
                    </a:lnTo>
                    <a:lnTo>
                      <a:pt x="84" y="18"/>
                    </a:lnTo>
                    <a:lnTo>
                      <a:pt x="94" y="18"/>
                    </a:lnTo>
                    <a:lnTo>
                      <a:pt x="94" y="18"/>
                    </a:lnTo>
                    <a:lnTo>
                      <a:pt x="104" y="22"/>
                    </a:lnTo>
                    <a:lnTo>
                      <a:pt x="104" y="22"/>
                    </a:lnTo>
                    <a:lnTo>
                      <a:pt x="112" y="28"/>
                    </a:lnTo>
                    <a:lnTo>
                      <a:pt x="114" y="30"/>
                    </a:lnTo>
                    <a:lnTo>
                      <a:pt x="114" y="36"/>
                    </a:lnTo>
                    <a:lnTo>
                      <a:pt x="114" y="36"/>
                    </a:lnTo>
                    <a:lnTo>
                      <a:pt x="114" y="40"/>
                    </a:lnTo>
                    <a:lnTo>
                      <a:pt x="112" y="44"/>
                    </a:lnTo>
                    <a:lnTo>
                      <a:pt x="106" y="54"/>
                    </a:lnTo>
                    <a:lnTo>
                      <a:pt x="106" y="54"/>
                    </a:lnTo>
                    <a:lnTo>
                      <a:pt x="116" y="60"/>
                    </a:lnTo>
                    <a:lnTo>
                      <a:pt x="116" y="60"/>
                    </a:lnTo>
                    <a:lnTo>
                      <a:pt x="110" y="66"/>
                    </a:lnTo>
                    <a:lnTo>
                      <a:pt x="110" y="66"/>
                    </a:lnTo>
                    <a:close/>
                    <a:moveTo>
                      <a:pt x="24" y="16"/>
                    </a:moveTo>
                    <a:lnTo>
                      <a:pt x="24" y="16"/>
                    </a:lnTo>
                    <a:lnTo>
                      <a:pt x="24" y="16"/>
                    </a:lnTo>
                    <a:lnTo>
                      <a:pt x="18" y="20"/>
                    </a:lnTo>
                    <a:lnTo>
                      <a:pt x="16" y="24"/>
                    </a:lnTo>
                    <a:lnTo>
                      <a:pt x="16" y="24"/>
                    </a:lnTo>
                    <a:lnTo>
                      <a:pt x="16" y="30"/>
                    </a:lnTo>
                    <a:lnTo>
                      <a:pt x="20" y="32"/>
                    </a:lnTo>
                    <a:lnTo>
                      <a:pt x="20" y="32"/>
                    </a:lnTo>
                    <a:lnTo>
                      <a:pt x="26" y="34"/>
                    </a:lnTo>
                    <a:lnTo>
                      <a:pt x="32" y="36"/>
                    </a:lnTo>
                    <a:lnTo>
                      <a:pt x="32" y="36"/>
                    </a:lnTo>
                    <a:lnTo>
                      <a:pt x="40" y="34"/>
                    </a:lnTo>
                    <a:lnTo>
                      <a:pt x="48" y="30"/>
                    </a:lnTo>
                    <a:lnTo>
                      <a:pt x="48" y="30"/>
                    </a:lnTo>
                    <a:lnTo>
                      <a:pt x="36" y="22"/>
                    </a:lnTo>
                    <a:lnTo>
                      <a:pt x="36" y="22"/>
                    </a:lnTo>
                    <a:lnTo>
                      <a:pt x="24" y="16"/>
                    </a:lnTo>
                    <a:lnTo>
                      <a:pt x="24" y="16"/>
                    </a:lnTo>
                    <a:close/>
                    <a:moveTo>
                      <a:pt x="96" y="50"/>
                    </a:moveTo>
                    <a:lnTo>
                      <a:pt x="96" y="50"/>
                    </a:lnTo>
                    <a:lnTo>
                      <a:pt x="96" y="50"/>
                    </a:lnTo>
                    <a:lnTo>
                      <a:pt x="100" y="44"/>
                    </a:lnTo>
                    <a:lnTo>
                      <a:pt x="102" y="38"/>
                    </a:lnTo>
                    <a:lnTo>
                      <a:pt x="102" y="38"/>
                    </a:lnTo>
                    <a:lnTo>
                      <a:pt x="100" y="32"/>
                    </a:lnTo>
                    <a:lnTo>
                      <a:pt x="94" y="30"/>
                    </a:lnTo>
                    <a:lnTo>
                      <a:pt x="94" y="30"/>
                    </a:lnTo>
                    <a:lnTo>
                      <a:pt x="90" y="26"/>
                    </a:lnTo>
                    <a:lnTo>
                      <a:pt x="84" y="26"/>
                    </a:lnTo>
                    <a:lnTo>
                      <a:pt x="84" y="26"/>
                    </a:lnTo>
                    <a:lnTo>
                      <a:pt x="76" y="28"/>
                    </a:lnTo>
                    <a:lnTo>
                      <a:pt x="66" y="32"/>
                    </a:lnTo>
                    <a:lnTo>
                      <a:pt x="66" y="32"/>
                    </a:lnTo>
                    <a:lnTo>
                      <a:pt x="82" y="40"/>
                    </a:lnTo>
                    <a:lnTo>
                      <a:pt x="82" y="40"/>
                    </a:lnTo>
                    <a:lnTo>
                      <a:pt x="96" y="50"/>
                    </a:lnTo>
                    <a:lnTo>
                      <a:pt x="96" y="50"/>
                    </a:lnTo>
                    <a:close/>
                  </a:path>
                </a:pathLst>
              </a:custGeom>
              <a:solidFill>
                <a:srgbClr val="8057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/>
              <a:lstStyle/>
              <a:p>
                <a:endParaRPr lang="en-AU" sz="1125"/>
              </a:p>
            </p:txBody>
          </p:sp>
          <p:sp>
            <p:nvSpPr>
              <p:cNvPr id="92" name="Freeform 97"/>
              <p:cNvSpPr/>
              <p:nvPr/>
            </p:nvSpPr>
            <p:spPr bwMode="auto">
              <a:xfrm>
                <a:off x="7791450" y="4346575"/>
                <a:ext cx="457200" cy="225425"/>
              </a:xfrm>
              <a:custGeom>
                <a:avLst/>
                <a:gdLst>
                  <a:gd name="T0" fmla="*/ 132 w 288"/>
                  <a:gd name="T1" fmla="*/ 6 h 142"/>
                  <a:gd name="T2" fmla="*/ 132 w 288"/>
                  <a:gd name="T3" fmla="*/ 6 h 142"/>
                  <a:gd name="T4" fmla="*/ 102 w 288"/>
                  <a:gd name="T5" fmla="*/ 12 h 142"/>
                  <a:gd name="T6" fmla="*/ 76 w 288"/>
                  <a:gd name="T7" fmla="*/ 22 h 142"/>
                  <a:gd name="T8" fmla="*/ 52 w 288"/>
                  <a:gd name="T9" fmla="*/ 32 h 142"/>
                  <a:gd name="T10" fmla="*/ 32 w 288"/>
                  <a:gd name="T11" fmla="*/ 44 h 142"/>
                  <a:gd name="T12" fmla="*/ 18 w 288"/>
                  <a:gd name="T13" fmla="*/ 58 h 142"/>
                  <a:gd name="T14" fmla="*/ 6 w 288"/>
                  <a:gd name="T15" fmla="*/ 70 h 142"/>
                  <a:gd name="T16" fmla="*/ 2 w 288"/>
                  <a:gd name="T17" fmla="*/ 78 h 142"/>
                  <a:gd name="T18" fmla="*/ 0 w 288"/>
                  <a:gd name="T19" fmla="*/ 84 h 142"/>
                  <a:gd name="T20" fmla="*/ 0 w 288"/>
                  <a:gd name="T21" fmla="*/ 92 h 142"/>
                  <a:gd name="T22" fmla="*/ 0 w 288"/>
                  <a:gd name="T23" fmla="*/ 98 h 142"/>
                  <a:gd name="T24" fmla="*/ 0 w 288"/>
                  <a:gd name="T25" fmla="*/ 98 h 142"/>
                  <a:gd name="T26" fmla="*/ 2 w 288"/>
                  <a:gd name="T27" fmla="*/ 104 h 142"/>
                  <a:gd name="T28" fmla="*/ 4 w 288"/>
                  <a:gd name="T29" fmla="*/ 112 h 142"/>
                  <a:gd name="T30" fmla="*/ 10 w 288"/>
                  <a:gd name="T31" fmla="*/ 116 h 142"/>
                  <a:gd name="T32" fmla="*/ 16 w 288"/>
                  <a:gd name="T33" fmla="*/ 122 h 142"/>
                  <a:gd name="T34" fmla="*/ 30 w 288"/>
                  <a:gd name="T35" fmla="*/ 130 h 142"/>
                  <a:gd name="T36" fmla="*/ 50 w 288"/>
                  <a:gd name="T37" fmla="*/ 136 h 142"/>
                  <a:gd name="T38" fmla="*/ 74 w 288"/>
                  <a:gd name="T39" fmla="*/ 140 h 142"/>
                  <a:gd name="T40" fmla="*/ 98 w 288"/>
                  <a:gd name="T41" fmla="*/ 142 h 142"/>
                  <a:gd name="T42" fmla="*/ 126 w 288"/>
                  <a:gd name="T43" fmla="*/ 142 h 142"/>
                  <a:gd name="T44" fmla="*/ 156 w 288"/>
                  <a:gd name="T45" fmla="*/ 138 h 142"/>
                  <a:gd name="T46" fmla="*/ 156 w 288"/>
                  <a:gd name="T47" fmla="*/ 138 h 142"/>
                  <a:gd name="T48" fmla="*/ 184 w 288"/>
                  <a:gd name="T49" fmla="*/ 130 h 142"/>
                  <a:gd name="T50" fmla="*/ 210 w 288"/>
                  <a:gd name="T51" fmla="*/ 122 h 142"/>
                  <a:gd name="T52" fmla="*/ 234 w 288"/>
                  <a:gd name="T53" fmla="*/ 110 h 142"/>
                  <a:gd name="T54" fmla="*/ 254 w 288"/>
                  <a:gd name="T55" fmla="*/ 98 h 142"/>
                  <a:gd name="T56" fmla="*/ 270 w 288"/>
                  <a:gd name="T57" fmla="*/ 86 h 142"/>
                  <a:gd name="T58" fmla="*/ 280 w 288"/>
                  <a:gd name="T59" fmla="*/ 72 h 142"/>
                  <a:gd name="T60" fmla="*/ 284 w 288"/>
                  <a:gd name="T61" fmla="*/ 66 h 142"/>
                  <a:gd name="T62" fmla="*/ 286 w 288"/>
                  <a:gd name="T63" fmla="*/ 58 h 142"/>
                  <a:gd name="T64" fmla="*/ 288 w 288"/>
                  <a:gd name="T65" fmla="*/ 52 h 142"/>
                  <a:gd name="T66" fmla="*/ 288 w 288"/>
                  <a:gd name="T67" fmla="*/ 44 h 142"/>
                  <a:gd name="T68" fmla="*/ 288 w 288"/>
                  <a:gd name="T69" fmla="*/ 44 h 142"/>
                  <a:gd name="T70" fmla="*/ 286 w 288"/>
                  <a:gd name="T71" fmla="*/ 38 h 142"/>
                  <a:gd name="T72" fmla="*/ 282 w 288"/>
                  <a:gd name="T73" fmla="*/ 32 h 142"/>
                  <a:gd name="T74" fmla="*/ 278 w 288"/>
                  <a:gd name="T75" fmla="*/ 26 h 142"/>
                  <a:gd name="T76" fmla="*/ 272 w 288"/>
                  <a:gd name="T77" fmla="*/ 22 h 142"/>
                  <a:gd name="T78" fmla="*/ 256 w 288"/>
                  <a:gd name="T79" fmla="*/ 12 h 142"/>
                  <a:gd name="T80" fmla="*/ 236 w 288"/>
                  <a:gd name="T81" fmla="*/ 6 h 142"/>
                  <a:gd name="T82" fmla="*/ 214 w 288"/>
                  <a:gd name="T83" fmla="*/ 2 h 142"/>
                  <a:gd name="T84" fmla="*/ 188 w 288"/>
                  <a:gd name="T85" fmla="*/ 0 h 142"/>
                  <a:gd name="T86" fmla="*/ 160 w 288"/>
                  <a:gd name="T87" fmla="*/ 2 h 142"/>
                  <a:gd name="T88" fmla="*/ 132 w 288"/>
                  <a:gd name="T89" fmla="*/ 6 h 142"/>
                  <a:gd name="T90" fmla="*/ 132 w 288"/>
                  <a:gd name="T91" fmla="*/ 6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88" h="142">
                    <a:moveTo>
                      <a:pt x="132" y="6"/>
                    </a:moveTo>
                    <a:lnTo>
                      <a:pt x="132" y="6"/>
                    </a:lnTo>
                    <a:lnTo>
                      <a:pt x="102" y="12"/>
                    </a:lnTo>
                    <a:lnTo>
                      <a:pt x="76" y="22"/>
                    </a:lnTo>
                    <a:lnTo>
                      <a:pt x="52" y="32"/>
                    </a:lnTo>
                    <a:lnTo>
                      <a:pt x="32" y="44"/>
                    </a:lnTo>
                    <a:lnTo>
                      <a:pt x="18" y="58"/>
                    </a:lnTo>
                    <a:lnTo>
                      <a:pt x="6" y="70"/>
                    </a:lnTo>
                    <a:lnTo>
                      <a:pt x="2" y="78"/>
                    </a:lnTo>
                    <a:lnTo>
                      <a:pt x="0" y="84"/>
                    </a:lnTo>
                    <a:lnTo>
                      <a:pt x="0" y="92"/>
                    </a:lnTo>
                    <a:lnTo>
                      <a:pt x="0" y="98"/>
                    </a:lnTo>
                    <a:lnTo>
                      <a:pt x="0" y="98"/>
                    </a:lnTo>
                    <a:lnTo>
                      <a:pt x="2" y="104"/>
                    </a:lnTo>
                    <a:lnTo>
                      <a:pt x="4" y="112"/>
                    </a:lnTo>
                    <a:lnTo>
                      <a:pt x="10" y="116"/>
                    </a:lnTo>
                    <a:lnTo>
                      <a:pt x="16" y="122"/>
                    </a:lnTo>
                    <a:lnTo>
                      <a:pt x="30" y="130"/>
                    </a:lnTo>
                    <a:lnTo>
                      <a:pt x="50" y="136"/>
                    </a:lnTo>
                    <a:lnTo>
                      <a:pt x="74" y="140"/>
                    </a:lnTo>
                    <a:lnTo>
                      <a:pt x="98" y="142"/>
                    </a:lnTo>
                    <a:lnTo>
                      <a:pt x="126" y="142"/>
                    </a:lnTo>
                    <a:lnTo>
                      <a:pt x="156" y="138"/>
                    </a:lnTo>
                    <a:lnTo>
                      <a:pt x="156" y="138"/>
                    </a:lnTo>
                    <a:lnTo>
                      <a:pt x="184" y="130"/>
                    </a:lnTo>
                    <a:lnTo>
                      <a:pt x="210" y="122"/>
                    </a:lnTo>
                    <a:lnTo>
                      <a:pt x="234" y="110"/>
                    </a:lnTo>
                    <a:lnTo>
                      <a:pt x="254" y="98"/>
                    </a:lnTo>
                    <a:lnTo>
                      <a:pt x="270" y="86"/>
                    </a:lnTo>
                    <a:lnTo>
                      <a:pt x="280" y="72"/>
                    </a:lnTo>
                    <a:lnTo>
                      <a:pt x="284" y="66"/>
                    </a:lnTo>
                    <a:lnTo>
                      <a:pt x="286" y="58"/>
                    </a:lnTo>
                    <a:lnTo>
                      <a:pt x="288" y="52"/>
                    </a:lnTo>
                    <a:lnTo>
                      <a:pt x="288" y="44"/>
                    </a:lnTo>
                    <a:lnTo>
                      <a:pt x="288" y="44"/>
                    </a:lnTo>
                    <a:lnTo>
                      <a:pt x="286" y="38"/>
                    </a:lnTo>
                    <a:lnTo>
                      <a:pt x="282" y="32"/>
                    </a:lnTo>
                    <a:lnTo>
                      <a:pt x="278" y="26"/>
                    </a:lnTo>
                    <a:lnTo>
                      <a:pt x="272" y="22"/>
                    </a:lnTo>
                    <a:lnTo>
                      <a:pt x="256" y="12"/>
                    </a:lnTo>
                    <a:lnTo>
                      <a:pt x="236" y="6"/>
                    </a:lnTo>
                    <a:lnTo>
                      <a:pt x="214" y="2"/>
                    </a:lnTo>
                    <a:lnTo>
                      <a:pt x="188" y="0"/>
                    </a:lnTo>
                    <a:lnTo>
                      <a:pt x="160" y="2"/>
                    </a:lnTo>
                    <a:lnTo>
                      <a:pt x="132" y="6"/>
                    </a:lnTo>
                    <a:lnTo>
                      <a:pt x="132" y="6"/>
                    </a:lnTo>
                    <a:close/>
                  </a:path>
                </a:pathLst>
              </a:custGeom>
              <a:solidFill>
                <a:srgbClr val="ED9C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/>
              <a:lstStyle/>
              <a:p>
                <a:endParaRPr lang="en-AU" sz="1125"/>
              </a:p>
            </p:txBody>
          </p:sp>
          <p:sp>
            <p:nvSpPr>
              <p:cNvPr id="93" name="Freeform 98"/>
              <p:cNvSpPr/>
              <p:nvPr/>
            </p:nvSpPr>
            <p:spPr bwMode="auto">
              <a:xfrm>
                <a:off x="7820025" y="4365625"/>
                <a:ext cx="396875" cy="168275"/>
              </a:xfrm>
              <a:custGeom>
                <a:avLst/>
                <a:gdLst>
                  <a:gd name="T0" fmla="*/ 116 w 250"/>
                  <a:gd name="T1" fmla="*/ 6 h 106"/>
                  <a:gd name="T2" fmla="*/ 116 w 250"/>
                  <a:gd name="T3" fmla="*/ 6 h 106"/>
                  <a:gd name="T4" fmla="*/ 92 w 250"/>
                  <a:gd name="T5" fmla="*/ 12 h 106"/>
                  <a:gd name="T6" fmla="*/ 68 w 250"/>
                  <a:gd name="T7" fmla="*/ 18 h 106"/>
                  <a:gd name="T8" fmla="*/ 46 w 250"/>
                  <a:gd name="T9" fmla="*/ 28 h 106"/>
                  <a:gd name="T10" fmla="*/ 26 w 250"/>
                  <a:gd name="T11" fmla="*/ 40 h 106"/>
                  <a:gd name="T12" fmla="*/ 26 w 250"/>
                  <a:gd name="T13" fmla="*/ 40 h 106"/>
                  <a:gd name="T14" fmla="*/ 16 w 250"/>
                  <a:gd name="T15" fmla="*/ 48 h 106"/>
                  <a:gd name="T16" fmla="*/ 8 w 250"/>
                  <a:gd name="T17" fmla="*/ 56 h 106"/>
                  <a:gd name="T18" fmla="*/ 0 w 250"/>
                  <a:gd name="T19" fmla="*/ 66 h 106"/>
                  <a:gd name="T20" fmla="*/ 0 w 250"/>
                  <a:gd name="T21" fmla="*/ 72 h 106"/>
                  <a:gd name="T22" fmla="*/ 0 w 250"/>
                  <a:gd name="T23" fmla="*/ 76 h 106"/>
                  <a:gd name="T24" fmla="*/ 0 w 250"/>
                  <a:gd name="T25" fmla="*/ 76 h 106"/>
                  <a:gd name="T26" fmla="*/ 0 w 250"/>
                  <a:gd name="T27" fmla="*/ 82 h 106"/>
                  <a:gd name="T28" fmla="*/ 4 w 250"/>
                  <a:gd name="T29" fmla="*/ 86 h 106"/>
                  <a:gd name="T30" fmla="*/ 14 w 250"/>
                  <a:gd name="T31" fmla="*/ 92 h 106"/>
                  <a:gd name="T32" fmla="*/ 26 w 250"/>
                  <a:gd name="T33" fmla="*/ 98 h 106"/>
                  <a:gd name="T34" fmla="*/ 36 w 250"/>
                  <a:gd name="T35" fmla="*/ 100 h 106"/>
                  <a:gd name="T36" fmla="*/ 36 w 250"/>
                  <a:gd name="T37" fmla="*/ 100 h 106"/>
                  <a:gd name="T38" fmla="*/ 60 w 250"/>
                  <a:gd name="T39" fmla="*/ 104 h 106"/>
                  <a:gd name="T40" fmla="*/ 84 w 250"/>
                  <a:gd name="T41" fmla="*/ 106 h 106"/>
                  <a:gd name="T42" fmla="*/ 110 w 250"/>
                  <a:gd name="T43" fmla="*/ 104 h 106"/>
                  <a:gd name="T44" fmla="*/ 134 w 250"/>
                  <a:gd name="T45" fmla="*/ 100 h 106"/>
                  <a:gd name="T46" fmla="*/ 134 w 250"/>
                  <a:gd name="T47" fmla="*/ 100 h 106"/>
                  <a:gd name="T48" fmla="*/ 158 w 250"/>
                  <a:gd name="T49" fmla="*/ 96 h 106"/>
                  <a:gd name="T50" fmla="*/ 182 w 250"/>
                  <a:gd name="T51" fmla="*/ 88 h 106"/>
                  <a:gd name="T52" fmla="*/ 204 w 250"/>
                  <a:gd name="T53" fmla="*/ 78 h 106"/>
                  <a:gd name="T54" fmla="*/ 224 w 250"/>
                  <a:gd name="T55" fmla="*/ 66 h 106"/>
                  <a:gd name="T56" fmla="*/ 224 w 250"/>
                  <a:gd name="T57" fmla="*/ 66 h 106"/>
                  <a:gd name="T58" fmla="*/ 234 w 250"/>
                  <a:gd name="T59" fmla="*/ 60 h 106"/>
                  <a:gd name="T60" fmla="*/ 242 w 250"/>
                  <a:gd name="T61" fmla="*/ 50 h 106"/>
                  <a:gd name="T62" fmla="*/ 250 w 250"/>
                  <a:gd name="T63" fmla="*/ 40 h 106"/>
                  <a:gd name="T64" fmla="*/ 250 w 250"/>
                  <a:gd name="T65" fmla="*/ 34 h 106"/>
                  <a:gd name="T66" fmla="*/ 250 w 250"/>
                  <a:gd name="T67" fmla="*/ 30 h 106"/>
                  <a:gd name="T68" fmla="*/ 250 w 250"/>
                  <a:gd name="T69" fmla="*/ 30 h 106"/>
                  <a:gd name="T70" fmla="*/ 248 w 250"/>
                  <a:gd name="T71" fmla="*/ 26 h 106"/>
                  <a:gd name="T72" fmla="*/ 246 w 250"/>
                  <a:gd name="T73" fmla="*/ 20 h 106"/>
                  <a:gd name="T74" fmla="*/ 236 w 250"/>
                  <a:gd name="T75" fmla="*/ 14 h 106"/>
                  <a:gd name="T76" fmla="*/ 224 w 250"/>
                  <a:gd name="T77" fmla="*/ 8 h 106"/>
                  <a:gd name="T78" fmla="*/ 214 w 250"/>
                  <a:gd name="T79" fmla="*/ 6 h 106"/>
                  <a:gd name="T80" fmla="*/ 214 w 250"/>
                  <a:gd name="T81" fmla="*/ 6 h 106"/>
                  <a:gd name="T82" fmla="*/ 190 w 250"/>
                  <a:gd name="T83" fmla="*/ 2 h 106"/>
                  <a:gd name="T84" fmla="*/ 164 w 250"/>
                  <a:gd name="T85" fmla="*/ 0 h 106"/>
                  <a:gd name="T86" fmla="*/ 140 w 250"/>
                  <a:gd name="T87" fmla="*/ 2 h 106"/>
                  <a:gd name="T88" fmla="*/ 116 w 250"/>
                  <a:gd name="T89" fmla="*/ 6 h 106"/>
                  <a:gd name="T90" fmla="*/ 116 w 250"/>
                  <a:gd name="T91" fmla="*/ 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50" h="106">
                    <a:moveTo>
                      <a:pt x="116" y="6"/>
                    </a:moveTo>
                    <a:lnTo>
                      <a:pt x="116" y="6"/>
                    </a:lnTo>
                    <a:lnTo>
                      <a:pt x="92" y="12"/>
                    </a:lnTo>
                    <a:lnTo>
                      <a:pt x="68" y="18"/>
                    </a:lnTo>
                    <a:lnTo>
                      <a:pt x="46" y="28"/>
                    </a:lnTo>
                    <a:lnTo>
                      <a:pt x="26" y="40"/>
                    </a:lnTo>
                    <a:lnTo>
                      <a:pt x="26" y="40"/>
                    </a:lnTo>
                    <a:lnTo>
                      <a:pt x="16" y="48"/>
                    </a:lnTo>
                    <a:lnTo>
                      <a:pt x="8" y="56"/>
                    </a:lnTo>
                    <a:lnTo>
                      <a:pt x="0" y="66"/>
                    </a:lnTo>
                    <a:lnTo>
                      <a:pt x="0" y="72"/>
                    </a:lnTo>
                    <a:lnTo>
                      <a:pt x="0" y="76"/>
                    </a:lnTo>
                    <a:lnTo>
                      <a:pt x="0" y="76"/>
                    </a:lnTo>
                    <a:lnTo>
                      <a:pt x="0" y="82"/>
                    </a:lnTo>
                    <a:lnTo>
                      <a:pt x="4" y="86"/>
                    </a:lnTo>
                    <a:lnTo>
                      <a:pt x="14" y="92"/>
                    </a:lnTo>
                    <a:lnTo>
                      <a:pt x="26" y="98"/>
                    </a:lnTo>
                    <a:lnTo>
                      <a:pt x="36" y="100"/>
                    </a:lnTo>
                    <a:lnTo>
                      <a:pt x="36" y="100"/>
                    </a:lnTo>
                    <a:lnTo>
                      <a:pt x="60" y="104"/>
                    </a:lnTo>
                    <a:lnTo>
                      <a:pt x="84" y="106"/>
                    </a:lnTo>
                    <a:lnTo>
                      <a:pt x="110" y="104"/>
                    </a:lnTo>
                    <a:lnTo>
                      <a:pt x="134" y="100"/>
                    </a:lnTo>
                    <a:lnTo>
                      <a:pt x="134" y="100"/>
                    </a:lnTo>
                    <a:lnTo>
                      <a:pt x="158" y="96"/>
                    </a:lnTo>
                    <a:lnTo>
                      <a:pt x="182" y="88"/>
                    </a:lnTo>
                    <a:lnTo>
                      <a:pt x="204" y="78"/>
                    </a:lnTo>
                    <a:lnTo>
                      <a:pt x="224" y="66"/>
                    </a:lnTo>
                    <a:lnTo>
                      <a:pt x="224" y="66"/>
                    </a:lnTo>
                    <a:lnTo>
                      <a:pt x="234" y="60"/>
                    </a:lnTo>
                    <a:lnTo>
                      <a:pt x="242" y="50"/>
                    </a:lnTo>
                    <a:lnTo>
                      <a:pt x="250" y="40"/>
                    </a:lnTo>
                    <a:lnTo>
                      <a:pt x="250" y="34"/>
                    </a:lnTo>
                    <a:lnTo>
                      <a:pt x="250" y="30"/>
                    </a:lnTo>
                    <a:lnTo>
                      <a:pt x="250" y="30"/>
                    </a:lnTo>
                    <a:lnTo>
                      <a:pt x="248" y="26"/>
                    </a:lnTo>
                    <a:lnTo>
                      <a:pt x="246" y="20"/>
                    </a:lnTo>
                    <a:lnTo>
                      <a:pt x="236" y="14"/>
                    </a:lnTo>
                    <a:lnTo>
                      <a:pt x="224" y="8"/>
                    </a:lnTo>
                    <a:lnTo>
                      <a:pt x="214" y="6"/>
                    </a:lnTo>
                    <a:lnTo>
                      <a:pt x="214" y="6"/>
                    </a:lnTo>
                    <a:lnTo>
                      <a:pt x="190" y="2"/>
                    </a:lnTo>
                    <a:lnTo>
                      <a:pt x="164" y="0"/>
                    </a:lnTo>
                    <a:lnTo>
                      <a:pt x="140" y="2"/>
                    </a:lnTo>
                    <a:lnTo>
                      <a:pt x="116" y="6"/>
                    </a:lnTo>
                    <a:lnTo>
                      <a:pt x="116" y="6"/>
                    </a:lnTo>
                    <a:close/>
                  </a:path>
                </a:pathLst>
              </a:custGeom>
              <a:solidFill>
                <a:srgbClr val="D48B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/>
              <a:lstStyle/>
              <a:p>
                <a:endParaRPr lang="en-AU" sz="1125"/>
              </a:p>
            </p:txBody>
          </p:sp>
          <p:sp>
            <p:nvSpPr>
              <p:cNvPr id="94" name="Freeform 99"/>
              <p:cNvSpPr/>
              <p:nvPr/>
            </p:nvSpPr>
            <p:spPr bwMode="auto">
              <a:xfrm>
                <a:off x="7791450" y="4422775"/>
                <a:ext cx="466725" cy="190500"/>
              </a:xfrm>
              <a:custGeom>
                <a:avLst/>
                <a:gdLst>
                  <a:gd name="T0" fmla="*/ 266 w 294"/>
                  <a:gd name="T1" fmla="*/ 32 h 120"/>
                  <a:gd name="T2" fmla="*/ 242 w 294"/>
                  <a:gd name="T3" fmla="*/ 50 h 120"/>
                  <a:gd name="T4" fmla="*/ 218 w 294"/>
                  <a:gd name="T5" fmla="*/ 62 h 120"/>
                  <a:gd name="T6" fmla="*/ 192 w 294"/>
                  <a:gd name="T7" fmla="*/ 72 h 120"/>
                  <a:gd name="T8" fmla="*/ 166 w 294"/>
                  <a:gd name="T9" fmla="*/ 78 h 120"/>
                  <a:gd name="T10" fmla="*/ 154 w 294"/>
                  <a:gd name="T11" fmla="*/ 82 h 120"/>
                  <a:gd name="T12" fmla="*/ 140 w 294"/>
                  <a:gd name="T13" fmla="*/ 84 h 120"/>
                  <a:gd name="T14" fmla="*/ 114 w 294"/>
                  <a:gd name="T15" fmla="*/ 86 h 120"/>
                  <a:gd name="T16" fmla="*/ 88 w 294"/>
                  <a:gd name="T17" fmla="*/ 86 h 120"/>
                  <a:gd name="T18" fmla="*/ 60 w 294"/>
                  <a:gd name="T19" fmla="*/ 84 h 120"/>
                  <a:gd name="T20" fmla="*/ 44 w 294"/>
                  <a:gd name="T21" fmla="*/ 80 h 120"/>
                  <a:gd name="T22" fmla="*/ 30 w 294"/>
                  <a:gd name="T23" fmla="*/ 76 h 120"/>
                  <a:gd name="T24" fmla="*/ 12 w 294"/>
                  <a:gd name="T25" fmla="*/ 66 h 120"/>
                  <a:gd name="T26" fmla="*/ 0 w 294"/>
                  <a:gd name="T27" fmla="*/ 54 h 120"/>
                  <a:gd name="T28" fmla="*/ 6 w 294"/>
                  <a:gd name="T29" fmla="*/ 88 h 120"/>
                  <a:gd name="T30" fmla="*/ 12 w 294"/>
                  <a:gd name="T31" fmla="*/ 94 h 120"/>
                  <a:gd name="T32" fmla="*/ 28 w 294"/>
                  <a:gd name="T33" fmla="*/ 106 h 120"/>
                  <a:gd name="T34" fmla="*/ 38 w 294"/>
                  <a:gd name="T35" fmla="*/ 110 h 120"/>
                  <a:gd name="T36" fmla="*/ 66 w 294"/>
                  <a:gd name="T37" fmla="*/ 118 h 120"/>
                  <a:gd name="T38" fmla="*/ 94 w 294"/>
                  <a:gd name="T39" fmla="*/ 120 h 120"/>
                  <a:gd name="T40" fmla="*/ 120 w 294"/>
                  <a:gd name="T41" fmla="*/ 120 h 120"/>
                  <a:gd name="T42" fmla="*/ 148 w 294"/>
                  <a:gd name="T43" fmla="*/ 118 h 120"/>
                  <a:gd name="T44" fmla="*/ 160 w 294"/>
                  <a:gd name="T45" fmla="*/ 116 h 120"/>
                  <a:gd name="T46" fmla="*/ 174 w 294"/>
                  <a:gd name="T47" fmla="*/ 114 h 120"/>
                  <a:gd name="T48" fmla="*/ 200 w 294"/>
                  <a:gd name="T49" fmla="*/ 106 h 120"/>
                  <a:gd name="T50" fmla="*/ 224 w 294"/>
                  <a:gd name="T51" fmla="*/ 96 h 120"/>
                  <a:gd name="T52" fmla="*/ 250 w 294"/>
                  <a:gd name="T53" fmla="*/ 84 h 120"/>
                  <a:gd name="T54" fmla="*/ 262 w 294"/>
                  <a:gd name="T55" fmla="*/ 76 h 120"/>
                  <a:gd name="T56" fmla="*/ 274 w 294"/>
                  <a:gd name="T57" fmla="*/ 66 h 120"/>
                  <a:gd name="T58" fmla="*/ 288 w 294"/>
                  <a:gd name="T59" fmla="*/ 50 h 120"/>
                  <a:gd name="T60" fmla="*/ 294 w 294"/>
                  <a:gd name="T61" fmla="*/ 34 h 120"/>
                  <a:gd name="T62" fmla="*/ 288 w 294"/>
                  <a:gd name="T63" fmla="*/ 0 h 120"/>
                  <a:gd name="T64" fmla="*/ 286 w 294"/>
                  <a:gd name="T65" fmla="*/ 8 h 120"/>
                  <a:gd name="T66" fmla="*/ 274 w 294"/>
                  <a:gd name="T67" fmla="*/ 24 h 120"/>
                  <a:gd name="T68" fmla="*/ 266 w 294"/>
                  <a:gd name="T69" fmla="*/ 32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94" h="120">
                    <a:moveTo>
                      <a:pt x="266" y="32"/>
                    </a:moveTo>
                    <a:lnTo>
                      <a:pt x="266" y="32"/>
                    </a:lnTo>
                    <a:lnTo>
                      <a:pt x="256" y="42"/>
                    </a:lnTo>
                    <a:lnTo>
                      <a:pt x="242" y="50"/>
                    </a:lnTo>
                    <a:lnTo>
                      <a:pt x="242" y="50"/>
                    </a:lnTo>
                    <a:lnTo>
                      <a:pt x="218" y="62"/>
                    </a:lnTo>
                    <a:lnTo>
                      <a:pt x="218" y="62"/>
                    </a:lnTo>
                    <a:lnTo>
                      <a:pt x="192" y="72"/>
                    </a:lnTo>
                    <a:lnTo>
                      <a:pt x="192" y="72"/>
                    </a:lnTo>
                    <a:lnTo>
                      <a:pt x="166" y="78"/>
                    </a:lnTo>
                    <a:lnTo>
                      <a:pt x="166" y="78"/>
                    </a:lnTo>
                    <a:lnTo>
                      <a:pt x="154" y="82"/>
                    </a:lnTo>
                    <a:lnTo>
                      <a:pt x="154" y="82"/>
                    </a:lnTo>
                    <a:lnTo>
                      <a:pt x="140" y="84"/>
                    </a:lnTo>
                    <a:lnTo>
                      <a:pt x="140" y="84"/>
                    </a:lnTo>
                    <a:lnTo>
                      <a:pt x="114" y="86"/>
                    </a:lnTo>
                    <a:lnTo>
                      <a:pt x="114" y="86"/>
                    </a:lnTo>
                    <a:lnTo>
                      <a:pt x="88" y="86"/>
                    </a:lnTo>
                    <a:lnTo>
                      <a:pt x="88" y="86"/>
                    </a:lnTo>
                    <a:lnTo>
                      <a:pt x="60" y="84"/>
                    </a:lnTo>
                    <a:lnTo>
                      <a:pt x="60" y="84"/>
                    </a:lnTo>
                    <a:lnTo>
                      <a:pt x="44" y="80"/>
                    </a:lnTo>
                    <a:lnTo>
                      <a:pt x="30" y="76"/>
                    </a:lnTo>
                    <a:lnTo>
                      <a:pt x="30" y="76"/>
                    </a:lnTo>
                    <a:lnTo>
                      <a:pt x="20" y="72"/>
                    </a:lnTo>
                    <a:lnTo>
                      <a:pt x="12" y="66"/>
                    </a:lnTo>
                    <a:lnTo>
                      <a:pt x="6" y="60"/>
                    </a:lnTo>
                    <a:lnTo>
                      <a:pt x="0" y="54"/>
                    </a:lnTo>
                    <a:lnTo>
                      <a:pt x="0" y="54"/>
                    </a:lnTo>
                    <a:lnTo>
                      <a:pt x="6" y="88"/>
                    </a:lnTo>
                    <a:lnTo>
                      <a:pt x="6" y="88"/>
                    </a:lnTo>
                    <a:lnTo>
                      <a:pt x="12" y="94"/>
                    </a:lnTo>
                    <a:lnTo>
                      <a:pt x="18" y="100"/>
                    </a:lnTo>
                    <a:lnTo>
                      <a:pt x="28" y="106"/>
                    </a:lnTo>
                    <a:lnTo>
                      <a:pt x="38" y="110"/>
                    </a:lnTo>
                    <a:lnTo>
                      <a:pt x="38" y="110"/>
                    </a:lnTo>
                    <a:lnTo>
                      <a:pt x="50" y="114"/>
                    </a:lnTo>
                    <a:lnTo>
                      <a:pt x="66" y="118"/>
                    </a:lnTo>
                    <a:lnTo>
                      <a:pt x="66" y="118"/>
                    </a:lnTo>
                    <a:lnTo>
                      <a:pt x="94" y="120"/>
                    </a:lnTo>
                    <a:lnTo>
                      <a:pt x="94" y="120"/>
                    </a:lnTo>
                    <a:lnTo>
                      <a:pt x="120" y="120"/>
                    </a:lnTo>
                    <a:lnTo>
                      <a:pt x="120" y="120"/>
                    </a:lnTo>
                    <a:lnTo>
                      <a:pt x="148" y="118"/>
                    </a:lnTo>
                    <a:lnTo>
                      <a:pt x="148" y="118"/>
                    </a:lnTo>
                    <a:lnTo>
                      <a:pt x="160" y="116"/>
                    </a:lnTo>
                    <a:lnTo>
                      <a:pt x="160" y="116"/>
                    </a:lnTo>
                    <a:lnTo>
                      <a:pt x="174" y="114"/>
                    </a:lnTo>
                    <a:lnTo>
                      <a:pt x="174" y="114"/>
                    </a:lnTo>
                    <a:lnTo>
                      <a:pt x="200" y="106"/>
                    </a:lnTo>
                    <a:lnTo>
                      <a:pt x="200" y="106"/>
                    </a:lnTo>
                    <a:lnTo>
                      <a:pt x="224" y="96"/>
                    </a:lnTo>
                    <a:lnTo>
                      <a:pt x="224" y="96"/>
                    </a:lnTo>
                    <a:lnTo>
                      <a:pt x="250" y="84"/>
                    </a:lnTo>
                    <a:lnTo>
                      <a:pt x="250" y="84"/>
                    </a:lnTo>
                    <a:lnTo>
                      <a:pt x="262" y="76"/>
                    </a:lnTo>
                    <a:lnTo>
                      <a:pt x="274" y="66"/>
                    </a:lnTo>
                    <a:lnTo>
                      <a:pt x="274" y="66"/>
                    </a:lnTo>
                    <a:lnTo>
                      <a:pt x="280" y="58"/>
                    </a:lnTo>
                    <a:lnTo>
                      <a:pt x="288" y="50"/>
                    </a:lnTo>
                    <a:lnTo>
                      <a:pt x="292" y="42"/>
                    </a:lnTo>
                    <a:lnTo>
                      <a:pt x="294" y="34"/>
                    </a:lnTo>
                    <a:lnTo>
                      <a:pt x="294" y="34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6" y="8"/>
                    </a:lnTo>
                    <a:lnTo>
                      <a:pt x="282" y="16"/>
                    </a:lnTo>
                    <a:lnTo>
                      <a:pt x="274" y="24"/>
                    </a:lnTo>
                    <a:lnTo>
                      <a:pt x="266" y="32"/>
                    </a:lnTo>
                    <a:lnTo>
                      <a:pt x="266" y="32"/>
                    </a:lnTo>
                    <a:close/>
                  </a:path>
                </a:pathLst>
              </a:custGeom>
              <a:solidFill>
                <a:srgbClr val="C081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/>
              <a:lstStyle/>
              <a:p>
                <a:endParaRPr lang="en-AU" sz="1125"/>
              </a:p>
            </p:txBody>
          </p:sp>
          <p:sp>
            <p:nvSpPr>
              <p:cNvPr id="95" name="Freeform 100"/>
              <p:cNvSpPr>
                <a:spLocks noEditPoints="1"/>
              </p:cNvSpPr>
              <p:nvPr/>
            </p:nvSpPr>
            <p:spPr bwMode="auto">
              <a:xfrm>
                <a:off x="7918450" y="4387850"/>
                <a:ext cx="184150" cy="114300"/>
              </a:xfrm>
              <a:custGeom>
                <a:avLst/>
                <a:gdLst>
                  <a:gd name="T0" fmla="*/ 110 w 116"/>
                  <a:gd name="T1" fmla="*/ 66 h 72"/>
                  <a:gd name="T2" fmla="*/ 98 w 116"/>
                  <a:gd name="T3" fmla="*/ 60 h 72"/>
                  <a:gd name="T4" fmla="*/ 82 w 116"/>
                  <a:gd name="T5" fmla="*/ 70 h 72"/>
                  <a:gd name="T6" fmla="*/ 72 w 116"/>
                  <a:gd name="T7" fmla="*/ 72 h 72"/>
                  <a:gd name="T8" fmla="*/ 62 w 116"/>
                  <a:gd name="T9" fmla="*/ 72 h 72"/>
                  <a:gd name="T10" fmla="*/ 44 w 116"/>
                  <a:gd name="T11" fmla="*/ 68 h 72"/>
                  <a:gd name="T12" fmla="*/ 54 w 116"/>
                  <a:gd name="T13" fmla="*/ 56 h 72"/>
                  <a:gd name="T14" fmla="*/ 64 w 116"/>
                  <a:gd name="T15" fmla="*/ 60 h 72"/>
                  <a:gd name="T16" fmla="*/ 72 w 116"/>
                  <a:gd name="T17" fmla="*/ 60 h 72"/>
                  <a:gd name="T18" fmla="*/ 90 w 116"/>
                  <a:gd name="T19" fmla="*/ 54 h 72"/>
                  <a:gd name="T20" fmla="*/ 74 w 116"/>
                  <a:gd name="T21" fmla="*/ 44 h 72"/>
                  <a:gd name="T22" fmla="*/ 58 w 116"/>
                  <a:gd name="T23" fmla="*/ 36 h 72"/>
                  <a:gd name="T24" fmla="*/ 38 w 116"/>
                  <a:gd name="T25" fmla="*/ 44 h 72"/>
                  <a:gd name="T26" fmla="*/ 30 w 116"/>
                  <a:gd name="T27" fmla="*/ 46 h 72"/>
                  <a:gd name="T28" fmla="*/ 22 w 116"/>
                  <a:gd name="T29" fmla="*/ 46 h 72"/>
                  <a:gd name="T30" fmla="*/ 8 w 116"/>
                  <a:gd name="T31" fmla="*/ 42 h 72"/>
                  <a:gd name="T32" fmla="*/ 4 w 116"/>
                  <a:gd name="T33" fmla="*/ 38 h 72"/>
                  <a:gd name="T34" fmla="*/ 0 w 116"/>
                  <a:gd name="T35" fmla="*/ 30 h 72"/>
                  <a:gd name="T36" fmla="*/ 2 w 116"/>
                  <a:gd name="T37" fmla="*/ 26 h 72"/>
                  <a:gd name="T38" fmla="*/ 16 w 116"/>
                  <a:gd name="T39" fmla="*/ 10 h 72"/>
                  <a:gd name="T40" fmla="*/ 12 w 116"/>
                  <a:gd name="T41" fmla="*/ 8 h 72"/>
                  <a:gd name="T42" fmla="*/ 20 w 116"/>
                  <a:gd name="T43" fmla="*/ 4 h 72"/>
                  <a:gd name="T44" fmla="*/ 24 w 116"/>
                  <a:gd name="T45" fmla="*/ 6 h 72"/>
                  <a:gd name="T46" fmla="*/ 34 w 116"/>
                  <a:gd name="T47" fmla="*/ 2 h 72"/>
                  <a:gd name="T48" fmla="*/ 44 w 116"/>
                  <a:gd name="T49" fmla="*/ 0 h 72"/>
                  <a:gd name="T50" fmla="*/ 64 w 116"/>
                  <a:gd name="T51" fmla="*/ 2 h 72"/>
                  <a:gd name="T52" fmla="*/ 56 w 116"/>
                  <a:gd name="T53" fmla="*/ 10 h 72"/>
                  <a:gd name="T54" fmla="*/ 50 w 116"/>
                  <a:gd name="T55" fmla="*/ 8 h 72"/>
                  <a:gd name="T56" fmla="*/ 44 w 116"/>
                  <a:gd name="T57" fmla="*/ 8 h 72"/>
                  <a:gd name="T58" fmla="*/ 30 w 116"/>
                  <a:gd name="T59" fmla="*/ 12 h 72"/>
                  <a:gd name="T60" fmla="*/ 44 w 116"/>
                  <a:gd name="T61" fmla="*/ 18 h 72"/>
                  <a:gd name="T62" fmla="*/ 56 w 116"/>
                  <a:gd name="T63" fmla="*/ 26 h 72"/>
                  <a:gd name="T64" fmla="*/ 70 w 116"/>
                  <a:gd name="T65" fmla="*/ 20 h 72"/>
                  <a:gd name="T66" fmla="*/ 84 w 116"/>
                  <a:gd name="T67" fmla="*/ 18 h 72"/>
                  <a:gd name="T68" fmla="*/ 94 w 116"/>
                  <a:gd name="T69" fmla="*/ 18 h 72"/>
                  <a:gd name="T70" fmla="*/ 104 w 116"/>
                  <a:gd name="T71" fmla="*/ 20 h 72"/>
                  <a:gd name="T72" fmla="*/ 114 w 116"/>
                  <a:gd name="T73" fmla="*/ 30 h 72"/>
                  <a:gd name="T74" fmla="*/ 114 w 116"/>
                  <a:gd name="T75" fmla="*/ 36 h 72"/>
                  <a:gd name="T76" fmla="*/ 112 w 116"/>
                  <a:gd name="T77" fmla="*/ 44 h 72"/>
                  <a:gd name="T78" fmla="*/ 106 w 116"/>
                  <a:gd name="T79" fmla="*/ 54 h 72"/>
                  <a:gd name="T80" fmla="*/ 116 w 116"/>
                  <a:gd name="T81" fmla="*/ 60 h 72"/>
                  <a:gd name="T82" fmla="*/ 110 w 116"/>
                  <a:gd name="T83" fmla="*/ 66 h 72"/>
                  <a:gd name="T84" fmla="*/ 24 w 116"/>
                  <a:gd name="T85" fmla="*/ 16 h 72"/>
                  <a:gd name="T86" fmla="*/ 18 w 116"/>
                  <a:gd name="T87" fmla="*/ 20 h 72"/>
                  <a:gd name="T88" fmla="*/ 16 w 116"/>
                  <a:gd name="T89" fmla="*/ 24 h 72"/>
                  <a:gd name="T90" fmla="*/ 20 w 116"/>
                  <a:gd name="T91" fmla="*/ 32 h 72"/>
                  <a:gd name="T92" fmla="*/ 26 w 116"/>
                  <a:gd name="T93" fmla="*/ 34 h 72"/>
                  <a:gd name="T94" fmla="*/ 32 w 116"/>
                  <a:gd name="T95" fmla="*/ 34 h 72"/>
                  <a:gd name="T96" fmla="*/ 48 w 116"/>
                  <a:gd name="T97" fmla="*/ 30 h 72"/>
                  <a:gd name="T98" fmla="*/ 36 w 116"/>
                  <a:gd name="T99" fmla="*/ 22 h 72"/>
                  <a:gd name="T100" fmla="*/ 24 w 116"/>
                  <a:gd name="T101" fmla="*/ 16 h 72"/>
                  <a:gd name="T102" fmla="*/ 96 w 116"/>
                  <a:gd name="T103" fmla="*/ 48 h 72"/>
                  <a:gd name="T104" fmla="*/ 96 w 116"/>
                  <a:gd name="T105" fmla="*/ 48 h 72"/>
                  <a:gd name="T106" fmla="*/ 102 w 116"/>
                  <a:gd name="T107" fmla="*/ 38 h 72"/>
                  <a:gd name="T108" fmla="*/ 100 w 116"/>
                  <a:gd name="T109" fmla="*/ 32 h 72"/>
                  <a:gd name="T110" fmla="*/ 94 w 116"/>
                  <a:gd name="T111" fmla="*/ 28 h 72"/>
                  <a:gd name="T112" fmla="*/ 84 w 116"/>
                  <a:gd name="T113" fmla="*/ 26 h 72"/>
                  <a:gd name="T114" fmla="*/ 76 w 116"/>
                  <a:gd name="T115" fmla="*/ 28 h 72"/>
                  <a:gd name="T116" fmla="*/ 66 w 116"/>
                  <a:gd name="T117" fmla="*/ 32 h 72"/>
                  <a:gd name="T118" fmla="*/ 82 w 116"/>
                  <a:gd name="T119" fmla="*/ 40 h 72"/>
                  <a:gd name="T120" fmla="*/ 96 w 116"/>
                  <a:gd name="T121" fmla="*/ 48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16" h="72">
                    <a:moveTo>
                      <a:pt x="110" y="66"/>
                    </a:moveTo>
                    <a:lnTo>
                      <a:pt x="110" y="66"/>
                    </a:lnTo>
                    <a:lnTo>
                      <a:pt x="98" y="60"/>
                    </a:lnTo>
                    <a:lnTo>
                      <a:pt x="98" y="60"/>
                    </a:lnTo>
                    <a:lnTo>
                      <a:pt x="90" y="66"/>
                    </a:lnTo>
                    <a:lnTo>
                      <a:pt x="82" y="70"/>
                    </a:lnTo>
                    <a:lnTo>
                      <a:pt x="82" y="70"/>
                    </a:lnTo>
                    <a:lnTo>
                      <a:pt x="72" y="72"/>
                    </a:lnTo>
                    <a:lnTo>
                      <a:pt x="62" y="72"/>
                    </a:lnTo>
                    <a:lnTo>
                      <a:pt x="62" y="72"/>
                    </a:lnTo>
                    <a:lnTo>
                      <a:pt x="52" y="72"/>
                    </a:lnTo>
                    <a:lnTo>
                      <a:pt x="44" y="68"/>
                    </a:lnTo>
                    <a:lnTo>
                      <a:pt x="44" y="68"/>
                    </a:lnTo>
                    <a:lnTo>
                      <a:pt x="54" y="56"/>
                    </a:lnTo>
                    <a:lnTo>
                      <a:pt x="54" y="56"/>
                    </a:lnTo>
                    <a:lnTo>
                      <a:pt x="64" y="60"/>
                    </a:lnTo>
                    <a:lnTo>
                      <a:pt x="72" y="60"/>
                    </a:lnTo>
                    <a:lnTo>
                      <a:pt x="72" y="60"/>
                    </a:lnTo>
                    <a:lnTo>
                      <a:pt x="82" y="58"/>
                    </a:lnTo>
                    <a:lnTo>
                      <a:pt x="90" y="54"/>
                    </a:lnTo>
                    <a:lnTo>
                      <a:pt x="90" y="54"/>
                    </a:lnTo>
                    <a:lnTo>
                      <a:pt x="74" y="44"/>
                    </a:lnTo>
                    <a:lnTo>
                      <a:pt x="74" y="44"/>
                    </a:lnTo>
                    <a:lnTo>
                      <a:pt x="58" y="36"/>
                    </a:lnTo>
                    <a:lnTo>
                      <a:pt x="58" y="36"/>
                    </a:lnTo>
                    <a:lnTo>
                      <a:pt x="38" y="44"/>
                    </a:lnTo>
                    <a:lnTo>
                      <a:pt x="38" y="44"/>
                    </a:lnTo>
                    <a:lnTo>
                      <a:pt x="30" y="46"/>
                    </a:lnTo>
                    <a:lnTo>
                      <a:pt x="22" y="46"/>
                    </a:lnTo>
                    <a:lnTo>
                      <a:pt x="22" y="46"/>
                    </a:lnTo>
                    <a:lnTo>
                      <a:pt x="14" y="44"/>
                    </a:lnTo>
                    <a:lnTo>
                      <a:pt x="8" y="42"/>
                    </a:lnTo>
                    <a:lnTo>
                      <a:pt x="8" y="42"/>
                    </a:lnTo>
                    <a:lnTo>
                      <a:pt x="4" y="38"/>
                    </a:lnTo>
                    <a:lnTo>
                      <a:pt x="0" y="34"/>
                    </a:lnTo>
                    <a:lnTo>
                      <a:pt x="0" y="30"/>
                    </a:lnTo>
                    <a:lnTo>
                      <a:pt x="2" y="26"/>
                    </a:lnTo>
                    <a:lnTo>
                      <a:pt x="2" y="26"/>
                    </a:lnTo>
                    <a:lnTo>
                      <a:pt x="6" y="18"/>
                    </a:lnTo>
                    <a:lnTo>
                      <a:pt x="16" y="10"/>
                    </a:lnTo>
                    <a:lnTo>
                      <a:pt x="16" y="10"/>
                    </a:lnTo>
                    <a:lnTo>
                      <a:pt x="12" y="8"/>
                    </a:lnTo>
                    <a:lnTo>
                      <a:pt x="12" y="8"/>
                    </a:lnTo>
                    <a:lnTo>
                      <a:pt x="20" y="4"/>
                    </a:lnTo>
                    <a:lnTo>
                      <a:pt x="20" y="4"/>
                    </a:lnTo>
                    <a:lnTo>
                      <a:pt x="24" y="6"/>
                    </a:lnTo>
                    <a:lnTo>
                      <a:pt x="24" y="6"/>
                    </a:lnTo>
                    <a:lnTo>
                      <a:pt x="34" y="2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54" y="0"/>
                    </a:lnTo>
                    <a:lnTo>
                      <a:pt x="64" y="2"/>
                    </a:lnTo>
                    <a:lnTo>
                      <a:pt x="64" y="2"/>
                    </a:lnTo>
                    <a:lnTo>
                      <a:pt x="56" y="10"/>
                    </a:lnTo>
                    <a:lnTo>
                      <a:pt x="56" y="10"/>
                    </a:lnTo>
                    <a:lnTo>
                      <a:pt x="50" y="8"/>
                    </a:lnTo>
                    <a:lnTo>
                      <a:pt x="44" y="8"/>
                    </a:lnTo>
                    <a:lnTo>
                      <a:pt x="44" y="8"/>
                    </a:lnTo>
                    <a:lnTo>
                      <a:pt x="30" y="12"/>
                    </a:lnTo>
                    <a:lnTo>
                      <a:pt x="30" y="12"/>
                    </a:lnTo>
                    <a:lnTo>
                      <a:pt x="44" y="18"/>
                    </a:lnTo>
                    <a:lnTo>
                      <a:pt x="44" y="18"/>
                    </a:lnTo>
                    <a:lnTo>
                      <a:pt x="56" y="26"/>
                    </a:lnTo>
                    <a:lnTo>
                      <a:pt x="56" y="26"/>
                    </a:lnTo>
                    <a:lnTo>
                      <a:pt x="70" y="20"/>
                    </a:lnTo>
                    <a:lnTo>
                      <a:pt x="70" y="20"/>
                    </a:lnTo>
                    <a:lnTo>
                      <a:pt x="84" y="18"/>
                    </a:lnTo>
                    <a:lnTo>
                      <a:pt x="84" y="18"/>
                    </a:lnTo>
                    <a:lnTo>
                      <a:pt x="94" y="18"/>
                    </a:lnTo>
                    <a:lnTo>
                      <a:pt x="94" y="18"/>
                    </a:lnTo>
                    <a:lnTo>
                      <a:pt x="104" y="20"/>
                    </a:lnTo>
                    <a:lnTo>
                      <a:pt x="104" y="20"/>
                    </a:lnTo>
                    <a:lnTo>
                      <a:pt x="112" y="28"/>
                    </a:lnTo>
                    <a:lnTo>
                      <a:pt x="114" y="30"/>
                    </a:lnTo>
                    <a:lnTo>
                      <a:pt x="114" y="36"/>
                    </a:lnTo>
                    <a:lnTo>
                      <a:pt x="114" y="36"/>
                    </a:lnTo>
                    <a:lnTo>
                      <a:pt x="114" y="40"/>
                    </a:lnTo>
                    <a:lnTo>
                      <a:pt x="112" y="44"/>
                    </a:lnTo>
                    <a:lnTo>
                      <a:pt x="106" y="54"/>
                    </a:lnTo>
                    <a:lnTo>
                      <a:pt x="106" y="54"/>
                    </a:lnTo>
                    <a:lnTo>
                      <a:pt x="116" y="60"/>
                    </a:lnTo>
                    <a:lnTo>
                      <a:pt x="116" y="60"/>
                    </a:lnTo>
                    <a:lnTo>
                      <a:pt x="110" y="66"/>
                    </a:lnTo>
                    <a:lnTo>
                      <a:pt x="110" y="66"/>
                    </a:lnTo>
                    <a:close/>
                    <a:moveTo>
                      <a:pt x="24" y="16"/>
                    </a:moveTo>
                    <a:lnTo>
                      <a:pt x="24" y="16"/>
                    </a:lnTo>
                    <a:lnTo>
                      <a:pt x="24" y="16"/>
                    </a:lnTo>
                    <a:lnTo>
                      <a:pt x="18" y="20"/>
                    </a:lnTo>
                    <a:lnTo>
                      <a:pt x="16" y="24"/>
                    </a:lnTo>
                    <a:lnTo>
                      <a:pt x="16" y="24"/>
                    </a:lnTo>
                    <a:lnTo>
                      <a:pt x="16" y="28"/>
                    </a:lnTo>
                    <a:lnTo>
                      <a:pt x="20" y="32"/>
                    </a:lnTo>
                    <a:lnTo>
                      <a:pt x="20" y="32"/>
                    </a:lnTo>
                    <a:lnTo>
                      <a:pt x="26" y="34"/>
                    </a:lnTo>
                    <a:lnTo>
                      <a:pt x="32" y="34"/>
                    </a:lnTo>
                    <a:lnTo>
                      <a:pt x="32" y="34"/>
                    </a:lnTo>
                    <a:lnTo>
                      <a:pt x="40" y="34"/>
                    </a:lnTo>
                    <a:lnTo>
                      <a:pt x="48" y="30"/>
                    </a:lnTo>
                    <a:lnTo>
                      <a:pt x="48" y="30"/>
                    </a:lnTo>
                    <a:lnTo>
                      <a:pt x="36" y="22"/>
                    </a:lnTo>
                    <a:lnTo>
                      <a:pt x="36" y="22"/>
                    </a:lnTo>
                    <a:lnTo>
                      <a:pt x="24" y="16"/>
                    </a:lnTo>
                    <a:lnTo>
                      <a:pt x="24" y="16"/>
                    </a:lnTo>
                    <a:close/>
                    <a:moveTo>
                      <a:pt x="96" y="48"/>
                    </a:moveTo>
                    <a:lnTo>
                      <a:pt x="96" y="48"/>
                    </a:lnTo>
                    <a:lnTo>
                      <a:pt x="96" y="48"/>
                    </a:lnTo>
                    <a:lnTo>
                      <a:pt x="100" y="44"/>
                    </a:lnTo>
                    <a:lnTo>
                      <a:pt x="102" y="38"/>
                    </a:lnTo>
                    <a:lnTo>
                      <a:pt x="102" y="38"/>
                    </a:lnTo>
                    <a:lnTo>
                      <a:pt x="100" y="32"/>
                    </a:lnTo>
                    <a:lnTo>
                      <a:pt x="94" y="28"/>
                    </a:lnTo>
                    <a:lnTo>
                      <a:pt x="94" y="28"/>
                    </a:lnTo>
                    <a:lnTo>
                      <a:pt x="90" y="26"/>
                    </a:lnTo>
                    <a:lnTo>
                      <a:pt x="84" y="26"/>
                    </a:lnTo>
                    <a:lnTo>
                      <a:pt x="84" y="26"/>
                    </a:lnTo>
                    <a:lnTo>
                      <a:pt x="76" y="28"/>
                    </a:lnTo>
                    <a:lnTo>
                      <a:pt x="66" y="32"/>
                    </a:lnTo>
                    <a:lnTo>
                      <a:pt x="66" y="32"/>
                    </a:lnTo>
                    <a:lnTo>
                      <a:pt x="82" y="40"/>
                    </a:lnTo>
                    <a:lnTo>
                      <a:pt x="82" y="40"/>
                    </a:lnTo>
                    <a:lnTo>
                      <a:pt x="96" y="48"/>
                    </a:lnTo>
                    <a:lnTo>
                      <a:pt x="96" y="48"/>
                    </a:lnTo>
                    <a:close/>
                  </a:path>
                </a:pathLst>
              </a:custGeom>
              <a:solidFill>
                <a:srgbClr val="8057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/>
              <a:lstStyle/>
              <a:p>
                <a:endParaRPr lang="en-AU" sz="1125"/>
              </a:p>
            </p:txBody>
          </p:sp>
        </p:grpSp>
        <p:sp>
          <p:nvSpPr>
            <p:cNvPr id="12" name="Freeform 157"/>
            <p:cNvSpPr/>
            <p:nvPr/>
          </p:nvSpPr>
          <p:spPr bwMode="auto">
            <a:xfrm>
              <a:off x="7296150" y="5597525"/>
              <a:ext cx="536575" cy="114300"/>
            </a:xfrm>
            <a:custGeom>
              <a:avLst/>
              <a:gdLst>
                <a:gd name="T0" fmla="*/ 338 w 338"/>
                <a:gd name="T1" fmla="*/ 14 h 72"/>
                <a:gd name="T2" fmla="*/ 338 w 338"/>
                <a:gd name="T3" fmla="*/ 14 h 72"/>
                <a:gd name="T4" fmla="*/ 270 w 338"/>
                <a:gd name="T5" fmla="*/ 24 h 72"/>
                <a:gd name="T6" fmla="*/ 158 w 338"/>
                <a:gd name="T7" fmla="*/ 46 h 72"/>
                <a:gd name="T8" fmla="*/ 50 w 338"/>
                <a:gd name="T9" fmla="*/ 66 h 72"/>
                <a:gd name="T10" fmla="*/ 14 w 338"/>
                <a:gd name="T11" fmla="*/ 72 h 72"/>
                <a:gd name="T12" fmla="*/ 2 w 338"/>
                <a:gd name="T13" fmla="*/ 72 h 72"/>
                <a:gd name="T14" fmla="*/ 2 w 338"/>
                <a:gd name="T15" fmla="*/ 72 h 72"/>
                <a:gd name="T16" fmla="*/ 0 w 338"/>
                <a:gd name="T17" fmla="*/ 58 h 72"/>
                <a:gd name="T18" fmla="*/ 2 w 338"/>
                <a:gd name="T19" fmla="*/ 48 h 72"/>
                <a:gd name="T20" fmla="*/ 4 w 338"/>
                <a:gd name="T21" fmla="*/ 38 h 72"/>
                <a:gd name="T22" fmla="*/ 10 w 338"/>
                <a:gd name="T23" fmla="*/ 28 h 72"/>
                <a:gd name="T24" fmla="*/ 20 w 338"/>
                <a:gd name="T25" fmla="*/ 18 h 72"/>
                <a:gd name="T26" fmla="*/ 36 w 338"/>
                <a:gd name="T27" fmla="*/ 10 h 72"/>
                <a:gd name="T28" fmla="*/ 56 w 338"/>
                <a:gd name="T29" fmla="*/ 4 h 72"/>
                <a:gd name="T30" fmla="*/ 56 w 338"/>
                <a:gd name="T31" fmla="*/ 4 h 72"/>
                <a:gd name="T32" fmla="*/ 86 w 338"/>
                <a:gd name="T33" fmla="*/ 0 h 72"/>
                <a:gd name="T34" fmla="*/ 126 w 338"/>
                <a:gd name="T35" fmla="*/ 0 h 72"/>
                <a:gd name="T36" fmla="*/ 172 w 338"/>
                <a:gd name="T37" fmla="*/ 0 h 72"/>
                <a:gd name="T38" fmla="*/ 220 w 338"/>
                <a:gd name="T39" fmla="*/ 4 h 72"/>
                <a:gd name="T40" fmla="*/ 302 w 338"/>
                <a:gd name="T41" fmla="*/ 10 h 72"/>
                <a:gd name="T42" fmla="*/ 338 w 338"/>
                <a:gd name="T43" fmla="*/ 14 h 72"/>
                <a:gd name="T44" fmla="*/ 338 w 338"/>
                <a:gd name="T45" fmla="*/ 14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38" h="72">
                  <a:moveTo>
                    <a:pt x="338" y="14"/>
                  </a:moveTo>
                  <a:lnTo>
                    <a:pt x="338" y="14"/>
                  </a:lnTo>
                  <a:lnTo>
                    <a:pt x="270" y="24"/>
                  </a:lnTo>
                  <a:lnTo>
                    <a:pt x="158" y="46"/>
                  </a:lnTo>
                  <a:lnTo>
                    <a:pt x="50" y="66"/>
                  </a:lnTo>
                  <a:lnTo>
                    <a:pt x="14" y="72"/>
                  </a:lnTo>
                  <a:lnTo>
                    <a:pt x="2" y="72"/>
                  </a:lnTo>
                  <a:lnTo>
                    <a:pt x="2" y="72"/>
                  </a:lnTo>
                  <a:lnTo>
                    <a:pt x="0" y="58"/>
                  </a:lnTo>
                  <a:lnTo>
                    <a:pt x="2" y="48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20" y="18"/>
                  </a:lnTo>
                  <a:lnTo>
                    <a:pt x="36" y="10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86" y="0"/>
                  </a:lnTo>
                  <a:lnTo>
                    <a:pt x="126" y="0"/>
                  </a:lnTo>
                  <a:lnTo>
                    <a:pt x="172" y="0"/>
                  </a:lnTo>
                  <a:lnTo>
                    <a:pt x="220" y="4"/>
                  </a:lnTo>
                  <a:lnTo>
                    <a:pt x="302" y="10"/>
                  </a:lnTo>
                  <a:lnTo>
                    <a:pt x="338" y="14"/>
                  </a:lnTo>
                  <a:lnTo>
                    <a:pt x="338" y="14"/>
                  </a:lnTo>
                  <a:close/>
                </a:path>
              </a:pathLst>
            </a:custGeom>
            <a:solidFill>
              <a:srgbClr val="D7B2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7150" tIns="28575" rIns="57150" bIns="28575" numCol="1" anchor="t" anchorCtr="0" compatLnSpc="1"/>
            <a:lstStyle/>
            <a:p>
              <a:endParaRPr lang="en-AU" sz="1125"/>
            </a:p>
          </p:txBody>
        </p:sp>
        <p:sp>
          <p:nvSpPr>
            <p:cNvPr id="13" name="Freeform 158"/>
            <p:cNvSpPr/>
            <p:nvPr/>
          </p:nvSpPr>
          <p:spPr bwMode="auto">
            <a:xfrm>
              <a:off x="7261225" y="5114925"/>
              <a:ext cx="1117600" cy="533400"/>
            </a:xfrm>
            <a:custGeom>
              <a:avLst/>
              <a:gdLst>
                <a:gd name="T0" fmla="*/ 672 w 704"/>
                <a:gd name="T1" fmla="*/ 2 h 336"/>
                <a:gd name="T2" fmla="*/ 612 w 704"/>
                <a:gd name="T3" fmla="*/ 2 h 336"/>
                <a:gd name="T4" fmla="*/ 536 w 704"/>
                <a:gd name="T5" fmla="*/ 14 h 336"/>
                <a:gd name="T6" fmla="*/ 452 w 704"/>
                <a:gd name="T7" fmla="*/ 34 h 336"/>
                <a:gd name="T8" fmla="*/ 368 w 704"/>
                <a:gd name="T9" fmla="*/ 60 h 336"/>
                <a:gd name="T10" fmla="*/ 292 w 704"/>
                <a:gd name="T11" fmla="*/ 92 h 336"/>
                <a:gd name="T12" fmla="*/ 232 w 704"/>
                <a:gd name="T13" fmla="*/ 124 h 336"/>
                <a:gd name="T14" fmla="*/ 194 w 704"/>
                <a:gd name="T15" fmla="*/ 154 h 336"/>
                <a:gd name="T16" fmla="*/ 186 w 704"/>
                <a:gd name="T17" fmla="*/ 168 h 336"/>
                <a:gd name="T18" fmla="*/ 186 w 704"/>
                <a:gd name="T19" fmla="*/ 180 h 336"/>
                <a:gd name="T20" fmla="*/ 192 w 704"/>
                <a:gd name="T21" fmla="*/ 190 h 336"/>
                <a:gd name="T22" fmla="*/ 214 w 704"/>
                <a:gd name="T23" fmla="*/ 198 h 336"/>
                <a:gd name="T24" fmla="*/ 246 w 704"/>
                <a:gd name="T25" fmla="*/ 194 h 336"/>
                <a:gd name="T26" fmla="*/ 320 w 704"/>
                <a:gd name="T27" fmla="*/ 172 h 336"/>
                <a:gd name="T28" fmla="*/ 334 w 704"/>
                <a:gd name="T29" fmla="*/ 168 h 336"/>
                <a:gd name="T30" fmla="*/ 352 w 704"/>
                <a:gd name="T31" fmla="*/ 166 h 336"/>
                <a:gd name="T32" fmla="*/ 354 w 704"/>
                <a:gd name="T33" fmla="*/ 172 h 336"/>
                <a:gd name="T34" fmla="*/ 334 w 704"/>
                <a:gd name="T35" fmla="*/ 192 h 336"/>
                <a:gd name="T36" fmla="*/ 282 w 704"/>
                <a:gd name="T37" fmla="*/ 222 h 336"/>
                <a:gd name="T38" fmla="*/ 236 w 704"/>
                <a:gd name="T39" fmla="*/ 242 h 336"/>
                <a:gd name="T40" fmla="*/ 220 w 704"/>
                <a:gd name="T41" fmla="*/ 244 h 336"/>
                <a:gd name="T42" fmla="*/ 154 w 704"/>
                <a:gd name="T43" fmla="*/ 244 h 336"/>
                <a:gd name="T44" fmla="*/ 96 w 704"/>
                <a:gd name="T45" fmla="*/ 252 h 336"/>
                <a:gd name="T46" fmla="*/ 52 w 704"/>
                <a:gd name="T47" fmla="*/ 264 h 336"/>
                <a:gd name="T48" fmla="*/ 40 w 704"/>
                <a:gd name="T49" fmla="*/ 268 h 336"/>
                <a:gd name="T50" fmla="*/ 16 w 704"/>
                <a:gd name="T51" fmla="*/ 292 h 336"/>
                <a:gd name="T52" fmla="*/ 2 w 704"/>
                <a:gd name="T53" fmla="*/ 314 h 336"/>
                <a:gd name="T54" fmla="*/ 2 w 704"/>
                <a:gd name="T55" fmla="*/ 332 h 336"/>
                <a:gd name="T56" fmla="*/ 6 w 704"/>
                <a:gd name="T57" fmla="*/ 336 h 336"/>
                <a:gd name="T58" fmla="*/ 14 w 704"/>
                <a:gd name="T59" fmla="*/ 336 h 336"/>
                <a:gd name="T60" fmla="*/ 118 w 704"/>
                <a:gd name="T61" fmla="*/ 330 h 336"/>
                <a:gd name="T62" fmla="*/ 298 w 704"/>
                <a:gd name="T63" fmla="*/ 326 h 336"/>
                <a:gd name="T64" fmla="*/ 396 w 704"/>
                <a:gd name="T65" fmla="*/ 318 h 336"/>
                <a:gd name="T66" fmla="*/ 430 w 704"/>
                <a:gd name="T67" fmla="*/ 310 h 336"/>
                <a:gd name="T68" fmla="*/ 504 w 704"/>
                <a:gd name="T69" fmla="*/ 282 h 336"/>
                <a:gd name="T70" fmla="*/ 704 w 704"/>
                <a:gd name="T71" fmla="*/ 190 h 336"/>
                <a:gd name="T72" fmla="*/ 672 w 704"/>
                <a:gd name="T73" fmla="*/ 2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04" h="336">
                  <a:moveTo>
                    <a:pt x="672" y="2"/>
                  </a:moveTo>
                  <a:lnTo>
                    <a:pt x="672" y="2"/>
                  </a:lnTo>
                  <a:lnTo>
                    <a:pt x="644" y="0"/>
                  </a:lnTo>
                  <a:lnTo>
                    <a:pt x="612" y="2"/>
                  </a:lnTo>
                  <a:lnTo>
                    <a:pt x="576" y="6"/>
                  </a:lnTo>
                  <a:lnTo>
                    <a:pt x="536" y="14"/>
                  </a:lnTo>
                  <a:lnTo>
                    <a:pt x="496" y="22"/>
                  </a:lnTo>
                  <a:lnTo>
                    <a:pt x="452" y="34"/>
                  </a:lnTo>
                  <a:lnTo>
                    <a:pt x="410" y="46"/>
                  </a:lnTo>
                  <a:lnTo>
                    <a:pt x="368" y="60"/>
                  </a:lnTo>
                  <a:lnTo>
                    <a:pt x="330" y="76"/>
                  </a:lnTo>
                  <a:lnTo>
                    <a:pt x="292" y="92"/>
                  </a:lnTo>
                  <a:lnTo>
                    <a:pt x="260" y="108"/>
                  </a:lnTo>
                  <a:lnTo>
                    <a:pt x="232" y="124"/>
                  </a:lnTo>
                  <a:lnTo>
                    <a:pt x="208" y="140"/>
                  </a:lnTo>
                  <a:lnTo>
                    <a:pt x="194" y="154"/>
                  </a:lnTo>
                  <a:lnTo>
                    <a:pt x="188" y="162"/>
                  </a:lnTo>
                  <a:lnTo>
                    <a:pt x="186" y="168"/>
                  </a:lnTo>
                  <a:lnTo>
                    <a:pt x="184" y="174"/>
                  </a:lnTo>
                  <a:lnTo>
                    <a:pt x="186" y="180"/>
                  </a:lnTo>
                  <a:lnTo>
                    <a:pt x="186" y="180"/>
                  </a:lnTo>
                  <a:lnTo>
                    <a:pt x="192" y="190"/>
                  </a:lnTo>
                  <a:lnTo>
                    <a:pt x="202" y="196"/>
                  </a:lnTo>
                  <a:lnTo>
                    <a:pt x="214" y="198"/>
                  </a:lnTo>
                  <a:lnTo>
                    <a:pt x="228" y="198"/>
                  </a:lnTo>
                  <a:lnTo>
                    <a:pt x="246" y="194"/>
                  </a:lnTo>
                  <a:lnTo>
                    <a:pt x="266" y="190"/>
                  </a:lnTo>
                  <a:lnTo>
                    <a:pt x="320" y="172"/>
                  </a:lnTo>
                  <a:lnTo>
                    <a:pt x="320" y="172"/>
                  </a:lnTo>
                  <a:lnTo>
                    <a:pt x="334" y="168"/>
                  </a:lnTo>
                  <a:lnTo>
                    <a:pt x="346" y="166"/>
                  </a:lnTo>
                  <a:lnTo>
                    <a:pt x="352" y="166"/>
                  </a:lnTo>
                  <a:lnTo>
                    <a:pt x="354" y="170"/>
                  </a:lnTo>
                  <a:lnTo>
                    <a:pt x="354" y="172"/>
                  </a:lnTo>
                  <a:lnTo>
                    <a:pt x="350" y="178"/>
                  </a:lnTo>
                  <a:lnTo>
                    <a:pt x="334" y="192"/>
                  </a:lnTo>
                  <a:lnTo>
                    <a:pt x="312" y="208"/>
                  </a:lnTo>
                  <a:lnTo>
                    <a:pt x="282" y="222"/>
                  </a:lnTo>
                  <a:lnTo>
                    <a:pt x="252" y="236"/>
                  </a:lnTo>
                  <a:lnTo>
                    <a:pt x="236" y="242"/>
                  </a:lnTo>
                  <a:lnTo>
                    <a:pt x="220" y="244"/>
                  </a:lnTo>
                  <a:lnTo>
                    <a:pt x="220" y="244"/>
                  </a:lnTo>
                  <a:lnTo>
                    <a:pt x="202" y="244"/>
                  </a:lnTo>
                  <a:lnTo>
                    <a:pt x="154" y="244"/>
                  </a:lnTo>
                  <a:lnTo>
                    <a:pt x="126" y="246"/>
                  </a:lnTo>
                  <a:lnTo>
                    <a:pt x="96" y="252"/>
                  </a:lnTo>
                  <a:lnTo>
                    <a:pt x="66" y="258"/>
                  </a:lnTo>
                  <a:lnTo>
                    <a:pt x="52" y="264"/>
                  </a:lnTo>
                  <a:lnTo>
                    <a:pt x="40" y="268"/>
                  </a:lnTo>
                  <a:lnTo>
                    <a:pt x="40" y="268"/>
                  </a:lnTo>
                  <a:lnTo>
                    <a:pt x="26" y="280"/>
                  </a:lnTo>
                  <a:lnTo>
                    <a:pt x="16" y="292"/>
                  </a:lnTo>
                  <a:lnTo>
                    <a:pt x="8" y="304"/>
                  </a:lnTo>
                  <a:lnTo>
                    <a:pt x="2" y="314"/>
                  </a:lnTo>
                  <a:lnTo>
                    <a:pt x="0" y="324"/>
                  </a:lnTo>
                  <a:lnTo>
                    <a:pt x="2" y="332"/>
                  </a:lnTo>
                  <a:lnTo>
                    <a:pt x="4" y="334"/>
                  </a:lnTo>
                  <a:lnTo>
                    <a:pt x="6" y="336"/>
                  </a:lnTo>
                  <a:lnTo>
                    <a:pt x="14" y="336"/>
                  </a:lnTo>
                  <a:lnTo>
                    <a:pt x="14" y="336"/>
                  </a:lnTo>
                  <a:lnTo>
                    <a:pt x="62" y="332"/>
                  </a:lnTo>
                  <a:lnTo>
                    <a:pt x="118" y="330"/>
                  </a:lnTo>
                  <a:lnTo>
                    <a:pt x="238" y="328"/>
                  </a:lnTo>
                  <a:lnTo>
                    <a:pt x="298" y="326"/>
                  </a:lnTo>
                  <a:lnTo>
                    <a:pt x="352" y="324"/>
                  </a:lnTo>
                  <a:lnTo>
                    <a:pt x="396" y="318"/>
                  </a:lnTo>
                  <a:lnTo>
                    <a:pt x="414" y="314"/>
                  </a:lnTo>
                  <a:lnTo>
                    <a:pt x="430" y="310"/>
                  </a:lnTo>
                  <a:lnTo>
                    <a:pt x="430" y="310"/>
                  </a:lnTo>
                  <a:lnTo>
                    <a:pt x="504" y="282"/>
                  </a:lnTo>
                  <a:lnTo>
                    <a:pt x="568" y="254"/>
                  </a:lnTo>
                  <a:lnTo>
                    <a:pt x="704" y="190"/>
                  </a:lnTo>
                  <a:lnTo>
                    <a:pt x="704" y="190"/>
                  </a:lnTo>
                  <a:lnTo>
                    <a:pt x="672" y="2"/>
                  </a:lnTo>
                  <a:lnTo>
                    <a:pt x="672" y="2"/>
                  </a:lnTo>
                  <a:close/>
                </a:path>
              </a:pathLst>
            </a:custGeom>
            <a:solidFill>
              <a:srgbClr val="F5CA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7150" tIns="28575" rIns="57150" bIns="28575" numCol="1" anchor="t" anchorCtr="0" compatLnSpc="1"/>
            <a:lstStyle/>
            <a:p>
              <a:endParaRPr lang="en-AU" sz="1125"/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4065808" y="4424046"/>
              <a:ext cx="1603375" cy="1368425"/>
              <a:chOff x="3927475" y="3749675"/>
              <a:chExt cx="1603375" cy="1368425"/>
            </a:xfrm>
          </p:grpSpPr>
          <p:sp>
            <p:nvSpPr>
              <p:cNvPr id="23" name="Freeform 141"/>
              <p:cNvSpPr/>
              <p:nvPr/>
            </p:nvSpPr>
            <p:spPr bwMode="auto">
              <a:xfrm>
                <a:off x="3927475" y="3933825"/>
                <a:ext cx="765175" cy="1181100"/>
              </a:xfrm>
              <a:custGeom>
                <a:avLst/>
                <a:gdLst>
                  <a:gd name="T0" fmla="*/ 0 w 482"/>
                  <a:gd name="T1" fmla="*/ 0 h 744"/>
                  <a:gd name="T2" fmla="*/ 0 w 482"/>
                  <a:gd name="T3" fmla="*/ 514 h 744"/>
                  <a:gd name="T4" fmla="*/ 482 w 482"/>
                  <a:gd name="T5" fmla="*/ 744 h 744"/>
                  <a:gd name="T6" fmla="*/ 482 w 482"/>
                  <a:gd name="T7" fmla="*/ 164 h 744"/>
                  <a:gd name="T8" fmla="*/ 0 w 482"/>
                  <a:gd name="T9" fmla="*/ 0 h 7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2" h="744">
                    <a:moveTo>
                      <a:pt x="0" y="0"/>
                    </a:moveTo>
                    <a:lnTo>
                      <a:pt x="0" y="514"/>
                    </a:lnTo>
                    <a:lnTo>
                      <a:pt x="482" y="744"/>
                    </a:lnTo>
                    <a:lnTo>
                      <a:pt x="482" y="16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9C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/>
              <a:lstStyle/>
              <a:p>
                <a:endParaRPr lang="en-AU" sz="1125"/>
              </a:p>
            </p:txBody>
          </p:sp>
          <p:sp>
            <p:nvSpPr>
              <p:cNvPr id="24" name="Freeform 142"/>
              <p:cNvSpPr/>
              <p:nvPr/>
            </p:nvSpPr>
            <p:spPr bwMode="auto">
              <a:xfrm>
                <a:off x="4692650" y="3965575"/>
                <a:ext cx="838200" cy="1152525"/>
              </a:xfrm>
              <a:custGeom>
                <a:avLst/>
                <a:gdLst>
                  <a:gd name="T0" fmla="*/ 0 w 528"/>
                  <a:gd name="T1" fmla="*/ 144 h 726"/>
                  <a:gd name="T2" fmla="*/ 0 w 528"/>
                  <a:gd name="T3" fmla="*/ 144 h 726"/>
                  <a:gd name="T4" fmla="*/ 0 w 528"/>
                  <a:gd name="T5" fmla="*/ 724 h 726"/>
                  <a:gd name="T6" fmla="*/ 2 w 528"/>
                  <a:gd name="T7" fmla="*/ 726 h 726"/>
                  <a:gd name="T8" fmla="*/ 528 w 528"/>
                  <a:gd name="T9" fmla="*/ 498 h 726"/>
                  <a:gd name="T10" fmla="*/ 528 w 528"/>
                  <a:gd name="T11" fmla="*/ 0 h 726"/>
                  <a:gd name="T12" fmla="*/ 0 w 528"/>
                  <a:gd name="T13" fmla="*/ 144 h 7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8" h="726">
                    <a:moveTo>
                      <a:pt x="0" y="144"/>
                    </a:moveTo>
                    <a:lnTo>
                      <a:pt x="0" y="144"/>
                    </a:lnTo>
                    <a:lnTo>
                      <a:pt x="0" y="724"/>
                    </a:lnTo>
                    <a:lnTo>
                      <a:pt x="2" y="726"/>
                    </a:lnTo>
                    <a:lnTo>
                      <a:pt x="528" y="498"/>
                    </a:lnTo>
                    <a:lnTo>
                      <a:pt x="528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C089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/>
              <a:lstStyle/>
              <a:p>
                <a:endParaRPr lang="en-AU" sz="1125"/>
              </a:p>
            </p:txBody>
          </p:sp>
          <p:sp>
            <p:nvSpPr>
              <p:cNvPr id="25" name="Freeform 144"/>
              <p:cNvSpPr/>
              <p:nvPr/>
            </p:nvSpPr>
            <p:spPr bwMode="auto">
              <a:xfrm>
                <a:off x="3927475" y="3749675"/>
                <a:ext cx="1603375" cy="444500"/>
              </a:xfrm>
              <a:custGeom>
                <a:avLst/>
                <a:gdLst>
                  <a:gd name="T0" fmla="*/ 1010 w 1010"/>
                  <a:gd name="T1" fmla="*/ 136 h 280"/>
                  <a:gd name="T2" fmla="*/ 1010 w 1010"/>
                  <a:gd name="T3" fmla="*/ 136 h 280"/>
                  <a:gd name="T4" fmla="*/ 538 w 1010"/>
                  <a:gd name="T5" fmla="*/ 0 h 280"/>
                  <a:gd name="T6" fmla="*/ 470 w 1010"/>
                  <a:gd name="T7" fmla="*/ 16 h 280"/>
                  <a:gd name="T8" fmla="*/ 468 w 1010"/>
                  <a:gd name="T9" fmla="*/ 16 h 280"/>
                  <a:gd name="T10" fmla="*/ 0 w 1010"/>
                  <a:gd name="T11" fmla="*/ 116 h 280"/>
                  <a:gd name="T12" fmla="*/ 0 w 1010"/>
                  <a:gd name="T13" fmla="*/ 116 h 280"/>
                  <a:gd name="T14" fmla="*/ 482 w 1010"/>
                  <a:gd name="T15" fmla="*/ 280 h 280"/>
                  <a:gd name="T16" fmla="*/ 482 w 1010"/>
                  <a:gd name="T17" fmla="*/ 280 h 280"/>
                  <a:gd name="T18" fmla="*/ 482 w 1010"/>
                  <a:gd name="T19" fmla="*/ 280 h 280"/>
                  <a:gd name="T20" fmla="*/ 1010 w 1010"/>
                  <a:gd name="T21" fmla="*/ 136 h 280"/>
                  <a:gd name="T22" fmla="*/ 1010 w 1010"/>
                  <a:gd name="T23" fmla="*/ 136 h 280"/>
                  <a:gd name="T24" fmla="*/ 1010 w 1010"/>
                  <a:gd name="T25" fmla="*/ 13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10" h="280">
                    <a:moveTo>
                      <a:pt x="1010" y="136"/>
                    </a:moveTo>
                    <a:lnTo>
                      <a:pt x="1010" y="136"/>
                    </a:lnTo>
                    <a:lnTo>
                      <a:pt x="538" y="0"/>
                    </a:lnTo>
                    <a:lnTo>
                      <a:pt x="470" y="16"/>
                    </a:lnTo>
                    <a:lnTo>
                      <a:pt x="468" y="16"/>
                    </a:lnTo>
                    <a:lnTo>
                      <a:pt x="0" y="116"/>
                    </a:lnTo>
                    <a:lnTo>
                      <a:pt x="0" y="116"/>
                    </a:lnTo>
                    <a:lnTo>
                      <a:pt x="482" y="280"/>
                    </a:lnTo>
                    <a:lnTo>
                      <a:pt x="482" y="280"/>
                    </a:lnTo>
                    <a:lnTo>
                      <a:pt x="482" y="280"/>
                    </a:lnTo>
                    <a:lnTo>
                      <a:pt x="1010" y="136"/>
                    </a:lnTo>
                    <a:lnTo>
                      <a:pt x="1010" y="136"/>
                    </a:lnTo>
                    <a:lnTo>
                      <a:pt x="1010" y="136"/>
                    </a:lnTo>
                    <a:close/>
                  </a:path>
                </a:pathLst>
              </a:custGeom>
              <a:solidFill>
                <a:srgbClr val="E6AD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/>
              <a:lstStyle/>
              <a:p>
                <a:endParaRPr lang="en-AU" sz="1125"/>
              </a:p>
            </p:txBody>
          </p:sp>
          <p:sp>
            <p:nvSpPr>
              <p:cNvPr id="26" name="Freeform 146"/>
              <p:cNvSpPr/>
              <p:nvPr/>
            </p:nvSpPr>
            <p:spPr bwMode="auto">
              <a:xfrm>
                <a:off x="4356100" y="3825875"/>
                <a:ext cx="828675" cy="463550"/>
              </a:xfrm>
              <a:custGeom>
                <a:avLst/>
                <a:gdLst>
                  <a:gd name="T0" fmla="*/ 522 w 522"/>
                  <a:gd name="T1" fmla="*/ 148 h 292"/>
                  <a:gd name="T2" fmla="*/ 48 w 522"/>
                  <a:gd name="T3" fmla="*/ 0 h 292"/>
                  <a:gd name="T4" fmla="*/ 0 w 522"/>
                  <a:gd name="T5" fmla="*/ 10 h 292"/>
                  <a:gd name="T6" fmla="*/ 476 w 522"/>
                  <a:gd name="T7" fmla="*/ 160 h 292"/>
                  <a:gd name="T8" fmla="*/ 476 w 522"/>
                  <a:gd name="T9" fmla="*/ 292 h 292"/>
                  <a:gd name="T10" fmla="*/ 504 w 522"/>
                  <a:gd name="T11" fmla="*/ 278 h 292"/>
                  <a:gd name="T12" fmla="*/ 504 w 522"/>
                  <a:gd name="T13" fmla="*/ 278 h 292"/>
                  <a:gd name="T14" fmla="*/ 520 w 522"/>
                  <a:gd name="T15" fmla="*/ 272 h 292"/>
                  <a:gd name="T16" fmla="*/ 522 w 522"/>
                  <a:gd name="T17" fmla="*/ 148 h 292"/>
                  <a:gd name="T18" fmla="*/ 522 w 522"/>
                  <a:gd name="T19" fmla="*/ 148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22" h="292">
                    <a:moveTo>
                      <a:pt x="522" y="148"/>
                    </a:moveTo>
                    <a:lnTo>
                      <a:pt x="48" y="0"/>
                    </a:lnTo>
                    <a:lnTo>
                      <a:pt x="0" y="10"/>
                    </a:lnTo>
                    <a:lnTo>
                      <a:pt x="476" y="160"/>
                    </a:lnTo>
                    <a:lnTo>
                      <a:pt x="476" y="292"/>
                    </a:lnTo>
                    <a:lnTo>
                      <a:pt x="504" y="278"/>
                    </a:lnTo>
                    <a:lnTo>
                      <a:pt x="504" y="278"/>
                    </a:lnTo>
                    <a:lnTo>
                      <a:pt x="520" y="272"/>
                    </a:lnTo>
                    <a:lnTo>
                      <a:pt x="522" y="148"/>
                    </a:lnTo>
                    <a:lnTo>
                      <a:pt x="522" y="148"/>
                    </a:lnTo>
                    <a:close/>
                  </a:path>
                </a:pathLst>
              </a:custGeom>
              <a:solidFill>
                <a:srgbClr val="E9E5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/>
              <a:lstStyle/>
              <a:p>
                <a:endParaRPr lang="en-AU" sz="1125"/>
              </a:p>
            </p:txBody>
          </p:sp>
          <p:sp>
            <p:nvSpPr>
              <p:cNvPr id="27" name="Freeform 147"/>
              <p:cNvSpPr/>
              <p:nvPr/>
            </p:nvSpPr>
            <p:spPr bwMode="auto">
              <a:xfrm>
                <a:off x="4340225" y="4187825"/>
                <a:ext cx="301625" cy="269875"/>
              </a:xfrm>
              <a:custGeom>
                <a:avLst/>
                <a:gdLst>
                  <a:gd name="T0" fmla="*/ 0 w 190"/>
                  <a:gd name="T1" fmla="*/ 0 h 170"/>
                  <a:gd name="T2" fmla="*/ 190 w 190"/>
                  <a:gd name="T3" fmla="*/ 76 h 170"/>
                  <a:gd name="T4" fmla="*/ 190 w 190"/>
                  <a:gd name="T5" fmla="*/ 170 h 170"/>
                  <a:gd name="T6" fmla="*/ 0 w 190"/>
                  <a:gd name="T7" fmla="*/ 94 h 170"/>
                  <a:gd name="T8" fmla="*/ 0 w 190"/>
                  <a:gd name="T9" fmla="*/ 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0" h="170">
                    <a:moveTo>
                      <a:pt x="0" y="0"/>
                    </a:moveTo>
                    <a:lnTo>
                      <a:pt x="190" y="76"/>
                    </a:lnTo>
                    <a:lnTo>
                      <a:pt x="190" y="170"/>
                    </a:lnTo>
                    <a:lnTo>
                      <a:pt x="0" y="9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/>
              <a:lstStyle/>
              <a:p>
                <a:endParaRPr lang="en-AU" sz="1125"/>
              </a:p>
            </p:txBody>
          </p:sp>
        </p:grpSp>
        <p:sp>
          <p:nvSpPr>
            <p:cNvPr id="15" name="Freeform 148"/>
            <p:cNvSpPr/>
            <p:nvPr/>
          </p:nvSpPr>
          <p:spPr bwMode="auto">
            <a:xfrm>
              <a:off x="4206875" y="5600700"/>
              <a:ext cx="533400" cy="114300"/>
            </a:xfrm>
            <a:custGeom>
              <a:avLst/>
              <a:gdLst>
                <a:gd name="T0" fmla="*/ 0 w 336"/>
                <a:gd name="T1" fmla="*/ 14 h 72"/>
                <a:gd name="T2" fmla="*/ 0 w 336"/>
                <a:gd name="T3" fmla="*/ 14 h 72"/>
                <a:gd name="T4" fmla="*/ 66 w 336"/>
                <a:gd name="T5" fmla="*/ 24 h 72"/>
                <a:gd name="T6" fmla="*/ 180 w 336"/>
                <a:gd name="T7" fmla="*/ 46 h 72"/>
                <a:gd name="T8" fmla="*/ 288 w 336"/>
                <a:gd name="T9" fmla="*/ 66 h 72"/>
                <a:gd name="T10" fmla="*/ 322 w 336"/>
                <a:gd name="T11" fmla="*/ 72 h 72"/>
                <a:gd name="T12" fmla="*/ 336 w 336"/>
                <a:gd name="T13" fmla="*/ 72 h 72"/>
                <a:gd name="T14" fmla="*/ 336 w 336"/>
                <a:gd name="T15" fmla="*/ 72 h 72"/>
                <a:gd name="T16" fmla="*/ 336 w 336"/>
                <a:gd name="T17" fmla="*/ 58 h 72"/>
                <a:gd name="T18" fmla="*/ 336 w 336"/>
                <a:gd name="T19" fmla="*/ 50 h 72"/>
                <a:gd name="T20" fmla="*/ 332 w 336"/>
                <a:gd name="T21" fmla="*/ 38 h 72"/>
                <a:gd name="T22" fmla="*/ 326 w 336"/>
                <a:gd name="T23" fmla="*/ 28 h 72"/>
                <a:gd name="T24" fmla="*/ 318 w 336"/>
                <a:gd name="T25" fmla="*/ 18 h 72"/>
                <a:gd name="T26" fmla="*/ 302 w 336"/>
                <a:gd name="T27" fmla="*/ 10 h 72"/>
                <a:gd name="T28" fmla="*/ 282 w 336"/>
                <a:gd name="T29" fmla="*/ 4 h 72"/>
                <a:gd name="T30" fmla="*/ 282 w 336"/>
                <a:gd name="T31" fmla="*/ 4 h 72"/>
                <a:gd name="T32" fmla="*/ 252 w 336"/>
                <a:gd name="T33" fmla="*/ 0 h 72"/>
                <a:gd name="T34" fmla="*/ 212 w 336"/>
                <a:gd name="T35" fmla="*/ 0 h 72"/>
                <a:gd name="T36" fmla="*/ 166 w 336"/>
                <a:gd name="T37" fmla="*/ 2 h 72"/>
                <a:gd name="T38" fmla="*/ 118 w 336"/>
                <a:gd name="T39" fmla="*/ 4 h 72"/>
                <a:gd name="T40" fmla="*/ 36 w 336"/>
                <a:gd name="T41" fmla="*/ 10 h 72"/>
                <a:gd name="T42" fmla="*/ 0 w 336"/>
                <a:gd name="T43" fmla="*/ 14 h 72"/>
                <a:gd name="T44" fmla="*/ 0 w 336"/>
                <a:gd name="T45" fmla="*/ 14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36" h="72">
                  <a:moveTo>
                    <a:pt x="0" y="14"/>
                  </a:moveTo>
                  <a:lnTo>
                    <a:pt x="0" y="14"/>
                  </a:lnTo>
                  <a:lnTo>
                    <a:pt x="66" y="24"/>
                  </a:lnTo>
                  <a:lnTo>
                    <a:pt x="180" y="46"/>
                  </a:lnTo>
                  <a:lnTo>
                    <a:pt x="288" y="66"/>
                  </a:lnTo>
                  <a:lnTo>
                    <a:pt x="322" y="72"/>
                  </a:lnTo>
                  <a:lnTo>
                    <a:pt x="336" y="72"/>
                  </a:lnTo>
                  <a:lnTo>
                    <a:pt x="336" y="72"/>
                  </a:lnTo>
                  <a:lnTo>
                    <a:pt x="336" y="58"/>
                  </a:lnTo>
                  <a:lnTo>
                    <a:pt x="336" y="50"/>
                  </a:lnTo>
                  <a:lnTo>
                    <a:pt x="332" y="38"/>
                  </a:lnTo>
                  <a:lnTo>
                    <a:pt x="326" y="28"/>
                  </a:lnTo>
                  <a:lnTo>
                    <a:pt x="318" y="18"/>
                  </a:lnTo>
                  <a:lnTo>
                    <a:pt x="302" y="10"/>
                  </a:lnTo>
                  <a:lnTo>
                    <a:pt x="282" y="4"/>
                  </a:lnTo>
                  <a:lnTo>
                    <a:pt x="282" y="4"/>
                  </a:lnTo>
                  <a:lnTo>
                    <a:pt x="252" y="0"/>
                  </a:lnTo>
                  <a:lnTo>
                    <a:pt x="212" y="0"/>
                  </a:lnTo>
                  <a:lnTo>
                    <a:pt x="166" y="2"/>
                  </a:lnTo>
                  <a:lnTo>
                    <a:pt x="118" y="4"/>
                  </a:lnTo>
                  <a:lnTo>
                    <a:pt x="36" y="10"/>
                  </a:lnTo>
                  <a:lnTo>
                    <a:pt x="0" y="14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D7B2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7150" tIns="28575" rIns="57150" bIns="28575" numCol="1" anchor="t" anchorCtr="0" compatLnSpc="1"/>
            <a:lstStyle/>
            <a:p>
              <a:endParaRPr lang="en-AU" sz="1125"/>
            </a:p>
          </p:txBody>
        </p:sp>
        <p:sp>
          <p:nvSpPr>
            <p:cNvPr id="16" name="Freeform 149"/>
            <p:cNvSpPr/>
            <p:nvPr/>
          </p:nvSpPr>
          <p:spPr bwMode="auto">
            <a:xfrm>
              <a:off x="3660775" y="5118100"/>
              <a:ext cx="1117600" cy="533400"/>
            </a:xfrm>
            <a:custGeom>
              <a:avLst/>
              <a:gdLst>
                <a:gd name="T0" fmla="*/ 32 w 704"/>
                <a:gd name="T1" fmla="*/ 2 h 336"/>
                <a:gd name="T2" fmla="*/ 92 w 704"/>
                <a:gd name="T3" fmla="*/ 2 h 336"/>
                <a:gd name="T4" fmla="*/ 168 w 704"/>
                <a:gd name="T5" fmla="*/ 14 h 336"/>
                <a:gd name="T6" fmla="*/ 250 w 704"/>
                <a:gd name="T7" fmla="*/ 34 h 336"/>
                <a:gd name="T8" fmla="*/ 334 w 704"/>
                <a:gd name="T9" fmla="*/ 60 h 336"/>
                <a:gd name="T10" fmla="*/ 412 w 704"/>
                <a:gd name="T11" fmla="*/ 92 h 336"/>
                <a:gd name="T12" fmla="*/ 472 w 704"/>
                <a:gd name="T13" fmla="*/ 124 h 336"/>
                <a:gd name="T14" fmla="*/ 510 w 704"/>
                <a:gd name="T15" fmla="*/ 154 h 336"/>
                <a:gd name="T16" fmla="*/ 518 w 704"/>
                <a:gd name="T17" fmla="*/ 168 h 336"/>
                <a:gd name="T18" fmla="*/ 518 w 704"/>
                <a:gd name="T19" fmla="*/ 180 h 336"/>
                <a:gd name="T20" fmla="*/ 512 w 704"/>
                <a:gd name="T21" fmla="*/ 190 h 336"/>
                <a:gd name="T22" fmla="*/ 490 w 704"/>
                <a:gd name="T23" fmla="*/ 198 h 336"/>
                <a:gd name="T24" fmla="*/ 458 w 704"/>
                <a:gd name="T25" fmla="*/ 196 h 336"/>
                <a:gd name="T26" fmla="*/ 384 w 704"/>
                <a:gd name="T27" fmla="*/ 172 h 336"/>
                <a:gd name="T28" fmla="*/ 370 w 704"/>
                <a:gd name="T29" fmla="*/ 168 h 336"/>
                <a:gd name="T30" fmla="*/ 352 w 704"/>
                <a:gd name="T31" fmla="*/ 168 h 336"/>
                <a:gd name="T32" fmla="*/ 350 w 704"/>
                <a:gd name="T33" fmla="*/ 174 h 336"/>
                <a:gd name="T34" fmla="*/ 370 w 704"/>
                <a:gd name="T35" fmla="*/ 192 h 336"/>
                <a:gd name="T36" fmla="*/ 422 w 704"/>
                <a:gd name="T37" fmla="*/ 222 h 336"/>
                <a:gd name="T38" fmla="*/ 468 w 704"/>
                <a:gd name="T39" fmla="*/ 242 h 336"/>
                <a:gd name="T40" fmla="*/ 484 w 704"/>
                <a:gd name="T41" fmla="*/ 246 h 336"/>
                <a:gd name="T42" fmla="*/ 550 w 704"/>
                <a:gd name="T43" fmla="*/ 244 h 336"/>
                <a:gd name="T44" fmla="*/ 608 w 704"/>
                <a:gd name="T45" fmla="*/ 252 h 336"/>
                <a:gd name="T46" fmla="*/ 650 w 704"/>
                <a:gd name="T47" fmla="*/ 264 h 336"/>
                <a:gd name="T48" fmla="*/ 664 w 704"/>
                <a:gd name="T49" fmla="*/ 268 h 336"/>
                <a:gd name="T50" fmla="*/ 688 w 704"/>
                <a:gd name="T51" fmla="*/ 292 h 336"/>
                <a:gd name="T52" fmla="*/ 702 w 704"/>
                <a:gd name="T53" fmla="*/ 316 h 336"/>
                <a:gd name="T54" fmla="*/ 702 w 704"/>
                <a:gd name="T55" fmla="*/ 332 h 336"/>
                <a:gd name="T56" fmla="*/ 698 w 704"/>
                <a:gd name="T57" fmla="*/ 336 h 336"/>
                <a:gd name="T58" fmla="*/ 690 w 704"/>
                <a:gd name="T59" fmla="*/ 336 h 336"/>
                <a:gd name="T60" fmla="*/ 586 w 704"/>
                <a:gd name="T61" fmla="*/ 330 h 336"/>
                <a:gd name="T62" fmla="*/ 406 w 704"/>
                <a:gd name="T63" fmla="*/ 326 h 336"/>
                <a:gd name="T64" fmla="*/ 308 w 704"/>
                <a:gd name="T65" fmla="*/ 318 h 336"/>
                <a:gd name="T66" fmla="*/ 274 w 704"/>
                <a:gd name="T67" fmla="*/ 310 h 336"/>
                <a:gd name="T68" fmla="*/ 200 w 704"/>
                <a:gd name="T69" fmla="*/ 282 h 336"/>
                <a:gd name="T70" fmla="*/ 0 w 704"/>
                <a:gd name="T71" fmla="*/ 190 h 336"/>
                <a:gd name="T72" fmla="*/ 32 w 704"/>
                <a:gd name="T73" fmla="*/ 2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04" h="336">
                  <a:moveTo>
                    <a:pt x="32" y="2"/>
                  </a:moveTo>
                  <a:lnTo>
                    <a:pt x="32" y="2"/>
                  </a:lnTo>
                  <a:lnTo>
                    <a:pt x="60" y="0"/>
                  </a:lnTo>
                  <a:lnTo>
                    <a:pt x="92" y="2"/>
                  </a:lnTo>
                  <a:lnTo>
                    <a:pt x="128" y="6"/>
                  </a:lnTo>
                  <a:lnTo>
                    <a:pt x="168" y="14"/>
                  </a:lnTo>
                  <a:lnTo>
                    <a:pt x="208" y="22"/>
                  </a:lnTo>
                  <a:lnTo>
                    <a:pt x="250" y="34"/>
                  </a:lnTo>
                  <a:lnTo>
                    <a:pt x="294" y="46"/>
                  </a:lnTo>
                  <a:lnTo>
                    <a:pt x="334" y="60"/>
                  </a:lnTo>
                  <a:lnTo>
                    <a:pt x="374" y="76"/>
                  </a:lnTo>
                  <a:lnTo>
                    <a:pt x="412" y="92"/>
                  </a:lnTo>
                  <a:lnTo>
                    <a:pt x="444" y="108"/>
                  </a:lnTo>
                  <a:lnTo>
                    <a:pt x="472" y="124"/>
                  </a:lnTo>
                  <a:lnTo>
                    <a:pt x="494" y="140"/>
                  </a:lnTo>
                  <a:lnTo>
                    <a:pt x="510" y="154"/>
                  </a:lnTo>
                  <a:lnTo>
                    <a:pt x="516" y="162"/>
                  </a:lnTo>
                  <a:lnTo>
                    <a:pt x="518" y="168"/>
                  </a:lnTo>
                  <a:lnTo>
                    <a:pt x="520" y="174"/>
                  </a:lnTo>
                  <a:lnTo>
                    <a:pt x="518" y="180"/>
                  </a:lnTo>
                  <a:lnTo>
                    <a:pt x="518" y="180"/>
                  </a:lnTo>
                  <a:lnTo>
                    <a:pt x="512" y="190"/>
                  </a:lnTo>
                  <a:lnTo>
                    <a:pt x="502" y="196"/>
                  </a:lnTo>
                  <a:lnTo>
                    <a:pt x="490" y="198"/>
                  </a:lnTo>
                  <a:lnTo>
                    <a:pt x="476" y="198"/>
                  </a:lnTo>
                  <a:lnTo>
                    <a:pt x="458" y="196"/>
                  </a:lnTo>
                  <a:lnTo>
                    <a:pt x="438" y="190"/>
                  </a:lnTo>
                  <a:lnTo>
                    <a:pt x="384" y="172"/>
                  </a:lnTo>
                  <a:lnTo>
                    <a:pt x="384" y="172"/>
                  </a:lnTo>
                  <a:lnTo>
                    <a:pt x="370" y="168"/>
                  </a:lnTo>
                  <a:lnTo>
                    <a:pt x="358" y="166"/>
                  </a:lnTo>
                  <a:lnTo>
                    <a:pt x="352" y="168"/>
                  </a:lnTo>
                  <a:lnTo>
                    <a:pt x="350" y="170"/>
                  </a:lnTo>
                  <a:lnTo>
                    <a:pt x="350" y="174"/>
                  </a:lnTo>
                  <a:lnTo>
                    <a:pt x="354" y="178"/>
                  </a:lnTo>
                  <a:lnTo>
                    <a:pt x="370" y="192"/>
                  </a:lnTo>
                  <a:lnTo>
                    <a:pt x="392" y="208"/>
                  </a:lnTo>
                  <a:lnTo>
                    <a:pt x="422" y="222"/>
                  </a:lnTo>
                  <a:lnTo>
                    <a:pt x="452" y="236"/>
                  </a:lnTo>
                  <a:lnTo>
                    <a:pt x="468" y="242"/>
                  </a:lnTo>
                  <a:lnTo>
                    <a:pt x="484" y="246"/>
                  </a:lnTo>
                  <a:lnTo>
                    <a:pt x="484" y="246"/>
                  </a:lnTo>
                  <a:lnTo>
                    <a:pt x="502" y="244"/>
                  </a:lnTo>
                  <a:lnTo>
                    <a:pt x="550" y="244"/>
                  </a:lnTo>
                  <a:lnTo>
                    <a:pt x="578" y="248"/>
                  </a:lnTo>
                  <a:lnTo>
                    <a:pt x="608" y="252"/>
                  </a:lnTo>
                  <a:lnTo>
                    <a:pt x="638" y="258"/>
                  </a:lnTo>
                  <a:lnTo>
                    <a:pt x="650" y="264"/>
                  </a:lnTo>
                  <a:lnTo>
                    <a:pt x="664" y="268"/>
                  </a:lnTo>
                  <a:lnTo>
                    <a:pt x="664" y="268"/>
                  </a:lnTo>
                  <a:lnTo>
                    <a:pt x="676" y="280"/>
                  </a:lnTo>
                  <a:lnTo>
                    <a:pt x="688" y="292"/>
                  </a:lnTo>
                  <a:lnTo>
                    <a:pt x="696" y="304"/>
                  </a:lnTo>
                  <a:lnTo>
                    <a:pt x="702" y="316"/>
                  </a:lnTo>
                  <a:lnTo>
                    <a:pt x="704" y="324"/>
                  </a:lnTo>
                  <a:lnTo>
                    <a:pt x="702" y="332"/>
                  </a:lnTo>
                  <a:lnTo>
                    <a:pt x="700" y="334"/>
                  </a:lnTo>
                  <a:lnTo>
                    <a:pt x="698" y="336"/>
                  </a:lnTo>
                  <a:lnTo>
                    <a:pt x="690" y="336"/>
                  </a:lnTo>
                  <a:lnTo>
                    <a:pt x="690" y="336"/>
                  </a:lnTo>
                  <a:lnTo>
                    <a:pt x="642" y="332"/>
                  </a:lnTo>
                  <a:lnTo>
                    <a:pt x="586" y="330"/>
                  </a:lnTo>
                  <a:lnTo>
                    <a:pt x="464" y="328"/>
                  </a:lnTo>
                  <a:lnTo>
                    <a:pt x="406" y="326"/>
                  </a:lnTo>
                  <a:lnTo>
                    <a:pt x="352" y="324"/>
                  </a:lnTo>
                  <a:lnTo>
                    <a:pt x="308" y="318"/>
                  </a:lnTo>
                  <a:lnTo>
                    <a:pt x="288" y="316"/>
                  </a:lnTo>
                  <a:lnTo>
                    <a:pt x="274" y="310"/>
                  </a:lnTo>
                  <a:lnTo>
                    <a:pt x="274" y="310"/>
                  </a:lnTo>
                  <a:lnTo>
                    <a:pt x="200" y="282"/>
                  </a:lnTo>
                  <a:lnTo>
                    <a:pt x="136" y="254"/>
                  </a:lnTo>
                  <a:lnTo>
                    <a:pt x="0" y="190"/>
                  </a:lnTo>
                  <a:lnTo>
                    <a:pt x="0" y="190"/>
                  </a:lnTo>
                  <a:lnTo>
                    <a:pt x="32" y="2"/>
                  </a:lnTo>
                  <a:lnTo>
                    <a:pt x="32" y="2"/>
                  </a:lnTo>
                  <a:close/>
                </a:path>
              </a:pathLst>
            </a:custGeom>
            <a:solidFill>
              <a:srgbClr val="F5CA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7150" tIns="28575" rIns="57150" bIns="28575" numCol="1" anchor="t" anchorCtr="0" compatLnSpc="1"/>
            <a:lstStyle/>
            <a:p>
              <a:endParaRPr lang="en-AU" sz="1125"/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4138833" y="3790634"/>
              <a:ext cx="1308100" cy="1114425"/>
              <a:chOff x="4006850" y="3105150"/>
              <a:chExt cx="1308100" cy="1114425"/>
            </a:xfrm>
          </p:grpSpPr>
          <p:sp>
            <p:nvSpPr>
              <p:cNvPr id="18" name="Freeform 150"/>
              <p:cNvSpPr/>
              <p:nvPr/>
            </p:nvSpPr>
            <p:spPr bwMode="auto">
              <a:xfrm>
                <a:off x="4006850" y="3254375"/>
                <a:ext cx="622300" cy="965200"/>
              </a:xfrm>
              <a:custGeom>
                <a:avLst/>
                <a:gdLst>
                  <a:gd name="T0" fmla="*/ 0 w 392"/>
                  <a:gd name="T1" fmla="*/ 0 h 608"/>
                  <a:gd name="T2" fmla="*/ 0 w 392"/>
                  <a:gd name="T3" fmla="*/ 418 h 608"/>
                  <a:gd name="T4" fmla="*/ 392 w 392"/>
                  <a:gd name="T5" fmla="*/ 608 h 608"/>
                  <a:gd name="T6" fmla="*/ 392 w 392"/>
                  <a:gd name="T7" fmla="*/ 134 h 608"/>
                  <a:gd name="T8" fmla="*/ 0 w 392"/>
                  <a:gd name="T9" fmla="*/ 0 h 6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2" h="608">
                    <a:moveTo>
                      <a:pt x="0" y="0"/>
                    </a:moveTo>
                    <a:lnTo>
                      <a:pt x="0" y="418"/>
                    </a:lnTo>
                    <a:lnTo>
                      <a:pt x="392" y="608"/>
                    </a:lnTo>
                    <a:lnTo>
                      <a:pt x="392" y="1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9C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/>
              <a:lstStyle/>
              <a:p>
                <a:endParaRPr lang="en-AU" sz="1125"/>
              </a:p>
            </p:txBody>
          </p:sp>
          <p:sp>
            <p:nvSpPr>
              <p:cNvPr id="19" name="Freeform 151"/>
              <p:cNvSpPr/>
              <p:nvPr/>
            </p:nvSpPr>
            <p:spPr bwMode="auto">
              <a:xfrm>
                <a:off x="4629150" y="3279775"/>
                <a:ext cx="685800" cy="939800"/>
              </a:xfrm>
              <a:custGeom>
                <a:avLst/>
                <a:gdLst>
                  <a:gd name="T0" fmla="*/ 0 w 432"/>
                  <a:gd name="T1" fmla="*/ 118 h 592"/>
                  <a:gd name="T2" fmla="*/ 0 w 432"/>
                  <a:gd name="T3" fmla="*/ 118 h 592"/>
                  <a:gd name="T4" fmla="*/ 0 w 432"/>
                  <a:gd name="T5" fmla="*/ 592 h 592"/>
                  <a:gd name="T6" fmla="*/ 2 w 432"/>
                  <a:gd name="T7" fmla="*/ 592 h 592"/>
                  <a:gd name="T8" fmla="*/ 432 w 432"/>
                  <a:gd name="T9" fmla="*/ 406 h 592"/>
                  <a:gd name="T10" fmla="*/ 432 w 432"/>
                  <a:gd name="T11" fmla="*/ 0 h 592"/>
                  <a:gd name="T12" fmla="*/ 0 w 432"/>
                  <a:gd name="T13" fmla="*/ 118 h 5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2" h="592">
                    <a:moveTo>
                      <a:pt x="0" y="118"/>
                    </a:moveTo>
                    <a:lnTo>
                      <a:pt x="0" y="118"/>
                    </a:lnTo>
                    <a:lnTo>
                      <a:pt x="0" y="592"/>
                    </a:lnTo>
                    <a:lnTo>
                      <a:pt x="2" y="592"/>
                    </a:lnTo>
                    <a:lnTo>
                      <a:pt x="432" y="406"/>
                    </a:lnTo>
                    <a:lnTo>
                      <a:pt x="432" y="0"/>
                    </a:lnTo>
                    <a:lnTo>
                      <a:pt x="0" y="118"/>
                    </a:lnTo>
                    <a:close/>
                  </a:path>
                </a:pathLst>
              </a:custGeom>
              <a:solidFill>
                <a:srgbClr val="C089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/>
              <a:lstStyle/>
              <a:p>
                <a:endParaRPr lang="en-AU" sz="1125"/>
              </a:p>
            </p:txBody>
          </p:sp>
          <p:sp>
            <p:nvSpPr>
              <p:cNvPr id="20" name="Freeform 153"/>
              <p:cNvSpPr/>
              <p:nvPr/>
            </p:nvSpPr>
            <p:spPr bwMode="auto">
              <a:xfrm>
                <a:off x="4006850" y="3105150"/>
                <a:ext cx="1308100" cy="361950"/>
              </a:xfrm>
              <a:custGeom>
                <a:avLst/>
                <a:gdLst>
                  <a:gd name="T0" fmla="*/ 824 w 824"/>
                  <a:gd name="T1" fmla="*/ 110 h 228"/>
                  <a:gd name="T2" fmla="*/ 824 w 824"/>
                  <a:gd name="T3" fmla="*/ 110 h 228"/>
                  <a:gd name="T4" fmla="*/ 438 w 824"/>
                  <a:gd name="T5" fmla="*/ 0 h 228"/>
                  <a:gd name="T6" fmla="*/ 382 w 824"/>
                  <a:gd name="T7" fmla="*/ 12 h 228"/>
                  <a:gd name="T8" fmla="*/ 382 w 824"/>
                  <a:gd name="T9" fmla="*/ 12 h 228"/>
                  <a:gd name="T10" fmla="*/ 0 w 824"/>
                  <a:gd name="T11" fmla="*/ 94 h 228"/>
                  <a:gd name="T12" fmla="*/ 0 w 824"/>
                  <a:gd name="T13" fmla="*/ 94 h 228"/>
                  <a:gd name="T14" fmla="*/ 392 w 824"/>
                  <a:gd name="T15" fmla="*/ 226 h 228"/>
                  <a:gd name="T16" fmla="*/ 392 w 824"/>
                  <a:gd name="T17" fmla="*/ 228 h 228"/>
                  <a:gd name="T18" fmla="*/ 392 w 824"/>
                  <a:gd name="T19" fmla="*/ 228 h 228"/>
                  <a:gd name="T20" fmla="*/ 824 w 824"/>
                  <a:gd name="T21" fmla="*/ 110 h 228"/>
                  <a:gd name="T22" fmla="*/ 824 w 824"/>
                  <a:gd name="T23" fmla="*/ 110 h 228"/>
                  <a:gd name="T24" fmla="*/ 824 w 824"/>
                  <a:gd name="T25" fmla="*/ 110 h 2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24" h="228">
                    <a:moveTo>
                      <a:pt x="824" y="110"/>
                    </a:moveTo>
                    <a:lnTo>
                      <a:pt x="824" y="110"/>
                    </a:lnTo>
                    <a:lnTo>
                      <a:pt x="438" y="0"/>
                    </a:lnTo>
                    <a:lnTo>
                      <a:pt x="382" y="12"/>
                    </a:lnTo>
                    <a:lnTo>
                      <a:pt x="382" y="12"/>
                    </a:lnTo>
                    <a:lnTo>
                      <a:pt x="0" y="94"/>
                    </a:lnTo>
                    <a:lnTo>
                      <a:pt x="0" y="94"/>
                    </a:lnTo>
                    <a:lnTo>
                      <a:pt x="392" y="226"/>
                    </a:lnTo>
                    <a:lnTo>
                      <a:pt x="392" y="228"/>
                    </a:lnTo>
                    <a:lnTo>
                      <a:pt x="392" y="228"/>
                    </a:lnTo>
                    <a:lnTo>
                      <a:pt x="824" y="110"/>
                    </a:lnTo>
                    <a:lnTo>
                      <a:pt x="824" y="110"/>
                    </a:lnTo>
                    <a:lnTo>
                      <a:pt x="824" y="110"/>
                    </a:lnTo>
                    <a:close/>
                  </a:path>
                </a:pathLst>
              </a:custGeom>
              <a:solidFill>
                <a:srgbClr val="E6AD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/>
              <a:lstStyle/>
              <a:p>
                <a:endParaRPr lang="en-AU" sz="1125"/>
              </a:p>
            </p:txBody>
          </p:sp>
          <p:sp>
            <p:nvSpPr>
              <p:cNvPr id="21" name="Freeform 155"/>
              <p:cNvSpPr/>
              <p:nvPr/>
            </p:nvSpPr>
            <p:spPr bwMode="auto">
              <a:xfrm>
                <a:off x="4356100" y="3165475"/>
                <a:ext cx="676275" cy="377825"/>
              </a:xfrm>
              <a:custGeom>
                <a:avLst/>
                <a:gdLst>
                  <a:gd name="T0" fmla="*/ 426 w 426"/>
                  <a:gd name="T1" fmla="*/ 120 h 238"/>
                  <a:gd name="T2" fmla="*/ 38 w 426"/>
                  <a:gd name="T3" fmla="*/ 0 h 238"/>
                  <a:gd name="T4" fmla="*/ 0 w 426"/>
                  <a:gd name="T5" fmla="*/ 8 h 238"/>
                  <a:gd name="T6" fmla="*/ 388 w 426"/>
                  <a:gd name="T7" fmla="*/ 130 h 238"/>
                  <a:gd name="T8" fmla="*/ 388 w 426"/>
                  <a:gd name="T9" fmla="*/ 238 h 238"/>
                  <a:gd name="T10" fmla="*/ 412 w 426"/>
                  <a:gd name="T11" fmla="*/ 226 h 238"/>
                  <a:gd name="T12" fmla="*/ 412 w 426"/>
                  <a:gd name="T13" fmla="*/ 228 h 238"/>
                  <a:gd name="T14" fmla="*/ 424 w 426"/>
                  <a:gd name="T15" fmla="*/ 222 h 238"/>
                  <a:gd name="T16" fmla="*/ 426 w 426"/>
                  <a:gd name="T17" fmla="*/ 120 h 238"/>
                  <a:gd name="T18" fmla="*/ 426 w 426"/>
                  <a:gd name="T19" fmla="*/ 120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26" h="238">
                    <a:moveTo>
                      <a:pt x="426" y="120"/>
                    </a:moveTo>
                    <a:lnTo>
                      <a:pt x="38" y="0"/>
                    </a:lnTo>
                    <a:lnTo>
                      <a:pt x="0" y="8"/>
                    </a:lnTo>
                    <a:lnTo>
                      <a:pt x="388" y="130"/>
                    </a:lnTo>
                    <a:lnTo>
                      <a:pt x="388" y="238"/>
                    </a:lnTo>
                    <a:lnTo>
                      <a:pt x="412" y="226"/>
                    </a:lnTo>
                    <a:lnTo>
                      <a:pt x="412" y="228"/>
                    </a:lnTo>
                    <a:lnTo>
                      <a:pt x="424" y="222"/>
                    </a:lnTo>
                    <a:lnTo>
                      <a:pt x="426" y="120"/>
                    </a:lnTo>
                    <a:lnTo>
                      <a:pt x="426" y="120"/>
                    </a:lnTo>
                    <a:close/>
                  </a:path>
                </a:pathLst>
              </a:custGeom>
              <a:solidFill>
                <a:srgbClr val="E9E5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/>
              <a:lstStyle/>
              <a:p>
                <a:endParaRPr lang="en-AU" sz="1125"/>
              </a:p>
            </p:txBody>
          </p:sp>
          <p:sp>
            <p:nvSpPr>
              <p:cNvPr id="22" name="Freeform 156"/>
              <p:cNvSpPr/>
              <p:nvPr/>
            </p:nvSpPr>
            <p:spPr bwMode="auto">
              <a:xfrm>
                <a:off x="4143375" y="3530600"/>
                <a:ext cx="257175" cy="231775"/>
              </a:xfrm>
              <a:custGeom>
                <a:avLst/>
                <a:gdLst>
                  <a:gd name="T0" fmla="*/ 0 w 162"/>
                  <a:gd name="T1" fmla="*/ 0 h 146"/>
                  <a:gd name="T2" fmla="*/ 162 w 162"/>
                  <a:gd name="T3" fmla="*/ 66 h 146"/>
                  <a:gd name="T4" fmla="*/ 162 w 162"/>
                  <a:gd name="T5" fmla="*/ 146 h 146"/>
                  <a:gd name="T6" fmla="*/ 0 w 162"/>
                  <a:gd name="T7" fmla="*/ 80 h 146"/>
                  <a:gd name="T8" fmla="*/ 0 w 162"/>
                  <a:gd name="T9" fmla="*/ 0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2" h="146">
                    <a:moveTo>
                      <a:pt x="0" y="0"/>
                    </a:moveTo>
                    <a:lnTo>
                      <a:pt x="162" y="66"/>
                    </a:lnTo>
                    <a:lnTo>
                      <a:pt x="162" y="146"/>
                    </a:lnTo>
                    <a:lnTo>
                      <a:pt x="0" y="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/>
              <a:lstStyle/>
              <a:p>
                <a:endParaRPr lang="en-AU" sz="1125"/>
              </a:p>
            </p:txBody>
          </p:sp>
        </p:grpSp>
      </p:grpSp>
      <p:sp>
        <p:nvSpPr>
          <p:cNvPr id="161" name="Rectangle 160"/>
          <p:cNvSpPr/>
          <p:nvPr/>
        </p:nvSpPr>
        <p:spPr>
          <a:xfrm>
            <a:off x="1020240" y="2478912"/>
            <a:ext cx="2487888" cy="806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spc="188" dirty="0">
                <a:solidFill>
                  <a:schemeClr val="tx1">
                    <a:lumMod val="65000"/>
                    <a:lumOff val="35000"/>
                  </a:schemeClr>
                </a:solidFill>
                <a:latin typeface="Walkway Bold" panose="00000400000000000000" pitchFamily="2" charset="0"/>
                <a:cs typeface="Calibri" panose="020F0502020204030204"/>
              </a:rPr>
              <a:t>Statistics</a:t>
            </a:r>
          </a:p>
          <a:p>
            <a:pPr>
              <a:lnSpc>
                <a:spcPct val="120000"/>
              </a:lnSpc>
            </a:pPr>
            <a:r>
              <a:rPr lang="en-US" sz="2000" spc="188" dirty="0">
                <a:solidFill>
                  <a:schemeClr val="tx1">
                    <a:lumMod val="65000"/>
                    <a:lumOff val="35000"/>
                  </a:schemeClr>
                </a:solidFill>
                <a:latin typeface="Walkway Bold" panose="00000400000000000000" pitchFamily="2" charset="0"/>
                <a:cs typeface="Calibri" panose="020F0502020204030204"/>
              </a:rPr>
              <a:t>Product 2019</a:t>
            </a:r>
            <a:endParaRPr lang="en-US" sz="1750" spc="188" dirty="0">
              <a:solidFill>
                <a:schemeClr val="tx1">
                  <a:lumMod val="65000"/>
                  <a:lumOff val="35000"/>
                </a:schemeClr>
              </a:solidFill>
              <a:latin typeface="Walkway Bold" panose="00000400000000000000" pitchFamily="2" charset="0"/>
              <a:cs typeface="Calibri" panose="020F0502020204030204"/>
            </a:endParaRPr>
          </a:p>
        </p:txBody>
      </p:sp>
      <p:sp>
        <p:nvSpPr>
          <p:cNvPr id="162" name="Rectangle 161"/>
          <p:cNvSpPr/>
          <p:nvPr/>
        </p:nvSpPr>
        <p:spPr>
          <a:xfrm>
            <a:off x="8610317" y="2478912"/>
            <a:ext cx="2561444" cy="806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sz="2000" spc="188" dirty="0">
                <a:solidFill>
                  <a:schemeClr val="tx1">
                    <a:lumMod val="65000"/>
                    <a:lumOff val="35000"/>
                  </a:schemeClr>
                </a:solidFill>
                <a:latin typeface="Walkway Bold" panose="00000400000000000000" pitchFamily="2" charset="0"/>
                <a:cs typeface="Calibri" panose="020F0502020204030204"/>
              </a:rPr>
              <a:t>Statistics</a:t>
            </a:r>
          </a:p>
          <a:p>
            <a:pPr algn="r">
              <a:lnSpc>
                <a:spcPct val="120000"/>
              </a:lnSpc>
            </a:pPr>
            <a:r>
              <a:rPr lang="en-US" sz="2000" spc="188" dirty="0">
                <a:solidFill>
                  <a:schemeClr val="tx1">
                    <a:lumMod val="65000"/>
                    <a:lumOff val="35000"/>
                  </a:schemeClr>
                </a:solidFill>
                <a:latin typeface="Walkway Bold" panose="00000400000000000000" pitchFamily="2" charset="0"/>
                <a:cs typeface="Calibri" panose="020F0502020204030204"/>
              </a:rPr>
              <a:t>Customer 2019</a:t>
            </a:r>
            <a:endParaRPr lang="en-US" sz="1750" spc="188" dirty="0">
              <a:solidFill>
                <a:schemeClr val="tx1">
                  <a:lumMod val="65000"/>
                  <a:lumOff val="35000"/>
                </a:schemeClr>
              </a:solidFill>
              <a:latin typeface="Walkway Bold" panose="00000400000000000000" pitchFamily="2" charset="0"/>
              <a:cs typeface="Calibri" panose="020F0502020204030204"/>
            </a:endParaRPr>
          </a:p>
        </p:txBody>
      </p:sp>
      <p:grpSp>
        <p:nvGrpSpPr>
          <p:cNvPr id="163" name="Group 162"/>
          <p:cNvGrpSpPr/>
          <p:nvPr/>
        </p:nvGrpSpPr>
        <p:grpSpPr>
          <a:xfrm>
            <a:off x="1962343" y="3441411"/>
            <a:ext cx="1906321" cy="1040686"/>
            <a:chOff x="1637356" y="4814205"/>
            <a:chExt cx="3050113" cy="1665097"/>
          </a:xfrm>
        </p:grpSpPr>
        <p:sp>
          <p:nvSpPr>
            <p:cNvPr id="164" name="TextBox 163"/>
            <p:cNvSpPr txBox="1"/>
            <p:nvPr/>
          </p:nvSpPr>
          <p:spPr>
            <a:xfrm>
              <a:off x="1637356" y="4814205"/>
              <a:ext cx="1213974" cy="701731"/>
            </a:xfrm>
            <a:prstGeom prst="rect">
              <a:avLst/>
            </a:prstGeom>
            <a:noFill/>
            <a:effectLst>
              <a:outerShdw blurRad="127000" dist="63500" dir="5400000" algn="t" rotWithShape="0">
                <a:schemeClr val="bg1">
                  <a:lumMod val="50000"/>
                  <a:alpha val="40000"/>
                </a:scheme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2250" b="1" spc="188" dirty="0">
                  <a:solidFill>
                    <a:schemeClr val="accent1"/>
                  </a:solidFill>
                  <a:latin typeface="Walkway Black" panose="00000400000000000000" pitchFamily="2" charset="0"/>
                </a:rPr>
                <a:t>80%</a:t>
              </a:r>
              <a:endParaRPr lang="id-ID" sz="2250" b="1" spc="188" dirty="0">
                <a:solidFill>
                  <a:schemeClr val="accent1"/>
                </a:solidFill>
                <a:latin typeface="Walkway Black" panose="00000400000000000000" pitchFamily="2" charset="0"/>
              </a:endParaRPr>
            </a:p>
          </p:txBody>
        </p:sp>
        <p:sp>
          <p:nvSpPr>
            <p:cNvPr id="165" name="Rectangle 164"/>
            <p:cNvSpPr/>
            <p:nvPr/>
          </p:nvSpPr>
          <p:spPr>
            <a:xfrm>
              <a:off x="1707694" y="5472565"/>
              <a:ext cx="2979775" cy="10067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id-ID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quis nostrud exerci tation ullamcorper suscipit lobortis nisl ut aliquip</a:t>
              </a:r>
              <a:endPara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grpSp>
        <p:nvGrpSpPr>
          <p:cNvPr id="166" name="Group 165"/>
          <p:cNvGrpSpPr/>
          <p:nvPr/>
        </p:nvGrpSpPr>
        <p:grpSpPr>
          <a:xfrm flipH="1">
            <a:off x="8294546" y="3445460"/>
            <a:ext cx="1906321" cy="1040686"/>
            <a:chOff x="1637356" y="4814205"/>
            <a:chExt cx="3050113" cy="1665097"/>
          </a:xfrm>
        </p:grpSpPr>
        <p:sp>
          <p:nvSpPr>
            <p:cNvPr id="167" name="TextBox 166"/>
            <p:cNvSpPr txBox="1"/>
            <p:nvPr/>
          </p:nvSpPr>
          <p:spPr>
            <a:xfrm>
              <a:off x="1637356" y="4814205"/>
              <a:ext cx="1213974" cy="701731"/>
            </a:xfrm>
            <a:prstGeom prst="rect">
              <a:avLst/>
            </a:prstGeom>
            <a:noFill/>
            <a:effectLst>
              <a:outerShdw blurRad="127000" dist="63500" dir="5400000" algn="t" rotWithShape="0">
                <a:schemeClr val="bg1">
                  <a:lumMod val="50000"/>
                  <a:alpha val="40000"/>
                </a:schemeClr>
              </a:outerShdw>
            </a:effectLst>
          </p:spPr>
          <p:txBody>
            <a:bodyPr wrap="none" rtlCol="0">
              <a:spAutoFit/>
            </a:bodyPr>
            <a:lstStyle/>
            <a:p>
              <a:pPr algn="r"/>
              <a:r>
                <a:rPr lang="en-US" sz="2250" b="1" spc="188" dirty="0">
                  <a:solidFill>
                    <a:schemeClr val="accent2"/>
                  </a:solidFill>
                  <a:latin typeface="Walkway Black" panose="00000400000000000000" pitchFamily="2" charset="0"/>
                </a:rPr>
                <a:t>75%</a:t>
              </a:r>
              <a:endParaRPr lang="id-ID" sz="2250" b="1" spc="188" dirty="0">
                <a:solidFill>
                  <a:schemeClr val="accent2"/>
                </a:solidFill>
                <a:latin typeface="Walkway Black" panose="00000400000000000000" pitchFamily="2" charset="0"/>
              </a:endParaRPr>
            </a:p>
          </p:txBody>
        </p:sp>
        <p:sp>
          <p:nvSpPr>
            <p:cNvPr id="168" name="Rectangle 167"/>
            <p:cNvSpPr/>
            <p:nvPr/>
          </p:nvSpPr>
          <p:spPr>
            <a:xfrm>
              <a:off x="1707694" y="5472565"/>
              <a:ext cx="2979775" cy="10067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id-ID" sz="1000" dirty="0">
                  <a:solidFill>
                    <a:schemeClr val="bg1">
                      <a:lumMod val="6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quis nostrud exerci tation ullamcorper suscipit lobortis nisl ut aliquip</a:t>
              </a:r>
              <a:endParaRPr lang="en-US" sz="10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grpSp>
        <p:nvGrpSpPr>
          <p:cNvPr id="169" name="Group 168"/>
          <p:cNvGrpSpPr/>
          <p:nvPr/>
        </p:nvGrpSpPr>
        <p:grpSpPr>
          <a:xfrm>
            <a:off x="10264642" y="3407131"/>
            <a:ext cx="930374" cy="922109"/>
            <a:chOff x="16408347" y="4776751"/>
            <a:chExt cx="1488598" cy="1475374"/>
          </a:xfrm>
        </p:grpSpPr>
        <p:graphicFrame>
          <p:nvGraphicFramePr>
            <p:cNvPr id="170" name="Chart 169"/>
            <p:cNvGraphicFramePr/>
            <p:nvPr/>
          </p:nvGraphicFramePr>
          <p:xfrm>
            <a:off x="16408347" y="4776751"/>
            <a:ext cx="1488598" cy="147537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pSp>
          <p:nvGrpSpPr>
            <p:cNvPr id="171" name="Group 170"/>
            <p:cNvGrpSpPr/>
            <p:nvPr/>
          </p:nvGrpSpPr>
          <p:grpSpPr>
            <a:xfrm>
              <a:off x="16971587" y="5309206"/>
              <a:ext cx="401644" cy="401644"/>
              <a:chOff x="8216107" y="2577307"/>
              <a:chExt cx="464344" cy="464344"/>
            </a:xfrm>
            <a:solidFill>
              <a:schemeClr val="accent1"/>
            </a:solidFill>
          </p:grpSpPr>
          <p:sp>
            <p:nvSpPr>
              <p:cNvPr id="172" name="AutoShape 52"/>
              <p:cNvSpPr/>
              <p:nvPr/>
            </p:nvSpPr>
            <p:spPr bwMode="auto">
              <a:xfrm>
                <a:off x="8216107" y="2577307"/>
                <a:ext cx="464344" cy="464344"/>
              </a:xfrm>
              <a:custGeom>
                <a:avLst/>
                <a:gdLst>
                  <a:gd name="T0" fmla="+- 0 10800 87"/>
                  <a:gd name="T1" fmla="*/ T0 w 21426"/>
                  <a:gd name="T2" fmla="+- 0 10799 73"/>
                  <a:gd name="T3" fmla="*/ 10799 h 21453"/>
                  <a:gd name="T4" fmla="+- 0 10800 87"/>
                  <a:gd name="T5" fmla="*/ T4 w 21426"/>
                  <a:gd name="T6" fmla="+- 0 10799 73"/>
                  <a:gd name="T7" fmla="*/ 10799 h 21453"/>
                  <a:gd name="T8" fmla="+- 0 10800 87"/>
                  <a:gd name="T9" fmla="*/ T8 w 21426"/>
                  <a:gd name="T10" fmla="+- 0 10799 73"/>
                  <a:gd name="T11" fmla="*/ 10799 h 21453"/>
                  <a:gd name="T12" fmla="+- 0 10800 87"/>
                  <a:gd name="T13" fmla="*/ T12 w 21426"/>
                  <a:gd name="T14" fmla="+- 0 10799 73"/>
                  <a:gd name="T15" fmla="*/ 10799 h 2145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426" h="21453">
                    <a:moveTo>
                      <a:pt x="8034" y="20112"/>
                    </a:moveTo>
                    <a:cubicBezTo>
                      <a:pt x="5816" y="17892"/>
                      <a:pt x="3556" y="15628"/>
                      <a:pt x="1338" y="13408"/>
                    </a:cubicBezTo>
                    <a:cubicBezTo>
                      <a:pt x="3241" y="7240"/>
                      <a:pt x="11488" y="7509"/>
                      <a:pt x="13391" y="1341"/>
                    </a:cubicBezTo>
                    <a:cubicBezTo>
                      <a:pt x="15609" y="3560"/>
                      <a:pt x="17869" y="5825"/>
                      <a:pt x="20087" y="8045"/>
                    </a:cubicBezTo>
                    <a:cubicBezTo>
                      <a:pt x="18184" y="14212"/>
                      <a:pt x="9937" y="13944"/>
                      <a:pt x="8034" y="20112"/>
                    </a:cubicBezTo>
                    <a:moveTo>
                      <a:pt x="21034" y="7097"/>
                    </a:moveTo>
                    <a:lnTo>
                      <a:pt x="14338" y="393"/>
                    </a:lnTo>
                    <a:cubicBezTo>
                      <a:pt x="14006" y="60"/>
                      <a:pt x="13525" y="-73"/>
                      <a:pt x="13069" y="39"/>
                    </a:cubicBezTo>
                    <a:cubicBezTo>
                      <a:pt x="12828" y="98"/>
                      <a:pt x="12614" y="222"/>
                      <a:pt x="12444" y="393"/>
                    </a:cubicBezTo>
                    <a:cubicBezTo>
                      <a:pt x="12292" y="545"/>
                      <a:pt x="12177" y="733"/>
                      <a:pt x="12112" y="944"/>
                    </a:cubicBezTo>
                    <a:cubicBezTo>
                      <a:pt x="11808" y="1929"/>
                      <a:pt x="11283" y="2785"/>
                      <a:pt x="10507" y="3562"/>
                    </a:cubicBezTo>
                    <a:cubicBezTo>
                      <a:pt x="9471" y="4598"/>
                      <a:pt x="8121" y="5384"/>
                      <a:pt x="6693" y="6214"/>
                    </a:cubicBezTo>
                    <a:cubicBezTo>
                      <a:pt x="5177" y="7094"/>
                      <a:pt x="3611" y="8006"/>
                      <a:pt x="2328" y="9290"/>
                    </a:cubicBezTo>
                    <a:cubicBezTo>
                      <a:pt x="1237" y="10383"/>
                      <a:pt x="493" y="11600"/>
                      <a:pt x="59" y="13011"/>
                    </a:cubicBezTo>
                    <a:cubicBezTo>
                      <a:pt x="-87" y="13488"/>
                      <a:pt x="40" y="14004"/>
                      <a:pt x="391" y="14356"/>
                    </a:cubicBezTo>
                    <a:lnTo>
                      <a:pt x="7087" y="21060"/>
                    </a:lnTo>
                    <a:cubicBezTo>
                      <a:pt x="7419" y="21393"/>
                      <a:pt x="7900" y="21526"/>
                      <a:pt x="8356" y="21414"/>
                    </a:cubicBezTo>
                    <a:cubicBezTo>
                      <a:pt x="8597" y="21354"/>
                      <a:pt x="8811" y="21231"/>
                      <a:pt x="8981" y="21060"/>
                    </a:cubicBezTo>
                    <a:cubicBezTo>
                      <a:pt x="9133" y="20908"/>
                      <a:pt x="9248" y="20720"/>
                      <a:pt x="9314" y="20508"/>
                    </a:cubicBezTo>
                    <a:cubicBezTo>
                      <a:pt x="9617" y="19523"/>
                      <a:pt x="10142" y="18667"/>
                      <a:pt x="10918" y="17890"/>
                    </a:cubicBezTo>
                    <a:cubicBezTo>
                      <a:pt x="11954" y="16853"/>
                      <a:pt x="13304" y="16069"/>
                      <a:pt x="14733" y="15239"/>
                    </a:cubicBezTo>
                    <a:cubicBezTo>
                      <a:pt x="16248" y="14357"/>
                      <a:pt x="17814" y="13446"/>
                      <a:pt x="19097" y="12162"/>
                    </a:cubicBezTo>
                    <a:cubicBezTo>
                      <a:pt x="20188" y="11070"/>
                      <a:pt x="20932" y="9852"/>
                      <a:pt x="21366" y="8440"/>
                    </a:cubicBezTo>
                    <a:cubicBezTo>
                      <a:pt x="21512" y="7965"/>
                      <a:pt x="21385" y="7448"/>
                      <a:pt x="21034" y="7097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21" tIns="19021" rIns="19021" bIns="19021" anchor="ctr"/>
              <a:lstStyle/>
              <a:p>
                <a:pPr algn="ctr" defTabSz="227965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73" name="AutoShape 53"/>
              <p:cNvSpPr/>
              <p:nvPr/>
            </p:nvSpPr>
            <p:spPr bwMode="auto">
              <a:xfrm>
                <a:off x="8390732" y="2736850"/>
                <a:ext cx="125413" cy="130175"/>
              </a:xfrm>
              <a:custGeom>
                <a:avLst/>
                <a:gdLst>
                  <a:gd name="T0" fmla="+- 0 10801 59"/>
                  <a:gd name="T1" fmla="*/ T0 w 21484"/>
                  <a:gd name="T2" fmla="+- 0 10799 41"/>
                  <a:gd name="T3" fmla="*/ 10799 h 21516"/>
                  <a:gd name="T4" fmla="+- 0 10801 59"/>
                  <a:gd name="T5" fmla="*/ T4 w 21484"/>
                  <a:gd name="T6" fmla="+- 0 10799 41"/>
                  <a:gd name="T7" fmla="*/ 10799 h 21516"/>
                  <a:gd name="T8" fmla="+- 0 10801 59"/>
                  <a:gd name="T9" fmla="*/ T8 w 21484"/>
                  <a:gd name="T10" fmla="+- 0 10799 41"/>
                  <a:gd name="T11" fmla="*/ 10799 h 21516"/>
                  <a:gd name="T12" fmla="+- 0 10801 59"/>
                  <a:gd name="T13" fmla="*/ T12 w 21484"/>
                  <a:gd name="T14" fmla="+- 0 10799 41"/>
                  <a:gd name="T15" fmla="*/ 10799 h 2151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484" h="21516">
                    <a:moveTo>
                      <a:pt x="17511" y="14987"/>
                    </a:moveTo>
                    <a:cubicBezTo>
                      <a:pt x="17287" y="15384"/>
                      <a:pt x="17032" y="15740"/>
                      <a:pt x="16731" y="16049"/>
                    </a:cubicBezTo>
                    <a:cubicBezTo>
                      <a:pt x="15340" y="14692"/>
                      <a:pt x="13947" y="13205"/>
                      <a:pt x="12559" y="11675"/>
                    </a:cubicBezTo>
                    <a:cubicBezTo>
                      <a:pt x="12912" y="11521"/>
                      <a:pt x="13287" y="11362"/>
                      <a:pt x="13689" y="11198"/>
                    </a:cubicBezTo>
                    <a:cubicBezTo>
                      <a:pt x="14092" y="11034"/>
                      <a:pt x="14494" y="10927"/>
                      <a:pt x="14895" y="10861"/>
                    </a:cubicBezTo>
                    <a:cubicBezTo>
                      <a:pt x="15308" y="10801"/>
                      <a:pt x="15715" y="10819"/>
                      <a:pt x="16122" y="10913"/>
                    </a:cubicBezTo>
                    <a:cubicBezTo>
                      <a:pt x="16527" y="11011"/>
                      <a:pt x="16909" y="11222"/>
                      <a:pt x="17262" y="11554"/>
                    </a:cubicBezTo>
                    <a:cubicBezTo>
                      <a:pt x="17612" y="11890"/>
                      <a:pt x="17835" y="12244"/>
                      <a:pt x="17923" y="12620"/>
                    </a:cubicBezTo>
                    <a:cubicBezTo>
                      <a:pt x="18020" y="13004"/>
                      <a:pt x="18025" y="13392"/>
                      <a:pt x="17958" y="13789"/>
                    </a:cubicBezTo>
                    <a:cubicBezTo>
                      <a:pt x="17883" y="14187"/>
                      <a:pt x="17738" y="14585"/>
                      <a:pt x="17511" y="14987"/>
                    </a:cubicBezTo>
                    <a:moveTo>
                      <a:pt x="5799" y="10193"/>
                    </a:moveTo>
                    <a:cubicBezTo>
                      <a:pt x="5096" y="10221"/>
                      <a:pt x="4482" y="9996"/>
                      <a:pt x="3946" y="9496"/>
                    </a:cubicBezTo>
                    <a:cubicBezTo>
                      <a:pt x="3717" y="9285"/>
                      <a:pt x="3558" y="9028"/>
                      <a:pt x="3461" y="8724"/>
                    </a:cubicBezTo>
                    <a:cubicBezTo>
                      <a:pt x="3359" y="8420"/>
                      <a:pt x="3326" y="8088"/>
                      <a:pt x="3366" y="7723"/>
                    </a:cubicBezTo>
                    <a:cubicBezTo>
                      <a:pt x="3397" y="7363"/>
                      <a:pt x="3509" y="6989"/>
                      <a:pt x="3703" y="6610"/>
                    </a:cubicBezTo>
                    <a:cubicBezTo>
                      <a:pt x="3889" y="6231"/>
                      <a:pt x="4160" y="5852"/>
                      <a:pt x="4510" y="5487"/>
                    </a:cubicBezTo>
                    <a:cubicBezTo>
                      <a:pt x="5768" y="6694"/>
                      <a:pt x="7022" y="8018"/>
                      <a:pt x="8282" y="9388"/>
                    </a:cubicBezTo>
                    <a:cubicBezTo>
                      <a:pt x="7330" y="9893"/>
                      <a:pt x="6501" y="10164"/>
                      <a:pt x="5799" y="10193"/>
                    </a:cubicBezTo>
                    <a:moveTo>
                      <a:pt x="19678" y="8570"/>
                    </a:moveTo>
                    <a:cubicBezTo>
                      <a:pt x="18868" y="7915"/>
                      <a:pt x="18055" y="7470"/>
                      <a:pt x="17235" y="7250"/>
                    </a:cubicBezTo>
                    <a:cubicBezTo>
                      <a:pt x="16421" y="7031"/>
                      <a:pt x="15603" y="6942"/>
                      <a:pt x="14779" y="6998"/>
                    </a:cubicBezTo>
                    <a:cubicBezTo>
                      <a:pt x="13964" y="7059"/>
                      <a:pt x="13130" y="7236"/>
                      <a:pt x="12296" y="7545"/>
                    </a:cubicBezTo>
                    <a:cubicBezTo>
                      <a:pt x="11462" y="7859"/>
                      <a:pt x="10625" y="8200"/>
                      <a:pt x="9782" y="8593"/>
                    </a:cubicBezTo>
                    <a:cubicBezTo>
                      <a:pt x="8448" y="7115"/>
                      <a:pt x="7114" y="5658"/>
                      <a:pt x="5778" y="4299"/>
                    </a:cubicBezTo>
                    <a:cubicBezTo>
                      <a:pt x="6382" y="3775"/>
                      <a:pt x="6963" y="3509"/>
                      <a:pt x="7526" y="3490"/>
                    </a:cubicBezTo>
                    <a:cubicBezTo>
                      <a:pt x="8088" y="3467"/>
                      <a:pt x="8631" y="3523"/>
                      <a:pt x="9145" y="3649"/>
                    </a:cubicBezTo>
                    <a:cubicBezTo>
                      <a:pt x="9669" y="3775"/>
                      <a:pt x="10149" y="3883"/>
                      <a:pt x="10590" y="3967"/>
                    </a:cubicBezTo>
                    <a:cubicBezTo>
                      <a:pt x="11038" y="4051"/>
                      <a:pt x="11424" y="3958"/>
                      <a:pt x="11765" y="3682"/>
                    </a:cubicBezTo>
                    <a:cubicBezTo>
                      <a:pt x="12123" y="3382"/>
                      <a:pt x="12321" y="2994"/>
                      <a:pt x="12351" y="2526"/>
                    </a:cubicBezTo>
                    <a:cubicBezTo>
                      <a:pt x="12376" y="2054"/>
                      <a:pt x="12189" y="1596"/>
                      <a:pt x="11782" y="1147"/>
                    </a:cubicBezTo>
                    <a:cubicBezTo>
                      <a:pt x="11258" y="569"/>
                      <a:pt x="10630" y="216"/>
                      <a:pt x="9872" y="85"/>
                    </a:cubicBezTo>
                    <a:cubicBezTo>
                      <a:pt x="9126" y="-41"/>
                      <a:pt x="8358" y="-30"/>
                      <a:pt x="7564" y="136"/>
                    </a:cubicBezTo>
                    <a:cubicBezTo>
                      <a:pt x="6780" y="309"/>
                      <a:pt x="6032" y="595"/>
                      <a:pt x="5324" y="997"/>
                    </a:cubicBezTo>
                    <a:cubicBezTo>
                      <a:pt x="4617" y="1399"/>
                      <a:pt x="4048" y="1811"/>
                      <a:pt x="3626" y="2213"/>
                    </a:cubicBezTo>
                    <a:cubicBezTo>
                      <a:pt x="3464" y="2066"/>
                      <a:pt x="3302" y="1918"/>
                      <a:pt x="3141" y="1773"/>
                    </a:cubicBezTo>
                    <a:cubicBezTo>
                      <a:pt x="2963" y="1614"/>
                      <a:pt x="2739" y="1530"/>
                      <a:pt x="2471" y="1535"/>
                    </a:cubicBezTo>
                    <a:cubicBezTo>
                      <a:pt x="2200" y="1535"/>
                      <a:pt x="1977" y="1647"/>
                      <a:pt x="1793" y="1853"/>
                    </a:cubicBezTo>
                    <a:cubicBezTo>
                      <a:pt x="1615" y="2054"/>
                      <a:pt x="1530" y="2288"/>
                      <a:pt x="1565" y="2536"/>
                    </a:cubicBezTo>
                    <a:cubicBezTo>
                      <a:pt x="1589" y="2793"/>
                      <a:pt x="1696" y="2989"/>
                      <a:pt x="1880" y="3139"/>
                    </a:cubicBezTo>
                    <a:cubicBezTo>
                      <a:pt x="2044" y="3270"/>
                      <a:pt x="2203" y="3401"/>
                      <a:pt x="2364" y="3537"/>
                    </a:cubicBezTo>
                    <a:cubicBezTo>
                      <a:pt x="1731" y="4276"/>
                      <a:pt x="1207" y="5094"/>
                      <a:pt x="795" y="5957"/>
                    </a:cubicBezTo>
                    <a:cubicBezTo>
                      <a:pt x="378" y="6820"/>
                      <a:pt x="130" y="7676"/>
                      <a:pt x="37" y="8509"/>
                    </a:cubicBezTo>
                    <a:cubicBezTo>
                      <a:pt x="-59" y="9346"/>
                      <a:pt x="33" y="10113"/>
                      <a:pt x="298" y="10824"/>
                    </a:cubicBezTo>
                    <a:cubicBezTo>
                      <a:pt x="566" y="11540"/>
                      <a:pt x="1056" y="12148"/>
                      <a:pt x="1774" y="12723"/>
                    </a:cubicBezTo>
                    <a:cubicBezTo>
                      <a:pt x="2942" y="13658"/>
                      <a:pt x="4321" y="14056"/>
                      <a:pt x="5915" y="13967"/>
                    </a:cubicBezTo>
                    <a:cubicBezTo>
                      <a:pt x="7507" y="13874"/>
                      <a:pt x="9223" y="13415"/>
                      <a:pt x="11064" y="12461"/>
                    </a:cubicBezTo>
                    <a:cubicBezTo>
                      <a:pt x="12532" y="14093"/>
                      <a:pt x="14002" y="15716"/>
                      <a:pt x="15470" y="17223"/>
                    </a:cubicBezTo>
                    <a:cubicBezTo>
                      <a:pt x="14849" y="17728"/>
                      <a:pt x="14305" y="18018"/>
                      <a:pt x="13826" y="18111"/>
                    </a:cubicBezTo>
                    <a:cubicBezTo>
                      <a:pt x="13344" y="18210"/>
                      <a:pt x="12917" y="18200"/>
                      <a:pt x="12530" y="18088"/>
                    </a:cubicBezTo>
                    <a:cubicBezTo>
                      <a:pt x="12142" y="17971"/>
                      <a:pt x="11782" y="17803"/>
                      <a:pt x="11455" y="17587"/>
                    </a:cubicBezTo>
                    <a:cubicBezTo>
                      <a:pt x="11125" y="17368"/>
                      <a:pt x="10799" y="17181"/>
                      <a:pt x="10474" y="17026"/>
                    </a:cubicBezTo>
                    <a:cubicBezTo>
                      <a:pt x="10154" y="16872"/>
                      <a:pt x="9823" y="16788"/>
                      <a:pt x="9486" y="16783"/>
                    </a:cubicBezTo>
                    <a:cubicBezTo>
                      <a:pt x="9145" y="16778"/>
                      <a:pt x="8785" y="16937"/>
                      <a:pt x="8388" y="17265"/>
                    </a:cubicBezTo>
                    <a:cubicBezTo>
                      <a:pt x="7981" y="17606"/>
                      <a:pt x="7777" y="18004"/>
                      <a:pt x="7777" y="18453"/>
                    </a:cubicBezTo>
                    <a:cubicBezTo>
                      <a:pt x="7777" y="18897"/>
                      <a:pt x="7991" y="19351"/>
                      <a:pt x="8408" y="19809"/>
                    </a:cubicBezTo>
                    <a:cubicBezTo>
                      <a:pt x="8830" y="20268"/>
                      <a:pt x="9379" y="20651"/>
                      <a:pt x="10042" y="20955"/>
                    </a:cubicBezTo>
                    <a:cubicBezTo>
                      <a:pt x="10708" y="21259"/>
                      <a:pt x="11455" y="21451"/>
                      <a:pt x="12279" y="21502"/>
                    </a:cubicBezTo>
                    <a:cubicBezTo>
                      <a:pt x="13103" y="21559"/>
                      <a:pt x="13970" y="21437"/>
                      <a:pt x="14886" y="21109"/>
                    </a:cubicBezTo>
                    <a:cubicBezTo>
                      <a:pt x="15807" y="20787"/>
                      <a:pt x="16721" y="20202"/>
                      <a:pt x="17617" y="19332"/>
                    </a:cubicBezTo>
                    <a:cubicBezTo>
                      <a:pt x="18051" y="19739"/>
                      <a:pt x="18489" y="20127"/>
                      <a:pt x="18921" y="20501"/>
                    </a:cubicBezTo>
                    <a:cubicBezTo>
                      <a:pt x="19107" y="20656"/>
                      <a:pt x="19328" y="20731"/>
                      <a:pt x="19601" y="20712"/>
                    </a:cubicBezTo>
                    <a:cubicBezTo>
                      <a:pt x="19861" y="20703"/>
                      <a:pt x="20090" y="20586"/>
                      <a:pt x="20269" y="20375"/>
                    </a:cubicBezTo>
                    <a:cubicBezTo>
                      <a:pt x="20455" y="20160"/>
                      <a:pt x="20532" y="19921"/>
                      <a:pt x="20503" y="19674"/>
                    </a:cubicBezTo>
                    <a:cubicBezTo>
                      <a:pt x="20477" y="19421"/>
                      <a:pt x="20371" y="19229"/>
                      <a:pt x="20192" y="19089"/>
                    </a:cubicBezTo>
                    <a:cubicBezTo>
                      <a:pt x="19755" y="18752"/>
                      <a:pt x="19321" y="18397"/>
                      <a:pt x="18884" y="18022"/>
                    </a:cubicBezTo>
                    <a:cubicBezTo>
                      <a:pt x="19626" y="17143"/>
                      <a:pt x="20221" y="16217"/>
                      <a:pt x="20664" y="15300"/>
                    </a:cubicBezTo>
                    <a:cubicBezTo>
                      <a:pt x="21103" y="14379"/>
                      <a:pt x="21367" y="13490"/>
                      <a:pt x="21453" y="12667"/>
                    </a:cubicBezTo>
                    <a:cubicBezTo>
                      <a:pt x="21540" y="11839"/>
                      <a:pt x="21439" y="11091"/>
                      <a:pt x="21159" y="10412"/>
                    </a:cubicBezTo>
                    <a:cubicBezTo>
                      <a:pt x="20880" y="9725"/>
                      <a:pt x="20386" y="9135"/>
                      <a:pt x="19678" y="857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21" tIns="19021" rIns="19021" bIns="19021" anchor="ctr"/>
              <a:lstStyle/>
              <a:p>
                <a:pPr algn="ctr" defTabSz="227965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74" name="AutoShape 54"/>
              <p:cNvSpPr/>
              <p:nvPr/>
            </p:nvSpPr>
            <p:spPr bwMode="auto">
              <a:xfrm>
                <a:off x="8375650" y="2896394"/>
                <a:ext cx="70644" cy="73819"/>
              </a:xfrm>
              <a:custGeom>
                <a:avLst/>
                <a:gdLst>
                  <a:gd name="T0" fmla="+- 0 10791 197"/>
                  <a:gd name="T1" fmla="*/ T0 w 21188"/>
                  <a:gd name="T2" fmla="+- 0 10794 193"/>
                  <a:gd name="T3" fmla="*/ 10794 h 21203"/>
                  <a:gd name="T4" fmla="+- 0 10791 197"/>
                  <a:gd name="T5" fmla="*/ T4 w 21188"/>
                  <a:gd name="T6" fmla="+- 0 10794 193"/>
                  <a:gd name="T7" fmla="*/ 10794 h 21203"/>
                  <a:gd name="T8" fmla="+- 0 10791 197"/>
                  <a:gd name="T9" fmla="*/ T8 w 21188"/>
                  <a:gd name="T10" fmla="+- 0 10794 193"/>
                  <a:gd name="T11" fmla="*/ 10794 h 21203"/>
                  <a:gd name="T12" fmla="+- 0 10791 197"/>
                  <a:gd name="T13" fmla="*/ T12 w 21188"/>
                  <a:gd name="T14" fmla="+- 0 10794 193"/>
                  <a:gd name="T15" fmla="*/ 10794 h 2120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188" h="21203">
                    <a:moveTo>
                      <a:pt x="17615" y="468"/>
                    </a:moveTo>
                    <a:lnTo>
                      <a:pt x="17606" y="468"/>
                    </a:lnTo>
                    <a:cubicBezTo>
                      <a:pt x="14870" y="2476"/>
                      <a:pt x="12200" y="4590"/>
                      <a:pt x="9727" y="6958"/>
                    </a:cubicBezTo>
                    <a:cubicBezTo>
                      <a:pt x="7348" y="9227"/>
                      <a:pt x="5200" y="11619"/>
                      <a:pt x="3329" y="14060"/>
                    </a:cubicBezTo>
                    <a:lnTo>
                      <a:pt x="341" y="17962"/>
                    </a:lnTo>
                    <a:lnTo>
                      <a:pt x="350" y="17970"/>
                    </a:lnTo>
                    <a:cubicBezTo>
                      <a:pt x="-197" y="18786"/>
                      <a:pt x="-106" y="19880"/>
                      <a:pt x="638" y="20590"/>
                    </a:cubicBezTo>
                    <a:cubicBezTo>
                      <a:pt x="1491" y="21407"/>
                      <a:pt x="2889" y="21407"/>
                      <a:pt x="3746" y="20590"/>
                    </a:cubicBezTo>
                    <a:cubicBezTo>
                      <a:pt x="3877" y="20460"/>
                      <a:pt x="3984" y="20321"/>
                      <a:pt x="4069" y="20174"/>
                    </a:cubicBezTo>
                    <a:lnTo>
                      <a:pt x="6867" y="16517"/>
                    </a:lnTo>
                    <a:cubicBezTo>
                      <a:pt x="8601" y="14255"/>
                      <a:pt x="10606" y="12027"/>
                      <a:pt x="12824" y="9913"/>
                    </a:cubicBezTo>
                    <a:cubicBezTo>
                      <a:pt x="15281" y="7570"/>
                      <a:pt x="17557" y="5758"/>
                      <a:pt x="20329" y="3749"/>
                    </a:cubicBezTo>
                    <a:lnTo>
                      <a:pt x="20321" y="3741"/>
                    </a:lnTo>
                    <a:cubicBezTo>
                      <a:pt x="20400" y="3684"/>
                      <a:pt x="20473" y="3635"/>
                      <a:pt x="20543" y="3570"/>
                    </a:cubicBezTo>
                    <a:cubicBezTo>
                      <a:pt x="21402" y="2753"/>
                      <a:pt x="21402" y="1427"/>
                      <a:pt x="20543" y="606"/>
                    </a:cubicBezTo>
                    <a:cubicBezTo>
                      <a:pt x="19742" y="-161"/>
                      <a:pt x="18472" y="-193"/>
                      <a:pt x="17615" y="468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21" tIns="19021" rIns="19021" bIns="19021" anchor="ctr"/>
              <a:lstStyle/>
              <a:p>
                <a:pPr algn="ctr" defTabSz="227965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75" name="AutoShape 55"/>
              <p:cNvSpPr/>
              <p:nvPr/>
            </p:nvSpPr>
            <p:spPr bwMode="auto">
              <a:xfrm>
                <a:off x="8448675" y="2649538"/>
                <a:ext cx="71438" cy="74613"/>
              </a:xfrm>
              <a:custGeom>
                <a:avLst/>
                <a:gdLst>
                  <a:gd name="T0" fmla="+- 0 10803 213"/>
                  <a:gd name="T1" fmla="*/ T0 w 21180"/>
                  <a:gd name="T2" fmla="+- 0 10801 203"/>
                  <a:gd name="T3" fmla="*/ 10801 h 21196"/>
                  <a:gd name="T4" fmla="+- 0 10803 213"/>
                  <a:gd name="T5" fmla="*/ T4 w 21180"/>
                  <a:gd name="T6" fmla="+- 0 10801 203"/>
                  <a:gd name="T7" fmla="*/ 10801 h 21196"/>
                  <a:gd name="T8" fmla="+- 0 10803 213"/>
                  <a:gd name="T9" fmla="*/ T8 w 21180"/>
                  <a:gd name="T10" fmla="+- 0 10801 203"/>
                  <a:gd name="T11" fmla="*/ 10801 h 21196"/>
                  <a:gd name="T12" fmla="+- 0 10803 213"/>
                  <a:gd name="T13" fmla="*/ T12 w 21180"/>
                  <a:gd name="T14" fmla="+- 0 10801 203"/>
                  <a:gd name="T15" fmla="*/ 10801 h 2119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180" h="21196">
                    <a:moveTo>
                      <a:pt x="8372" y="11356"/>
                    </a:moveTo>
                    <a:cubicBezTo>
                      <a:pt x="6122" y="13508"/>
                      <a:pt x="3675" y="15444"/>
                      <a:pt x="1144" y="17292"/>
                    </a:cubicBezTo>
                    <a:cubicBezTo>
                      <a:pt x="963" y="17388"/>
                      <a:pt x="786" y="17493"/>
                      <a:pt x="637" y="17645"/>
                    </a:cubicBezTo>
                    <a:cubicBezTo>
                      <a:pt x="-213" y="18457"/>
                      <a:pt x="-213" y="19774"/>
                      <a:pt x="637" y="20585"/>
                    </a:cubicBezTo>
                    <a:cubicBezTo>
                      <a:pt x="1464" y="21380"/>
                      <a:pt x="2796" y="21397"/>
                      <a:pt x="3652" y="20641"/>
                    </a:cubicBezTo>
                    <a:lnTo>
                      <a:pt x="3665" y="20649"/>
                    </a:lnTo>
                    <a:cubicBezTo>
                      <a:pt x="6364" y="18673"/>
                      <a:pt x="8988" y="16581"/>
                      <a:pt x="11419" y="14263"/>
                    </a:cubicBezTo>
                    <a:cubicBezTo>
                      <a:pt x="13759" y="12030"/>
                      <a:pt x="15873" y="9685"/>
                      <a:pt x="17715" y="7283"/>
                    </a:cubicBezTo>
                    <a:lnTo>
                      <a:pt x="20663" y="3427"/>
                    </a:lnTo>
                    <a:lnTo>
                      <a:pt x="20654" y="3419"/>
                    </a:lnTo>
                    <a:cubicBezTo>
                      <a:pt x="21386" y="2600"/>
                      <a:pt x="21357" y="1379"/>
                      <a:pt x="20541" y="608"/>
                    </a:cubicBezTo>
                    <a:cubicBezTo>
                      <a:pt x="19697" y="-203"/>
                      <a:pt x="18323" y="-203"/>
                      <a:pt x="17468" y="608"/>
                    </a:cubicBezTo>
                    <a:cubicBezTo>
                      <a:pt x="17313" y="760"/>
                      <a:pt x="17197" y="937"/>
                      <a:pt x="17094" y="1114"/>
                    </a:cubicBezTo>
                    <a:lnTo>
                      <a:pt x="14228" y="4857"/>
                    </a:lnTo>
                    <a:cubicBezTo>
                      <a:pt x="12526" y="7090"/>
                      <a:pt x="10552" y="9275"/>
                      <a:pt x="8372" y="11356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21" tIns="19021" rIns="19021" bIns="19021" anchor="ctr"/>
              <a:lstStyle/>
              <a:p>
                <a:pPr algn="ctr" defTabSz="227965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</p:grpSp>
      </p:grpSp>
      <p:grpSp>
        <p:nvGrpSpPr>
          <p:cNvPr id="176" name="Group 175"/>
          <p:cNvGrpSpPr/>
          <p:nvPr/>
        </p:nvGrpSpPr>
        <p:grpSpPr>
          <a:xfrm>
            <a:off x="996984" y="3403082"/>
            <a:ext cx="930374" cy="922109"/>
            <a:chOff x="1580093" y="4770273"/>
            <a:chExt cx="1488598" cy="1475374"/>
          </a:xfrm>
        </p:grpSpPr>
        <p:graphicFrame>
          <p:nvGraphicFramePr>
            <p:cNvPr id="177" name="Chart 176"/>
            <p:cNvGraphicFramePr/>
            <p:nvPr/>
          </p:nvGraphicFramePr>
          <p:xfrm>
            <a:off x="1580093" y="4770273"/>
            <a:ext cx="1488598" cy="147537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grpSp>
          <p:nvGrpSpPr>
            <p:cNvPr id="178" name="Group 177"/>
            <p:cNvGrpSpPr/>
            <p:nvPr/>
          </p:nvGrpSpPr>
          <p:grpSpPr>
            <a:xfrm>
              <a:off x="2185605" y="5308600"/>
              <a:ext cx="276002" cy="402330"/>
              <a:chOff x="3582988" y="3510757"/>
              <a:chExt cx="319088" cy="465138"/>
            </a:xfrm>
            <a:solidFill>
              <a:schemeClr val="accent1"/>
            </a:solidFill>
          </p:grpSpPr>
          <p:sp>
            <p:nvSpPr>
              <p:cNvPr id="179" name="AutoShape 113"/>
              <p:cNvSpPr/>
              <p:nvPr/>
            </p:nvSpPr>
            <p:spPr bwMode="auto">
              <a:xfrm>
                <a:off x="3582988" y="3510757"/>
                <a:ext cx="319088" cy="46513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5386" y="14175"/>
                    </a:moveTo>
                    <a:lnTo>
                      <a:pt x="6223" y="14175"/>
                    </a:lnTo>
                    <a:cubicBezTo>
                      <a:pt x="5734" y="13446"/>
                      <a:pt x="5147" y="12716"/>
                      <a:pt x="4568" y="12003"/>
                    </a:cubicBezTo>
                    <a:cubicBezTo>
                      <a:pt x="3287" y="10427"/>
                      <a:pt x="1963" y="8797"/>
                      <a:pt x="1963" y="7425"/>
                    </a:cubicBezTo>
                    <a:cubicBezTo>
                      <a:pt x="1963" y="4075"/>
                      <a:pt x="5927" y="1350"/>
                      <a:pt x="10800" y="1350"/>
                    </a:cubicBezTo>
                    <a:cubicBezTo>
                      <a:pt x="15672" y="1350"/>
                      <a:pt x="19636" y="4075"/>
                      <a:pt x="19636" y="7425"/>
                    </a:cubicBezTo>
                    <a:cubicBezTo>
                      <a:pt x="19636" y="8787"/>
                      <a:pt x="18312" y="10425"/>
                      <a:pt x="17029" y="12011"/>
                    </a:cubicBezTo>
                    <a:cubicBezTo>
                      <a:pt x="16455" y="12723"/>
                      <a:pt x="15873" y="13449"/>
                      <a:pt x="15386" y="14175"/>
                    </a:cubicBezTo>
                    <a:moveTo>
                      <a:pt x="10800" y="20249"/>
                    </a:moveTo>
                    <a:cubicBezTo>
                      <a:pt x="9805" y="20249"/>
                      <a:pt x="9347" y="20171"/>
                      <a:pt x="8839" y="19406"/>
                    </a:cubicBezTo>
                    <a:lnTo>
                      <a:pt x="13000" y="19048"/>
                    </a:lnTo>
                    <a:cubicBezTo>
                      <a:pt x="12398" y="20164"/>
                      <a:pt x="11959" y="20249"/>
                      <a:pt x="10800" y="20249"/>
                    </a:cubicBezTo>
                    <a:moveTo>
                      <a:pt x="7595" y="16813"/>
                    </a:moveTo>
                    <a:cubicBezTo>
                      <a:pt x="7417" y="16407"/>
                      <a:pt x="7215" y="15978"/>
                      <a:pt x="6991" y="15525"/>
                    </a:cubicBezTo>
                    <a:lnTo>
                      <a:pt x="14616" y="15525"/>
                    </a:lnTo>
                    <a:cubicBezTo>
                      <a:pt x="14496" y="15767"/>
                      <a:pt x="14375" y="16010"/>
                      <a:pt x="14270" y="16239"/>
                    </a:cubicBezTo>
                    <a:cubicBezTo>
                      <a:pt x="14270" y="16239"/>
                      <a:pt x="7595" y="16813"/>
                      <a:pt x="7595" y="16813"/>
                    </a:cubicBezTo>
                    <a:close/>
                    <a:moveTo>
                      <a:pt x="13345" y="18343"/>
                    </a:moveTo>
                    <a:lnTo>
                      <a:pt x="8476" y="18762"/>
                    </a:lnTo>
                    <a:cubicBezTo>
                      <a:pt x="8303" y="18416"/>
                      <a:pt x="8116" y="18011"/>
                      <a:pt x="7890" y="17483"/>
                    </a:cubicBezTo>
                    <a:cubicBezTo>
                      <a:pt x="7887" y="17477"/>
                      <a:pt x="7883" y="17469"/>
                      <a:pt x="7881" y="17462"/>
                    </a:cubicBezTo>
                    <a:lnTo>
                      <a:pt x="13957" y="16941"/>
                    </a:lnTo>
                    <a:cubicBezTo>
                      <a:pt x="13871" y="17140"/>
                      <a:pt x="13778" y="17350"/>
                      <a:pt x="13698" y="17537"/>
                    </a:cubicBezTo>
                    <a:cubicBezTo>
                      <a:pt x="13569" y="17841"/>
                      <a:pt x="13453" y="18104"/>
                      <a:pt x="13345" y="18343"/>
                    </a:cubicBezTo>
                    <a:moveTo>
                      <a:pt x="10800" y="0"/>
                    </a:moveTo>
                    <a:cubicBezTo>
                      <a:pt x="4835" y="0"/>
                      <a:pt x="0" y="3324"/>
                      <a:pt x="0" y="7425"/>
                    </a:cubicBezTo>
                    <a:cubicBezTo>
                      <a:pt x="0" y="10146"/>
                      <a:pt x="3621" y="13029"/>
                      <a:pt x="4939" y="15562"/>
                    </a:cubicBezTo>
                    <a:cubicBezTo>
                      <a:pt x="6906" y="19339"/>
                      <a:pt x="6688" y="21599"/>
                      <a:pt x="10800" y="21599"/>
                    </a:cubicBezTo>
                    <a:cubicBezTo>
                      <a:pt x="14972" y="21599"/>
                      <a:pt x="14692" y="19349"/>
                      <a:pt x="16660" y="15577"/>
                    </a:cubicBezTo>
                    <a:cubicBezTo>
                      <a:pt x="17983" y="13039"/>
                      <a:pt x="21600" y="10124"/>
                      <a:pt x="21600" y="7425"/>
                    </a:cubicBezTo>
                    <a:cubicBezTo>
                      <a:pt x="21600" y="3324"/>
                      <a:pt x="16764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21" tIns="19021" rIns="19021" bIns="19021" anchor="ctr"/>
              <a:lstStyle/>
              <a:p>
                <a:pPr algn="ctr" defTabSz="227965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80" name="AutoShape 114"/>
              <p:cNvSpPr/>
              <p:nvPr/>
            </p:nvSpPr>
            <p:spPr bwMode="auto">
              <a:xfrm>
                <a:off x="3655219" y="3583782"/>
                <a:ext cx="94456" cy="94456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938" y="0"/>
                    </a:moveTo>
                    <a:cubicBezTo>
                      <a:pt x="8943" y="0"/>
                      <a:pt x="0" y="8942"/>
                      <a:pt x="0" y="19938"/>
                    </a:cubicBezTo>
                    <a:cubicBezTo>
                      <a:pt x="0" y="20855"/>
                      <a:pt x="743" y="21600"/>
                      <a:pt x="1661" y="21600"/>
                    </a:cubicBezTo>
                    <a:cubicBezTo>
                      <a:pt x="2579" y="21600"/>
                      <a:pt x="3323" y="20855"/>
                      <a:pt x="3323" y="19938"/>
                    </a:cubicBezTo>
                    <a:cubicBezTo>
                      <a:pt x="3323" y="10777"/>
                      <a:pt x="10777" y="3323"/>
                      <a:pt x="19938" y="3323"/>
                    </a:cubicBezTo>
                    <a:cubicBezTo>
                      <a:pt x="20856" y="3323"/>
                      <a:pt x="21600" y="2578"/>
                      <a:pt x="21600" y="1661"/>
                    </a:cubicBezTo>
                    <a:cubicBezTo>
                      <a:pt x="21600" y="744"/>
                      <a:pt x="20856" y="0"/>
                      <a:pt x="19938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21" tIns="19021" rIns="19021" bIns="19021" anchor="ctr"/>
              <a:lstStyle/>
              <a:p>
                <a:pPr algn="ctr" defTabSz="227965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</p:grpSp>
      </p:grpSp>
      <p:grpSp>
        <p:nvGrpSpPr>
          <p:cNvPr id="183" name="Group 182"/>
          <p:cNvGrpSpPr/>
          <p:nvPr/>
        </p:nvGrpSpPr>
        <p:grpSpPr>
          <a:xfrm>
            <a:off x="1324305" y="4941142"/>
            <a:ext cx="9543390" cy="959122"/>
            <a:chOff x="-291360" y="7086098"/>
            <a:chExt cx="15269424" cy="1534596"/>
          </a:xfrm>
        </p:grpSpPr>
        <p:sp>
          <p:nvSpPr>
            <p:cNvPr id="181" name="Rectangle 180"/>
            <p:cNvSpPr/>
            <p:nvPr/>
          </p:nvSpPr>
          <p:spPr>
            <a:xfrm>
              <a:off x="-291360" y="7838942"/>
              <a:ext cx="15269424" cy="7817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12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soul, like these sweet mornings of spring which I enjoy with my whole heart. I am alone, and feel the charm of existence in this spot, which was created for the bliss of souls like mine. I am so happy, my dear friend</a:t>
              </a:r>
            </a:p>
          </p:txBody>
        </p:sp>
        <p:sp>
          <p:nvSpPr>
            <p:cNvPr id="182" name="Rectangle 181"/>
            <p:cNvSpPr/>
            <p:nvPr/>
          </p:nvSpPr>
          <p:spPr>
            <a:xfrm>
              <a:off x="3104614" y="7086098"/>
              <a:ext cx="8477477" cy="5786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750" spc="37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Walkway Black" panose="00000400000000000000" pitchFamily="2" charset="0"/>
                  <a:cs typeface="Segoe UI" panose="020B0502040204020203" pitchFamily="34" charset="0"/>
                </a:rPr>
                <a:t>BUSINESS ANALYTICS</a:t>
              </a:r>
              <a:endParaRPr lang="en-US" sz="1750" spc="375" dirty="0">
                <a:solidFill>
                  <a:schemeClr val="tx1">
                    <a:lumMod val="65000"/>
                    <a:lumOff val="35000"/>
                  </a:schemeClr>
                </a:solidFill>
                <a:latin typeface="Walkway Bold" panose="00000400000000000000" pitchFamily="2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84" name="Group 183"/>
          <p:cNvGrpSpPr/>
          <p:nvPr/>
        </p:nvGrpSpPr>
        <p:grpSpPr>
          <a:xfrm>
            <a:off x="643278" y="539916"/>
            <a:ext cx="5271648" cy="1195870"/>
            <a:chOff x="1014164" y="3962906"/>
            <a:chExt cx="8434636" cy="1913392"/>
          </a:xfrm>
        </p:grpSpPr>
        <p:sp>
          <p:nvSpPr>
            <p:cNvPr id="185" name="Rectangle 184"/>
            <p:cNvSpPr/>
            <p:nvPr/>
          </p:nvSpPr>
          <p:spPr>
            <a:xfrm>
              <a:off x="1014164" y="3962906"/>
              <a:ext cx="8434636" cy="16250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000" spc="37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Walkway Bold" panose="00000400000000000000" pitchFamily="2" charset="0"/>
                  <a:cs typeface="Segoe UI" panose="020B0502040204020203" pitchFamily="34" charset="0"/>
                </a:rPr>
                <a:t>THE </a:t>
              </a:r>
              <a:r>
                <a:rPr lang="en-US" sz="3000" spc="375" dirty="0">
                  <a:gradFill>
                    <a:gsLst>
                      <a:gs pos="0">
                        <a:schemeClr val="accent1"/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2700000" scaled="0"/>
                  </a:gradFill>
                  <a:latin typeface="Walkway Black" panose="00000400000000000000" pitchFamily="2" charset="0"/>
                  <a:cs typeface="Segoe UI" panose="020B0502040204020203" pitchFamily="34" charset="0"/>
                </a:rPr>
                <a:t>BUSINESS INFOGRAPHIC </a:t>
              </a:r>
              <a:r>
                <a:rPr lang="en-US" sz="3000" spc="37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Walkway Bold" panose="00000400000000000000" pitchFamily="2" charset="0"/>
                  <a:cs typeface="Segoe UI" panose="020B0502040204020203" pitchFamily="34" charset="0"/>
                </a:rPr>
                <a:t>SLIDE</a:t>
              </a:r>
              <a:endParaRPr lang="en-US" sz="3000" spc="375" dirty="0"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2700000" scaled="0"/>
                </a:gradFill>
                <a:latin typeface="Walkway Bold" panose="00000400000000000000" pitchFamily="2" charset="0"/>
                <a:cs typeface="Segoe UI" panose="020B0502040204020203" pitchFamily="34" charset="0"/>
              </a:endParaRPr>
            </a:p>
          </p:txBody>
        </p:sp>
        <p:sp>
          <p:nvSpPr>
            <p:cNvPr id="186" name="Rectangle 185"/>
            <p:cNvSpPr/>
            <p:nvPr/>
          </p:nvSpPr>
          <p:spPr>
            <a:xfrm>
              <a:off x="1130369" y="5792258"/>
              <a:ext cx="450781" cy="84040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0">
        <p14:pan/>
      </p:transition>
    </mc:Choice>
    <mc:Fallback xmlns="">
      <p:transition spd="slow" advClick="0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decel="100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decel="10000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8" decel="10000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decel="10000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2" decel="10000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2" decel="10000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750" fill="hold"/>
                                            <p:tgtEl>
                                              <p:spTgt spid="1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750" fill="hold"/>
                                            <p:tgtEl>
                                              <p:spTgt spid="1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2" decel="10000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750" fill="hold"/>
                                            <p:tgtEl>
                                              <p:spTgt spid="1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750" fill="hold"/>
                                            <p:tgtEl>
                                              <p:spTgt spid="1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1" grpId="0"/>
          <p:bldP spid="16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decel="100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decel="10000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8" decel="10000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decel="10000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2" decel="10000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2" decel="10000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750" fill="hold"/>
                                            <p:tgtEl>
                                              <p:spTgt spid="1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750" fill="hold"/>
                                            <p:tgtEl>
                                              <p:spTgt spid="1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2" decel="10000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750" fill="hold"/>
                                            <p:tgtEl>
                                              <p:spTgt spid="1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750" fill="hold"/>
                                            <p:tgtEl>
                                              <p:spTgt spid="1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1" grpId="0"/>
          <p:bldP spid="162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roup 59"/>
          <p:cNvGrpSpPr/>
          <p:nvPr/>
        </p:nvGrpSpPr>
        <p:grpSpPr>
          <a:xfrm>
            <a:off x="4088899" y="1899508"/>
            <a:ext cx="4014203" cy="4014533"/>
            <a:chOff x="6527158" y="2274775"/>
            <a:chExt cx="6422725" cy="6423252"/>
          </a:xfrm>
        </p:grpSpPr>
        <p:grpSp>
          <p:nvGrpSpPr>
            <p:cNvPr id="56" name="Group 55"/>
            <p:cNvGrpSpPr/>
            <p:nvPr/>
          </p:nvGrpSpPr>
          <p:grpSpPr>
            <a:xfrm>
              <a:off x="6527158" y="5468379"/>
              <a:ext cx="3211366" cy="3044828"/>
              <a:chOff x="6527158" y="5468379"/>
              <a:chExt cx="3211366" cy="3044828"/>
            </a:xfrm>
            <a:gradFill>
              <a:gsLst>
                <a:gs pos="100000">
                  <a:schemeClr val="accent4">
                    <a:lumMod val="75000"/>
                  </a:schemeClr>
                </a:gs>
                <a:gs pos="0">
                  <a:schemeClr val="accent4"/>
                </a:gs>
              </a:gsLst>
              <a:lin ang="2700000" scaled="0"/>
            </a:gradFill>
          </p:grpSpPr>
          <p:sp>
            <p:nvSpPr>
              <p:cNvPr id="36" name="Freeform 19"/>
              <p:cNvSpPr/>
              <p:nvPr/>
            </p:nvSpPr>
            <p:spPr>
              <a:xfrm rot="16200000">
                <a:off x="7074890" y="5849572"/>
                <a:ext cx="2405200" cy="2922069"/>
              </a:xfrm>
              <a:custGeom>
                <a:avLst/>
                <a:gdLst>
                  <a:gd name="connsiteX0" fmla="*/ 1348781 w 1445305"/>
                  <a:gd name="connsiteY0" fmla="*/ 0 h 1755894"/>
                  <a:gd name="connsiteX1" fmla="*/ 1445305 w 1445305"/>
                  <a:gd name="connsiteY1" fmla="*/ 686326 h 1755894"/>
                  <a:gd name="connsiteX2" fmla="*/ 1403009 w 1445305"/>
                  <a:gd name="connsiteY2" fmla="*/ 700779 h 1755894"/>
                  <a:gd name="connsiteX3" fmla="*/ 690762 w 1445305"/>
                  <a:gd name="connsiteY3" fmla="*/ 1640059 h 1755894"/>
                  <a:gd name="connsiteX4" fmla="*/ 684913 w 1445305"/>
                  <a:gd name="connsiteY4" fmla="*/ 1755894 h 1755894"/>
                  <a:gd name="connsiteX5" fmla="*/ 0 w 1445305"/>
                  <a:gd name="connsiteY5" fmla="*/ 1755894 h 1755894"/>
                  <a:gd name="connsiteX6" fmla="*/ 9385 w 1445305"/>
                  <a:gd name="connsiteY6" fmla="*/ 1570030 h 1755894"/>
                  <a:gd name="connsiteX7" fmla="*/ 1310080 w 1445305"/>
                  <a:gd name="connsiteY7" fmla="*/ 9311 h 1755894"/>
                  <a:gd name="connsiteX8" fmla="*/ 1348781 w 1445305"/>
                  <a:gd name="connsiteY8" fmla="*/ 0 h 1755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45305" h="1755894">
                    <a:moveTo>
                      <a:pt x="1348781" y="0"/>
                    </a:moveTo>
                    <a:lnTo>
                      <a:pt x="1445305" y="686326"/>
                    </a:lnTo>
                    <a:lnTo>
                      <a:pt x="1403009" y="700779"/>
                    </a:lnTo>
                    <a:cubicBezTo>
                      <a:pt x="1016810" y="853067"/>
                      <a:pt x="734311" y="1211243"/>
                      <a:pt x="690762" y="1640059"/>
                    </a:cubicBezTo>
                    <a:lnTo>
                      <a:pt x="684913" y="1755894"/>
                    </a:lnTo>
                    <a:lnTo>
                      <a:pt x="0" y="1755894"/>
                    </a:lnTo>
                    <a:lnTo>
                      <a:pt x="9385" y="1570030"/>
                    </a:lnTo>
                    <a:cubicBezTo>
                      <a:pt x="85061" y="824865"/>
                      <a:pt x="610570" y="212682"/>
                      <a:pt x="1310080" y="9311"/>
                    </a:cubicBezTo>
                    <a:lnTo>
                      <a:pt x="134878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>
                  <a:solidFill>
                    <a:schemeClr val="tx1"/>
                  </a:solidFill>
                  <a:latin typeface="Walkway Bold" panose="00000400000000000000" pitchFamily="2" charset="0"/>
                </a:endParaRPr>
              </a:p>
            </p:txBody>
          </p:sp>
          <p:sp>
            <p:nvSpPr>
              <p:cNvPr id="27" name="Isosceles Triangle 26"/>
              <p:cNvSpPr/>
              <p:nvPr/>
            </p:nvSpPr>
            <p:spPr>
              <a:xfrm rot="21051425">
                <a:off x="6527158" y="5468379"/>
                <a:ext cx="1654661" cy="812188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>
                  <a:latin typeface="Walkway Bold" panose="00000400000000000000" pitchFamily="2" charset="0"/>
                </a:endParaRPr>
              </a:p>
            </p:txBody>
          </p:sp>
        </p:grpSp>
        <p:grpSp>
          <p:nvGrpSpPr>
            <p:cNvPr id="38" name="Group 37"/>
            <p:cNvGrpSpPr/>
            <p:nvPr/>
          </p:nvGrpSpPr>
          <p:grpSpPr>
            <a:xfrm rot="10800000">
              <a:off x="9720388" y="5486661"/>
              <a:ext cx="3044833" cy="3211366"/>
              <a:chOff x="4523597" y="1905998"/>
              <a:chExt cx="1829663" cy="1929736"/>
            </a:xfrm>
            <a:gradFill>
              <a:gsLst>
                <a:gs pos="100000">
                  <a:schemeClr val="accent3">
                    <a:lumMod val="75000"/>
                  </a:schemeClr>
                </a:gs>
                <a:gs pos="0">
                  <a:schemeClr val="accent3"/>
                </a:gs>
              </a:gsLst>
              <a:lin ang="2700000" scaled="0"/>
            </a:gradFill>
          </p:grpSpPr>
          <p:sp>
            <p:nvSpPr>
              <p:cNvPr id="40" name="Freeform 23"/>
              <p:cNvSpPr/>
              <p:nvPr/>
            </p:nvSpPr>
            <p:spPr>
              <a:xfrm>
                <a:off x="4523597" y="2079840"/>
                <a:ext cx="1445305" cy="1755894"/>
              </a:xfrm>
              <a:custGeom>
                <a:avLst/>
                <a:gdLst>
                  <a:gd name="connsiteX0" fmla="*/ 1348781 w 1445305"/>
                  <a:gd name="connsiteY0" fmla="*/ 0 h 1755894"/>
                  <a:gd name="connsiteX1" fmla="*/ 1445305 w 1445305"/>
                  <a:gd name="connsiteY1" fmla="*/ 686326 h 1755894"/>
                  <a:gd name="connsiteX2" fmla="*/ 1403009 w 1445305"/>
                  <a:gd name="connsiteY2" fmla="*/ 700779 h 1755894"/>
                  <a:gd name="connsiteX3" fmla="*/ 690762 w 1445305"/>
                  <a:gd name="connsiteY3" fmla="*/ 1640059 h 1755894"/>
                  <a:gd name="connsiteX4" fmla="*/ 684913 w 1445305"/>
                  <a:gd name="connsiteY4" fmla="*/ 1755894 h 1755894"/>
                  <a:gd name="connsiteX5" fmla="*/ 0 w 1445305"/>
                  <a:gd name="connsiteY5" fmla="*/ 1755894 h 1755894"/>
                  <a:gd name="connsiteX6" fmla="*/ 9385 w 1445305"/>
                  <a:gd name="connsiteY6" fmla="*/ 1570030 h 1755894"/>
                  <a:gd name="connsiteX7" fmla="*/ 1310080 w 1445305"/>
                  <a:gd name="connsiteY7" fmla="*/ 9311 h 1755894"/>
                  <a:gd name="connsiteX8" fmla="*/ 1348781 w 1445305"/>
                  <a:gd name="connsiteY8" fmla="*/ 0 h 1755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45305" h="1755894">
                    <a:moveTo>
                      <a:pt x="1348781" y="0"/>
                    </a:moveTo>
                    <a:lnTo>
                      <a:pt x="1445305" y="686326"/>
                    </a:lnTo>
                    <a:lnTo>
                      <a:pt x="1403009" y="700779"/>
                    </a:lnTo>
                    <a:cubicBezTo>
                      <a:pt x="1016810" y="853067"/>
                      <a:pt x="734311" y="1211243"/>
                      <a:pt x="690762" y="1640059"/>
                    </a:cubicBezTo>
                    <a:lnTo>
                      <a:pt x="684913" y="1755894"/>
                    </a:lnTo>
                    <a:lnTo>
                      <a:pt x="0" y="1755894"/>
                    </a:lnTo>
                    <a:lnTo>
                      <a:pt x="9385" y="1570030"/>
                    </a:lnTo>
                    <a:cubicBezTo>
                      <a:pt x="85061" y="824865"/>
                      <a:pt x="610570" y="212682"/>
                      <a:pt x="1310080" y="9311"/>
                    </a:cubicBezTo>
                    <a:lnTo>
                      <a:pt x="134878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>
                  <a:solidFill>
                    <a:schemeClr val="tx1"/>
                  </a:solidFill>
                  <a:latin typeface="Walkway Bold" panose="00000400000000000000" pitchFamily="2" charset="0"/>
                </a:endParaRPr>
              </a:p>
            </p:txBody>
          </p:sp>
          <p:sp>
            <p:nvSpPr>
              <p:cNvPr id="41" name="Isosceles Triangle 40"/>
              <p:cNvSpPr/>
              <p:nvPr/>
            </p:nvSpPr>
            <p:spPr>
              <a:xfrm rot="4851425">
                <a:off x="5612085" y="2159123"/>
                <a:ext cx="994299" cy="48805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>
                  <a:latin typeface="Walkway Bold" panose="00000400000000000000" pitchFamily="2" charset="0"/>
                </a:endParaRPr>
              </a:p>
            </p:txBody>
          </p:sp>
        </p:grpSp>
        <p:sp>
          <p:nvSpPr>
            <p:cNvPr id="39" name="TextBox 38"/>
            <p:cNvSpPr txBox="1"/>
            <p:nvPr/>
          </p:nvSpPr>
          <p:spPr>
            <a:xfrm rot="7920000">
              <a:off x="7279231" y="3053793"/>
              <a:ext cx="4918872" cy="4864702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10855538"/>
                </a:avLst>
              </a:prstTxWarp>
              <a:spAutoFit/>
            </a:bodyPr>
            <a:lstStyle/>
            <a:p>
              <a:pPr algn="ctr"/>
              <a:r>
                <a:rPr lang="en-US" sz="1500" b="1">
                  <a:solidFill>
                    <a:schemeClr val="bg1"/>
                  </a:solidFill>
                  <a:latin typeface="Walkway Bold" panose="00000400000000000000" pitchFamily="2" charset="0"/>
                </a:rPr>
                <a:t>THREATES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 rot="13320000">
              <a:off x="7279287" y="3052126"/>
              <a:ext cx="4918875" cy="4864698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10855538"/>
                </a:avLst>
              </a:prstTxWarp>
              <a:spAutoFit/>
            </a:bodyPr>
            <a:lstStyle/>
            <a:p>
              <a:pPr algn="ctr"/>
              <a:r>
                <a:rPr lang="en-US" sz="1500" b="1">
                  <a:solidFill>
                    <a:schemeClr val="bg1"/>
                  </a:solidFill>
                  <a:latin typeface="Walkway Bold" panose="00000400000000000000" pitchFamily="2" charset="0"/>
                </a:rPr>
                <a:t>OPPORTUNITIES</a:t>
              </a:r>
            </a:p>
          </p:txBody>
        </p:sp>
        <p:grpSp>
          <p:nvGrpSpPr>
            <p:cNvPr id="32" name="Group 31"/>
            <p:cNvGrpSpPr/>
            <p:nvPr/>
          </p:nvGrpSpPr>
          <p:grpSpPr>
            <a:xfrm rot="5400000">
              <a:off x="9821784" y="2376325"/>
              <a:ext cx="3044829" cy="3211368"/>
              <a:chOff x="4523597" y="1905998"/>
              <a:chExt cx="1829663" cy="1929736"/>
            </a:xfrm>
            <a:gradFill>
              <a:gsLst>
                <a:gs pos="100000">
                  <a:schemeClr val="accent2">
                    <a:lumMod val="75000"/>
                  </a:schemeClr>
                </a:gs>
                <a:gs pos="0">
                  <a:schemeClr val="accent2"/>
                </a:gs>
              </a:gsLst>
              <a:lin ang="2700000" scaled="0"/>
            </a:gradFill>
          </p:grpSpPr>
          <p:sp>
            <p:nvSpPr>
              <p:cNvPr id="34" name="Freeform 17"/>
              <p:cNvSpPr/>
              <p:nvPr/>
            </p:nvSpPr>
            <p:spPr>
              <a:xfrm>
                <a:off x="4523597" y="2079840"/>
                <a:ext cx="1445305" cy="1755894"/>
              </a:xfrm>
              <a:custGeom>
                <a:avLst/>
                <a:gdLst>
                  <a:gd name="connsiteX0" fmla="*/ 1348781 w 1445305"/>
                  <a:gd name="connsiteY0" fmla="*/ 0 h 1755894"/>
                  <a:gd name="connsiteX1" fmla="*/ 1445305 w 1445305"/>
                  <a:gd name="connsiteY1" fmla="*/ 686326 h 1755894"/>
                  <a:gd name="connsiteX2" fmla="*/ 1403009 w 1445305"/>
                  <a:gd name="connsiteY2" fmla="*/ 700779 h 1755894"/>
                  <a:gd name="connsiteX3" fmla="*/ 690762 w 1445305"/>
                  <a:gd name="connsiteY3" fmla="*/ 1640059 h 1755894"/>
                  <a:gd name="connsiteX4" fmla="*/ 684913 w 1445305"/>
                  <a:gd name="connsiteY4" fmla="*/ 1755894 h 1755894"/>
                  <a:gd name="connsiteX5" fmla="*/ 0 w 1445305"/>
                  <a:gd name="connsiteY5" fmla="*/ 1755894 h 1755894"/>
                  <a:gd name="connsiteX6" fmla="*/ 9385 w 1445305"/>
                  <a:gd name="connsiteY6" fmla="*/ 1570030 h 1755894"/>
                  <a:gd name="connsiteX7" fmla="*/ 1310080 w 1445305"/>
                  <a:gd name="connsiteY7" fmla="*/ 9311 h 1755894"/>
                  <a:gd name="connsiteX8" fmla="*/ 1348781 w 1445305"/>
                  <a:gd name="connsiteY8" fmla="*/ 0 h 1755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45305" h="1755894">
                    <a:moveTo>
                      <a:pt x="1348781" y="0"/>
                    </a:moveTo>
                    <a:lnTo>
                      <a:pt x="1445305" y="686326"/>
                    </a:lnTo>
                    <a:lnTo>
                      <a:pt x="1403009" y="700779"/>
                    </a:lnTo>
                    <a:cubicBezTo>
                      <a:pt x="1016810" y="853067"/>
                      <a:pt x="734311" y="1211243"/>
                      <a:pt x="690762" y="1640059"/>
                    </a:cubicBezTo>
                    <a:lnTo>
                      <a:pt x="684913" y="1755894"/>
                    </a:lnTo>
                    <a:lnTo>
                      <a:pt x="0" y="1755894"/>
                    </a:lnTo>
                    <a:lnTo>
                      <a:pt x="9385" y="1570030"/>
                    </a:lnTo>
                    <a:cubicBezTo>
                      <a:pt x="85061" y="824865"/>
                      <a:pt x="610570" y="212682"/>
                      <a:pt x="1310080" y="9311"/>
                    </a:cubicBezTo>
                    <a:lnTo>
                      <a:pt x="134878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>
                  <a:solidFill>
                    <a:schemeClr val="tx1"/>
                  </a:solidFill>
                  <a:latin typeface="Walkway Bold" panose="00000400000000000000" pitchFamily="2" charset="0"/>
                </a:endParaRPr>
              </a:p>
            </p:txBody>
          </p:sp>
          <p:sp>
            <p:nvSpPr>
              <p:cNvPr id="35" name="Isosceles Triangle 34"/>
              <p:cNvSpPr/>
              <p:nvPr/>
            </p:nvSpPr>
            <p:spPr>
              <a:xfrm rot="4851425">
                <a:off x="5612085" y="2159123"/>
                <a:ext cx="994299" cy="48805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>
                  <a:latin typeface="Walkway Bold" panose="00000400000000000000" pitchFamily="2" charset="0"/>
                </a:endParaRPr>
              </a:p>
            </p:txBody>
          </p:sp>
        </p:grpSp>
        <p:sp>
          <p:nvSpPr>
            <p:cNvPr id="33" name="TextBox 32"/>
            <p:cNvSpPr txBox="1"/>
            <p:nvPr/>
          </p:nvSpPr>
          <p:spPr>
            <a:xfrm rot="2520000">
              <a:off x="7279231" y="3053795"/>
              <a:ext cx="4918875" cy="4864698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10855538"/>
                </a:avLst>
              </a:prstTxWarp>
              <a:spAutoFit/>
            </a:bodyPr>
            <a:lstStyle/>
            <a:p>
              <a:pPr algn="ctr"/>
              <a:r>
                <a:rPr lang="en-US" sz="1500" b="1">
                  <a:solidFill>
                    <a:schemeClr val="bg1"/>
                  </a:solidFill>
                  <a:latin typeface="Walkway Bold" panose="00000400000000000000" pitchFamily="2" charset="0"/>
                </a:rPr>
                <a:t>WEEKNESSES</a:t>
              </a:r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6711821" y="2274775"/>
              <a:ext cx="3044833" cy="3211366"/>
              <a:chOff x="4523597" y="1905998"/>
              <a:chExt cx="1829663" cy="1929736"/>
            </a:xfrm>
            <a:gradFill>
              <a:gsLst>
                <a:gs pos="100000">
                  <a:schemeClr val="accent1">
                    <a:lumMod val="75000"/>
                  </a:schemeClr>
                </a:gs>
                <a:gs pos="0">
                  <a:schemeClr val="accent1"/>
                </a:gs>
              </a:gsLst>
              <a:lin ang="2700000" scaled="0"/>
            </a:gradFill>
          </p:grpSpPr>
          <p:sp>
            <p:nvSpPr>
              <p:cNvPr id="30" name="Freeform 13"/>
              <p:cNvSpPr/>
              <p:nvPr/>
            </p:nvSpPr>
            <p:spPr>
              <a:xfrm>
                <a:off x="4523597" y="2079840"/>
                <a:ext cx="1445305" cy="1755894"/>
              </a:xfrm>
              <a:custGeom>
                <a:avLst/>
                <a:gdLst>
                  <a:gd name="connsiteX0" fmla="*/ 1348781 w 1445305"/>
                  <a:gd name="connsiteY0" fmla="*/ 0 h 1755894"/>
                  <a:gd name="connsiteX1" fmla="*/ 1445305 w 1445305"/>
                  <a:gd name="connsiteY1" fmla="*/ 686326 h 1755894"/>
                  <a:gd name="connsiteX2" fmla="*/ 1403009 w 1445305"/>
                  <a:gd name="connsiteY2" fmla="*/ 700779 h 1755894"/>
                  <a:gd name="connsiteX3" fmla="*/ 690762 w 1445305"/>
                  <a:gd name="connsiteY3" fmla="*/ 1640059 h 1755894"/>
                  <a:gd name="connsiteX4" fmla="*/ 684913 w 1445305"/>
                  <a:gd name="connsiteY4" fmla="*/ 1755894 h 1755894"/>
                  <a:gd name="connsiteX5" fmla="*/ 0 w 1445305"/>
                  <a:gd name="connsiteY5" fmla="*/ 1755894 h 1755894"/>
                  <a:gd name="connsiteX6" fmla="*/ 9385 w 1445305"/>
                  <a:gd name="connsiteY6" fmla="*/ 1570030 h 1755894"/>
                  <a:gd name="connsiteX7" fmla="*/ 1310080 w 1445305"/>
                  <a:gd name="connsiteY7" fmla="*/ 9311 h 1755894"/>
                  <a:gd name="connsiteX8" fmla="*/ 1348781 w 1445305"/>
                  <a:gd name="connsiteY8" fmla="*/ 0 h 1755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45305" h="1755894">
                    <a:moveTo>
                      <a:pt x="1348781" y="0"/>
                    </a:moveTo>
                    <a:lnTo>
                      <a:pt x="1445305" y="686326"/>
                    </a:lnTo>
                    <a:lnTo>
                      <a:pt x="1403009" y="700779"/>
                    </a:lnTo>
                    <a:cubicBezTo>
                      <a:pt x="1016810" y="853067"/>
                      <a:pt x="734311" y="1211243"/>
                      <a:pt x="690762" y="1640059"/>
                    </a:cubicBezTo>
                    <a:lnTo>
                      <a:pt x="684913" y="1755894"/>
                    </a:lnTo>
                    <a:lnTo>
                      <a:pt x="0" y="1755894"/>
                    </a:lnTo>
                    <a:lnTo>
                      <a:pt x="9385" y="1570030"/>
                    </a:lnTo>
                    <a:cubicBezTo>
                      <a:pt x="85061" y="824865"/>
                      <a:pt x="610570" y="212682"/>
                      <a:pt x="1310080" y="9311"/>
                    </a:cubicBezTo>
                    <a:lnTo>
                      <a:pt x="134878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>
                  <a:solidFill>
                    <a:schemeClr val="tx1"/>
                  </a:solidFill>
                  <a:latin typeface="Walkway Bold" panose="00000400000000000000" pitchFamily="2" charset="0"/>
                </a:endParaRPr>
              </a:p>
            </p:txBody>
          </p:sp>
          <p:sp>
            <p:nvSpPr>
              <p:cNvPr id="31" name="Isosceles Triangle 30"/>
              <p:cNvSpPr/>
              <p:nvPr/>
            </p:nvSpPr>
            <p:spPr>
              <a:xfrm rot="4851425">
                <a:off x="5612085" y="2159123"/>
                <a:ext cx="994299" cy="48805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>
                  <a:latin typeface="Walkway Bold" panose="00000400000000000000" pitchFamily="2" charset="0"/>
                </a:endParaRPr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 rot="18690140">
              <a:off x="7279120" y="3056923"/>
              <a:ext cx="4918872" cy="4864701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10855538"/>
                </a:avLst>
              </a:prstTxWarp>
              <a:spAutoFit/>
            </a:bodyPr>
            <a:lstStyle/>
            <a:p>
              <a:pPr algn="ctr"/>
              <a:r>
                <a:rPr lang="en-US" sz="1500" b="1" dirty="0">
                  <a:solidFill>
                    <a:schemeClr val="bg1"/>
                  </a:solidFill>
                  <a:latin typeface="Walkway Bold" panose="00000400000000000000" pitchFamily="2" charset="0"/>
                </a:rPr>
                <a:t>STRENGTHS</a:t>
              </a:r>
            </a:p>
          </p:txBody>
        </p:sp>
        <p:grpSp>
          <p:nvGrpSpPr>
            <p:cNvPr id="43" name="Group 42"/>
            <p:cNvGrpSpPr/>
            <p:nvPr/>
          </p:nvGrpSpPr>
          <p:grpSpPr>
            <a:xfrm>
              <a:off x="8243673" y="3991455"/>
              <a:ext cx="1494844" cy="1494844"/>
              <a:chOff x="5252987" y="3254115"/>
              <a:chExt cx="843011" cy="843011"/>
            </a:xfrm>
            <a:gradFill>
              <a:gsLst>
                <a:gs pos="100000">
                  <a:schemeClr val="accent1">
                    <a:lumMod val="75000"/>
                  </a:schemeClr>
                </a:gs>
                <a:gs pos="0">
                  <a:schemeClr val="accent1"/>
                </a:gs>
              </a:gsLst>
              <a:lin ang="2700000" scaled="0"/>
            </a:gradFill>
          </p:grpSpPr>
          <p:sp>
            <p:nvSpPr>
              <p:cNvPr id="53" name="Freeform 36"/>
              <p:cNvSpPr/>
              <p:nvPr/>
            </p:nvSpPr>
            <p:spPr>
              <a:xfrm>
                <a:off x="5252987" y="3254115"/>
                <a:ext cx="843011" cy="843011"/>
              </a:xfrm>
              <a:custGeom>
                <a:avLst/>
                <a:gdLst>
                  <a:gd name="connsiteX0" fmla="*/ 843010 w 843011"/>
                  <a:gd name="connsiteY0" fmla="*/ 0 h 843011"/>
                  <a:gd name="connsiteX1" fmla="*/ 843010 w 843011"/>
                  <a:gd name="connsiteY1" fmla="*/ 843010 h 843011"/>
                  <a:gd name="connsiteX2" fmla="*/ 843011 w 843011"/>
                  <a:gd name="connsiteY2" fmla="*/ 843010 h 843011"/>
                  <a:gd name="connsiteX3" fmla="*/ 843011 w 843011"/>
                  <a:gd name="connsiteY3" fmla="*/ 843011 h 843011"/>
                  <a:gd name="connsiteX4" fmla="*/ 0 w 843011"/>
                  <a:gd name="connsiteY4" fmla="*/ 843011 h 843011"/>
                  <a:gd name="connsiteX5" fmla="*/ 0 w 843011"/>
                  <a:gd name="connsiteY5" fmla="*/ 842991 h 843011"/>
                  <a:gd name="connsiteX6" fmla="*/ 4352 w 843011"/>
                  <a:gd name="connsiteY6" fmla="*/ 756818 h 843011"/>
                  <a:gd name="connsiteX7" fmla="*/ 843010 w 843011"/>
                  <a:gd name="connsiteY7" fmla="*/ 0 h 8430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43011" h="843011">
                    <a:moveTo>
                      <a:pt x="843010" y="0"/>
                    </a:moveTo>
                    <a:lnTo>
                      <a:pt x="843010" y="843010"/>
                    </a:lnTo>
                    <a:lnTo>
                      <a:pt x="843011" y="843010"/>
                    </a:lnTo>
                    <a:lnTo>
                      <a:pt x="843011" y="843011"/>
                    </a:lnTo>
                    <a:lnTo>
                      <a:pt x="0" y="843011"/>
                    </a:lnTo>
                    <a:lnTo>
                      <a:pt x="0" y="842991"/>
                    </a:lnTo>
                    <a:lnTo>
                      <a:pt x="4352" y="756818"/>
                    </a:lnTo>
                    <a:cubicBezTo>
                      <a:pt x="47522" y="331725"/>
                      <a:pt x="406527" y="0"/>
                      <a:pt x="843010" y="0"/>
                    </a:cubicBezTo>
                    <a:close/>
                  </a:path>
                </a:pathLst>
              </a:cu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>
                  <a:latin typeface="Walkway Bold" panose="00000400000000000000" pitchFamily="2" charset="0"/>
                </a:endParaRP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5656761" y="3489445"/>
                <a:ext cx="304036" cy="430452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2500" b="1" dirty="0">
                    <a:solidFill>
                      <a:schemeClr val="bg1"/>
                    </a:solidFill>
                    <a:latin typeface="Walkway Bold" panose="00000400000000000000" pitchFamily="2" charset="0"/>
                  </a:rPr>
                  <a:t>S</a:t>
                </a:r>
              </a:p>
            </p:txBody>
          </p:sp>
        </p:grpSp>
        <p:grpSp>
          <p:nvGrpSpPr>
            <p:cNvPr id="44" name="Group 43"/>
            <p:cNvGrpSpPr/>
            <p:nvPr/>
          </p:nvGrpSpPr>
          <p:grpSpPr>
            <a:xfrm>
              <a:off x="9738516" y="3991455"/>
              <a:ext cx="1494844" cy="1494842"/>
              <a:chOff x="6095997" y="3254115"/>
              <a:chExt cx="843011" cy="843010"/>
            </a:xfrm>
            <a:gradFill>
              <a:gsLst>
                <a:gs pos="100000">
                  <a:schemeClr val="accent2">
                    <a:lumMod val="75000"/>
                  </a:schemeClr>
                </a:gs>
                <a:gs pos="0">
                  <a:schemeClr val="accent2"/>
                </a:gs>
              </a:gsLst>
              <a:lin ang="2700000" scaled="0"/>
            </a:gradFill>
          </p:grpSpPr>
          <p:sp>
            <p:nvSpPr>
              <p:cNvPr id="51" name="Freeform 34"/>
              <p:cNvSpPr/>
              <p:nvPr/>
            </p:nvSpPr>
            <p:spPr>
              <a:xfrm>
                <a:off x="6095997" y="3254115"/>
                <a:ext cx="843011" cy="843010"/>
              </a:xfrm>
              <a:custGeom>
                <a:avLst/>
                <a:gdLst>
                  <a:gd name="connsiteX0" fmla="*/ 0 w 843011"/>
                  <a:gd name="connsiteY0" fmla="*/ 0 h 843010"/>
                  <a:gd name="connsiteX1" fmla="*/ 838659 w 843011"/>
                  <a:gd name="connsiteY1" fmla="*/ 756818 h 843010"/>
                  <a:gd name="connsiteX2" fmla="*/ 843011 w 843011"/>
                  <a:gd name="connsiteY2" fmla="*/ 843010 h 843010"/>
                  <a:gd name="connsiteX3" fmla="*/ 0 w 843011"/>
                  <a:gd name="connsiteY3" fmla="*/ 843010 h 843010"/>
                  <a:gd name="connsiteX4" fmla="*/ 0 w 843011"/>
                  <a:gd name="connsiteY4" fmla="*/ 0 h 843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43011" h="843010">
                    <a:moveTo>
                      <a:pt x="0" y="0"/>
                    </a:moveTo>
                    <a:cubicBezTo>
                      <a:pt x="436483" y="0"/>
                      <a:pt x="795488" y="331725"/>
                      <a:pt x="838659" y="756818"/>
                    </a:cubicBezTo>
                    <a:lnTo>
                      <a:pt x="843011" y="843010"/>
                    </a:lnTo>
                    <a:lnTo>
                      <a:pt x="0" y="84301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>
                  <a:latin typeface="Walkway Bold" panose="00000400000000000000" pitchFamily="2" charset="0"/>
                </a:endParaRP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6125424" y="3489445"/>
                <a:ext cx="428428" cy="430452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sz="2500" b="1">
                    <a:solidFill>
                      <a:schemeClr val="bg1"/>
                    </a:solidFill>
                    <a:latin typeface="Walkway Bold" panose="00000400000000000000" pitchFamily="2" charset="0"/>
                  </a:rPr>
                  <a:t>W</a:t>
                </a:r>
              </a:p>
            </p:txBody>
          </p:sp>
        </p:grpSp>
        <p:grpSp>
          <p:nvGrpSpPr>
            <p:cNvPr id="45" name="Group 44"/>
            <p:cNvGrpSpPr/>
            <p:nvPr/>
          </p:nvGrpSpPr>
          <p:grpSpPr>
            <a:xfrm>
              <a:off x="8243673" y="5486299"/>
              <a:ext cx="1494844" cy="1494844"/>
              <a:chOff x="5252987" y="4097126"/>
              <a:chExt cx="843011" cy="843011"/>
            </a:xfrm>
            <a:gradFill>
              <a:gsLst>
                <a:gs pos="100000">
                  <a:schemeClr val="accent4">
                    <a:lumMod val="75000"/>
                  </a:schemeClr>
                </a:gs>
                <a:gs pos="0">
                  <a:schemeClr val="accent4"/>
                </a:gs>
              </a:gsLst>
              <a:lin ang="2700000" scaled="0"/>
            </a:gradFill>
          </p:grpSpPr>
          <p:sp>
            <p:nvSpPr>
              <p:cNvPr id="49" name="Freeform 32"/>
              <p:cNvSpPr/>
              <p:nvPr/>
            </p:nvSpPr>
            <p:spPr>
              <a:xfrm>
                <a:off x="5252987" y="4097126"/>
                <a:ext cx="843011" cy="843011"/>
              </a:xfrm>
              <a:custGeom>
                <a:avLst/>
                <a:gdLst>
                  <a:gd name="connsiteX0" fmla="*/ 0 w 843011"/>
                  <a:gd name="connsiteY0" fmla="*/ 0 h 843011"/>
                  <a:gd name="connsiteX1" fmla="*/ 843011 w 843011"/>
                  <a:gd name="connsiteY1" fmla="*/ 0 h 843011"/>
                  <a:gd name="connsiteX2" fmla="*/ 843011 w 843011"/>
                  <a:gd name="connsiteY2" fmla="*/ 843011 h 843011"/>
                  <a:gd name="connsiteX3" fmla="*/ 843010 w 843011"/>
                  <a:gd name="connsiteY3" fmla="*/ 843011 h 843011"/>
                  <a:gd name="connsiteX4" fmla="*/ 4351 w 843011"/>
                  <a:gd name="connsiteY4" fmla="*/ 86193 h 843011"/>
                  <a:gd name="connsiteX5" fmla="*/ 0 w 843011"/>
                  <a:gd name="connsiteY5" fmla="*/ 20 h 843011"/>
                  <a:gd name="connsiteX6" fmla="*/ 0 w 843011"/>
                  <a:gd name="connsiteY6" fmla="*/ 0 h 8430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3011" h="843011">
                    <a:moveTo>
                      <a:pt x="0" y="0"/>
                    </a:moveTo>
                    <a:lnTo>
                      <a:pt x="843011" y="0"/>
                    </a:lnTo>
                    <a:lnTo>
                      <a:pt x="843011" y="843011"/>
                    </a:lnTo>
                    <a:lnTo>
                      <a:pt x="843010" y="843011"/>
                    </a:lnTo>
                    <a:cubicBezTo>
                      <a:pt x="406527" y="843011"/>
                      <a:pt x="47522" y="511287"/>
                      <a:pt x="4351" y="86193"/>
                    </a:cubicBezTo>
                    <a:lnTo>
                      <a:pt x="0" y="2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>
                  <a:latin typeface="Walkway Bold" panose="00000400000000000000" pitchFamily="2" charset="0"/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5653405" y="4119942"/>
                <a:ext cx="361893" cy="430452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2500" b="1">
                    <a:solidFill>
                      <a:schemeClr val="bg1"/>
                    </a:solidFill>
                    <a:latin typeface="Walkway Bold" panose="00000400000000000000" pitchFamily="2" charset="0"/>
                  </a:rPr>
                  <a:t>O</a:t>
                </a:r>
              </a:p>
            </p:txBody>
          </p:sp>
        </p:grpSp>
        <p:grpSp>
          <p:nvGrpSpPr>
            <p:cNvPr id="46" name="Group 45"/>
            <p:cNvGrpSpPr/>
            <p:nvPr/>
          </p:nvGrpSpPr>
          <p:grpSpPr>
            <a:xfrm>
              <a:off x="9738516" y="5486297"/>
              <a:ext cx="1494843" cy="1494844"/>
              <a:chOff x="6095997" y="4097125"/>
              <a:chExt cx="843010" cy="843011"/>
            </a:xfrm>
            <a:gradFill>
              <a:gsLst>
                <a:gs pos="100000">
                  <a:schemeClr val="accent3">
                    <a:lumMod val="75000"/>
                  </a:schemeClr>
                </a:gs>
                <a:gs pos="0">
                  <a:schemeClr val="accent3"/>
                </a:gs>
              </a:gsLst>
              <a:lin ang="2700000" scaled="0"/>
            </a:gradFill>
          </p:grpSpPr>
          <p:sp>
            <p:nvSpPr>
              <p:cNvPr id="47" name="Freeform 30"/>
              <p:cNvSpPr/>
              <p:nvPr/>
            </p:nvSpPr>
            <p:spPr>
              <a:xfrm>
                <a:off x="6095997" y="4097125"/>
                <a:ext cx="843010" cy="843011"/>
              </a:xfrm>
              <a:custGeom>
                <a:avLst/>
                <a:gdLst>
                  <a:gd name="connsiteX0" fmla="*/ 0 w 843010"/>
                  <a:gd name="connsiteY0" fmla="*/ 0 h 843011"/>
                  <a:gd name="connsiteX1" fmla="*/ 843010 w 843010"/>
                  <a:gd name="connsiteY1" fmla="*/ 0 h 843011"/>
                  <a:gd name="connsiteX2" fmla="*/ 86192 w 843010"/>
                  <a:gd name="connsiteY2" fmla="*/ 838659 h 843011"/>
                  <a:gd name="connsiteX3" fmla="*/ 0 w 843010"/>
                  <a:gd name="connsiteY3" fmla="*/ 843011 h 8430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43010" h="843011">
                    <a:moveTo>
                      <a:pt x="0" y="0"/>
                    </a:moveTo>
                    <a:lnTo>
                      <a:pt x="843010" y="0"/>
                    </a:lnTo>
                    <a:cubicBezTo>
                      <a:pt x="843010" y="436483"/>
                      <a:pt x="511286" y="795488"/>
                      <a:pt x="86192" y="838659"/>
                    </a:cubicBezTo>
                    <a:lnTo>
                      <a:pt x="0" y="843011"/>
                    </a:lnTo>
                    <a:close/>
                  </a:path>
                </a:pathLst>
              </a:cu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>
                  <a:latin typeface="Walkway Bold" panose="00000400000000000000" pitchFamily="2" charset="0"/>
                </a:endParaRP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6218398" y="4119942"/>
                <a:ext cx="309822" cy="430452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sz="2500" b="1">
                    <a:solidFill>
                      <a:schemeClr val="bg1"/>
                    </a:solidFill>
                    <a:latin typeface="Walkway Bold" panose="00000400000000000000" pitchFamily="2" charset="0"/>
                  </a:rPr>
                  <a:t>T</a:t>
                </a:r>
              </a:p>
            </p:txBody>
          </p:sp>
        </p:grpSp>
      </p:grpSp>
      <p:grpSp>
        <p:nvGrpSpPr>
          <p:cNvPr id="57" name="Group 56"/>
          <p:cNvGrpSpPr/>
          <p:nvPr/>
        </p:nvGrpSpPr>
        <p:grpSpPr>
          <a:xfrm>
            <a:off x="643278" y="539916"/>
            <a:ext cx="5286301" cy="1195870"/>
            <a:chOff x="1014164" y="3962906"/>
            <a:chExt cx="8458082" cy="1913392"/>
          </a:xfrm>
        </p:grpSpPr>
        <p:sp>
          <p:nvSpPr>
            <p:cNvPr id="58" name="Rectangle 57"/>
            <p:cNvSpPr/>
            <p:nvPr/>
          </p:nvSpPr>
          <p:spPr>
            <a:xfrm>
              <a:off x="1014164" y="3962906"/>
              <a:ext cx="8458082" cy="16250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000" spc="37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Walkway Bold" panose="00000400000000000000" pitchFamily="2" charset="0"/>
                  <a:cs typeface="Segoe UI" panose="020B0502040204020203" pitchFamily="34" charset="0"/>
                </a:rPr>
                <a:t>THE </a:t>
              </a:r>
              <a:r>
                <a:rPr lang="en-US" sz="3000" spc="375" dirty="0">
                  <a:gradFill>
                    <a:gsLst>
                      <a:gs pos="0">
                        <a:schemeClr val="accent1"/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2700000" scaled="0"/>
                  </a:gradFill>
                  <a:latin typeface="Walkway Black" panose="00000400000000000000" pitchFamily="2" charset="0"/>
                  <a:cs typeface="Segoe UI" panose="020B0502040204020203" pitchFamily="34" charset="0"/>
                </a:rPr>
                <a:t>BUSINESS SWOT </a:t>
              </a:r>
              <a:r>
                <a:rPr lang="en-US" sz="3000" spc="37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Walkway Bold" panose="00000400000000000000" pitchFamily="2" charset="0"/>
                  <a:cs typeface="Segoe UI" panose="020B0502040204020203" pitchFamily="34" charset="0"/>
                </a:rPr>
                <a:t>ANALYTICS</a:t>
              </a:r>
              <a:endParaRPr lang="en-US" sz="3000" spc="375" dirty="0"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2700000" scaled="0"/>
                </a:gradFill>
                <a:latin typeface="Walkway Bold" panose="00000400000000000000" pitchFamily="2" charset="0"/>
                <a:cs typeface="Segoe UI" panose="020B0502040204020203" pitchFamily="34" charset="0"/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1130369" y="5792258"/>
              <a:ext cx="450781" cy="84040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/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8591695" y="2250487"/>
            <a:ext cx="2251177" cy="1503462"/>
            <a:chOff x="9692913" y="3532055"/>
            <a:chExt cx="3601883" cy="2405539"/>
          </a:xfrm>
        </p:grpSpPr>
        <p:sp>
          <p:nvSpPr>
            <p:cNvPr id="71" name="Rectangle: Rounded Corners 70"/>
            <p:cNvSpPr/>
            <p:nvPr/>
          </p:nvSpPr>
          <p:spPr>
            <a:xfrm>
              <a:off x="9738519" y="3532055"/>
              <a:ext cx="2350937" cy="503968"/>
            </a:xfrm>
            <a:prstGeom prst="roundRect">
              <a:avLst/>
            </a:prstGeom>
            <a:gradFill flip="none" rotWithShape="1">
              <a:gsLst>
                <a:gs pos="0">
                  <a:schemeClr val="accent2"/>
                </a:gs>
                <a:gs pos="100000">
                  <a:schemeClr val="accent2">
                    <a:lumMod val="75000"/>
                  </a:schemeClr>
                </a:gs>
              </a:gsLst>
              <a:lin ang="2700000" scaled="1"/>
              <a:tileRect/>
            </a:gradFill>
          </p:spPr>
          <p:txBody>
            <a:bodyPr wrap="square">
              <a:spAutoFit/>
            </a:bodyPr>
            <a:lstStyle/>
            <a:p>
              <a:pPr algn="ctr"/>
              <a:r>
                <a:rPr lang="en-US" sz="1250" dirty="0">
                  <a:solidFill>
                    <a:schemeClr val="bg1"/>
                  </a:solidFill>
                  <a:latin typeface="Segoe UI" panose="020B0502040204020203" pitchFamily="34" charset="0"/>
                  <a:ea typeface="Lato Heavy" panose="020F0502020204030203" pitchFamily="34" charset="0"/>
                  <a:cs typeface="Segoe UI" panose="020B0502040204020203" pitchFamily="34" charset="0"/>
                </a:rPr>
                <a:t>WEAKNESSES</a:t>
              </a:r>
            </a:p>
          </p:txBody>
        </p:sp>
        <p:grpSp>
          <p:nvGrpSpPr>
            <p:cNvPr id="72" name="Group 71"/>
            <p:cNvGrpSpPr/>
            <p:nvPr/>
          </p:nvGrpSpPr>
          <p:grpSpPr>
            <a:xfrm>
              <a:off x="9692913" y="4232640"/>
              <a:ext cx="3601883" cy="1704954"/>
              <a:chOff x="11934394" y="3333645"/>
              <a:chExt cx="3601883" cy="1704954"/>
            </a:xfrm>
          </p:grpSpPr>
          <p:sp>
            <p:nvSpPr>
              <p:cNvPr id="73" name="TextBox 72"/>
              <p:cNvSpPr txBox="1"/>
              <p:nvPr/>
            </p:nvSpPr>
            <p:spPr>
              <a:xfrm>
                <a:off x="11934394" y="3333645"/>
                <a:ext cx="1229054" cy="701731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r>
                  <a:rPr lang="en-US" sz="225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70%</a:t>
                </a:r>
              </a:p>
            </p:txBody>
          </p:sp>
          <p:sp>
            <p:nvSpPr>
              <p:cNvPr id="74" name="TextBox 73"/>
              <p:cNvSpPr txBox="1"/>
              <p:nvPr/>
            </p:nvSpPr>
            <p:spPr>
              <a:xfrm>
                <a:off x="13023320" y="3492907"/>
                <a:ext cx="2487113" cy="42473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sz="1125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Sample Text Here</a:t>
                </a:r>
              </a:p>
            </p:txBody>
          </p:sp>
          <p:sp>
            <p:nvSpPr>
              <p:cNvPr id="75" name="Rectangle 74"/>
              <p:cNvSpPr/>
              <p:nvPr/>
            </p:nvSpPr>
            <p:spPr>
              <a:xfrm>
                <a:off x="11934394" y="4031861"/>
                <a:ext cx="3601883" cy="10067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1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A wonderful serenity has taken possession of my entire soul, like these sweet mornings of spring which</a:t>
                </a:r>
              </a:p>
            </p:txBody>
          </p:sp>
        </p:grpSp>
      </p:grpSp>
      <p:grpSp>
        <p:nvGrpSpPr>
          <p:cNvPr id="76" name="Group 75"/>
          <p:cNvGrpSpPr/>
          <p:nvPr/>
        </p:nvGrpSpPr>
        <p:grpSpPr>
          <a:xfrm>
            <a:off x="8591695" y="4318595"/>
            <a:ext cx="2251177" cy="1503462"/>
            <a:chOff x="9692913" y="3532055"/>
            <a:chExt cx="3601883" cy="2405539"/>
          </a:xfrm>
        </p:grpSpPr>
        <p:sp>
          <p:nvSpPr>
            <p:cNvPr id="77" name="Rectangle: Rounded Corners 76"/>
            <p:cNvSpPr/>
            <p:nvPr/>
          </p:nvSpPr>
          <p:spPr>
            <a:xfrm>
              <a:off x="9738519" y="3532055"/>
              <a:ext cx="2350937" cy="503968"/>
            </a:xfrm>
            <a:prstGeom prst="roundRect">
              <a:avLst/>
            </a:prstGeom>
            <a:gradFill flip="none" rotWithShape="1">
              <a:gsLst>
                <a:gs pos="0">
                  <a:schemeClr val="accent3"/>
                </a:gs>
                <a:gs pos="100000">
                  <a:schemeClr val="accent3">
                    <a:lumMod val="75000"/>
                  </a:schemeClr>
                </a:gs>
              </a:gsLst>
              <a:lin ang="2700000" scaled="1"/>
              <a:tileRect/>
            </a:gradFill>
          </p:spPr>
          <p:txBody>
            <a:bodyPr wrap="square">
              <a:spAutoFit/>
            </a:bodyPr>
            <a:lstStyle/>
            <a:p>
              <a:pPr algn="ctr"/>
              <a:r>
                <a:rPr lang="en-US" sz="1250" dirty="0">
                  <a:solidFill>
                    <a:schemeClr val="bg1"/>
                  </a:solidFill>
                  <a:latin typeface="Segoe UI" panose="020B0502040204020203" pitchFamily="34" charset="0"/>
                  <a:ea typeface="Lato Heavy" panose="020F0502020204030203" pitchFamily="34" charset="0"/>
                  <a:cs typeface="Segoe UI" panose="020B0502040204020203" pitchFamily="34" charset="0"/>
                </a:rPr>
                <a:t>THREATES</a:t>
              </a:r>
            </a:p>
          </p:txBody>
        </p:sp>
        <p:grpSp>
          <p:nvGrpSpPr>
            <p:cNvPr id="78" name="Group 77"/>
            <p:cNvGrpSpPr/>
            <p:nvPr/>
          </p:nvGrpSpPr>
          <p:grpSpPr>
            <a:xfrm>
              <a:off x="9692913" y="4232640"/>
              <a:ext cx="3601883" cy="1704954"/>
              <a:chOff x="11934394" y="3333645"/>
              <a:chExt cx="3601883" cy="1704954"/>
            </a:xfrm>
          </p:grpSpPr>
          <p:sp>
            <p:nvSpPr>
              <p:cNvPr id="79" name="TextBox 78"/>
              <p:cNvSpPr txBox="1"/>
              <p:nvPr/>
            </p:nvSpPr>
            <p:spPr>
              <a:xfrm>
                <a:off x="11934394" y="3333645"/>
                <a:ext cx="1229054" cy="701731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r>
                  <a:rPr lang="en-US" sz="225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30%</a:t>
                </a:r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>
                <a:off x="13023320" y="3492907"/>
                <a:ext cx="2487113" cy="42473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sz="1125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Sample Text Here</a:t>
                </a:r>
              </a:p>
            </p:txBody>
          </p:sp>
          <p:sp>
            <p:nvSpPr>
              <p:cNvPr id="81" name="Rectangle 80"/>
              <p:cNvSpPr/>
              <p:nvPr/>
            </p:nvSpPr>
            <p:spPr>
              <a:xfrm>
                <a:off x="11934394" y="4031861"/>
                <a:ext cx="3601883" cy="10067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1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A wonderful serenity has taken possession of my entire soul, like these sweet mornings of spring which</a:t>
                </a:r>
              </a:p>
            </p:txBody>
          </p:sp>
        </p:grpSp>
      </p:grpSp>
      <p:grpSp>
        <p:nvGrpSpPr>
          <p:cNvPr id="82" name="Group 81"/>
          <p:cNvGrpSpPr/>
          <p:nvPr/>
        </p:nvGrpSpPr>
        <p:grpSpPr>
          <a:xfrm flipH="1">
            <a:off x="1349129" y="2250487"/>
            <a:ext cx="2251177" cy="1503462"/>
            <a:chOff x="9692913" y="3532055"/>
            <a:chExt cx="3601883" cy="2405539"/>
          </a:xfrm>
        </p:grpSpPr>
        <p:sp>
          <p:nvSpPr>
            <p:cNvPr id="83" name="Rectangle: Rounded Corners 82"/>
            <p:cNvSpPr/>
            <p:nvPr/>
          </p:nvSpPr>
          <p:spPr>
            <a:xfrm>
              <a:off x="9738521" y="3532055"/>
              <a:ext cx="2350937" cy="503968"/>
            </a:xfrm>
            <a:prstGeom prst="roundRect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2700000" scaled="1"/>
              <a:tileRect/>
            </a:gradFill>
          </p:spPr>
          <p:txBody>
            <a:bodyPr wrap="square">
              <a:spAutoFit/>
            </a:bodyPr>
            <a:lstStyle/>
            <a:p>
              <a:pPr algn="ctr"/>
              <a:r>
                <a:rPr lang="en-US" sz="1250" dirty="0">
                  <a:solidFill>
                    <a:schemeClr val="bg1"/>
                  </a:solidFill>
                  <a:latin typeface="Segoe UI" panose="020B0502040204020203" pitchFamily="34" charset="0"/>
                  <a:ea typeface="Lato Heavy" panose="020F0502020204030203" pitchFamily="34" charset="0"/>
                  <a:cs typeface="Segoe UI" panose="020B0502040204020203" pitchFamily="34" charset="0"/>
                </a:rPr>
                <a:t>STRENGHTS</a:t>
              </a:r>
            </a:p>
          </p:txBody>
        </p:sp>
        <p:grpSp>
          <p:nvGrpSpPr>
            <p:cNvPr id="84" name="Group 83"/>
            <p:cNvGrpSpPr/>
            <p:nvPr/>
          </p:nvGrpSpPr>
          <p:grpSpPr>
            <a:xfrm>
              <a:off x="9692913" y="4232640"/>
              <a:ext cx="3601883" cy="1704954"/>
              <a:chOff x="11934394" y="3333645"/>
              <a:chExt cx="3601883" cy="1704954"/>
            </a:xfrm>
          </p:grpSpPr>
          <p:sp>
            <p:nvSpPr>
              <p:cNvPr id="85" name="TextBox 84"/>
              <p:cNvSpPr txBox="1"/>
              <p:nvPr/>
            </p:nvSpPr>
            <p:spPr>
              <a:xfrm>
                <a:off x="11934394" y="3333645"/>
                <a:ext cx="1229056" cy="701731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r"/>
                <a:r>
                  <a:rPr lang="en-US" sz="225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50%</a:t>
                </a:r>
              </a:p>
            </p:txBody>
          </p:sp>
          <p:sp>
            <p:nvSpPr>
              <p:cNvPr id="86" name="TextBox 85"/>
              <p:cNvSpPr txBox="1"/>
              <p:nvPr/>
            </p:nvSpPr>
            <p:spPr>
              <a:xfrm>
                <a:off x="13023320" y="3492907"/>
                <a:ext cx="2487113" cy="42473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r"/>
                <a:r>
                  <a:rPr lang="en-US" sz="1125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Sample Text Here</a:t>
                </a:r>
              </a:p>
            </p:txBody>
          </p:sp>
          <p:sp>
            <p:nvSpPr>
              <p:cNvPr id="87" name="Rectangle 86"/>
              <p:cNvSpPr/>
              <p:nvPr/>
            </p:nvSpPr>
            <p:spPr>
              <a:xfrm>
                <a:off x="11934394" y="4031861"/>
                <a:ext cx="3601883" cy="10067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>
                  <a:lnSpc>
                    <a:spcPct val="120000"/>
                  </a:lnSpc>
                </a:pPr>
                <a:r>
                  <a:rPr lang="en-US" sz="1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A wonderful serenity has taken possession of my entire soul, like these sweet mornings of spring which</a:t>
                </a:r>
              </a:p>
            </p:txBody>
          </p:sp>
        </p:grpSp>
      </p:grpSp>
      <p:grpSp>
        <p:nvGrpSpPr>
          <p:cNvPr id="88" name="Group 87"/>
          <p:cNvGrpSpPr/>
          <p:nvPr/>
        </p:nvGrpSpPr>
        <p:grpSpPr>
          <a:xfrm flipH="1">
            <a:off x="1349129" y="4318595"/>
            <a:ext cx="2251177" cy="1503462"/>
            <a:chOff x="9692913" y="3532055"/>
            <a:chExt cx="3601883" cy="2405539"/>
          </a:xfrm>
        </p:grpSpPr>
        <p:sp>
          <p:nvSpPr>
            <p:cNvPr id="89" name="Rectangle: Rounded Corners 88"/>
            <p:cNvSpPr/>
            <p:nvPr/>
          </p:nvSpPr>
          <p:spPr>
            <a:xfrm>
              <a:off x="9738521" y="3532055"/>
              <a:ext cx="2350937" cy="503968"/>
            </a:xfrm>
            <a:prstGeom prst="roundRect">
              <a:avLst/>
            </a:prstGeom>
            <a:gradFill flip="none" rotWithShape="1">
              <a:gsLst>
                <a:gs pos="0">
                  <a:schemeClr val="accent4"/>
                </a:gs>
                <a:gs pos="100000">
                  <a:schemeClr val="accent4">
                    <a:lumMod val="75000"/>
                  </a:schemeClr>
                </a:gs>
              </a:gsLst>
              <a:lin ang="2700000" scaled="1"/>
              <a:tileRect/>
            </a:gradFill>
          </p:spPr>
          <p:txBody>
            <a:bodyPr wrap="square">
              <a:spAutoFit/>
            </a:bodyPr>
            <a:lstStyle/>
            <a:p>
              <a:pPr algn="ctr"/>
              <a:r>
                <a:rPr lang="en-US" sz="1250" dirty="0">
                  <a:solidFill>
                    <a:schemeClr val="bg1"/>
                  </a:solidFill>
                  <a:latin typeface="Segoe UI" panose="020B0502040204020203" pitchFamily="34" charset="0"/>
                  <a:ea typeface="Lato Heavy" panose="020F0502020204030203" pitchFamily="34" charset="0"/>
                  <a:cs typeface="Segoe UI" panose="020B0502040204020203" pitchFamily="34" charset="0"/>
                </a:rPr>
                <a:t>OPPORTUNITIES</a:t>
              </a:r>
            </a:p>
          </p:txBody>
        </p:sp>
        <p:grpSp>
          <p:nvGrpSpPr>
            <p:cNvPr id="90" name="Group 89"/>
            <p:cNvGrpSpPr/>
            <p:nvPr/>
          </p:nvGrpSpPr>
          <p:grpSpPr>
            <a:xfrm>
              <a:off x="9692913" y="4232640"/>
              <a:ext cx="3601883" cy="1704954"/>
              <a:chOff x="11934394" y="3333645"/>
              <a:chExt cx="3601883" cy="1704954"/>
            </a:xfrm>
          </p:grpSpPr>
          <p:sp>
            <p:nvSpPr>
              <p:cNvPr id="91" name="TextBox 90"/>
              <p:cNvSpPr txBox="1"/>
              <p:nvPr/>
            </p:nvSpPr>
            <p:spPr>
              <a:xfrm>
                <a:off x="11934394" y="3333645"/>
                <a:ext cx="1229056" cy="701731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r"/>
                <a:r>
                  <a:rPr lang="en-US" sz="225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40%</a:t>
                </a:r>
              </a:p>
            </p:txBody>
          </p:sp>
          <p:sp>
            <p:nvSpPr>
              <p:cNvPr id="92" name="TextBox 91"/>
              <p:cNvSpPr txBox="1"/>
              <p:nvPr/>
            </p:nvSpPr>
            <p:spPr>
              <a:xfrm>
                <a:off x="13023320" y="3492907"/>
                <a:ext cx="2487113" cy="42473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r"/>
                <a:r>
                  <a:rPr lang="en-US" sz="1125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Sample Text Here</a:t>
                </a:r>
              </a:p>
            </p:txBody>
          </p:sp>
          <p:sp>
            <p:nvSpPr>
              <p:cNvPr id="93" name="Rectangle 92"/>
              <p:cNvSpPr/>
              <p:nvPr/>
            </p:nvSpPr>
            <p:spPr>
              <a:xfrm>
                <a:off x="11934394" y="4031861"/>
                <a:ext cx="3601883" cy="10067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>
                  <a:lnSpc>
                    <a:spcPct val="120000"/>
                  </a:lnSpc>
                </a:pPr>
                <a:r>
                  <a:rPr lang="en-US" sz="1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A wonderful serenity has taken possession of my entire soul, like these sweet mornings of spring which</a:t>
                </a: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0">
        <p14:pan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8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decel="10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355362" y="2745061"/>
            <a:ext cx="1889949" cy="1889950"/>
            <a:chOff x="2153498" y="4392098"/>
            <a:chExt cx="3023919" cy="3023920"/>
          </a:xfrm>
        </p:grpSpPr>
        <p:sp>
          <p:nvSpPr>
            <p:cNvPr id="7" name="Oval 6"/>
            <p:cNvSpPr/>
            <p:nvPr/>
          </p:nvSpPr>
          <p:spPr>
            <a:xfrm>
              <a:off x="2153498" y="4392098"/>
              <a:ext cx="3023919" cy="3023920"/>
            </a:xfrm>
            <a:prstGeom prst="ellipse">
              <a:avLst/>
            </a:prstGeom>
            <a:gradFill>
              <a:gsLst>
                <a:gs pos="0">
                  <a:schemeClr val="accent1">
                    <a:alpha val="85000"/>
                  </a:schemeClr>
                </a:gs>
                <a:gs pos="100000">
                  <a:schemeClr val="accent1">
                    <a:lumMod val="75000"/>
                    <a:alpha val="8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/>
            </a:p>
          </p:txBody>
        </p:sp>
        <p:grpSp>
          <p:nvGrpSpPr>
            <p:cNvPr id="70" name="Group 69"/>
            <p:cNvGrpSpPr/>
            <p:nvPr/>
          </p:nvGrpSpPr>
          <p:grpSpPr>
            <a:xfrm>
              <a:off x="3341473" y="5246855"/>
              <a:ext cx="647968" cy="486252"/>
              <a:chOff x="712110" y="4037334"/>
              <a:chExt cx="464344" cy="348456"/>
            </a:xfrm>
            <a:solidFill>
              <a:schemeClr val="bg1"/>
            </a:solidFill>
          </p:grpSpPr>
          <p:sp>
            <p:nvSpPr>
              <p:cNvPr id="71" name="AutoShape 118"/>
              <p:cNvSpPr/>
              <p:nvPr/>
            </p:nvSpPr>
            <p:spPr bwMode="auto">
              <a:xfrm>
                <a:off x="712110" y="4037334"/>
                <a:ext cx="464344" cy="348456"/>
              </a:xfrm>
              <a:custGeom>
                <a:avLst/>
                <a:gdLst>
                  <a:gd name="T0" fmla="*/ 10732 w 21464"/>
                  <a:gd name="T1" fmla="*/ 10800 h 21600"/>
                  <a:gd name="T2" fmla="*/ 10732 w 21464"/>
                  <a:gd name="T3" fmla="*/ 10800 h 21600"/>
                  <a:gd name="T4" fmla="*/ 10732 w 21464"/>
                  <a:gd name="T5" fmla="*/ 10800 h 21600"/>
                  <a:gd name="T6" fmla="*/ 10732 w 21464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464" h="21600">
                    <a:moveTo>
                      <a:pt x="19918" y="11754"/>
                    </a:moveTo>
                    <a:lnTo>
                      <a:pt x="16564" y="18954"/>
                    </a:lnTo>
                    <a:cubicBezTo>
                      <a:pt x="16317" y="19484"/>
                      <a:pt x="15892" y="19800"/>
                      <a:pt x="15427" y="19800"/>
                    </a:cubicBezTo>
                    <a:lnTo>
                      <a:pt x="2683" y="19800"/>
                    </a:lnTo>
                    <a:cubicBezTo>
                      <a:pt x="1943" y="19800"/>
                      <a:pt x="1341" y="18992"/>
                      <a:pt x="1341" y="18000"/>
                    </a:cubicBezTo>
                    <a:lnTo>
                      <a:pt x="1341" y="3600"/>
                    </a:lnTo>
                    <a:cubicBezTo>
                      <a:pt x="1341" y="2608"/>
                      <a:pt x="1943" y="1800"/>
                      <a:pt x="2683" y="1800"/>
                    </a:cubicBezTo>
                    <a:lnTo>
                      <a:pt x="15427" y="1800"/>
                    </a:lnTo>
                    <a:cubicBezTo>
                      <a:pt x="15892" y="1800"/>
                      <a:pt x="16317" y="2116"/>
                      <a:pt x="16564" y="2645"/>
                    </a:cubicBezTo>
                    <a:lnTo>
                      <a:pt x="19917" y="9845"/>
                    </a:lnTo>
                    <a:cubicBezTo>
                      <a:pt x="20188" y="10425"/>
                      <a:pt x="20188" y="11174"/>
                      <a:pt x="19918" y="11754"/>
                    </a:cubicBezTo>
                    <a:moveTo>
                      <a:pt x="21055" y="8891"/>
                    </a:moveTo>
                    <a:lnTo>
                      <a:pt x="17701" y="1691"/>
                    </a:lnTo>
                    <a:cubicBezTo>
                      <a:pt x="17211" y="639"/>
                      <a:pt x="16352" y="0"/>
                      <a:pt x="15427" y="0"/>
                    </a:cubicBezTo>
                    <a:lnTo>
                      <a:pt x="2683" y="0"/>
                    </a:lnTo>
                    <a:cubicBezTo>
                      <a:pt x="1201" y="0"/>
                      <a:pt x="0" y="1611"/>
                      <a:pt x="0" y="3600"/>
                    </a:cubicBezTo>
                    <a:lnTo>
                      <a:pt x="0" y="18000"/>
                    </a:lnTo>
                    <a:cubicBezTo>
                      <a:pt x="0" y="19988"/>
                      <a:pt x="1201" y="21599"/>
                      <a:pt x="2683" y="21599"/>
                    </a:cubicBezTo>
                    <a:lnTo>
                      <a:pt x="15427" y="21599"/>
                    </a:lnTo>
                    <a:cubicBezTo>
                      <a:pt x="16352" y="21599"/>
                      <a:pt x="17211" y="20960"/>
                      <a:pt x="17701" y="19908"/>
                    </a:cubicBezTo>
                    <a:lnTo>
                      <a:pt x="21055" y="12708"/>
                    </a:lnTo>
                    <a:cubicBezTo>
                      <a:pt x="21600" y="11541"/>
                      <a:pt x="21600" y="10059"/>
                      <a:pt x="21055" y="8891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21" tIns="19021" rIns="19021" bIns="19021" anchor="ctr"/>
              <a:lstStyle/>
              <a:p>
                <a:pPr algn="ctr" defTabSz="227965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72" name="AutoShape 119"/>
              <p:cNvSpPr/>
              <p:nvPr/>
            </p:nvSpPr>
            <p:spPr bwMode="auto">
              <a:xfrm>
                <a:off x="1001829" y="4167509"/>
                <a:ext cx="87313" cy="87313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18000"/>
                    </a:moveTo>
                    <a:cubicBezTo>
                      <a:pt x="6825" y="18000"/>
                      <a:pt x="3600" y="14774"/>
                      <a:pt x="3600" y="10800"/>
                    </a:cubicBezTo>
                    <a:cubicBezTo>
                      <a:pt x="3600" y="6825"/>
                      <a:pt x="6825" y="3600"/>
                      <a:pt x="10800" y="3600"/>
                    </a:cubicBezTo>
                    <a:cubicBezTo>
                      <a:pt x="14774" y="3600"/>
                      <a:pt x="17999" y="6825"/>
                      <a:pt x="17999" y="10800"/>
                    </a:cubicBezTo>
                    <a:cubicBezTo>
                      <a:pt x="17999" y="14774"/>
                      <a:pt x="14774" y="18000"/>
                      <a:pt x="10800" y="18000"/>
                    </a:cubicBezTo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6"/>
                      <a:pt x="4833" y="21599"/>
                      <a:pt x="10800" y="21599"/>
                    </a:cubicBezTo>
                    <a:cubicBezTo>
                      <a:pt x="16766" y="21599"/>
                      <a:pt x="21600" y="16766"/>
                      <a:pt x="21600" y="10800"/>
                    </a:cubicBezTo>
                    <a:cubicBezTo>
                      <a:pt x="21600" y="4833"/>
                      <a:pt x="16766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21" tIns="19021" rIns="19021" bIns="19021" anchor="ctr"/>
              <a:lstStyle/>
              <a:p>
                <a:pPr algn="ctr" defTabSz="227965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</p:grpSp>
      </p:grpSp>
      <p:grpSp>
        <p:nvGrpSpPr>
          <p:cNvPr id="12" name="Group 11"/>
          <p:cNvGrpSpPr/>
          <p:nvPr/>
        </p:nvGrpSpPr>
        <p:grpSpPr>
          <a:xfrm>
            <a:off x="2917594" y="1970638"/>
            <a:ext cx="2664374" cy="2664374"/>
            <a:chOff x="4653069" y="3153021"/>
            <a:chExt cx="4262998" cy="4262998"/>
          </a:xfrm>
        </p:grpSpPr>
        <p:sp>
          <p:nvSpPr>
            <p:cNvPr id="6" name="Oval 5"/>
            <p:cNvSpPr/>
            <p:nvPr/>
          </p:nvSpPr>
          <p:spPr>
            <a:xfrm>
              <a:off x="4653069" y="3153021"/>
              <a:ext cx="4262998" cy="4262998"/>
            </a:xfrm>
            <a:prstGeom prst="ellipse">
              <a:avLst/>
            </a:prstGeom>
            <a:gradFill>
              <a:gsLst>
                <a:gs pos="0">
                  <a:schemeClr val="accent2">
                    <a:alpha val="85000"/>
                  </a:schemeClr>
                </a:gs>
                <a:gs pos="100000">
                  <a:schemeClr val="accent2">
                    <a:lumMod val="75000"/>
                    <a:alpha val="8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/>
            </a:p>
          </p:txBody>
        </p:sp>
        <p:grpSp>
          <p:nvGrpSpPr>
            <p:cNvPr id="73" name="Group 72"/>
            <p:cNvGrpSpPr/>
            <p:nvPr/>
          </p:nvGrpSpPr>
          <p:grpSpPr>
            <a:xfrm>
              <a:off x="6434911" y="4543119"/>
              <a:ext cx="699314" cy="799022"/>
              <a:chOff x="1172523" y="2295648"/>
              <a:chExt cx="567112" cy="647970"/>
            </a:xfrm>
          </p:grpSpPr>
          <p:sp>
            <p:nvSpPr>
              <p:cNvPr id="74" name="AutoShape 131"/>
              <p:cNvSpPr/>
              <p:nvPr/>
            </p:nvSpPr>
            <p:spPr bwMode="auto">
              <a:xfrm>
                <a:off x="1172523" y="2295648"/>
                <a:ext cx="567112" cy="647970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0057" y="5400"/>
                    </a:moveTo>
                    <a:lnTo>
                      <a:pt x="20057" y="6075"/>
                    </a:lnTo>
                    <a:lnTo>
                      <a:pt x="1542" y="6075"/>
                    </a:lnTo>
                    <a:lnTo>
                      <a:pt x="1542" y="5400"/>
                    </a:lnTo>
                    <a:lnTo>
                      <a:pt x="1542" y="4725"/>
                    </a:lnTo>
                    <a:cubicBezTo>
                      <a:pt x="1542" y="4352"/>
                      <a:pt x="1887" y="4050"/>
                      <a:pt x="2314" y="4050"/>
                    </a:cubicBezTo>
                    <a:lnTo>
                      <a:pt x="19285" y="4050"/>
                    </a:lnTo>
                    <a:cubicBezTo>
                      <a:pt x="19712" y="4050"/>
                      <a:pt x="20057" y="4352"/>
                      <a:pt x="20057" y="4725"/>
                    </a:cubicBezTo>
                    <a:cubicBezTo>
                      <a:pt x="20057" y="4725"/>
                      <a:pt x="20057" y="5400"/>
                      <a:pt x="20057" y="5400"/>
                    </a:cubicBezTo>
                    <a:close/>
                    <a:moveTo>
                      <a:pt x="18514" y="18900"/>
                    </a:moveTo>
                    <a:cubicBezTo>
                      <a:pt x="18514" y="19644"/>
                      <a:pt x="17822" y="20249"/>
                      <a:pt x="16971" y="20249"/>
                    </a:cubicBezTo>
                    <a:lnTo>
                      <a:pt x="4628" y="20249"/>
                    </a:lnTo>
                    <a:cubicBezTo>
                      <a:pt x="3777" y="20249"/>
                      <a:pt x="3085" y="19644"/>
                      <a:pt x="3085" y="18900"/>
                    </a:cubicBezTo>
                    <a:lnTo>
                      <a:pt x="3085" y="7425"/>
                    </a:lnTo>
                    <a:lnTo>
                      <a:pt x="18514" y="7425"/>
                    </a:lnTo>
                    <a:cubicBezTo>
                      <a:pt x="18514" y="7425"/>
                      <a:pt x="18514" y="18900"/>
                      <a:pt x="18514" y="18900"/>
                    </a:cubicBezTo>
                    <a:close/>
                    <a:moveTo>
                      <a:pt x="6171" y="2025"/>
                    </a:moveTo>
                    <a:cubicBezTo>
                      <a:pt x="6171" y="1652"/>
                      <a:pt x="6516" y="1350"/>
                      <a:pt x="6942" y="1350"/>
                    </a:cubicBezTo>
                    <a:lnTo>
                      <a:pt x="14657" y="1350"/>
                    </a:lnTo>
                    <a:cubicBezTo>
                      <a:pt x="15083" y="1350"/>
                      <a:pt x="15428" y="1652"/>
                      <a:pt x="15428" y="2025"/>
                    </a:cubicBezTo>
                    <a:lnTo>
                      <a:pt x="15428" y="2700"/>
                    </a:lnTo>
                    <a:lnTo>
                      <a:pt x="6171" y="2700"/>
                    </a:lnTo>
                    <a:cubicBezTo>
                      <a:pt x="6171" y="2700"/>
                      <a:pt x="6171" y="2025"/>
                      <a:pt x="6171" y="2025"/>
                    </a:cubicBezTo>
                    <a:close/>
                    <a:moveTo>
                      <a:pt x="21585" y="4601"/>
                    </a:moveTo>
                    <a:cubicBezTo>
                      <a:pt x="21511" y="3541"/>
                      <a:pt x="20516" y="2700"/>
                      <a:pt x="19285" y="2700"/>
                    </a:cubicBezTo>
                    <a:lnTo>
                      <a:pt x="16971" y="2700"/>
                    </a:lnTo>
                    <a:lnTo>
                      <a:pt x="16971" y="2025"/>
                    </a:lnTo>
                    <a:cubicBezTo>
                      <a:pt x="16971" y="906"/>
                      <a:pt x="15935" y="0"/>
                      <a:pt x="14657" y="0"/>
                    </a:cubicBezTo>
                    <a:lnTo>
                      <a:pt x="6942" y="0"/>
                    </a:lnTo>
                    <a:cubicBezTo>
                      <a:pt x="5664" y="0"/>
                      <a:pt x="4628" y="906"/>
                      <a:pt x="4628" y="2025"/>
                    </a:cubicBezTo>
                    <a:lnTo>
                      <a:pt x="4628" y="2700"/>
                    </a:lnTo>
                    <a:lnTo>
                      <a:pt x="2314" y="2700"/>
                    </a:lnTo>
                    <a:cubicBezTo>
                      <a:pt x="1083" y="2700"/>
                      <a:pt x="88" y="3541"/>
                      <a:pt x="14" y="4601"/>
                    </a:cubicBezTo>
                    <a:lnTo>
                      <a:pt x="0" y="4601"/>
                    </a:lnTo>
                    <a:lnTo>
                      <a:pt x="0" y="5400"/>
                    </a:lnTo>
                    <a:lnTo>
                      <a:pt x="0" y="6075"/>
                    </a:lnTo>
                    <a:cubicBezTo>
                      <a:pt x="0" y="6820"/>
                      <a:pt x="691" y="7425"/>
                      <a:pt x="1542" y="7425"/>
                    </a:cubicBezTo>
                    <a:lnTo>
                      <a:pt x="1542" y="18900"/>
                    </a:lnTo>
                    <a:cubicBezTo>
                      <a:pt x="1542" y="20391"/>
                      <a:pt x="2924" y="21599"/>
                      <a:pt x="4628" y="21599"/>
                    </a:cubicBezTo>
                    <a:lnTo>
                      <a:pt x="16971" y="21599"/>
                    </a:lnTo>
                    <a:cubicBezTo>
                      <a:pt x="18675" y="21599"/>
                      <a:pt x="20057" y="20391"/>
                      <a:pt x="20057" y="18900"/>
                    </a:cubicBezTo>
                    <a:lnTo>
                      <a:pt x="20057" y="7425"/>
                    </a:lnTo>
                    <a:cubicBezTo>
                      <a:pt x="20908" y="7425"/>
                      <a:pt x="21599" y="6820"/>
                      <a:pt x="21599" y="6075"/>
                    </a:cubicBezTo>
                    <a:lnTo>
                      <a:pt x="21599" y="5400"/>
                    </a:lnTo>
                    <a:lnTo>
                      <a:pt x="21599" y="4601"/>
                    </a:lnTo>
                    <a:cubicBezTo>
                      <a:pt x="21599" y="4601"/>
                      <a:pt x="21585" y="4601"/>
                      <a:pt x="21585" y="460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lIns="19021" tIns="19021" rIns="19021" bIns="19021" anchor="ctr"/>
              <a:lstStyle/>
              <a:p>
                <a:pPr algn="ctr" defTabSz="227965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75" name="AutoShape 132"/>
              <p:cNvSpPr/>
              <p:nvPr/>
            </p:nvSpPr>
            <p:spPr bwMode="auto">
              <a:xfrm>
                <a:off x="1276801" y="2571314"/>
                <a:ext cx="80858" cy="30459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5399" y="1440"/>
                    </a:moveTo>
                    <a:lnTo>
                      <a:pt x="16199" y="1440"/>
                    </a:lnTo>
                    <a:lnTo>
                      <a:pt x="16199" y="20160"/>
                    </a:lnTo>
                    <a:lnTo>
                      <a:pt x="5399" y="20160"/>
                    </a:lnTo>
                    <a:cubicBezTo>
                      <a:pt x="5399" y="20160"/>
                      <a:pt x="5399" y="1440"/>
                      <a:pt x="5399" y="1440"/>
                    </a:cubicBezTo>
                    <a:close/>
                    <a:moveTo>
                      <a:pt x="5399" y="21600"/>
                    </a:moveTo>
                    <a:lnTo>
                      <a:pt x="16199" y="21600"/>
                    </a:lnTo>
                    <a:cubicBezTo>
                      <a:pt x="19187" y="21600"/>
                      <a:pt x="21600" y="20956"/>
                      <a:pt x="21600" y="20160"/>
                    </a:cubicBezTo>
                    <a:lnTo>
                      <a:pt x="21600" y="1440"/>
                    </a:lnTo>
                    <a:cubicBezTo>
                      <a:pt x="21600" y="644"/>
                      <a:pt x="19187" y="0"/>
                      <a:pt x="16199" y="0"/>
                    </a:cubicBezTo>
                    <a:lnTo>
                      <a:pt x="5399" y="0"/>
                    </a:lnTo>
                    <a:cubicBezTo>
                      <a:pt x="2412" y="0"/>
                      <a:pt x="0" y="644"/>
                      <a:pt x="0" y="1440"/>
                    </a:cubicBezTo>
                    <a:lnTo>
                      <a:pt x="0" y="20160"/>
                    </a:lnTo>
                    <a:cubicBezTo>
                      <a:pt x="0" y="20956"/>
                      <a:pt x="2412" y="21600"/>
                      <a:pt x="5399" y="21600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lIns="19021" tIns="19021" rIns="19021" bIns="19021" anchor="ctr"/>
              <a:lstStyle/>
              <a:p>
                <a:pPr algn="ctr" defTabSz="227965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76" name="AutoShape 133"/>
              <p:cNvSpPr/>
              <p:nvPr/>
            </p:nvSpPr>
            <p:spPr bwMode="auto">
              <a:xfrm>
                <a:off x="1416284" y="2571314"/>
                <a:ext cx="80858" cy="30459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5399" y="1440"/>
                    </a:moveTo>
                    <a:lnTo>
                      <a:pt x="16199" y="1440"/>
                    </a:lnTo>
                    <a:lnTo>
                      <a:pt x="16199" y="20160"/>
                    </a:lnTo>
                    <a:lnTo>
                      <a:pt x="5399" y="20160"/>
                    </a:lnTo>
                    <a:cubicBezTo>
                      <a:pt x="5399" y="20160"/>
                      <a:pt x="5399" y="1440"/>
                      <a:pt x="5399" y="1440"/>
                    </a:cubicBezTo>
                    <a:close/>
                    <a:moveTo>
                      <a:pt x="5399" y="21600"/>
                    </a:moveTo>
                    <a:lnTo>
                      <a:pt x="16199" y="21600"/>
                    </a:lnTo>
                    <a:cubicBezTo>
                      <a:pt x="19187" y="21600"/>
                      <a:pt x="21600" y="20956"/>
                      <a:pt x="21600" y="20160"/>
                    </a:cubicBezTo>
                    <a:lnTo>
                      <a:pt x="21600" y="1440"/>
                    </a:lnTo>
                    <a:cubicBezTo>
                      <a:pt x="21600" y="644"/>
                      <a:pt x="19187" y="0"/>
                      <a:pt x="16199" y="0"/>
                    </a:cubicBezTo>
                    <a:lnTo>
                      <a:pt x="5399" y="0"/>
                    </a:lnTo>
                    <a:cubicBezTo>
                      <a:pt x="2412" y="0"/>
                      <a:pt x="0" y="644"/>
                      <a:pt x="0" y="1440"/>
                    </a:cubicBezTo>
                    <a:lnTo>
                      <a:pt x="0" y="20160"/>
                    </a:lnTo>
                    <a:cubicBezTo>
                      <a:pt x="0" y="20956"/>
                      <a:pt x="2412" y="21600"/>
                      <a:pt x="5399" y="21600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lIns="19021" tIns="19021" rIns="19021" bIns="19021" anchor="ctr"/>
              <a:lstStyle/>
              <a:p>
                <a:pPr algn="ctr" defTabSz="227965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77" name="AutoShape 134"/>
              <p:cNvSpPr/>
              <p:nvPr/>
            </p:nvSpPr>
            <p:spPr bwMode="auto">
              <a:xfrm>
                <a:off x="1554500" y="2571314"/>
                <a:ext cx="80858" cy="30459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5399" y="1440"/>
                    </a:moveTo>
                    <a:lnTo>
                      <a:pt x="16199" y="1440"/>
                    </a:lnTo>
                    <a:lnTo>
                      <a:pt x="16199" y="20160"/>
                    </a:lnTo>
                    <a:lnTo>
                      <a:pt x="5399" y="20160"/>
                    </a:lnTo>
                    <a:cubicBezTo>
                      <a:pt x="5399" y="20160"/>
                      <a:pt x="5399" y="1440"/>
                      <a:pt x="5399" y="1440"/>
                    </a:cubicBezTo>
                    <a:close/>
                    <a:moveTo>
                      <a:pt x="5399" y="21600"/>
                    </a:moveTo>
                    <a:lnTo>
                      <a:pt x="16199" y="21600"/>
                    </a:lnTo>
                    <a:cubicBezTo>
                      <a:pt x="19187" y="21600"/>
                      <a:pt x="21600" y="20956"/>
                      <a:pt x="21600" y="20160"/>
                    </a:cubicBezTo>
                    <a:lnTo>
                      <a:pt x="21600" y="1440"/>
                    </a:lnTo>
                    <a:cubicBezTo>
                      <a:pt x="21600" y="644"/>
                      <a:pt x="19187" y="0"/>
                      <a:pt x="16199" y="0"/>
                    </a:cubicBezTo>
                    <a:lnTo>
                      <a:pt x="5399" y="0"/>
                    </a:lnTo>
                    <a:cubicBezTo>
                      <a:pt x="2412" y="0"/>
                      <a:pt x="0" y="644"/>
                      <a:pt x="0" y="1440"/>
                    </a:cubicBezTo>
                    <a:lnTo>
                      <a:pt x="0" y="20160"/>
                    </a:lnTo>
                    <a:cubicBezTo>
                      <a:pt x="0" y="20956"/>
                      <a:pt x="2412" y="21600"/>
                      <a:pt x="5399" y="21600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lIns="19021" tIns="19021" rIns="19021" bIns="19021" anchor="ctr"/>
              <a:lstStyle/>
              <a:p>
                <a:pPr algn="ctr" defTabSz="227965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</p:grpSp>
      </p:grpSp>
      <p:grpSp>
        <p:nvGrpSpPr>
          <p:cNvPr id="15" name="Group 14"/>
          <p:cNvGrpSpPr/>
          <p:nvPr/>
        </p:nvGrpSpPr>
        <p:grpSpPr>
          <a:xfrm>
            <a:off x="8672766" y="2410232"/>
            <a:ext cx="2224779" cy="2224779"/>
            <a:chOff x="13861343" y="3856371"/>
            <a:chExt cx="3559647" cy="3559647"/>
          </a:xfrm>
        </p:grpSpPr>
        <p:sp>
          <p:nvSpPr>
            <p:cNvPr id="11" name="Oval 10"/>
            <p:cNvSpPr/>
            <p:nvPr/>
          </p:nvSpPr>
          <p:spPr>
            <a:xfrm>
              <a:off x="13861343" y="3856371"/>
              <a:ext cx="3559647" cy="3559647"/>
            </a:xfrm>
            <a:prstGeom prst="ellipse">
              <a:avLst/>
            </a:prstGeom>
            <a:gradFill>
              <a:gsLst>
                <a:gs pos="0">
                  <a:schemeClr val="accent5">
                    <a:alpha val="85000"/>
                  </a:schemeClr>
                </a:gs>
                <a:gs pos="100000">
                  <a:schemeClr val="accent5">
                    <a:lumMod val="75000"/>
                    <a:alpha val="8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/>
            </a:p>
          </p:txBody>
        </p:sp>
        <p:grpSp>
          <p:nvGrpSpPr>
            <p:cNvPr id="78" name="Group 77"/>
            <p:cNvGrpSpPr/>
            <p:nvPr/>
          </p:nvGrpSpPr>
          <p:grpSpPr>
            <a:xfrm>
              <a:off x="15317736" y="5070849"/>
              <a:ext cx="646860" cy="405396"/>
              <a:chOff x="1640798" y="4641849"/>
              <a:chExt cx="463550" cy="290513"/>
            </a:xfrm>
            <a:solidFill>
              <a:schemeClr val="bg1"/>
            </a:solidFill>
          </p:grpSpPr>
          <p:sp>
            <p:nvSpPr>
              <p:cNvPr id="79" name="AutoShape 105"/>
              <p:cNvSpPr/>
              <p:nvPr/>
            </p:nvSpPr>
            <p:spPr bwMode="auto">
              <a:xfrm>
                <a:off x="1640798" y="4641849"/>
                <a:ext cx="463550" cy="290513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19438"/>
                    </a:moveTo>
                    <a:cubicBezTo>
                      <a:pt x="7005" y="19438"/>
                      <a:pt x="3289" y="15988"/>
                      <a:pt x="1437" y="10797"/>
                    </a:cubicBezTo>
                    <a:cubicBezTo>
                      <a:pt x="3298" y="5598"/>
                      <a:pt x="7009" y="2161"/>
                      <a:pt x="10800" y="2161"/>
                    </a:cubicBezTo>
                    <a:cubicBezTo>
                      <a:pt x="14595" y="2161"/>
                      <a:pt x="18310" y="5611"/>
                      <a:pt x="20162" y="10802"/>
                    </a:cubicBezTo>
                    <a:cubicBezTo>
                      <a:pt x="18301" y="16000"/>
                      <a:pt x="14590" y="19438"/>
                      <a:pt x="10800" y="19438"/>
                    </a:cubicBezTo>
                    <a:moveTo>
                      <a:pt x="21576" y="10561"/>
                    </a:moveTo>
                    <a:cubicBezTo>
                      <a:pt x="21569" y="10516"/>
                      <a:pt x="21573" y="10467"/>
                      <a:pt x="21562" y="10423"/>
                    </a:cubicBezTo>
                    <a:cubicBezTo>
                      <a:pt x="21558" y="10406"/>
                      <a:pt x="21548" y="10395"/>
                      <a:pt x="21544" y="10378"/>
                    </a:cubicBezTo>
                    <a:cubicBezTo>
                      <a:pt x="21537" y="10352"/>
                      <a:pt x="21539" y="10322"/>
                      <a:pt x="21530" y="10297"/>
                    </a:cubicBezTo>
                    <a:cubicBezTo>
                      <a:pt x="19569" y="4298"/>
                      <a:pt x="15302" y="0"/>
                      <a:pt x="10800" y="0"/>
                    </a:cubicBezTo>
                    <a:cubicBezTo>
                      <a:pt x="6297" y="0"/>
                      <a:pt x="2030" y="4290"/>
                      <a:pt x="69" y="10290"/>
                    </a:cubicBezTo>
                    <a:cubicBezTo>
                      <a:pt x="61" y="10316"/>
                      <a:pt x="62" y="10344"/>
                      <a:pt x="55" y="10370"/>
                    </a:cubicBezTo>
                    <a:cubicBezTo>
                      <a:pt x="51" y="10387"/>
                      <a:pt x="41" y="10398"/>
                      <a:pt x="37" y="10415"/>
                    </a:cubicBezTo>
                    <a:cubicBezTo>
                      <a:pt x="26" y="10459"/>
                      <a:pt x="30" y="10508"/>
                      <a:pt x="24" y="10554"/>
                    </a:cubicBezTo>
                    <a:cubicBezTo>
                      <a:pt x="12" y="10635"/>
                      <a:pt x="0" y="10714"/>
                      <a:pt x="0" y="10796"/>
                    </a:cubicBezTo>
                    <a:cubicBezTo>
                      <a:pt x="0" y="10878"/>
                      <a:pt x="12" y="10955"/>
                      <a:pt x="24" y="11038"/>
                    </a:cubicBezTo>
                    <a:cubicBezTo>
                      <a:pt x="30" y="11083"/>
                      <a:pt x="26" y="11131"/>
                      <a:pt x="37" y="11175"/>
                    </a:cubicBezTo>
                    <a:cubicBezTo>
                      <a:pt x="41" y="11193"/>
                      <a:pt x="51" y="11204"/>
                      <a:pt x="55" y="11220"/>
                    </a:cubicBezTo>
                    <a:cubicBezTo>
                      <a:pt x="62" y="11247"/>
                      <a:pt x="61" y="11276"/>
                      <a:pt x="69" y="11302"/>
                    </a:cubicBezTo>
                    <a:cubicBezTo>
                      <a:pt x="2030" y="17300"/>
                      <a:pt x="6297" y="21599"/>
                      <a:pt x="10800" y="21599"/>
                    </a:cubicBezTo>
                    <a:cubicBezTo>
                      <a:pt x="15302" y="21599"/>
                      <a:pt x="19569" y="17308"/>
                      <a:pt x="21530" y="11309"/>
                    </a:cubicBezTo>
                    <a:cubicBezTo>
                      <a:pt x="21539" y="11283"/>
                      <a:pt x="21537" y="11255"/>
                      <a:pt x="21544" y="11228"/>
                    </a:cubicBezTo>
                    <a:cubicBezTo>
                      <a:pt x="21548" y="11212"/>
                      <a:pt x="21558" y="11201"/>
                      <a:pt x="21562" y="11183"/>
                    </a:cubicBezTo>
                    <a:cubicBezTo>
                      <a:pt x="21573" y="11139"/>
                      <a:pt x="21569" y="11089"/>
                      <a:pt x="21576" y="11044"/>
                    </a:cubicBezTo>
                    <a:cubicBezTo>
                      <a:pt x="21587" y="10963"/>
                      <a:pt x="21599" y="10885"/>
                      <a:pt x="21599" y="10803"/>
                    </a:cubicBezTo>
                    <a:cubicBezTo>
                      <a:pt x="21599" y="10721"/>
                      <a:pt x="21587" y="10642"/>
                      <a:pt x="21576" y="10561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21" tIns="19021" rIns="19021" bIns="19021" anchor="ctr"/>
              <a:lstStyle/>
              <a:p>
                <a:pPr algn="ctr" defTabSz="227965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80" name="AutoShape 106"/>
              <p:cNvSpPr/>
              <p:nvPr/>
            </p:nvSpPr>
            <p:spPr bwMode="auto">
              <a:xfrm>
                <a:off x="1814629" y="4729162"/>
                <a:ext cx="65881" cy="6508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202" y="0"/>
                    </a:moveTo>
                    <a:cubicBezTo>
                      <a:pt x="19193" y="0"/>
                      <a:pt x="19183" y="4"/>
                      <a:pt x="19174" y="4"/>
                    </a:cubicBezTo>
                    <a:cubicBezTo>
                      <a:pt x="8585" y="23"/>
                      <a:pt x="0" y="8607"/>
                      <a:pt x="0" y="19198"/>
                    </a:cubicBezTo>
                    <a:cubicBezTo>
                      <a:pt x="0" y="20523"/>
                      <a:pt x="1076" y="21600"/>
                      <a:pt x="2402" y="21600"/>
                    </a:cubicBezTo>
                    <a:cubicBezTo>
                      <a:pt x="3722" y="21600"/>
                      <a:pt x="4799" y="20523"/>
                      <a:pt x="4799" y="19198"/>
                    </a:cubicBezTo>
                    <a:cubicBezTo>
                      <a:pt x="4799" y="11262"/>
                      <a:pt x="11262" y="4803"/>
                      <a:pt x="19202" y="4803"/>
                    </a:cubicBezTo>
                    <a:lnTo>
                      <a:pt x="19202" y="4798"/>
                    </a:lnTo>
                    <a:cubicBezTo>
                      <a:pt x="20523" y="4798"/>
                      <a:pt x="21599" y="3721"/>
                      <a:pt x="21599" y="2401"/>
                    </a:cubicBezTo>
                    <a:cubicBezTo>
                      <a:pt x="21599" y="1076"/>
                      <a:pt x="20523" y="0"/>
                      <a:pt x="19202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21" tIns="19021" rIns="19021" bIns="19021" anchor="ctr"/>
              <a:lstStyle/>
              <a:p>
                <a:pPr algn="ctr" defTabSz="227965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81" name="AutoShape 107"/>
              <p:cNvSpPr/>
              <p:nvPr/>
            </p:nvSpPr>
            <p:spPr bwMode="auto">
              <a:xfrm>
                <a:off x="1770973" y="4685506"/>
                <a:ext cx="203200" cy="203200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20057"/>
                    </a:moveTo>
                    <a:cubicBezTo>
                      <a:pt x="5694" y="20057"/>
                      <a:pt x="1542" y="15905"/>
                      <a:pt x="1542" y="10800"/>
                    </a:cubicBezTo>
                    <a:cubicBezTo>
                      <a:pt x="1542" y="5694"/>
                      <a:pt x="5694" y="1542"/>
                      <a:pt x="10800" y="1542"/>
                    </a:cubicBezTo>
                    <a:cubicBezTo>
                      <a:pt x="15905" y="1542"/>
                      <a:pt x="20057" y="5694"/>
                      <a:pt x="20057" y="10800"/>
                    </a:cubicBezTo>
                    <a:cubicBezTo>
                      <a:pt x="20057" y="15905"/>
                      <a:pt x="15905" y="20057"/>
                      <a:pt x="10800" y="20057"/>
                    </a:cubicBezTo>
                    <a:moveTo>
                      <a:pt x="10800" y="0"/>
                    </a:moveTo>
                    <a:cubicBezTo>
                      <a:pt x="4834" y="0"/>
                      <a:pt x="0" y="4834"/>
                      <a:pt x="0" y="10800"/>
                    </a:cubicBezTo>
                    <a:cubicBezTo>
                      <a:pt x="0" y="16765"/>
                      <a:pt x="4834" y="21600"/>
                      <a:pt x="10800" y="21600"/>
                    </a:cubicBezTo>
                    <a:cubicBezTo>
                      <a:pt x="16765" y="21600"/>
                      <a:pt x="21599" y="16765"/>
                      <a:pt x="21599" y="10800"/>
                    </a:cubicBezTo>
                    <a:cubicBezTo>
                      <a:pt x="21599" y="4834"/>
                      <a:pt x="16765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21" tIns="19021" rIns="19021" bIns="19021" anchor="ctr"/>
              <a:lstStyle/>
              <a:p>
                <a:pPr algn="ctr" defTabSz="227965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</p:grpSp>
      </p:grpSp>
      <p:grpSp>
        <p:nvGrpSpPr>
          <p:cNvPr id="13" name="Group 12"/>
          <p:cNvGrpSpPr/>
          <p:nvPr/>
        </p:nvGrpSpPr>
        <p:grpSpPr>
          <a:xfrm>
            <a:off x="5254250" y="2969244"/>
            <a:ext cx="1665768" cy="1665768"/>
            <a:chOff x="8391719" y="4750790"/>
            <a:chExt cx="2665228" cy="2665228"/>
          </a:xfrm>
        </p:grpSpPr>
        <p:sp>
          <p:nvSpPr>
            <p:cNvPr id="8" name="Oval 7"/>
            <p:cNvSpPr/>
            <p:nvPr/>
          </p:nvSpPr>
          <p:spPr>
            <a:xfrm>
              <a:off x="8391719" y="4750790"/>
              <a:ext cx="2665228" cy="2665228"/>
            </a:xfrm>
            <a:prstGeom prst="ellipse">
              <a:avLst/>
            </a:prstGeom>
            <a:gradFill>
              <a:gsLst>
                <a:gs pos="0">
                  <a:schemeClr val="accent3">
                    <a:alpha val="85000"/>
                  </a:schemeClr>
                </a:gs>
                <a:gs pos="100000">
                  <a:schemeClr val="accent3">
                    <a:lumMod val="75000"/>
                    <a:alpha val="8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/>
            </a:p>
          </p:txBody>
        </p:sp>
        <p:sp>
          <p:nvSpPr>
            <p:cNvPr id="82" name="AutoShape 117"/>
            <p:cNvSpPr/>
            <p:nvPr/>
          </p:nvSpPr>
          <p:spPr bwMode="auto">
            <a:xfrm>
              <a:off x="9454385" y="5451905"/>
              <a:ext cx="539896" cy="405152"/>
            </a:xfrm>
            <a:custGeom>
              <a:avLst/>
              <a:gdLst>
                <a:gd name="T0" fmla="+- 0 10799 1"/>
                <a:gd name="T1" fmla="*/ T0 w 21596"/>
                <a:gd name="T2" fmla="*/ 10800 h 21600"/>
                <a:gd name="T3" fmla="+- 0 10799 1"/>
                <a:gd name="T4" fmla="*/ T3 w 21596"/>
                <a:gd name="T5" fmla="*/ 10800 h 21600"/>
                <a:gd name="T6" fmla="+- 0 10799 1"/>
                <a:gd name="T7" fmla="*/ T6 w 21596"/>
                <a:gd name="T8" fmla="*/ 10800 h 21600"/>
                <a:gd name="T9" fmla="+- 0 10799 1"/>
                <a:gd name="T10" fmla="*/ T9 w 21596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96" h="21600">
                  <a:moveTo>
                    <a:pt x="4511" y="2151"/>
                  </a:moveTo>
                  <a:lnTo>
                    <a:pt x="6064" y="3877"/>
                  </a:lnTo>
                  <a:lnTo>
                    <a:pt x="4246" y="6302"/>
                  </a:lnTo>
                  <a:lnTo>
                    <a:pt x="1353" y="6302"/>
                  </a:lnTo>
                  <a:cubicBezTo>
                    <a:pt x="1353" y="6302"/>
                    <a:pt x="4511" y="2151"/>
                    <a:pt x="4511" y="2151"/>
                  </a:cubicBezTo>
                  <a:close/>
                  <a:moveTo>
                    <a:pt x="17348" y="6302"/>
                  </a:moveTo>
                  <a:lnTo>
                    <a:pt x="15531" y="3877"/>
                  </a:lnTo>
                  <a:lnTo>
                    <a:pt x="17082" y="2153"/>
                  </a:lnTo>
                  <a:lnTo>
                    <a:pt x="20191" y="6302"/>
                  </a:lnTo>
                  <a:cubicBezTo>
                    <a:pt x="20191" y="6302"/>
                    <a:pt x="17348" y="6302"/>
                    <a:pt x="17348" y="6302"/>
                  </a:cubicBezTo>
                  <a:close/>
                  <a:moveTo>
                    <a:pt x="17264" y="7202"/>
                  </a:moveTo>
                  <a:lnTo>
                    <a:pt x="19663" y="7202"/>
                  </a:lnTo>
                  <a:lnTo>
                    <a:pt x="13021" y="16638"/>
                  </a:lnTo>
                  <a:cubicBezTo>
                    <a:pt x="13021" y="16638"/>
                    <a:pt x="17264" y="7202"/>
                    <a:pt x="17264" y="7202"/>
                  </a:cubicBezTo>
                  <a:close/>
                  <a:moveTo>
                    <a:pt x="8574" y="16637"/>
                  </a:moveTo>
                  <a:lnTo>
                    <a:pt x="1933" y="7202"/>
                  </a:lnTo>
                  <a:lnTo>
                    <a:pt x="4330" y="7202"/>
                  </a:lnTo>
                  <a:cubicBezTo>
                    <a:pt x="4330" y="7202"/>
                    <a:pt x="8574" y="16637"/>
                    <a:pt x="8574" y="16637"/>
                  </a:cubicBezTo>
                  <a:close/>
                  <a:moveTo>
                    <a:pt x="8429" y="7202"/>
                  </a:moveTo>
                  <a:lnTo>
                    <a:pt x="10084" y="18249"/>
                  </a:lnTo>
                  <a:lnTo>
                    <a:pt x="5117" y="7202"/>
                  </a:lnTo>
                  <a:cubicBezTo>
                    <a:pt x="5117" y="7202"/>
                    <a:pt x="8429" y="7202"/>
                    <a:pt x="8429" y="7202"/>
                  </a:cubicBezTo>
                  <a:close/>
                  <a:moveTo>
                    <a:pt x="6584" y="4456"/>
                  </a:moveTo>
                  <a:lnTo>
                    <a:pt x="8246" y="6302"/>
                  </a:lnTo>
                  <a:lnTo>
                    <a:pt x="5200" y="6302"/>
                  </a:lnTo>
                  <a:cubicBezTo>
                    <a:pt x="5200" y="6302"/>
                    <a:pt x="6584" y="4456"/>
                    <a:pt x="6584" y="4456"/>
                  </a:cubicBezTo>
                  <a:close/>
                  <a:moveTo>
                    <a:pt x="6543" y="3238"/>
                  </a:moveTo>
                  <a:lnTo>
                    <a:pt x="5250" y="1800"/>
                  </a:lnTo>
                  <a:lnTo>
                    <a:pt x="7621" y="1800"/>
                  </a:lnTo>
                  <a:cubicBezTo>
                    <a:pt x="7621" y="1800"/>
                    <a:pt x="6543" y="3238"/>
                    <a:pt x="6543" y="3238"/>
                  </a:cubicBezTo>
                  <a:close/>
                  <a:moveTo>
                    <a:pt x="10797" y="3466"/>
                  </a:moveTo>
                  <a:lnTo>
                    <a:pt x="9299" y="1800"/>
                  </a:lnTo>
                  <a:lnTo>
                    <a:pt x="12296" y="1800"/>
                  </a:lnTo>
                  <a:cubicBezTo>
                    <a:pt x="12296" y="1800"/>
                    <a:pt x="10797" y="3466"/>
                    <a:pt x="10797" y="3466"/>
                  </a:cubicBezTo>
                  <a:close/>
                  <a:moveTo>
                    <a:pt x="13974" y="1800"/>
                  </a:moveTo>
                  <a:lnTo>
                    <a:pt x="16345" y="1800"/>
                  </a:lnTo>
                  <a:lnTo>
                    <a:pt x="15052" y="3238"/>
                  </a:lnTo>
                  <a:cubicBezTo>
                    <a:pt x="15052" y="3238"/>
                    <a:pt x="13974" y="1800"/>
                    <a:pt x="13974" y="1800"/>
                  </a:cubicBezTo>
                  <a:close/>
                  <a:moveTo>
                    <a:pt x="13349" y="6302"/>
                  </a:moveTo>
                  <a:lnTo>
                    <a:pt x="15011" y="4456"/>
                  </a:lnTo>
                  <a:lnTo>
                    <a:pt x="16394" y="6302"/>
                  </a:lnTo>
                  <a:cubicBezTo>
                    <a:pt x="16394" y="6302"/>
                    <a:pt x="13349" y="6302"/>
                    <a:pt x="13349" y="6302"/>
                  </a:cubicBezTo>
                  <a:close/>
                  <a:moveTo>
                    <a:pt x="13166" y="7202"/>
                  </a:moveTo>
                  <a:lnTo>
                    <a:pt x="16478" y="7202"/>
                  </a:lnTo>
                  <a:lnTo>
                    <a:pt x="11511" y="18249"/>
                  </a:lnTo>
                  <a:cubicBezTo>
                    <a:pt x="11511" y="18249"/>
                    <a:pt x="13166" y="7202"/>
                    <a:pt x="13166" y="7202"/>
                  </a:cubicBezTo>
                  <a:close/>
                  <a:moveTo>
                    <a:pt x="12478" y="7202"/>
                  </a:moveTo>
                  <a:lnTo>
                    <a:pt x="10797" y="18414"/>
                  </a:lnTo>
                  <a:lnTo>
                    <a:pt x="9117" y="7202"/>
                  </a:lnTo>
                  <a:cubicBezTo>
                    <a:pt x="9117" y="7202"/>
                    <a:pt x="12478" y="7202"/>
                    <a:pt x="12478" y="7202"/>
                  </a:cubicBezTo>
                  <a:close/>
                  <a:moveTo>
                    <a:pt x="8773" y="5716"/>
                  </a:moveTo>
                  <a:lnTo>
                    <a:pt x="7064" y="3817"/>
                  </a:lnTo>
                  <a:lnTo>
                    <a:pt x="8426" y="2000"/>
                  </a:lnTo>
                  <a:lnTo>
                    <a:pt x="10270" y="4051"/>
                  </a:lnTo>
                  <a:cubicBezTo>
                    <a:pt x="10270" y="4051"/>
                    <a:pt x="8773" y="5716"/>
                    <a:pt x="8773" y="5716"/>
                  </a:cubicBezTo>
                  <a:close/>
                  <a:moveTo>
                    <a:pt x="11325" y="4051"/>
                  </a:moveTo>
                  <a:lnTo>
                    <a:pt x="13169" y="2000"/>
                  </a:lnTo>
                  <a:lnTo>
                    <a:pt x="14531" y="3817"/>
                  </a:lnTo>
                  <a:lnTo>
                    <a:pt x="12822" y="5716"/>
                  </a:lnTo>
                  <a:cubicBezTo>
                    <a:pt x="12822" y="5716"/>
                    <a:pt x="11325" y="4051"/>
                    <a:pt x="11325" y="4051"/>
                  </a:cubicBezTo>
                  <a:close/>
                  <a:moveTo>
                    <a:pt x="12296" y="6302"/>
                  </a:moveTo>
                  <a:lnTo>
                    <a:pt x="9299" y="6302"/>
                  </a:lnTo>
                  <a:lnTo>
                    <a:pt x="10797" y="4638"/>
                  </a:lnTo>
                  <a:cubicBezTo>
                    <a:pt x="10797" y="4638"/>
                    <a:pt x="12296" y="6302"/>
                    <a:pt x="12296" y="6302"/>
                  </a:cubicBezTo>
                  <a:close/>
                  <a:moveTo>
                    <a:pt x="21200" y="5102"/>
                  </a:moveTo>
                  <a:lnTo>
                    <a:pt x="17771" y="527"/>
                  </a:lnTo>
                  <a:cubicBezTo>
                    <a:pt x="17518" y="189"/>
                    <a:pt x="17176" y="0"/>
                    <a:pt x="16817" y="0"/>
                  </a:cubicBezTo>
                  <a:lnTo>
                    <a:pt x="4779" y="0"/>
                  </a:lnTo>
                  <a:cubicBezTo>
                    <a:pt x="4420" y="0"/>
                    <a:pt x="4077" y="189"/>
                    <a:pt x="3824" y="527"/>
                  </a:cubicBezTo>
                  <a:lnTo>
                    <a:pt x="395" y="5102"/>
                  </a:lnTo>
                  <a:cubicBezTo>
                    <a:pt x="131" y="5455"/>
                    <a:pt x="-1" y="5921"/>
                    <a:pt x="-1" y="6387"/>
                  </a:cubicBezTo>
                  <a:cubicBezTo>
                    <a:pt x="1" y="6810"/>
                    <a:pt x="114" y="7233"/>
                    <a:pt x="341" y="7573"/>
                  </a:cubicBezTo>
                  <a:lnTo>
                    <a:pt x="9788" y="20995"/>
                  </a:lnTo>
                  <a:cubicBezTo>
                    <a:pt x="10045" y="21379"/>
                    <a:pt x="10412" y="21599"/>
                    <a:pt x="10797" y="21599"/>
                  </a:cubicBezTo>
                  <a:cubicBezTo>
                    <a:pt x="11183" y="21599"/>
                    <a:pt x="11550" y="21379"/>
                    <a:pt x="11807" y="20995"/>
                  </a:cubicBezTo>
                  <a:lnTo>
                    <a:pt x="21255" y="7573"/>
                  </a:lnTo>
                  <a:cubicBezTo>
                    <a:pt x="21485" y="7226"/>
                    <a:pt x="21598" y="6791"/>
                    <a:pt x="21595" y="6359"/>
                  </a:cubicBezTo>
                  <a:cubicBezTo>
                    <a:pt x="21593" y="5902"/>
                    <a:pt x="21459" y="5449"/>
                    <a:pt x="21200" y="5102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lIns="19021" tIns="19021" rIns="19021" bIns="19021" anchor="ctr"/>
            <a:lstStyle/>
            <a:p>
              <a:pPr algn="ctr" defTabSz="227965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592301" y="2226830"/>
            <a:ext cx="2408182" cy="2408182"/>
            <a:chOff x="10532600" y="3562927"/>
            <a:chExt cx="3853091" cy="3853091"/>
          </a:xfrm>
        </p:grpSpPr>
        <p:sp>
          <p:nvSpPr>
            <p:cNvPr id="9" name="Oval 8"/>
            <p:cNvSpPr/>
            <p:nvPr/>
          </p:nvSpPr>
          <p:spPr>
            <a:xfrm>
              <a:off x="10532600" y="3562927"/>
              <a:ext cx="3853091" cy="3853091"/>
            </a:xfrm>
            <a:prstGeom prst="ellipse">
              <a:avLst/>
            </a:prstGeom>
            <a:gradFill>
              <a:gsLst>
                <a:gs pos="0">
                  <a:schemeClr val="accent4">
                    <a:alpha val="85000"/>
                  </a:schemeClr>
                </a:gs>
                <a:gs pos="100000">
                  <a:schemeClr val="accent4">
                    <a:lumMod val="75000"/>
                    <a:alpha val="8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/>
            </a:p>
          </p:txBody>
        </p:sp>
        <p:sp>
          <p:nvSpPr>
            <p:cNvPr id="83" name="AutoShape 130"/>
            <p:cNvSpPr/>
            <p:nvPr/>
          </p:nvSpPr>
          <p:spPr bwMode="auto">
            <a:xfrm>
              <a:off x="12135161" y="4789277"/>
              <a:ext cx="647968" cy="647968"/>
            </a:xfrm>
            <a:custGeom>
              <a:avLst/>
              <a:gdLst>
                <a:gd name="T0" fmla="+- 0 10799 113"/>
                <a:gd name="T1" fmla="*/ T0 w 21373"/>
                <a:gd name="T2" fmla="*/ 10800 h 21600"/>
                <a:gd name="T3" fmla="+- 0 10799 113"/>
                <a:gd name="T4" fmla="*/ T3 w 21373"/>
                <a:gd name="T5" fmla="*/ 10800 h 21600"/>
                <a:gd name="T6" fmla="+- 0 10799 113"/>
                <a:gd name="T7" fmla="*/ T6 w 21373"/>
                <a:gd name="T8" fmla="*/ 10800 h 21600"/>
                <a:gd name="T9" fmla="+- 0 10799 113"/>
                <a:gd name="T10" fmla="*/ T9 w 21373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373" h="21600">
                  <a:moveTo>
                    <a:pt x="1336" y="20249"/>
                  </a:moveTo>
                  <a:cubicBezTo>
                    <a:pt x="1428" y="20188"/>
                    <a:pt x="3691" y="18688"/>
                    <a:pt x="7070" y="17950"/>
                  </a:cubicBezTo>
                  <a:lnTo>
                    <a:pt x="8729" y="17587"/>
                  </a:lnTo>
                  <a:cubicBezTo>
                    <a:pt x="9321" y="17980"/>
                    <a:pt x="9972" y="18225"/>
                    <a:pt x="10686" y="18225"/>
                  </a:cubicBezTo>
                  <a:cubicBezTo>
                    <a:pt x="11401" y="18225"/>
                    <a:pt x="12052" y="17980"/>
                    <a:pt x="12644" y="17587"/>
                  </a:cubicBezTo>
                  <a:lnTo>
                    <a:pt x="14303" y="17950"/>
                  </a:lnTo>
                  <a:cubicBezTo>
                    <a:pt x="17656" y="18682"/>
                    <a:pt x="19911" y="20165"/>
                    <a:pt x="20037" y="20249"/>
                  </a:cubicBezTo>
                  <a:cubicBezTo>
                    <a:pt x="20037" y="20249"/>
                    <a:pt x="1336" y="20249"/>
                    <a:pt x="1336" y="20249"/>
                  </a:cubicBezTo>
                  <a:close/>
                  <a:moveTo>
                    <a:pt x="13537" y="15793"/>
                  </a:moveTo>
                  <a:lnTo>
                    <a:pt x="13317" y="16073"/>
                  </a:lnTo>
                  <a:cubicBezTo>
                    <a:pt x="11725" y="17923"/>
                    <a:pt x="9648" y="17923"/>
                    <a:pt x="8056" y="16073"/>
                  </a:cubicBezTo>
                  <a:lnTo>
                    <a:pt x="7836" y="15793"/>
                  </a:lnTo>
                  <a:cubicBezTo>
                    <a:pt x="5977" y="13411"/>
                    <a:pt x="5053" y="10261"/>
                    <a:pt x="5451" y="7255"/>
                  </a:cubicBezTo>
                  <a:cubicBezTo>
                    <a:pt x="5815" y="4367"/>
                    <a:pt x="7453" y="1350"/>
                    <a:pt x="10686" y="1350"/>
                  </a:cubicBezTo>
                  <a:cubicBezTo>
                    <a:pt x="13920" y="1350"/>
                    <a:pt x="15558" y="4367"/>
                    <a:pt x="15922" y="7255"/>
                  </a:cubicBezTo>
                  <a:cubicBezTo>
                    <a:pt x="16318" y="10262"/>
                    <a:pt x="15398" y="13411"/>
                    <a:pt x="13537" y="15793"/>
                  </a:cubicBezTo>
                  <a:moveTo>
                    <a:pt x="20778" y="19126"/>
                  </a:moveTo>
                  <a:cubicBezTo>
                    <a:pt x="20644" y="19037"/>
                    <a:pt x="18209" y="17422"/>
                    <a:pt x="14585" y="16630"/>
                  </a:cubicBezTo>
                  <a:cubicBezTo>
                    <a:pt x="15914" y="14927"/>
                    <a:pt x="16767" y="12639"/>
                    <a:pt x="17130" y="11115"/>
                  </a:cubicBezTo>
                  <a:cubicBezTo>
                    <a:pt x="17633" y="9004"/>
                    <a:pt x="17438" y="4873"/>
                    <a:pt x="15431" y="2299"/>
                  </a:cubicBezTo>
                  <a:cubicBezTo>
                    <a:pt x="14259" y="795"/>
                    <a:pt x="12618" y="0"/>
                    <a:pt x="10686" y="0"/>
                  </a:cubicBezTo>
                  <a:cubicBezTo>
                    <a:pt x="8755" y="0"/>
                    <a:pt x="7114" y="795"/>
                    <a:pt x="5942" y="2299"/>
                  </a:cubicBezTo>
                  <a:cubicBezTo>
                    <a:pt x="3935" y="4873"/>
                    <a:pt x="3740" y="9004"/>
                    <a:pt x="4243" y="11115"/>
                  </a:cubicBezTo>
                  <a:cubicBezTo>
                    <a:pt x="4606" y="12639"/>
                    <a:pt x="5459" y="14927"/>
                    <a:pt x="6788" y="16630"/>
                  </a:cubicBezTo>
                  <a:cubicBezTo>
                    <a:pt x="3164" y="17422"/>
                    <a:pt x="729" y="19037"/>
                    <a:pt x="595" y="19126"/>
                  </a:cubicBezTo>
                  <a:cubicBezTo>
                    <a:pt x="105" y="19457"/>
                    <a:pt x="-113" y="20071"/>
                    <a:pt x="57" y="20640"/>
                  </a:cubicBezTo>
                  <a:cubicBezTo>
                    <a:pt x="228" y="21210"/>
                    <a:pt x="747" y="21599"/>
                    <a:pt x="1336" y="21599"/>
                  </a:cubicBezTo>
                  <a:lnTo>
                    <a:pt x="20037" y="21599"/>
                  </a:lnTo>
                  <a:cubicBezTo>
                    <a:pt x="20626" y="21599"/>
                    <a:pt x="21145" y="21210"/>
                    <a:pt x="21316" y="20640"/>
                  </a:cubicBezTo>
                  <a:cubicBezTo>
                    <a:pt x="21487" y="20071"/>
                    <a:pt x="21268" y="19457"/>
                    <a:pt x="20778" y="19126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lIns="19021" tIns="19021" rIns="19021" bIns="19021" anchor="ctr"/>
            <a:lstStyle/>
            <a:p>
              <a:pPr algn="ctr" defTabSz="227965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9426" y="3890071"/>
            <a:ext cx="12173149" cy="29679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grpSp>
        <p:nvGrpSpPr>
          <p:cNvPr id="20" name="Group 19"/>
          <p:cNvGrpSpPr/>
          <p:nvPr/>
        </p:nvGrpSpPr>
        <p:grpSpPr>
          <a:xfrm>
            <a:off x="1285532" y="4187498"/>
            <a:ext cx="1729077" cy="1688128"/>
            <a:chOff x="9692913" y="3532055"/>
            <a:chExt cx="2766523" cy="2701005"/>
          </a:xfrm>
        </p:grpSpPr>
        <p:sp>
          <p:nvSpPr>
            <p:cNvPr id="21" name="Rectangle: Rounded Corners 20"/>
            <p:cNvSpPr/>
            <p:nvPr/>
          </p:nvSpPr>
          <p:spPr>
            <a:xfrm>
              <a:off x="9738519" y="3532055"/>
              <a:ext cx="2544595" cy="503968"/>
            </a:xfrm>
            <a:prstGeom prst="roundRect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2700000" scaled="1"/>
              <a:tileRect/>
            </a:gradFill>
          </p:spPr>
          <p:txBody>
            <a:bodyPr wrap="square">
              <a:spAutoFit/>
            </a:bodyPr>
            <a:lstStyle/>
            <a:p>
              <a:r>
                <a:rPr lang="en-US" sz="1250" dirty="0">
                  <a:solidFill>
                    <a:schemeClr val="bg1"/>
                  </a:solidFill>
                  <a:latin typeface="Segoe UI" panose="020B0502040204020203" pitchFamily="34" charset="0"/>
                  <a:ea typeface="Lato Heavy" panose="020F0502020204030203" pitchFamily="34" charset="0"/>
                  <a:cs typeface="Segoe UI" panose="020B0502040204020203" pitchFamily="34" charset="0"/>
                </a:rPr>
                <a:t>Option Content #1</a:t>
              </a: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9692913" y="4232640"/>
              <a:ext cx="2766523" cy="2000420"/>
              <a:chOff x="11934394" y="3333645"/>
              <a:chExt cx="2766523" cy="2000420"/>
            </a:xfrm>
          </p:grpSpPr>
          <p:sp>
            <p:nvSpPr>
              <p:cNvPr id="23" name="TextBox 22"/>
              <p:cNvSpPr txBox="1"/>
              <p:nvPr/>
            </p:nvSpPr>
            <p:spPr>
              <a:xfrm>
                <a:off x="11934394" y="3333645"/>
                <a:ext cx="1229054" cy="701731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r>
                  <a:rPr lang="en-US" sz="225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39%</a:t>
                </a: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13023320" y="3492907"/>
                <a:ext cx="1572821" cy="42473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sz="1125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Text Here</a:t>
                </a: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11934396" y="4031861"/>
                <a:ext cx="2766521" cy="13022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1000" dirty="0">
                    <a:solidFill>
                      <a:schemeClr val="bg1">
                        <a:lumMod val="65000"/>
                      </a:schemeClr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A wonderful serenity has taken possession of my entire soul, like these sweet mornings of spring which</a:t>
                </a:r>
              </a:p>
            </p:txBody>
          </p:sp>
        </p:grpSp>
      </p:grpSp>
      <p:grpSp>
        <p:nvGrpSpPr>
          <p:cNvPr id="44" name="Group 43"/>
          <p:cNvGrpSpPr/>
          <p:nvPr/>
        </p:nvGrpSpPr>
        <p:grpSpPr>
          <a:xfrm>
            <a:off x="3258497" y="4187498"/>
            <a:ext cx="1729077" cy="1688128"/>
            <a:chOff x="9692913" y="3532055"/>
            <a:chExt cx="2766523" cy="2701005"/>
          </a:xfrm>
        </p:grpSpPr>
        <p:sp>
          <p:nvSpPr>
            <p:cNvPr id="45" name="Rectangle: Rounded Corners 44"/>
            <p:cNvSpPr/>
            <p:nvPr/>
          </p:nvSpPr>
          <p:spPr>
            <a:xfrm>
              <a:off x="9738519" y="3532055"/>
              <a:ext cx="2565693" cy="503968"/>
            </a:xfrm>
            <a:prstGeom prst="roundRect">
              <a:avLst/>
            </a:prstGeom>
            <a:gradFill flip="none" rotWithShape="1">
              <a:gsLst>
                <a:gs pos="0">
                  <a:schemeClr val="accent2"/>
                </a:gs>
                <a:gs pos="100000">
                  <a:schemeClr val="accent2">
                    <a:lumMod val="75000"/>
                  </a:schemeClr>
                </a:gs>
              </a:gsLst>
              <a:lin ang="2700000" scaled="1"/>
              <a:tileRect/>
            </a:gradFill>
          </p:spPr>
          <p:txBody>
            <a:bodyPr wrap="square">
              <a:spAutoFit/>
            </a:bodyPr>
            <a:lstStyle/>
            <a:p>
              <a:r>
                <a:rPr lang="en-US" sz="1250" dirty="0">
                  <a:solidFill>
                    <a:schemeClr val="bg1"/>
                  </a:solidFill>
                  <a:latin typeface="Segoe UI" panose="020B0502040204020203" pitchFamily="34" charset="0"/>
                  <a:ea typeface="Lato Heavy" panose="020F0502020204030203" pitchFamily="34" charset="0"/>
                  <a:cs typeface="Segoe UI" panose="020B0502040204020203" pitchFamily="34" charset="0"/>
                </a:rPr>
                <a:t>Option Content #2</a:t>
              </a:r>
            </a:p>
          </p:txBody>
        </p:sp>
        <p:grpSp>
          <p:nvGrpSpPr>
            <p:cNvPr id="46" name="Group 45"/>
            <p:cNvGrpSpPr/>
            <p:nvPr/>
          </p:nvGrpSpPr>
          <p:grpSpPr>
            <a:xfrm>
              <a:off x="9692913" y="4232640"/>
              <a:ext cx="2766523" cy="2000420"/>
              <a:chOff x="11934394" y="3333645"/>
              <a:chExt cx="2766523" cy="2000420"/>
            </a:xfrm>
          </p:grpSpPr>
          <p:sp>
            <p:nvSpPr>
              <p:cNvPr id="47" name="TextBox 46"/>
              <p:cNvSpPr txBox="1"/>
              <p:nvPr/>
            </p:nvSpPr>
            <p:spPr>
              <a:xfrm>
                <a:off x="11934394" y="3333645"/>
                <a:ext cx="1229054" cy="701731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r>
                  <a:rPr lang="en-US" sz="225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29%</a:t>
                </a: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13023320" y="3492907"/>
                <a:ext cx="1572821" cy="42473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sz="1125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Text Here</a:t>
                </a:r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11934396" y="4031861"/>
                <a:ext cx="2766521" cy="13022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1000" dirty="0">
                    <a:solidFill>
                      <a:schemeClr val="bg1">
                        <a:lumMod val="65000"/>
                      </a:schemeClr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A wonderful serenity has taken possession of my entire soul, like these sweet mornings of spring which</a:t>
                </a:r>
              </a:p>
            </p:txBody>
          </p:sp>
        </p:grpSp>
      </p:grpSp>
      <p:grpSp>
        <p:nvGrpSpPr>
          <p:cNvPr id="50" name="Group 49"/>
          <p:cNvGrpSpPr/>
          <p:nvPr/>
        </p:nvGrpSpPr>
        <p:grpSpPr>
          <a:xfrm>
            <a:off x="5231462" y="4187498"/>
            <a:ext cx="1729077" cy="1688128"/>
            <a:chOff x="9692913" y="3532055"/>
            <a:chExt cx="2766523" cy="2701005"/>
          </a:xfrm>
        </p:grpSpPr>
        <p:sp>
          <p:nvSpPr>
            <p:cNvPr id="51" name="Rectangle: Rounded Corners 50"/>
            <p:cNvSpPr/>
            <p:nvPr/>
          </p:nvSpPr>
          <p:spPr>
            <a:xfrm>
              <a:off x="9738518" y="3532055"/>
              <a:ext cx="2679598" cy="503968"/>
            </a:xfrm>
            <a:prstGeom prst="roundRect">
              <a:avLst/>
            </a:prstGeom>
            <a:gradFill flip="none" rotWithShape="1">
              <a:gsLst>
                <a:gs pos="0">
                  <a:schemeClr val="accent3"/>
                </a:gs>
                <a:gs pos="100000">
                  <a:schemeClr val="accent3">
                    <a:lumMod val="75000"/>
                  </a:schemeClr>
                </a:gs>
              </a:gsLst>
              <a:lin ang="2700000" scaled="1"/>
              <a:tileRect/>
            </a:gradFill>
          </p:spPr>
          <p:txBody>
            <a:bodyPr wrap="square">
              <a:spAutoFit/>
            </a:bodyPr>
            <a:lstStyle/>
            <a:p>
              <a:r>
                <a:rPr lang="en-US" sz="1250" dirty="0">
                  <a:solidFill>
                    <a:schemeClr val="bg1"/>
                  </a:solidFill>
                  <a:latin typeface="Segoe UI" panose="020B0502040204020203" pitchFamily="34" charset="0"/>
                  <a:ea typeface="Lato Heavy" panose="020F0502020204030203" pitchFamily="34" charset="0"/>
                  <a:cs typeface="Segoe UI" panose="020B0502040204020203" pitchFamily="34" charset="0"/>
                </a:rPr>
                <a:t>Option Content #3</a:t>
              </a:r>
            </a:p>
          </p:txBody>
        </p:sp>
        <p:grpSp>
          <p:nvGrpSpPr>
            <p:cNvPr id="52" name="Group 51"/>
            <p:cNvGrpSpPr/>
            <p:nvPr/>
          </p:nvGrpSpPr>
          <p:grpSpPr>
            <a:xfrm>
              <a:off x="9692913" y="4232640"/>
              <a:ext cx="2766523" cy="2000420"/>
              <a:chOff x="11934394" y="3333645"/>
              <a:chExt cx="2766523" cy="2000420"/>
            </a:xfrm>
          </p:grpSpPr>
          <p:sp>
            <p:nvSpPr>
              <p:cNvPr id="53" name="TextBox 52"/>
              <p:cNvSpPr txBox="1"/>
              <p:nvPr/>
            </p:nvSpPr>
            <p:spPr>
              <a:xfrm>
                <a:off x="11934394" y="3333645"/>
                <a:ext cx="1229054" cy="701731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r>
                  <a:rPr lang="en-US" sz="225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30%</a:t>
                </a: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13023320" y="3492907"/>
                <a:ext cx="1572821" cy="42473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sz="1125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Text Here</a:t>
                </a:r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11934396" y="4031861"/>
                <a:ext cx="2766521" cy="13022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1000" dirty="0">
                    <a:solidFill>
                      <a:schemeClr val="bg1">
                        <a:lumMod val="65000"/>
                      </a:schemeClr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A wonderful serenity has taken possession of my entire soul, like these sweet mornings of spring which</a:t>
                </a:r>
              </a:p>
            </p:txBody>
          </p:sp>
        </p:grpSp>
      </p:grpSp>
      <p:grpSp>
        <p:nvGrpSpPr>
          <p:cNvPr id="56" name="Group 55"/>
          <p:cNvGrpSpPr/>
          <p:nvPr/>
        </p:nvGrpSpPr>
        <p:grpSpPr>
          <a:xfrm>
            <a:off x="7204427" y="4187498"/>
            <a:ext cx="1729077" cy="1688128"/>
            <a:chOff x="9692913" y="3532055"/>
            <a:chExt cx="2766523" cy="2701005"/>
          </a:xfrm>
        </p:grpSpPr>
        <p:sp>
          <p:nvSpPr>
            <p:cNvPr id="57" name="Rectangle: Rounded Corners 56"/>
            <p:cNvSpPr/>
            <p:nvPr/>
          </p:nvSpPr>
          <p:spPr>
            <a:xfrm>
              <a:off x="9738519" y="3532055"/>
              <a:ext cx="2665229" cy="503968"/>
            </a:xfrm>
            <a:prstGeom prst="roundRect">
              <a:avLst/>
            </a:prstGeom>
            <a:gradFill flip="none" rotWithShape="1">
              <a:gsLst>
                <a:gs pos="0">
                  <a:schemeClr val="accent4"/>
                </a:gs>
                <a:gs pos="100000">
                  <a:schemeClr val="accent4">
                    <a:lumMod val="75000"/>
                  </a:schemeClr>
                </a:gs>
              </a:gsLst>
              <a:lin ang="2700000" scaled="1"/>
              <a:tileRect/>
            </a:gradFill>
          </p:spPr>
          <p:txBody>
            <a:bodyPr wrap="square">
              <a:spAutoFit/>
            </a:bodyPr>
            <a:lstStyle/>
            <a:p>
              <a:r>
                <a:rPr lang="en-US" sz="1250" dirty="0">
                  <a:solidFill>
                    <a:schemeClr val="bg1"/>
                  </a:solidFill>
                  <a:latin typeface="Segoe UI" panose="020B0502040204020203" pitchFamily="34" charset="0"/>
                  <a:ea typeface="Lato Heavy" panose="020F0502020204030203" pitchFamily="34" charset="0"/>
                  <a:cs typeface="Segoe UI" panose="020B0502040204020203" pitchFamily="34" charset="0"/>
                </a:rPr>
                <a:t>Option Content #4</a:t>
              </a:r>
            </a:p>
          </p:txBody>
        </p:sp>
        <p:grpSp>
          <p:nvGrpSpPr>
            <p:cNvPr id="58" name="Group 57"/>
            <p:cNvGrpSpPr/>
            <p:nvPr/>
          </p:nvGrpSpPr>
          <p:grpSpPr>
            <a:xfrm>
              <a:off x="9692913" y="4232640"/>
              <a:ext cx="2766523" cy="2000420"/>
              <a:chOff x="11934394" y="3333645"/>
              <a:chExt cx="2766523" cy="2000420"/>
            </a:xfrm>
          </p:grpSpPr>
          <p:sp>
            <p:nvSpPr>
              <p:cNvPr id="59" name="TextBox 58"/>
              <p:cNvSpPr txBox="1"/>
              <p:nvPr/>
            </p:nvSpPr>
            <p:spPr>
              <a:xfrm>
                <a:off x="11934394" y="3333645"/>
                <a:ext cx="1229054" cy="701731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r>
                  <a:rPr lang="en-US" sz="225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49%</a:t>
                </a: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13023320" y="3492907"/>
                <a:ext cx="1572821" cy="42473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sz="1125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Text Here</a:t>
                </a:r>
              </a:p>
            </p:txBody>
          </p:sp>
          <p:sp>
            <p:nvSpPr>
              <p:cNvPr id="61" name="Rectangle 60"/>
              <p:cNvSpPr/>
              <p:nvPr/>
            </p:nvSpPr>
            <p:spPr>
              <a:xfrm>
                <a:off x="11934396" y="4031861"/>
                <a:ext cx="2766521" cy="13022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1000" dirty="0">
                    <a:solidFill>
                      <a:schemeClr val="bg1">
                        <a:lumMod val="65000"/>
                      </a:schemeClr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A wonderful serenity has taken possession of my entire soul, like these sweet mornings of spring which</a:t>
                </a:r>
              </a:p>
            </p:txBody>
          </p:sp>
        </p:grpSp>
      </p:grpSp>
      <p:grpSp>
        <p:nvGrpSpPr>
          <p:cNvPr id="62" name="Group 61"/>
          <p:cNvGrpSpPr/>
          <p:nvPr/>
        </p:nvGrpSpPr>
        <p:grpSpPr>
          <a:xfrm>
            <a:off x="9177392" y="4187498"/>
            <a:ext cx="1729077" cy="1688128"/>
            <a:chOff x="9692913" y="3532055"/>
            <a:chExt cx="2766523" cy="2701005"/>
          </a:xfrm>
        </p:grpSpPr>
        <p:sp>
          <p:nvSpPr>
            <p:cNvPr id="63" name="Rectangle: Rounded Corners 62"/>
            <p:cNvSpPr/>
            <p:nvPr/>
          </p:nvSpPr>
          <p:spPr>
            <a:xfrm>
              <a:off x="9738519" y="3532055"/>
              <a:ext cx="2720915" cy="503968"/>
            </a:xfrm>
            <a:prstGeom prst="roundRect">
              <a:avLst/>
            </a:prstGeom>
            <a:gradFill flip="none" rotWithShape="1">
              <a:gsLst>
                <a:gs pos="0">
                  <a:schemeClr val="accent5"/>
                </a:gs>
                <a:gs pos="100000">
                  <a:schemeClr val="accent5">
                    <a:lumMod val="75000"/>
                  </a:schemeClr>
                </a:gs>
              </a:gsLst>
              <a:lin ang="2700000" scaled="1"/>
              <a:tileRect/>
            </a:gradFill>
          </p:spPr>
          <p:txBody>
            <a:bodyPr wrap="square">
              <a:spAutoFit/>
            </a:bodyPr>
            <a:lstStyle/>
            <a:p>
              <a:r>
                <a:rPr lang="en-US" sz="1250" dirty="0">
                  <a:solidFill>
                    <a:schemeClr val="bg1"/>
                  </a:solidFill>
                  <a:latin typeface="Segoe UI" panose="020B0502040204020203" pitchFamily="34" charset="0"/>
                  <a:ea typeface="Lato Heavy" panose="020F0502020204030203" pitchFamily="34" charset="0"/>
                  <a:cs typeface="Segoe UI" panose="020B0502040204020203" pitchFamily="34" charset="0"/>
                </a:rPr>
                <a:t>Option Content #5</a:t>
              </a:r>
            </a:p>
          </p:txBody>
        </p:sp>
        <p:grpSp>
          <p:nvGrpSpPr>
            <p:cNvPr id="64" name="Group 63"/>
            <p:cNvGrpSpPr/>
            <p:nvPr/>
          </p:nvGrpSpPr>
          <p:grpSpPr>
            <a:xfrm>
              <a:off x="9692913" y="4232640"/>
              <a:ext cx="2766523" cy="2000420"/>
              <a:chOff x="11934394" y="3333645"/>
              <a:chExt cx="2766523" cy="2000420"/>
            </a:xfrm>
          </p:grpSpPr>
          <p:sp>
            <p:nvSpPr>
              <p:cNvPr id="65" name="TextBox 64"/>
              <p:cNvSpPr txBox="1"/>
              <p:nvPr/>
            </p:nvSpPr>
            <p:spPr>
              <a:xfrm>
                <a:off x="11934394" y="3333645"/>
                <a:ext cx="1229054" cy="701731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r>
                  <a:rPr lang="en-US" sz="225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39%</a:t>
                </a:r>
              </a:p>
            </p:txBody>
          </p:sp>
          <p:sp>
            <p:nvSpPr>
              <p:cNvPr id="66" name="TextBox 65"/>
              <p:cNvSpPr txBox="1"/>
              <p:nvPr/>
            </p:nvSpPr>
            <p:spPr>
              <a:xfrm>
                <a:off x="13023320" y="3492907"/>
                <a:ext cx="1572821" cy="42473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sz="1125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Text Here</a:t>
                </a:r>
              </a:p>
            </p:txBody>
          </p:sp>
          <p:sp>
            <p:nvSpPr>
              <p:cNvPr id="67" name="Rectangle 66"/>
              <p:cNvSpPr/>
              <p:nvPr/>
            </p:nvSpPr>
            <p:spPr>
              <a:xfrm>
                <a:off x="11934396" y="4031861"/>
                <a:ext cx="2766521" cy="13022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1000" dirty="0">
                    <a:solidFill>
                      <a:schemeClr val="bg1">
                        <a:lumMod val="65000"/>
                      </a:schemeClr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A wonderful serenity has taken possession of my entire soul, like these sweet mornings of spring which</a:t>
                </a:r>
              </a:p>
            </p:txBody>
          </p:sp>
        </p:grpSp>
      </p:grpSp>
      <p:grpSp>
        <p:nvGrpSpPr>
          <p:cNvPr id="68" name="Group 67"/>
          <p:cNvGrpSpPr/>
          <p:nvPr/>
        </p:nvGrpSpPr>
        <p:grpSpPr>
          <a:xfrm>
            <a:off x="643278" y="539916"/>
            <a:ext cx="5271648" cy="1195870"/>
            <a:chOff x="1014164" y="3962906"/>
            <a:chExt cx="8434636" cy="1913392"/>
          </a:xfrm>
        </p:grpSpPr>
        <p:sp>
          <p:nvSpPr>
            <p:cNvPr id="69" name="Rectangle 68"/>
            <p:cNvSpPr/>
            <p:nvPr/>
          </p:nvSpPr>
          <p:spPr>
            <a:xfrm>
              <a:off x="1014164" y="3962906"/>
              <a:ext cx="8434636" cy="16250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000" spc="37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Walkway Bold" panose="00000400000000000000" pitchFamily="2" charset="0"/>
                  <a:cs typeface="Segoe UI" panose="020B0502040204020203" pitchFamily="34" charset="0"/>
                </a:rPr>
                <a:t>THE </a:t>
              </a:r>
              <a:r>
                <a:rPr lang="en-US" sz="3000" spc="375" dirty="0">
                  <a:gradFill>
                    <a:gsLst>
                      <a:gs pos="0">
                        <a:schemeClr val="accent1"/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2700000" scaled="0"/>
                  </a:gradFill>
                  <a:latin typeface="Walkway Black" panose="00000400000000000000" pitchFamily="2" charset="0"/>
                  <a:cs typeface="Segoe UI" panose="020B0502040204020203" pitchFamily="34" charset="0"/>
                </a:rPr>
                <a:t>BUSINESS INFOGRAPHIC </a:t>
              </a:r>
              <a:r>
                <a:rPr lang="en-US" sz="3000" spc="37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Walkway Bold" panose="00000400000000000000" pitchFamily="2" charset="0"/>
                  <a:cs typeface="Segoe UI" panose="020B0502040204020203" pitchFamily="34" charset="0"/>
                </a:rPr>
                <a:t>SLIDE</a:t>
              </a:r>
              <a:endParaRPr lang="en-US" sz="3000" spc="375" dirty="0"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2700000" scaled="0"/>
                </a:gradFill>
                <a:latin typeface="Walkway Bold" panose="00000400000000000000" pitchFamily="2" charset="0"/>
                <a:cs typeface="Segoe UI" panose="020B0502040204020203" pitchFamily="34" charset="0"/>
              </a:endParaRPr>
            </a:p>
          </p:txBody>
        </p:sp>
        <p:sp>
          <p:nvSpPr>
            <p:cNvPr id="84" name="Rectangle 83"/>
            <p:cNvSpPr/>
            <p:nvPr/>
          </p:nvSpPr>
          <p:spPr>
            <a:xfrm>
              <a:off x="1130369" y="5792258"/>
              <a:ext cx="450781" cy="84040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/>
            </a:p>
          </p:txBody>
        </p:sp>
      </p:grpSp>
      <p:sp>
        <p:nvSpPr>
          <p:cNvPr id="85" name="Rectangle 84"/>
          <p:cNvSpPr/>
          <p:nvPr/>
        </p:nvSpPr>
        <p:spPr>
          <a:xfrm>
            <a:off x="9426" y="6227885"/>
            <a:ext cx="12173149" cy="630116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grpSp>
        <p:nvGrpSpPr>
          <p:cNvPr id="86" name="Group 85"/>
          <p:cNvGrpSpPr/>
          <p:nvPr/>
        </p:nvGrpSpPr>
        <p:grpSpPr>
          <a:xfrm>
            <a:off x="11017087" y="6445854"/>
            <a:ext cx="194176" cy="194176"/>
            <a:chOff x="12097470" y="7200012"/>
            <a:chExt cx="495300" cy="495300"/>
          </a:xfrm>
        </p:grpSpPr>
        <p:sp>
          <p:nvSpPr>
            <p:cNvPr id="87" name="Freeform 85"/>
            <p:cNvSpPr>
              <a:spLocks noChangeArrowheads="1"/>
            </p:cNvSpPr>
            <p:nvPr userDrawn="1"/>
          </p:nvSpPr>
          <p:spPr bwMode="auto">
            <a:xfrm>
              <a:off x="12232137" y="7356848"/>
              <a:ext cx="225966" cy="181629"/>
            </a:xfrm>
            <a:custGeom>
              <a:avLst/>
              <a:gdLst>
                <a:gd name="T0" fmla="*/ 250282 w 462"/>
                <a:gd name="T1" fmla="*/ 24258 h 374"/>
                <a:gd name="T2" fmla="*/ 250282 w 462"/>
                <a:gd name="T3" fmla="*/ 24258 h 374"/>
                <a:gd name="T4" fmla="*/ 221508 w 462"/>
                <a:gd name="T5" fmla="*/ 33962 h 374"/>
                <a:gd name="T6" fmla="*/ 240510 w 462"/>
                <a:gd name="T7" fmla="*/ 5391 h 374"/>
                <a:gd name="T8" fmla="*/ 211192 w 462"/>
                <a:gd name="T9" fmla="*/ 19407 h 374"/>
                <a:gd name="T10" fmla="*/ 173189 w 462"/>
                <a:gd name="T11" fmla="*/ 0 h 374"/>
                <a:gd name="T12" fmla="*/ 119983 w 462"/>
                <a:gd name="T13" fmla="*/ 52829 h 374"/>
                <a:gd name="T14" fmla="*/ 124870 w 462"/>
                <a:gd name="T15" fmla="*/ 62532 h 374"/>
                <a:gd name="T16" fmla="*/ 19002 w 462"/>
                <a:gd name="T17" fmla="*/ 10242 h 374"/>
                <a:gd name="T18" fmla="*/ 9229 w 462"/>
                <a:gd name="T19" fmla="*/ 38813 h 374"/>
                <a:gd name="T20" fmla="*/ 33118 w 462"/>
                <a:gd name="T21" fmla="*/ 81400 h 374"/>
                <a:gd name="T22" fmla="*/ 9229 w 462"/>
                <a:gd name="T23" fmla="*/ 72236 h 374"/>
                <a:gd name="T24" fmla="*/ 9229 w 462"/>
                <a:gd name="T25" fmla="*/ 72236 h 374"/>
                <a:gd name="T26" fmla="*/ 53205 w 462"/>
                <a:gd name="T27" fmla="*/ 124526 h 374"/>
                <a:gd name="T28" fmla="*/ 38004 w 462"/>
                <a:gd name="T29" fmla="*/ 124526 h 374"/>
                <a:gd name="T30" fmla="*/ 28774 w 462"/>
                <a:gd name="T31" fmla="*/ 124526 h 374"/>
                <a:gd name="T32" fmla="*/ 77093 w 462"/>
                <a:gd name="T33" fmla="*/ 158487 h 374"/>
                <a:gd name="T34" fmla="*/ 14116 w 462"/>
                <a:gd name="T35" fmla="*/ 182206 h 374"/>
                <a:gd name="T36" fmla="*/ 0 w 462"/>
                <a:gd name="T37" fmla="*/ 182206 h 374"/>
                <a:gd name="T38" fmla="*/ 77093 w 462"/>
                <a:gd name="T39" fmla="*/ 201074 h 374"/>
                <a:gd name="T40" fmla="*/ 221508 w 462"/>
                <a:gd name="T41" fmla="*/ 57681 h 374"/>
                <a:gd name="T42" fmla="*/ 221508 w 462"/>
                <a:gd name="T43" fmla="*/ 52829 h 374"/>
                <a:gd name="T44" fmla="*/ 250282 w 462"/>
                <a:gd name="T45" fmla="*/ 24258 h 37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62" h="374">
                  <a:moveTo>
                    <a:pt x="461" y="45"/>
                  </a:moveTo>
                  <a:lnTo>
                    <a:pt x="461" y="45"/>
                  </a:lnTo>
                  <a:cubicBezTo>
                    <a:pt x="443" y="54"/>
                    <a:pt x="425" y="63"/>
                    <a:pt x="408" y="63"/>
                  </a:cubicBezTo>
                  <a:cubicBezTo>
                    <a:pt x="425" y="54"/>
                    <a:pt x="443" y="36"/>
                    <a:pt x="443" y="10"/>
                  </a:cubicBezTo>
                  <a:cubicBezTo>
                    <a:pt x="425" y="19"/>
                    <a:pt x="408" y="27"/>
                    <a:pt x="389" y="36"/>
                  </a:cubicBezTo>
                  <a:cubicBezTo>
                    <a:pt x="372" y="19"/>
                    <a:pt x="345" y="0"/>
                    <a:pt x="319" y="0"/>
                  </a:cubicBezTo>
                  <a:cubicBezTo>
                    <a:pt x="265" y="0"/>
                    <a:pt x="221" y="45"/>
                    <a:pt x="221" y="98"/>
                  </a:cubicBezTo>
                  <a:cubicBezTo>
                    <a:pt x="221" y="107"/>
                    <a:pt x="221" y="116"/>
                    <a:pt x="230" y="116"/>
                  </a:cubicBezTo>
                  <a:cubicBezTo>
                    <a:pt x="151" y="116"/>
                    <a:pt x="79" y="81"/>
                    <a:pt x="35" y="19"/>
                  </a:cubicBezTo>
                  <a:cubicBezTo>
                    <a:pt x="26" y="36"/>
                    <a:pt x="17" y="54"/>
                    <a:pt x="17" y="72"/>
                  </a:cubicBezTo>
                  <a:cubicBezTo>
                    <a:pt x="17" y="98"/>
                    <a:pt x="35" y="134"/>
                    <a:pt x="61" y="151"/>
                  </a:cubicBezTo>
                  <a:cubicBezTo>
                    <a:pt x="44" y="143"/>
                    <a:pt x="35" y="143"/>
                    <a:pt x="17" y="134"/>
                  </a:cubicBezTo>
                  <a:cubicBezTo>
                    <a:pt x="17" y="178"/>
                    <a:pt x="53" y="222"/>
                    <a:pt x="98" y="231"/>
                  </a:cubicBezTo>
                  <a:cubicBezTo>
                    <a:pt x="89" y="231"/>
                    <a:pt x="79" y="231"/>
                    <a:pt x="70" y="231"/>
                  </a:cubicBezTo>
                  <a:cubicBezTo>
                    <a:pt x="61" y="231"/>
                    <a:pt x="61" y="231"/>
                    <a:pt x="53" y="231"/>
                  </a:cubicBezTo>
                  <a:cubicBezTo>
                    <a:pt x="61" y="266"/>
                    <a:pt x="98" y="294"/>
                    <a:pt x="142" y="294"/>
                  </a:cubicBezTo>
                  <a:cubicBezTo>
                    <a:pt x="106" y="319"/>
                    <a:pt x="70" y="338"/>
                    <a:pt x="26" y="338"/>
                  </a:cubicBezTo>
                  <a:cubicBezTo>
                    <a:pt x="17" y="338"/>
                    <a:pt x="8" y="338"/>
                    <a:pt x="0" y="338"/>
                  </a:cubicBezTo>
                  <a:cubicBezTo>
                    <a:pt x="44" y="364"/>
                    <a:pt x="89" y="373"/>
                    <a:pt x="142" y="373"/>
                  </a:cubicBezTo>
                  <a:cubicBezTo>
                    <a:pt x="319" y="373"/>
                    <a:pt x="408" y="231"/>
                    <a:pt x="408" y="107"/>
                  </a:cubicBezTo>
                  <a:lnTo>
                    <a:pt x="408" y="98"/>
                  </a:lnTo>
                  <a:cubicBezTo>
                    <a:pt x="434" y="81"/>
                    <a:pt x="443" y="72"/>
                    <a:pt x="461" y="45"/>
                  </a:cubicBezTo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txBody>
            <a:bodyPr wrap="none" lIns="21431" tIns="10716" rIns="21431" bIns="10716" anchor="ctr"/>
            <a:lstStyle/>
            <a:p>
              <a:endParaRPr lang="en-US" sz="1125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12097470" y="7200012"/>
              <a:ext cx="495300" cy="495300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  <a:alpha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/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11335063" y="6445854"/>
            <a:ext cx="194176" cy="194176"/>
            <a:chOff x="12898290" y="7257882"/>
            <a:chExt cx="379560" cy="379560"/>
          </a:xfrm>
        </p:grpSpPr>
        <p:sp>
          <p:nvSpPr>
            <p:cNvPr id="90" name="Freeform 75"/>
            <p:cNvSpPr>
              <a:spLocks noChangeArrowheads="1"/>
            </p:cNvSpPr>
            <p:nvPr userDrawn="1"/>
          </p:nvSpPr>
          <p:spPr bwMode="auto">
            <a:xfrm>
              <a:off x="13042040" y="7362177"/>
              <a:ext cx="92061" cy="170970"/>
            </a:xfrm>
            <a:custGeom>
              <a:avLst/>
              <a:gdLst>
                <a:gd name="T0" fmla="*/ 132814 w 249"/>
                <a:gd name="T1" fmla="*/ 43735 h 453"/>
                <a:gd name="T2" fmla="*/ 132814 w 249"/>
                <a:gd name="T3" fmla="*/ 43735 h 453"/>
                <a:gd name="T4" fmla="*/ 94791 w 249"/>
                <a:gd name="T5" fmla="*/ 43735 h 453"/>
                <a:gd name="T6" fmla="*/ 85687 w 249"/>
                <a:gd name="T7" fmla="*/ 58496 h 453"/>
                <a:gd name="T8" fmla="*/ 85687 w 249"/>
                <a:gd name="T9" fmla="*/ 87470 h 453"/>
                <a:gd name="T10" fmla="*/ 132814 w 249"/>
                <a:gd name="T11" fmla="*/ 87470 h 453"/>
                <a:gd name="T12" fmla="*/ 132814 w 249"/>
                <a:gd name="T13" fmla="*/ 126285 h 453"/>
                <a:gd name="T14" fmla="*/ 85687 w 249"/>
                <a:gd name="T15" fmla="*/ 126285 h 453"/>
                <a:gd name="T16" fmla="*/ 85687 w 249"/>
                <a:gd name="T17" fmla="*/ 247103 h 453"/>
                <a:gd name="T18" fmla="*/ 42308 w 249"/>
                <a:gd name="T19" fmla="*/ 247103 h 453"/>
                <a:gd name="T20" fmla="*/ 42308 w 249"/>
                <a:gd name="T21" fmla="*/ 126285 h 453"/>
                <a:gd name="T22" fmla="*/ 0 w 249"/>
                <a:gd name="T23" fmla="*/ 126285 h 453"/>
                <a:gd name="T24" fmla="*/ 0 w 249"/>
                <a:gd name="T25" fmla="*/ 87470 h 453"/>
                <a:gd name="T26" fmla="*/ 42308 w 249"/>
                <a:gd name="T27" fmla="*/ 87470 h 453"/>
                <a:gd name="T28" fmla="*/ 42308 w 249"/>
                <a:gd name="T29" fmla="*/ 63416 h 453"/>
                <a:gd name="T30" fmla="*/ 94791 w 249"/>
                <a:gd name="T31" fmla="*/ 0 h 453"/>
                <a:gd name="T32" fmla="*/ 132814 w 249"/>
                <a:gd name="T33" fmla="*/ 0 h 453"/>
                <a:gd name="T34" fmla="*/ 132814 w 249"/>
                <a:gd name="T35" fmla="*/ 43735 h 45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49" h="453">
                  <a:moveTo>
                    <a:pt x="248" y="80"/>
                  </a:moveTo>
                  <a:lnTo>
                    <a:pt x="248" y="80"/>
                  </a:lnTo>
                  <a:cubicBezTo>
                    <a:pt x="177" y="80"/>
                    <a:pt x="177" y="80"/>
                    <a:pt x="177" y="80"/>
                  </a:cubicBezTo>
                  <a:cubicBezTo>
                    <a:pt x="169" y="80"/>
                    <a:pt x="160" y="89"/>
                    <a:pt x="160" y="107"/>
                  </a:cubicBezTo>
                  <a:cubicBezTo>
                    <a:pt x="160" y="160"/>
                    <a:pt x="160" y="160"/>
                    <a:pt x="160" y="160"/>
                  </a:cubicBezTo>
                  <a:cubicBezTo>
                    <a:pt x="248" y="160"/>
                    <a:pt x="248" y="160"/>
                    <a:pt x="248" y="160"/>
                  </a:cubicBezTo>
                  <a:cubicBezTo>
                    <a:pt x="248" y="231"/>
                    <a:pt x="248" y="231"/>
                    <a:pt x="248" y="231"/>
                  </a:cubicBezTo>
                  <a:cubicBezTo>
                    <a:pt x="160" y="231"/>
                    <a:pt x="160" y="231"/>
                    <a:pt x="160" y="231"/>
                  </a:cubicBezTo>
                  <a:cubicBezTo>
                    <a:pt x="160" y="452"/>
                    <a:pt x="160" y="452"/>
                    <a:pt x="160" y="452"/>
                  </a:cubicBezTo>
                  <a:cubicBezTo>
                    <a:pt x="79" y="452"/>
                    <a:pt x="79" y="452"/>
                    <a:pt x="79" y="452"/>
                  </a:cubicBezTo>
                  <a:cubicBezTo>
                    <a:pt x="79" y="231"/>
                    <a:pt x="79" y="231"/>
                    <a:pt x="79" y="231"/>
                  </a:cubicBezTo>
                  <a:cubicBezTo>
                    <a:pt x="0" y="231"/>
                    <a:pt x="0" y="231"/>
                    <a:pt x="0" y="231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79" y="116"/>
                    <a:pt x="79" y="116"/>
                    <a:pt x="79" y="116"/>
                  </a:cubicBezTo>
                  <a:cubicBezTo>
                    <a:pt x="79" y="54"/>
                    <a:pt x="115" y="0"/>
                    <a:pt x="177" y="0"/>
                  </a:cubicBezTo>
                  <a:cubicBezTo>
                    <a:pt x="248" y="0"/>
                    <a:pt x="248" y="0"/>
                    <a:pt x="248" y="0"/>
                  </a:cubicBezTo>
                  <a:lnTo>
                    <a:pt x="248" y="80"/>
                  </a:lnTo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txBody>
            <a:bodyPr wrap="none" lIns="21431" tIns="10716" rIns="21431" bIns="10716" anchor="ctr"/>
            <a:lstStyle/>
            <a:p>
              <a:endParaRPr lang="en-US" sz="1125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91" name="Oval 90"/>
            <p:cNvSpPr/>
            <p:nvPr/>
          </p:nvSpPr>
          <p:spPr>
            <a:xfrm>
              <a:off x="12898290" y="7257882"/>
              <a:ext cx="379560" cy="379560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  <a:alpha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/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11653039" y="6445854"/>
            <a:ext cx="194176" cy="194176"/>
            <a:chOff x="13421600" y="7257882"/>
            <a:chExt cx="379560" cy="379560"/>
          </a:xfrm>
        </p:grpSpPr>
        <p:sp>
          <p:nvSpPr>
            <p:cNvPr id="93" name="Freeform 74"/>
            <p:cNvSpPr>
              <a:spLocks noChangeArrowheads="1"/>
            </p:cNvSpPr>
            <p:nvPr/>
          </p:nvSpPr>
          <p:spPr bwMode="auto">
            <a:xfrm>
              <a:off x="13516515" y="7354045"/>
              <a:ext cx="189730" cy="187234"/>
            </a:xfrm>
            <a:custGeom>
              <a:avLst/>
              <a:gdLst>
                <a:gd name="T0" fmla="*/ 14641 w 445"/>
                <a:gd name="T1" fmla="*/ 58439 h 436"/>
                <a:gd name="T2" fmla="*/ 14641 w 445"/>
                <a:gd name="T3" fmla="*/ 58439 h 436"/>
                <a:gd name="T4" fmla="*/ 33619 w 445"/>
                <a:gd name="T5" fmla="*/ 101585 h 436"/>
                <a:gd name="T6" fmla="*/ 62901 w 445"/>
                <a:gd name="T7" fmla="*/ 111416 h 436"/>
                <a:gd name="T8" fmla="*/ 67781 w 445"/>
                <a:gd name="T9" fmla="*/ 111416 h 436"/>
                <a:gd name="T10" fmla="*/ 72661 w 445"/>
                <a:gd name="T11" fmla="*/ 135447 h 436"/>
                <a:gd name="T12" fmla="*/ 72661 w 445"/>
                <a:gd name="T13" fmla="*/ 135447 h 436"/>
                <a:gd name="T14" fmla="*/ 0 w 445"/>
                <a:gd name="T15" fmla="*/ 188425 h 436"/>
                <a:gd name="T16" fmla="*/ 62901 w 445"/>
                <a:gd name="T17" fmla="*/ 237579 h 436"/>
                <a:gd name="T18" fmla="*/ 62901 w 445"/>
                <a:gd name="T19" fmla="*/ 237579 h 436"/>
                <a:gd name="T20" fmla="*/ 67781 w 445"/>
                <a:gd name="T21" fmla="*/ 237579 h 436"/>
                <a:gd name="T22" fmla="*/ 106280 w 445"/>
                <a:gd name="T23" fmla="*/ 227748 h 436"/>
                <a:gd name="T24" fmla="*/ 135020 w 445"/>
                <a:gd name="T25" fmla="*/ 174771 h 436"/>
                <a:gd name="T26" fmla="*/ 111161 w 445"/>
                <a:gd name="T27" fmla="*/ 125616 h 436"/>
                <a:gd name="T28" fmla="*/ 96520 w 445"/>
                <a:gd name="T29" fmla="*/ 111416 h 436"/>
                <a:gd name="T30" fmla="*/ 106280 w 445"/>
                <a:gd name="T31" fmla="*/ 96670 h 436"/>
                <a:gd name="T32" fmla="*/ 125259 w 445"/>
                <a:gd name="T33" fmla="*/ 53524 h 436"/>
                <a:gd name="T34" fmla="*/ 106280 w 445"/>
                <a:gd name="T35" fmla="*/ 9831 h 436"/>
                <a:gd name="T36" fmla="*/ 115499 w 445"/>
                <a:gd name="T37" fmla="*/ 9831 h 436"/>
                <a:gd name="T38" fmla="*/ 135020 w 445"/>
                <a:gd name="T39" fmla="*/ 0 h 436"/>
                <a:gd name="T40" fmla="*/ 135020 w 445"/>
                <a:gd name="T41" fmla="*/ 0 h 436"/>
                <a:gd name="T42" fmla="*/ 77541 w 445"/>
                <a:gd name="T43" fmla="*/ 0 h 436"/>
                <a:gd name="T44" fmla="*/ 14641 w 445"/>
                <a:gd name="T45" fmla="*/ 58439 h 436"/>
                <a:gd name="T46" fmla="*/ 111161 w 445"/>
                <a:gd name="T47" fmla="*/ 179140 h 436"/>
                <a:gd name="T48" fmla="*/ 111161 w 445"/>
                <a:gd name="T49" fmla="*/ 179140 h 436"/>
                <a:gd name="T50" fmla="*/ 72661 w 445"/>
                <a:gd name="T51" fmla="*/ 213002 h 436"/>
                <a:gd name="T52" fmla="*/ 29281 w 445"/>
                <a:gd name="T53" fmla="*/ 188425 h 436"/>
                <a:gd name="T54" fmla="*/ 38500 w 445"/>
                <a:gd name="T55" fmla="*/ 159478 h 436"/>
                <a:gd name="T56" fmla="*/ 67781 w 445"/>
                <a:gd name="T57" fmla="*/ 150194 h 436"/>
                <a:gd name="T58" fmla="*/ 72661 w 445"/>
                <a:gd name="T59" fmla="*/ 150194 h 436"/>
                <a:gd name="T60" fmla="*/ 111161 w 445"/>
                <a:gd name="T61" fmla="*/ 179140 h 436"/>
                <a:gd name="T62" fmla="*/ 96520 w 445"/>
                <a:gd name="T63" fmla="*/ 43693 h 436"/>
                <a:gd name="T64" fmla="*/ 96520 w 445"/>
                <a:gd name="T65" fmla="*/ 43693 h 436"/>
                <a:gd name="T66" fmla="*/ 77541 w 445"/>
                <a:gd name="T67" fmla="*/ 92301 h 436"/>
                <a:gd name="T68" fmla="*/ 72661 w 445"/>
                <a:gd name="T69" fmla="*/ 92301 h 436"/>
                <a:gd name="T70" fmla="*/ 43922 w 445"/>
                <a:gd name="T71" fmla="*/ 63354 h 436"/>
                <a:gd name="T72" fmla="*/ 43922 w 445"/>
                <a:gd name="T73" fmla="*/ 33862 h 436"/>
                <a:gd name="T74" fmla="*/ 58020 w 445"/>
                <a:gd name="T75" fmla="*/ 14200 h 436"/>
                <a:gd name="T76" fmla="*/ 62901 w 445"/>
                <a:gd name="T77" fmla="*/ 14200 h 436"/>
                <a:gd name="T78" fmla="*/ 96520 w 445"/>
                <a:gd name="T79" fmla="*/ 43693 h 436"/>
                <a:gd name="T80" fmla="*/ 202258 w 445"/>
                <a:gd name="T81" fmla="*/ 92301 h 436"/>
                <a:gd name="T82" fmla="*/ 202258 w 445"/>
                <a:gd name="T83" fmla="*/ 92301 h 436"/>
                <a:gd name="T84" fmla="*/ 202258 w 445"/>
                <a:gd name="T85" fmla="*/ 53524 h 436"/>
                <a:gd name="T86" fmla="*/ 172977 w 445"/>
                <a:gd name="T87" fmla="*/ 53524 h 436"/>
                <a:gd name="T88" fmla="*/ 172977 w 445"/>
                <a:gd name="T89" fmla="*/ 92301 h 436"/>
                <a:gd name="T90" fmla="*/ 135020 w 445"/>
                <a:gd name="T91" fmla="*/ 92301 h 436"/>
                <a:gd name="T92" fmla="*/ 135020 w 445"/>
                <a:gd name="T93" fmla="*/ 116332 h 436"/>
                <a:gd name="T94" fmla="*/ 172977 w 445"/>
                <a:gd name="T95" fmla="*/ 116332 h 436"/>
                <a:gd name="T96" fmla="*/ 172977 w 445"/>
                <a:gd name="T97" fmla="*/ 159478 h 436"/>
                <a:gd name="T98" fmla="*/ 202258 w 445"/>
                <a:gd name="T99" fmla="*/ 159478 h 436"/>
                <a:gd name="T100" fmla="*/ 202258 w 445"/>
                <a:gd name="T101" fmla="*/ 116332 h 436"/>
                <a:gd name="T102" fmla="*/ 240758 w 445"/>
                <a:gd name="T103" fmla="*/ 116332 h 436"/>
                <a:gd name="T104" fmla="*/ 240758 w 445"/>
                <a:gd name="T105" fmla="*/ 92301 h 436"/>
                <a:gd name="T106" fmla="*/ 202258 w 445"/>
                <a:gd name="T107" fmla="*/ 92301 h 4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445" h="436">
                  <a:moveTo>
                    <a:pt x="27" y="107"/>
                  </a:moveTo>
                  <a:lnTo>
                    <a:pt x="27" y="107"/>
                  </a:lnTo>
                  <a:cubicBezTo>
                    <a:pt x="27" y="142"/>
                    <a:pt x="36" y="169"/>
                    <a:pt x="62" y="186"/>
                  </a:cubicBezTo>
                  <a:cubicBezTo>
                    <a:pt x="81" y="195"/>
                    <a:pt x="107" y="204"/>
                    <a:pt x="116" y="204"/>
                  </a:cubicBezTo>
                  <a:lnTo>
                    <a:pt x="125" y="204"/>
                  </a:lnTo>
                  <a:cubicBezTo>
                    <a:pt x="125" y="204"/>
                    <a:pt x="116" y="222"/>
                    <a:pt x="134" y="248"/>
                  </a:cubicBezTo>
                  <a:cubicBezTo>
                    <a:pt x="107" y="248"/>
                    <a:pt x="0" y="257"/>
                    <a:pt x="0" y="345"/>
                  </a:cubicBezTo>
                  <a:cubicBezTo>
                    <a:pt x="0" y="435"/>
                    <a:pt x="98" y="435"/>
                    <a:pt x="116" y="435"/>
                  </a:cubicBezTo>
                  <a:cubicBezTo>
                    <a:pt x="116" y="435"/>
                    <a:pt x="116" y="435"/>
                    <a:pt x="125" y="435"/>
                  </a:cubicBezTo>
                  <a:cubicBezTo>
                    <a:pt x="134" y="435"/>
                    <a:pt x="169" y="435"/>
                    <a:pt x="196" y="417"/>
                  </a:cubicBezTo>
                  <a:cubicBezTo>
                    <a:pt x="231" y="399"/>
                    <a:pt x="249" y="364"/>
                    <a:pt x="249" y="320"/>
                  </a:cubicBezTo>
                  <a:cubicBezTo>
                    <a:pt x="249" y="275"/>
                    <a:pt x="222" y="248"/>
                    <a:pt x="205" y="230"/>
                  </a:cubicBezTo>
                  <a:cubicBezTo>
                    <a:pt x="187" y="222"/>
                    <a:pt x="178" y="213"/>
                    <a:pt x="178" y="204"/>
                  </a:cubicBezTo>
                  <a:cubicBezTo>
                    <a:pt x="178" y="195"/>
                    <a:pt x="187" y="186"/>
                    <a:pt x="196" y="177"/>
                  </a:cubicBezTo>
                  <a:cubicBezTo>
                    <a:pt x="213" y="160"/>
                    <a:pt x="231" y="142"/>
                    <a:pt x="231" y="98"/>
                  </a:cubicBezTo>
                  <a:cubicBezTo>
                    <a:pt x="231" y="62"/>
                    <a:pt x="222" y="36"/>
                    <a:pt x="196" y="18"/>
                  </a:cubicBezTo>
                  <a:lnTo>
                    <a:pt x="213" y="18"/>
                  </a:lnTo>
                  <a:cubicBezTo>
                    <a:pt x="231" y="18"/>
                    <a:pt x="249" y="9"/>
                    <a:pt x="249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134" y="0"/>
                    <a:pt x="27" y="0"/>
                    <a:pt x="27" y="107"/>
                  </a:cubicBezTo>
                  <a:close/>
                  <a:moveTo>
                    <a:pt x="205" y="328"/>
                  </a:moveTo>
                  <a:lnTo>
                    <a:pt x="205" y="328"/>
                  </a:lnTo>
                  <a:cubicBezTo>
                    <a:pt x="213" y="364"/>
                    <a:pt x="178" y="390"/>
                    <a:pt x="134" y="390"/>
                  </a:cubicBezTo>
                  <a:cubicBezTo>
                    <a:pt x="90" y="399"/>
                    <a:pt x="54" y="381"/>
                    <a:pt x="54" y="345"/>
                  </a:cubicBezTo>
                  <a:cubicBezTo>
                    <a:pt x="45" y="328"/>
                    <a:pt x="54" y="310"/>
                    <a:pt x="71" y="292"/>
                  </a:cubicBezTo>
                  <a:cubicBezTo>
                    <a:pt x="90" y="283"/>
                    <a:pt x="107" y="275"/>
                    <a:pt x="125" y="275"/>
                  </a:cubicBezTo>
                  <a:cubicBezTo>
                    <a:pt x="134" y="275"/>
                    <a:pt x="134" y="275"/>
                    <a:pt x="134" y="275"/>
                  </a:cubicBezTo>
                  <a:cubicBezTo>
                    <a:pt x="178" y="275"/>
                    <a:pt x="205" y="301"/>
                    <a:pt x="205" y="328"/>
                  </a:cubicBezTo>
                  <a:close/>
                  <a:moveTo>
                    <a:pt x="178" y="80"/>
                  </a:moveTo>
                  <a:lnTo>
                    <a:pt x="178" y="80"/>
                  </a:lnTo>
                  <a:cubicBezTo>
                    <a:pt x="187" y="124"/>
                    <a:pt x="169" y="160"/>
                    <a:pt x="143" y="169"/>
                  </a:cubicBezTo>
                  <a:cubicBezTo>
                    <a:pt x="143" y="169"/>
                    <a:pt x="143" y="169"/>
                    <a:pt x="134" y="169"/>
                  </a:cubicBezTo>
                  <a:cubicBezTo>
                    <a:pt x="107" y="169"/>
                    <a:pt x="90" y="151"/>
                    <a:pt x="81" y="116"/>
                  </a:cubicBezTo>
                  <a:cubicBezTo>
                    <a:pt x="71" y="98"/>
                    <a:pt x="71" y="80"/>
                    <a:pt x="81" y="62"/>
                  </a:cubicBezTo>
                  <a:cubicBezTo>
                    <a:pt x="81" y="45"/>
                    <a:pt x="98" y="36"/>
                    <a:pt x="107" y="26"/>
                  </a:cubicBezTo>
                  <a:lnTo>
                    <a:pt x="116" y="26"/>
                  </a:lnTo>
                  <a:cubicBezTo>
                    <a:pt x="151" y="26"/>
                    <a:pt x="169" y="45"/>
                    <a:pt x="178" y="80"/>
                  </a:cubicBezTo>
                  <a:close/>
                  <a:moveTo>
                    <a:pt x="373" y="169"/>
                  </a:moveTo>
                  <a:lnTo>
                    <a:pt x="373" y="169"/>
                  </a:lnTo>
                  <a:cubicBezTo>
                    <a:pt x="373" y="98"/>
                    <a:pt x="373" y="98"/>
                    <a:pt x="373" y="98"/>
                  </a:cubicBezTo>
                  <a:cubicBezTo>
                    <a:pt x="319" y="98"/>
                    <a:pt x="319" y="98"/>
                    <a:pt x="319" y="98"/>
                  </a:cubicBezTo>
                  <a:cubicBezTo>
                    <a:pt x="319" y="169"/>
                    <a:pt x="319" y="169"/>
                    <a:pt x="319" y="169"/>
                  </a:cubicBezTo>
                  <a:cubicBezTo>
                    <a:pt x="249" y="169"/>
                    <a:pt x="249" y="169"/>
                    <a:pt x="249" y="169"/>
                  </a:cubicBezTo>
                  <a:cubicBezTo>
                    <a:pt x="249" y="213"/>
                    <a:pt x="249" y="213"/>
                    <a:pt x="249" y="213"/>
                  </a:cubicBezTo>
                  <a:cubicBezTo>
                    <a:pt x="319" y="213"/>
                    <a:pt x="319" y="213"/>
                    <a:pt x="319" y="213"/>
                  </a:cubicBezTo>
                  <a:cubicBezTo>
                    <a:pt x="319" y="292"/>
                    <a:pt x="319" y="292"/>
                    <a:pt x="319" y="292"/>
                  </a:cubicBezTo>
                  <a:cubicBezTo>
                    <a:pt x="373" y="292"/>
                    <a:pt x="373" y="292"/>
                    <a:pt x="373" y="292"/>
                  </a:cubicBezTo>
                  <a:cubicBezTo>
                    <a:pt x="373" y="213"/>
                    <a:pt x="373" y="213"/>
                    <a:pt x="373" y="213"/>
                  </a:cubicBezTo>
                  <a:cubicBezTo>
                    <a:pt x="444" y="213"/>
                    <a:pt x="444" y="213"/>
                    <a:pt x="444" y="213"/>
                  </a:cubicBezTo>
                  <a:cubicBezTo>
                    <a:pt x="444" y="169"/>
                    <a:pt x="444" y="169"/>
                    <a:pt x="444" y="169"/>
                  </a:cubicBezTo>
                  <a:lnTo>
                    <a:pt x="373" y="169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txBody>
            <a:bodyPr wrap="none" lIns="21431" tIns="10716" rIns="21431" bIns="10716" anchor="ctr"/>
            <a:lstStyle/>
            <a:p>
              <a:endParaRPr lang="en-US" sz="1125" dirty="0"/>
            </a:p>
          </p:txBody>
        </p:sp>
        <p:sp>
          <p:nvSpPr>
            <p:cNvPr id="94" name="Oval 93"/>
            <p:cNvSpPr/>
            <p:nvPr/>
          </p:nvSpPr>
          <p:spPr>
            <a:xfrm>
              <a:off x="13421600" y="7257882"/>
              <a:ext cx="379560" cy="379560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  <a:alpha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/>
            </a:p>
          </p:txBody>
        </p:sp>
      </p:grpSp>
      <p:grpSp>
        <p:nvGrpSpPr>
          <p:cNvPr id="95" name="Group 94"/>
          <p:cNvGrpSpPr/>
          <p:nvPr/>
        </p:nvGrpSpPr>
        <p:grpSpPr>
          <a:xfrm>
            <a:off x="10699111" y="6445854"/>
            <a:ext cx="194176" cy="194176"/>
            <a:chOff x="11556938" y="7296986"/>
            <a:chExt cx="340456" cy="340456"/>
          </a:xfrm>
          <a:effectLst>
            <a:outerShdw blurRad="266700" dist="177800" dir="5400000" sx="70000" sy="7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grpSpPr>
        <p:sp>
          <p:nvSpPr>
            <p:cNvPr id="96" name="Oval 95"/>
            <p:cNvSpPr/>
            <p:nvPr/>
          </p:nvSpPr>
          <p:spPr>
            <a:xfrm>
              <a:off x="11556938" y="7296986"/>
              <a:ext cx="340456" cy="340456"/>
            </a:xfrm>
            <a:prstGeom prst="ellipse">
              <a:avLst/>
            </a:prstGeom>
            <a:gradFill>
              <a:gsLst>
                <a:gs pos="100000">
                  <a:schemeClr val="accent1">
                    <a:lumMod val="60000"/>
                    <a:lumOff val="40000"/>
                  </a:schemeClr>
                </a:gs>
                <a:gs pos="0">
                  <a:schemeClr val="accent1"/>
                </a:gs>
              </a:gsLst>
              <a:lin ang="6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/>
            </a:p>
          </p:txBody>
        </p:sp>
        <p:grpSp>
          <p:nvGrpSpPr>
            <p:cNvPr id="97" name="Group 96"/>
            <p:cNvGrpSpPr/>
            <p:nvPr/>
          </p:nvGrpSpPr>
          <p:grpSpPr>
            <a:xfrm>
              <a:off x="11643056" y="7383242"/>
              <a:ext cx="168220" cy="167945"/>
              <a:chOff x="910648" y="5598469"/>
              <a:chExt cx="730034" cy="728842"/>
            </a:xfrm>
            <a:solidFill>
              <a:schemeClr val="bg1"/>
            </a:solidFill>
          </p:grpSpPr>
          <p:grpSp>
            <p:nvGrpSpPr>
              <p:cNvPr id="98" name="Group 97"/>
              <p:cNvGrpSpPr/>
              <p:nvPr/>
            </p:nvGrpSpPr>
            <p:grpSpPr>
              <a:xfrm>
                <a:off x="910648" y="5598469"/>
                <a:ext cx="730034" cy="728842"/>
                <a:chOff x="2110189" y="863994"/>
                <a:chExt cx="724256" cy="723073"/>
              </a:xfrm>
              <a:grpFill/>
            </p:grpSpPr>
            <p:sp>
              <p:nvSpPr>
                <p:cNvPr id="100" name="Freeform 5"/>
                <p:cNvSpPr>
                  <a:spLocks noEditPoints="1"/>
                </p:cNvSpPr>
                <p:nvPr/>
              </p:nvSpPr>
              <p:spPr bwMode="auto">
                <a:xfrm>
                  <a:off x="2110189" y="863994"/>
                  <a:ext cx="724256" cy="723073"/>
                </a:xfrm>
                <a:custGeom>
                  <a:avLst/>
                  <a:gdLst>
                    <a:gd name="T0" fmla="*/ 1263 w 4293"/>
                    <a:gd name="T1" fmla="*/ 4274 h 4286"/>
                    <a:gd name="T2" fmla="*/ 919 w 4293"/>
                    <a:gd name="T3" fmla="*/ 4230 h 4286"/>
                    <a:gd name="T4" fmla="*/ 634 w 4293"/>
                    <a:gd name="T5" fmla="*/ 4126 h 4286"/>
                    <a:gd name="T6" fmla="*/ 360 w 4293"/>
                    <a:gd name="T7" fmla="*/ 3926 h 4286"/>
                    <a:gd name="T8" fmla="*/ 188 w 4293"/>
                    <a:gd name="T9" fmla="*/ 3702 h 4286"/>
                    <a:gd name="T10" fmla="*/ 74 w 4293"/>
                    <a:gd name="T11" fmla="*/ 3430 h 4286"/>
                    <a:gd name="T12" fmla="*/ 14 w 4293"/>
                    <a:gd name="T13" fmla="*/ 3027 h 4286"/>
                    <a:gd name="T14" fmla="*/ 0 w 4293"/>
                    <a:gd name="T15" fmla="*/ 2143 h 4286"/>
                    <a:gd name="T16" fmla="*/ 18 w 4293"/>
                    <a:gd name="T17" fmla="*/ 1183 h 4286"/>
                    <a:gd name="T18" fmla="*/ 92 w 4293"/>
                    <a:gd name="T19" fmla="*/ 796 h 4286"/>
                    <a:gd name="T20" fmla="*/ 216 w 4293"/>
                    <a:gd name="T21" fmla="*/ 536 h 4286"/>
                    <a:gd name="T22" fmla="*/ 404 w 4293"/>
                    <a:gd name="T23" fmla="*/ 318 h 4286"/>
                    <a:gd name="T24" fmla="*/ 686 w 4293"/>
                    <a:gd name="T25" fmla="*/ 134 h 4286"/>
                    <a:gd name="T26" fmla="*/ 981 w 4293"/>
                    <a:gd name="T27" fmla="*/ 44 h 4286"/>
                    <a:gd name="T28" fmla="*/ 1415 w 4293"/>
                    <a:gd name="T29" fmla="*/ 6 h 4286"/>
                    <a:gd name="T30" fmla="*/ 2722 w 4293"/>
                    <a:gd name="T31" fmla="*/ 2 h 4286"/>
                    <a:gd name="T32" fmla="*/ 3248 w 4293"/>
                    <a:gd name="T33" fmla="*/ 32 h 4286"/>
                    <a:gd name="T34" fmla="*/ 3552 w 4293"/>
                    <a:gd name="T35" fmla="*/ 112 h 4286"/>
                    <a:gd name="T36" fmla="*/ 3847 w 4293"/>
                    <a:gd name="T37" fmla="*/ 280 h 4286"/>
                    <a:gd name="T38" fmla="*/ 4045 w 4293"/>
                    <a:gd name="T39" fmla="*/ 490 h 4286"/>
                    <a:gd name="T40" fmla="*/ 4181 w 4293"/>
                    <a:gd name="T41" fmla="*/ 740 h 4286"/>
                    <a:gd name="T42" fmla="*/ 4269 w 4293"/>
                    <a:gd name="T43" fmla="*/ 1111 h 4286"/>
                    <a:gd name="T44" fmla="*/ 4293 w 4293"/>
                    <a:gd name="T45" fmla="*/ 1793 h 4286"/>
                    <a:gd name="T46" fmla="*/ 4281 w 4293"/>
                    <a:gd name="T47" fmla="*/ 3027 h 4286"/>
                    <a:gd name="T48" fmla="*/ 4237 w 4293"/>
                    <a:gd name="T49" fmla="*/ 3370 h 4286"/>
                    <a:gd name="T50" fmla="*/ 4133 w 4293"/>
                    <a:gd name="T51" fmla="*/ 3654 h 4286"/>
                    <a:gd name="T52" fmla="*/ 3933 w 4293"/>
                    <a:gd name="T53" fmla="*/ 3926 h 4286"/>
                    <a:gd name="T54" fmla="*/ 3709 w 4293"/>
                    <a:gd name="T55" fmla="*/ 4100 h 4286"/>
                    <a:gd name="T56" fmla="*/ 3436 w 4293"/>
                    <a:gd name="T57" fmla="*/ 4214 h 4286"/>
                    <a:gd name="T58" fmla="*/ 3032 w 4293"/>
                    <a:gd name="T59" fmla="*/ 4274 h 4286"/>
                    <a:gd name="T60" fmla="*/ 2148 w 4293"/>
                    <a:gd name="T61" fmla="*/ 4286 h 4286"/>
                    <a:gd name="T62" fmla="*/ 1281 w 4293"/>
                    <a:gd name="T63" fmla="*/ 400 h 4286"/>
                    <a:gd name="T64" fmla="*/ 987 w 4293"/>
                    <a:gd name="T65" fmla="*/ 440 h 4286"/>
                    <a:gd name="T66" fmla="*/ 813 w 4293"/>
                    <a:gd name="T67" fmla="*/ 504 h 4286"/>
                    <a:gd name="T68" fmla="*/ 634 w 4293"/>
                    <a:gd name="T69" fmla="*/ 634 h 4286"/>
                    <a:gd name="T70" fmla="*/ 522 w 4293"/>
                    <a:gd name="T71" fmla="*/ 778 h 4286"/>
                    <a:gd name="T72" fmla="*/ 452 w 4293"/>
                    <a:gd name="T73" fmla="*/ 944 h 4286"/>
                    <a:gd name="T74" fmla="*/ 400 w 4293"/>
                    <a:gd name="T75" fmla="*/ 1277 h 4286"/>
                    <a:gd name="T76" fmla="*/ 388 w 4293"/>
                    <a:gd name="T77" fmla="*/ 2143 h 4286"/>
                    <a:gd name="T78" fmla="*/ 406 w 4293"/>
                    <a:gd name="T79" fmla="*/ 3083 h 4286"/>
                    <a:gd name="T80" fmla="*/ 464 w 4293"/>
                    <a:gd name="T81" fmla="*/ 3376 h 4286"/>
                    <a:gd name="T82" fmla="*/ 542 w 4293"/>
                    <a:gd name="T83" fmla="*/ 3538 h 4286"/>
                    <a:gd name="T84" fmla="*/ 662 w 4293"/>
                    <a:gd name="T85" fmla="*/ 3680 h 4286"/>
                    <a:gd name="T86" fmla="*/ 847 w 4293"/>
                    <a:gd name="T87" fmla="*/ 3798 h 4286"/>
                    <a:gd name="T88" fmla="*/ 1031 w 4293"/>
                    <a:gd name="T89" fmla="*/ 3858 h 4286"/>
                    <a:gd name="T90" fmla="*/ 1431 w 4293"/>
                    <a:gd name="T91" fmla="*/ 3892 h 4286"/>
                    <a:gd name="T92" fmla="*/ 2712 w 4293"/>
                    <a:gd name="T93" fmla="*/ 3896 h 4286"/>
                    <a:gd name="T94" fmla="*/ 3212 w 4293"/>
                    <a:gd name="T95" fmla="*/ 3866 h 4286"/>
                    <a:gd name="T96" fmla="*/ 3412 w 4293"/>
                    <a:gd name="T97" fmla="*/ 3812 h 4286"/>
                    <a:gd name="T98" fmla="*/ 3603 w 4293"/>
                    <a:gd name="T99" fmla="*/ 3704 h 4286"/>
                    <a:gd name="T100" fmla="*/ 3733 w 4293"/>
                    <a:gd name="T101" fmla="*/ 3568 h 4286"/>
                    <a:gd name="T102" fmla="*/ 3819 w 4293"/>
                    <a:gd name="T103" fmla="*/ 3406 h 4286"/>
                    <a:gd name="T104" fmla="*/ 3881 w 4293"/>
                    <a:gd name="T105" fmla="*/ 3149 h 4286"/>
                    <a:gd name="T106" fmla="*/ 3905 w 4293"/>
                    <a:gd name="T107" fmla="*/ 2487 h 4286"/>
                    <a:gd name="T108" fmla="*/ 3893 w 4293"/>
                    <a:gd name="T109" fmla="*/ 1277 h 4286"/>
                    <a:gd name="T110" fmla="*/ 3853 w 4293"/>
                    <a:gd name="T111" fmla="*/ 984 h 4286"/>
                    <a:gd name="T112" fmla="*/ 3789 w 4293"/>
                    <a:gd name="T113" fmla="*/ 810 h 4286"/>
                    <a:gd name="T114" fmla="*/ 3659 w 4293"/>
                    <a:gd name="T115" fmla="*/ 634 h 4286"/>
                    <a:gd name="T116" fmla="*/ 3514 w 4293"/>
                    <a:gd name="T117" fmla="*/ 520 h 4286"/>
                    <a:gd name="T118" fmla="*/ 3348 w 4293"/>
                    <a:gd name="T119" fmla="*/ 450 h 4286"/>
                    <a:gd name="T120" fmla="*/ 3014 w 4293"/>
                    <a:gd name="T121" fmla="*/ 400 h 4286"/>
                    <a:gd name="T122" fmla="*/ 2148 w 4293"/>
                    <a:gd name="T123" fmla="*/ 386 h 42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4293" h="4286">
                      <a:moveTo>
                        <a:pt x="2148" y="4286"/>
                      </a:moveTo>
                      <a:lnTo>
                        <a:pt x="2148" y="4286"/>
                      </a:lnTo>
                      <a:lnTo>
                        <a:pt x="1797" y="4286"/>
                      </a:lnTo>
                      <a:lnTo>
                        <a:pt x="1573" y="4284"/>
                      </a:lnTo>
                      <a:lnTo>
                        <a:pt x="1415" y="4280"/>
                      </a:lnTo>
                      <a:lnTo>
                        <a:pt x="1263" y="4274"/>
                      </a:lnTo>
                      <a:lnTo>
                        <a:pt x="1263" y="4274"/>
                      </a:lnTo>
                      <a:lnTo>
                        <a:pt x="1187" y="4270"/>
                      </a:lnTo>
                      <a:lnTo>
                        <a:pt x="1115" y="4262"/>
                      </a:lnTo>
                      <a:lnTo>
                        <a:pt x="1047" y="4254"/>
                      </a:lnTo>
                      <a:lnTo>
                        <a:pt x="981" y="4242"/>
                      </a:lnTo>
                      <a:lnTo>
                        <a:pt x="919" y="4230"/>
                      </a:lnTo>
                      <a:lnTo>
                        <a:pt x="859" y="4214"/>
                      </a:lnTo>
                      <a:lnTo>
                        <a:pt x="799" y="4196"/>
                      </a:lnTo>
                      <a:lnTo>
                        <a:pt x="741" y="4174"/>
                      </a:lnTo>
                      <a:lnTo>
                        <a:pt x="741" y="4174"/>
                      </a:lnTo>
                      <a:lnTo>
                        <a:pt x="686" y="4152"/>
                      </a:lnTo>
                      <a:lnTo>
                        <a:pt x="634" y="4126"/>
                      </a:lnTo>
                      <a:lnTo>
                        <a:pt x="584" y="4100"/>
                      </a:lnTo>
                      <a:lnTo>
                        <a:pt x="536" y="4070"/>
                      </a:lnTo>
                      <a:lnTo>
                        <a:pt x="492" y="4040"/>
                      </a:lnTo>
                      <a:lnTo>
                        <a:pt x="446" y="4004"/>
                      </a:lnTo>
                      <a:lnTo>
                        <a:pt x="404" y="3968"/>
                      </a:lnTo>
                      <a:lnTo>
                        <a:pt x="360" y="3926"/>
                      </a:lnTo>
                      <a:lnTo>
                        <a:pt x="360" y="3926"/>
                      </a:lnTo>
                      <a:lnTo>
                        <a:pt x="320" y="3884"/>
                      </a:lnTo>
                      <a:lnTo>
                        <a:pt x="282" y="3840"/>
                      </a:lnTo>
                      <a:lnTo>
                        <a:pt x="248" y="3796"/>
                      </a:lnTo>
                      <a:lnTo>
                        <a:pt x="216" y="3750"/>
                      </a:lnTo>
                      <a:lnTo>
                        <a:pt x="188" y="3702"/>
                      </a:lnTo>
                      <a:lnTo>
                        <a:pt x="160" y="3654"/>
                      </a:lnTo>
                      <a:lnTo>
                        <a:pt x="136" y="3602"/>
                      </a:lnTo>
                      <a:lnTo>
                        <a:pt x="114" y="3546"/>
                      </a:lnTo>
                      <a:lnTo>
                        <a:pt x="114" y="3546"/>
                      </a:lnTo>
                      <a:lnTo>
                        <a:pt x="92" y="3488"/>
                      </a:lnTo>
                      <a:lnTo>
                        <a:pt x="74" y="3430"/>
                      </a:lnTo>
                      <a:lnTo>
                        <a:pt x="58" y="3370"/>
                      </a:lnTo>
                      <a:lnTo>
                        <a:pt x="44" y="3306"/>
                      </a:lnTo>
                      <a:lnTo>
                        <a:pt x="34" y="3242"/>
                      </a:lnTo>
                      <a:lnTo>
                        <a:pt x="24" y="3175"/>
                      </a:lnTo>
                      <a:lnTo>
                        <a:pt x="18" y="3103"/>
                      </a:lnTo>
                      <a:lnTo>
                        <a:pt x="14" y="3027"/>
                      </a:lnTo>
                      <a:lnTo>
                        <a:pt x="14" y="3027"/>
                      </a:lnTo>
                      <a:lnTo>
                        <a:pt x="8" y="2873"/>
                      </a:lnTo>
                      <a:lnTo>
                        <a:pt x="4" y="2717"/>
                      </a:lnTo>
                      <a:lnTo>
                        <a:pt x="2" y="2493"/>
                      </a:lnTo>
                      <a:lnTo>
                        <a:pt x="0" y="2143"/>
                      </a:lnTo>
                      <a:lnTo>
                        <a:pt x="0" y="2143"/>
                      </a:lnTo>
                      <a:lnTo>
                        <a:pt x="2" y="1793"/>
                      </a:lnTo>
                      <a:lnTo>
                        <a:pt x="4" y="1569"/>
                      </a:lnTo>
                      <a:lnTo>
                        <a:pt x="8" y="1411"/>
                      </a:lnTo>
                      <a:lnTo>
                        <a:pt x="14" y="1259"/>
                      </a:lnTo>
                      <a:lnTo>
                        <a:pt x="14" y="1259"/>
                      </a:lnTo>
                      <a:lnTo>
                        <a:pt x="18" y="1183"/>
                      </a:lnTo>
                      <a:lnTo>
                        <a:pt x="24" y="1111"/>
                      </a:lnTo>
                      <a:lnTo>
                        <a:pt x="34" y="1044"/>
                      </a:lnTo>
                      <a:lnTo>
                        <a:pt x="44" y="980"/>
                      </a:lnTo>
                      <a:lnTo>
                        <a:pt x="58" y="916"/>
                      </a:lnTo>
                      <a:lnTo>
                        <a:pt x="74" y="856"/>
                      </a:lnTo>
                      <a:lnTo>
                        <a:pt x="92" y="796"/>
                      </a:lnTo>
                      <a:lnTo>
                        <a:pt x="114" y="740"/>
                      </a:lnTo>
                      <a:lnTo>
                        <a:pt x="114" y="740"/>
                      </a:lnTo>
                      <a:lnTo>
                        <a:pt x="136" y="684"/>
                      </a:lnTo>
                      <a:lnTo>
                        <a:pt x="160" y="632"/>
                      </a:lnTo>
                      <a:lnTo>
                        <a:pt x="188" y="582"/>
                      </a:lnTo>
                      <a:lnTo>
                        <a:pt x="216" y="536"/>
                      </a:lnTo>
                      <a:lnTo>
                        <a:pt x="248" y="490"/>
                      </a:lnTo>
                      <a:lnTo>
                        <a:pt x="282" y="444"/>
                      </a:lnTo>
                      <a:lnTo>
                        <a:pt x="320" y="402"/>
                      </a:lnTo>
                      <a:lnTo>
                        <a:pt x="360" y="360"/>
                      </a:lnTo>
                      <a:lnTo>
                        <a:pt x="360" y="360"/>
                      </a:lnTo>
                      <a:lnTo>
                        <a:pt x="404" y="318"/>
                      </a:lnTo>
                      <a:lnTo>
                        <a:pt x="446" y="280"/>
                      </a:lnTo>
                      <a:lnTo>
                        <a:pt x="492" y="246"/>
                      </a:lnTo>
                      <a:lnTo>
                        <a:pt x="536" y="214"/>
                      </a:lnTo>
                      <a:lnTo>
                        <a:pt x="584" y="186"/>
                      </a:lnTo>
                      <a:lnTo>
                        <a:pt x="634" y="158"/>
                      </a:lnTo>
                      <a:lnTo>
                        <a:pt x="686" y="134"/>
                      </a:lnTo>
                      <a:lnTo>
                        <a:pt x="741" y="112"/>
                      </a:lnTo>
                      <a:lnTo>
                        <a:pt x="741" y="112"/>
                      </a:lnTo>
                      <a:lnTo>
                        <a:pt x="799" y="90"/>
                      </a:lnTo>
                      <a:lnTo>
                        <a:pt x="859" y="72"/>
                      </a:lnTo>
                      <a:lnTo>
                        <a:pt x="919" y="56"/>
                      </a:lnTo>
                      <a:lnTo>
                        <a:pt x="981" y="44"/>
                      </a:lnTo>
                      <a:lnTo>
                        <a:pt x="1047" y="32"/>
                      </a:lnTo>
                      <a:lnTo>
                        <a:pt x="1115" y="24"/>
                      </a:lnTo>
                      <a:lnTo>
                        <a:pt x="1187" y="16"/>
                      </a:lnTo>
                      <a:lnTo>
                        <a:pt x="1263" y="12"/>
                      </a:lnTo>
                      <a:lnTo>
                        <a:pt x="1263" y="12"/>
                      </a:lnTo>
                      <a:lnTo>
                        <a:pt x="1415" y="6"/>
                      </a:lnTo>
                      <a:lnTo>
                        <a:pt x="1573" y="2"/>
                      </a:lnTo>
                      <a:lnTo>
                        <a:pt x="1795" y="0"/>
                      </a:lnTo>
                      <a:lnTo>
                        <a:pt x="2148" y="0"/>
                      </a:lnTo>
                      <a:lnTo>
                        <a:pt x="2148" y="0"/>
                      </a:lnTo>
                      <a:lnTo>
                        <a:pt x="2498" y="0"/>
                      </a:lnTo>
                      <a:lnTo>
                        <a:pt x="2722" y="2"/>
                      </a:lnTo>
                      <a:lnTo>
                        <a:pt x="2878" y="6"/>
                      </a:lnTo>
                      <a:lnTo>
                        <a:pt x="3032" y="12"/>
                      </a:lnTo>
                      <a:lnTo>
                        <a:pt x="3032" y="12"/>
                      </a:lnTo>
                      <a:lnTo>
                        <a:pt x="3108" y="16"/>
                      </a:lnTo>
                      <a:lnTo>
                        <a:pt x="3178" y="24"/>
                      </a:lnTo>
                      <a:lnTo>
                        <a:pt x="3248" y="32"/>
                      </a:lnTo>
                      <a:lnTo>
                        <a:pt x="3312" y="44"/>
                      </a:lnTo>
                      <a:lnTo>
                        <a:pt x="3374" y="56"/>
                      </a:lnTo>
                      <a:lnTo>
                        <a:pt x="3436" y="72"/>
                      </a:lnTo>
                      <a:lnTo>
                        <a:pt x="3494" y="90"/>
                      </a:lnTo>
                      <a:lnTo>
                        <a:pt x="3552" y="112"/>
                      </a:lnTo>
                      <a:lnTo>
                        <a:pt x="3552" y="112"/>
                      </a:lnTo>
                      <a:lnTo>
                        <a:pt x="3609" y="134"/>
                      </a:lnTo>
                      <a:lnTo>
                        <a:pt x="3661" y="158"/>
                      </a:lnTo>
                      <a:lnTo>
                        <a:pt x="3709" y="186"/>
                      </a:lnTo>
                      <a:lnTo>
                        <a:pt x="3757" y="214"/>
                      </a:lnTo>
                      <a:lnTo>
                        <a:pt x="3803" y="246"/>
                      </a:lnTo>
                      <a:lnTo>
                        <a:pt x="3847" y="280"/>
                      </a:lnTo>
                      <a:lnTo>
                        <a:pt x="3891" y="318"/>
                      </a:lnTo>
                      <a:lnTo>
                        <a:pt x="3933" y="360"/>
                      </a:lnTo>
                      <a:lnTo>
                        <a:pt x="3933" y="360"/>
                      </a:lnTo>
                      <a:lnTo>
                        <a:pt x="3973" y="402"/>
                      </a:lnTo>
                      <a:lnTo>
                        <a:pt x="4011" y="444"/>
                      </a:lnTo>
                      <a:lnTo>
                        <a:pt x="4045" y="490"/>
                      </a:lnTo>
                      <a:lnTo>
                        <a:pt x="4077" y="536"/>
                      </a:lnTo>
                      <a:lnTo>
                        <a:pt x="4107" y="582"/>
                      </a:lnTo>
                      <a:lnTo>
                        <a:pt x="4133" y="632"/>
                      </a:lnTo>
                      <a:lnTo>
                        <a:pt x="4159" y="684"/>
                      </a:lnTo>
                      <a:lnTo>
                        <a:pt x="4181" y="740"/>
                      </a:lnTo>
                      <a:lnTo>
                        <a:pt x="4181" y="740"/>
                      </a:lnTo>
                      <a:lnTo>
                        <a:pt x="4201" y="796"/>
                      </a:lnTo>
                      <a:lnTo>
                        <a:pt x="4221" y="856"/>
                      </a:lnTo>
                      <a:lnTo>
                        <a:pt x="4237" y="916"/>
                      </a:lnTo>
                      <a:lnTo>
                        <a:pt x="4249" y="980"/>
                      </a:lnTo>
                      <a:lnTo>
                        <a:pt x="4261" y="1044"/>
                      </a:lnTo>
                      <a:lnTo>
                        <a:pt x="4269" y="1111"/>
                      </a:lnTo>
                      <a:lnTo>
                        <a:pt x="4275" y="1183"/>
                      </a:lnTo>
                      <a:lnTo>
                        <a:pt x="4281" y="1259"/>
                      </a:lnTo>
                      <a:lnTo>
                        <a:pt x="4281" y="1259"/>
                      </a:lnTo>
                      <a:lnTo>
                        <a:pt x="4287" y="1411"/>
                      </a:lnTo>
                      <a:lnTo>
                        <a:pt x="4291" y="1569"/>
                      </a:lnTo>
                      <a:lnTo>
                        <a:pt x="4293" y="1793"/>
                      </a:lnTo>
                      <a:lnTo>
                        <a:pt x="4293" y="2143"/>
                      </a:lnTo>
                      <a:lnTo>
                        <a:pt x="4293" y="2143"/>
                      </a:lnTo>
                      <a:lnTo>
                        <a:pt x="4293" y="2493"/>
                      </a:lnTo>
                      <a:lnTo>
                        <a:pt x="4291" y="2717"/>
                      </a:lnTo>
                      <a:lnTo>
                        <a:pt x="4287" y="2873"/>
                      </a:lnTo>
                      <a:lnTo>
                        <a:pt x="4281" y="3027"/>
                      </a:lnTo>
                      <a:lnTo>
                        <a:pt x="4281" y="3027"/>
                      </a:lnTo>
                      <a:lnTo>
                        <a:pt x="4275" y="3103"/>
                      </a:lnTo>
                      <a:lnTo>
                        <a:pt x="4269" y="3175"/>
                      </a:lnTo>
                      <a:lnTo>
                        <a:pt x="4261" y="3242"/>
                      </a:lnTo>
                      <a:lnTo>
                        <a:pt x="4249" y="3306"/>
                      </a:lnTo>
                      <a:lnTo>
                        <a:pt x="4237" y="3370"/>
                      </a:lnTo>
                      <a:lnTo>
                        <a:pt x="4221" y="3430"/>
                      </a:lnTo>
                      <a:lnTo>
                        <a:pt x="4201" y="3488"/>
                      </a:lnTo>
                      <a:lnTo>
                        <a:pt x="4181" y="3546"/>
                      </a:lnTo>
                      <a:lnTo>
                        <a:pt x="4181" y="3546"/>
                      </a:lnTo>
                      <a:lnTo>
                        <a:pt x="4159" y="3602"/>
                      </a:lnTo>
                      <a:lnTo>
                        <a:pt x="4133" y="3654"/>
                      </a:lnTo>
                      <a:lnTo>
                        <a:pt x="4107" y="3702"/>
                      </a:lnTo>
                      <a:lnTo>
                        <a:pt x="4077" y="3750"/>
                      </a:lnTo>
                      <a:lnTo>
                        <a:pt x="4045" y="3796"/>
                      </a:lnTo>
                      <a:lnTo>
                        <a:pt x="4011" y="3840"/>
                      </a:lnTo>
                      <a:lnTo>
                        <a:pt x="3975" y="3884"/>
                      </a:lnTo>
                      <a:lnTo>
                        <a:pt x="3933" y="3926"/>
                      </a:lnTo>
                      <a:lnTo>
                        <a:pt x="3933" y="3926"/>
                      </a:lnTo>
                      <a:lnTo>
                        <a:pt x="3891" y="3968"/>
                      </a:lnTo>
                      <a:lnTo>
                        <a:pt x="3847" y="4004"/>
                      </a:lnTo>
                      <a:lnTo>
                        <a:pt x="3803" y="4040"/>
                      </a:lnTo>
                      <a:lnTo>
                        <a:pt x="3757" y="4070"/>
                      </a:lnTo>
                      <a:lnTo>
                        <a:pt x="3709" y="4100"/>
                      </a:lnTo>
                      <a:lnTo>
                        <a:pt x="3661" y="4126"/>
                      </a:lnTo>
                      <a:lnTo>
                        <a:pt x="3609" y="4152"/>
                      </a:lnTo>
                      <a:lnTo>
                        <a:pt x="3552" y="4174"/>
                      </a:lnTo>
                      <a:lnTo>
                        <a:pt x="3552" y="4174"/>
                      </a:lnTo>
                      <a:lnTo>
                        <a:pt x="3494" y="4196"/>
                      </a:lnTo>
                      <a:lnTo>
                        <a:pt x="3436" y="4214"/>
                      </a:lnTo>
                      <a:lnTo>
                        <a:pt x="3374" y="4230"/>
                      </a:lnTo>
                      <a:lnTo>
                        <a:pt x="3312" y="4242"/>
                      </a:lnTo>
                      <a:lnTo>
                        <a:pt x="3248" y="4254"/>
                      </a:lnTo>
                      <a:lnTo>
                        <a:pt x="3178" y="4262"/>
                      </a:lnTo>
                      <a:lnTo>
                        <a:pt x="3108" y="4270"/>
                      </a:lnTo>
                      <a:lnTo>
                        <a:pt x="3032" y="4274"/>
                      </a:lnTo>
                      <a:lnTo>
                        <a:pt x="3032" y="4274"/>
                      </a:lnTo>
                      <a:lnTo>
                        <a:pt x="2878" y="4280"/>
                      </a:lnTo>
                      <a:lnTo>
                        <a:pt x="2722" y="4284"/>
                      </a:lnTo>
                      <a:lnTo>
                        <a:pt x="2498" y="4286"/>
                      </a:lnTo>
                      <a:lnTo>
                        <a:pt x="2148" y="4286"/>
                      </a:lnTo>
                      <a:lnTo>
                        <a:pt x="2148" y="4286"/>
                      </a:lnTo>
                      <a:close/>
                      <a:moveTo>
                        <a:pt x="2148" y="386"/>
                      </a:moveTo>
                      <a:lnTo>
                        <a:pt x="2148" y="386"/>
                      </a:lnTo>
                      <a:lnTo>
                        <a:pt x="1801" y="388"/>
                      </a:lnTo>
                      <a:lnTo>
                        <a:pt x="1583" y="388"/>
                      </a:lnTo>
                      <a:lnTo>
                        <a:pt x="1431" y="392"/>
                      </a:lnTo>
                      <a:lnTo>
                        <a:pt x="1281" y="400"/>
                      </a:lnTo>
                      <a:lnTo>
                        <a:pt x="1281" y="400"/>
                      </a:lnTo>
                      <a:lnTo>
                        <a:pt x="1207" y="404"/>
                      </a:lnTo>
                      <a:lnTo>
                        <a:pt x="1141" y="410"/>
                      </a:lnTo>
                      <a:lnTo>
                        <a:pt x="1083" y="418"/>
                      </a:lnTo>
                      <a:lnTo>
                        <a:pt x="1031" y="428"/>
                      </a:lnTo>
                      <a:lnTo>
                        <a:pt x="987" y="440"/>
                      </a:lnTo>
                      <a:lnTo>
                        <a:pt x="947" y="450"/>
                      </a:lnTo>
                      <a:lnTo>
                        <a:pt x="913" y="462"/>
                      </a:lnTo>
                      <a:lnTo>
                        <a:pt x="883" y="472"/>
                      </a:lnTo>
                      <a:lnTo>
                        <a:pt x="883" y="472"/>
                      </a:lnTo>
                      <a:lnTo>
                        <a:pt x="845" y="488"/>
                      </a:lnTo>
                      <a:lnTo>
                        <a:pt x="813" y="504"/>
                      </a:lnTo>
                      <a:lnTo>
                        <a:pt x="781" y="520"/>
                      </a:lnTo>
                      <a:lnTo>
                        <a:pt x="749" y="540"/>
                      </a:lnTo>
                      <a:lnTo>
                        <a:pt x="721" y="560"/>
                      </a:lnTo>
                      <a:lnTo>
                        <a:pt x="690" y="582"/>
                      </a:lnTo>
                      <a:lnTo>
                        <a:pt x="662" y="606"/>
                      </a:lnTo>
                      <a:lnTo>
                        <a:pt x="634" y="634"/>
                      </a:lnTo>
                      <a:lnTo>
                        <a:pt x="634" y="634"/>
                      </a:lnTo>
                      <a:lnTo>
                        <a:pt x="608" y="662"/>
                      </a:lnTo>
                      <a:lnTo>
                        <a:pt x="584" y="690"/>
                      </a:lnTo>
                      <a:lnTo>
                        <a:pt x="562" y="718"/>
                      </a:lnTo>
                      <a:lnTo>
                        <a:pt x="542" y="746"/>
                      </a:lnTo>
                      <a:lnTo>
                        <a:pt x="522" y="778"/>
                      </a:lnTo>
                      <a:lnTo>
                        <a:pt x="506" y="810"/>
                      </a:lnTo>
                      <a:lnTo>
                        <a:pt x="490" y="844"/>
                      </a:lnTo>
                      <a:lnTo>
                        <a:pt x="474" y="880"/>
                      </a:lnTo>
                      <a:lnTo>
                        <a:pt x="474" y="880"/>
                      </a:lnTo>
                      <a:lnTo>
                        <a:pt x="464" y="910"/>
                      </a:lnTo>
                      <a:lnTo>
                        <a:pt x="452" y="944"/>
                      </a:lnTo>
                      <a:lnTo>
                        <a:pt x="440" y="984"/>
                      </a:lnTo>
                      <a:lnTo>
                        <a:pt x="430" y="1028"/>
                      </a:lnTo>
                      <a:lnTo>
                        <a:pt x="420" y="1079"/>
                      </a:lnTo>
                      <a:lnTo>
                        <a:pt x="412" y="1137"/>
                      </a:lnTo>
                      <a:lnTo>
                        <a:pt x="406" y="1203"/>
                      </a:lnTo>
                      <a:lnTo>
                        <a:pt x="400" y="1277"/>
                      </a:lnTo>
                      <a:lnTo>
                        <a:pt x="400" y="1277"/>
                      </a:lnTo>
                      <a:lnTo>
                        <a:pt x="394" y="1427"/>
                      </a:lnTo>
                      <a:lnTo>
                        <a:pt x="390" y="1579"/>
                      </a:lnTo>
                      <a:lnTo>
                        <a:pt x="388" y="1797"/>
                      </a:lnTo>
                      <a:lnTo>
                        <a:pt x="388" y="2143"/>
                      </a:lnTo>
                      <a:lnTo>
                        <a:pt x="388" y="2143"/>
                      </a:lnTo>
                      <a:lnTo>
                        <a:pt x="388" y="2489"/>
                      </a:lnTo>
                      <a:lnTo>
                        <a:pt x="390" y="2707"/>
                      </a:lnTo>
                      <a:lnTo>
                        <a:pt x="394" y="2859"/>
                      </a:lnTo>
                      <a:lnTo>
                        <a:pt x="400" y="3009"/>
                      </a:lnTo>
                      <a:lnTo>
                        <a:pt x="400" y="3009"/>
                      </a:lnTo>
                      <a:lnTo>
                        <a:pt x="406" y="3083"/>
                      </a:lnTo>
                      <a:lnTo>
                        <a:pt x="412" y="3149"/>
                      </a:lnTo>
                      <a:lnTo>
                        <a:pt x="420" y="3207"/>
                      </a:lnTo>
                      <a:lnTo>
                        <a:pt x="430" y="3258"/>
                      </a:lnTo>
                      <a:lnTo>
                        <a:pt x="440" y="3302"/>
                      </a:lnTo>
                      <a:lnTo>
                        <a:pt x="452" y="3342"/>
                      </a:lnTo>
                      <a:lnTo>
                        <a:pt x="464" y="3376"/>
                      </a:lnTo>
                      <a:lnTo>
                        <a:pt x="474" y="3406"/>
                      </a:lnTo>
                      <a:lnTo>
                        <a:pt x="474" y="3406"/>
                      </a:lnTo>
                      <a:lnTo>
                        <a:pt x="490" y="3442"/>
                      </a:lnTo>
                      <a:lnTo>
                        <a:pt x="506" y="3476"/>
                      </a:lnTo>
                      <a:lnTo>
                        <a:pt x="522" y="3508"/>
                      </a:lnTo>
                      <a:lnTo>
                        <a:pt x="542" y="3538"/>
                      </a:lnTo>
                      <a:lnTo>
                        <a:pt x="562" y="3568"/>
                      </a:lnTo>
                      <a:lnTo>
                        <a:pt x="584" y="3596"/>
                      </a:lnTo>
                      <a:lnTo>
                        <a:pt x="608" y="3624"/>
                      </a:lnTo>
                      <a:lnTo>
                        <a:pt x="634" y="3652"/>
                      </a:lnTo>
                      <a:lnTo>
                        <a:pt x="634" y="3652"/>
                      </a:lnTo>
                      <a:lnTo>
                        <a:pt x="662" y="3680"/>
                      </a:lnTo>
                      <a:lnTo>
                        <a:pt x="690" y="3704"/>
                      </a:lnTo>
                      <a:lnTo>
                        <a:pt x="721" y="3726"/>
                      </a:lnTo>
                      <a:lnTo>
                        <a:pt x="749" y="3746"/>
                      </a:lnTo>
                      <a:lnTo>
                        <a:pt x="781" y="3764"/>
                      </a:lnTo>
                      <a:lnTo>
                        <a:pt x="813" y="3782"/>
                      </a:lnTo>
                      <a:lnTo>
                        <a:pt x="847" y="3798"/>
                      </a:lnTo>
                      <a:lnTo>
                        <a:pt x="883" y="3812"/>
                      </a:lnTo>
                      <a:lnTo>
                        <a:pt x="883" y="3812"/>
                      </a:lnTo>
                      <a:lnTo>
                        <a:pt x="913" y="3824"/>
                      </a:lnTo>
                      <a:lnTo>
                        <a:pt x="947" y="3836"/>
                      </a:lnTo>
                      <a:lnTo>
                        <a:pt x="987" y="3846"/>
                      </a:lnTo>
                      <a:lnTo>
                        <a:pt x="1031" y="3858"/>
                      </a:lnTo>
                      <a:lnTo>
                        <a:pt x="1083" y="3866"/>
                      </a:lnTo>
                      <a:lnTo>
                        <a:pt x="1141" y="3876"/>
                      </a:lnTo>
                      <a:lnTo>
                        <a:pt x="1207" y="3882"/>
                      </a:lnTo>
                      <a:lnTo>
                        <a:pt x="1281" y="3886"/>
                      </a:lnTo>
                      <a:lnTo>
                        <a:pt x="1281" y="3886"/>
                      </a:lnTo>
                      <a:lnTo>
                        <a:pt x="1431" y="3892"/>
                      </a:lnTo>
                      <a:lnTo>
                        <a:pt x="1583" y="3896"/>
                      </a:lnTo>
                      <a:lnTo>
                        <a:pt x="1801" y="3898"/>
                      </a:lnTo>
                      <a:lnTo>
                        <a:pt x="2148" y="3900"/>
                      </a:lnTo>
                      <a:lnTo>
                        <a:pt x="2148" y="3900"/>
                      </a:lnTo>
                      <a:lnTo>
                        <a:pt x="2492" y="3898"/>
                      </a:lnTo>
                      <a:lnTo>
                        <a:pt x="2712" y="3896"/>
                      </a:lnTo>
                      <a:lnTo>
                        <a:pt x="2864" y="3892"/>
                      </a:lnTo>
                      <a:lnTo>
                        <a:pt x="3014" y="3886"/>
                      </a:lnTo>
                      <a:lnTo>
                        <a:pt x="3014" y="3886"/>
                      </a:lnTo>
                      <a:lnTo>
                        <a:pt x="3088" y="3882"/>
                      </a:lnTo>
                      <a:lnTo>
                        <a:pt x="3154" y="3876"/>
                      </a:lnTo>
                      <a:lnTo>
                        <a:pt x="3212" y="3866"/>
                      </a:lnTo>
                      <a:lnTo>
                        <a:pt x="3264" y="3858"/>
                      </a:lnTo>
                      <a:lnTo>
                        <a:pt x="3308" y="3846"/>
                      </a:lnTo>
                      <a:lnTo>
                        <a:pt x="3348" y="3836"/>
                      </a:lnTo>
                      <a:lnTo>
                        <a:pt x="3382" y="3824"/>
                      </a:lnTo>
                      <a:lnTo>
                        <a:pt x="3412" y="3812"/>
                      </a:lnTo>
                      <a:lnTo>
                        <a:pt x="3412" y="3812"/>
                      </a:lnTo>
                      <a:lnTo>
                        <a:pt x="3448" y="3798"/>
                      </a:lnTo>
                      <a:lnTo>
                        <a:pt x="3482" y="3782"/>
                      </a:lnTo>
                      <a:lnTo>
                        <a:pt x="3514" y="3764"/>
                      </a:lnTo>
                      <a:lnTo>
                        <a:pt x="3544" y="3746"/>
                      </a:lnTo>
                      <a:lnTo>
                        <a:pt x="3574" y="3726"/>
                      </a:lnTo>
                      <a:lnTo>
                        <a:pt x="3603" y="3704"/>
                      </a:lnTo>
                      <a:lnTo>
                        <a:pt x="3631" y="3680"/>
                      </a:lnTo>
                      <a:lnTo>
                        <a:pt x="3659" y="3652"/>
                      </a:lnTo>
                      <a:lnTo>
                        <a:pt x="3659" y="3652"/>
                      </a:lnTo>
                      <a:lnTo>
                        <a:pt x="3687" y="3624"/>
                      </a:lnTo>
                      <a:lnTo>
                        <a:pt x="3711" y="3596"/>
                      </a:lnTo>
                      <a:lnTo>
                        <a:pt x="3733" y="3568"/>
                      </a:lnTo>
                      <a:lnTo>
                        <a:pt x="3753" y="3538"/>
                      </a:lnTo>
                      <a:lnTo>
                        <a:pt x="3771" y="3508"/>
                      </a:lnTo>
                      <a:lnTo>
                        <a:pt x="3789" y="3476"/>
                      </a:lnTo>
                      <a:lnTo>
                        <a:pt x="3805" y="3442"/>
                      </a:lnTo>
                      <a:lnTo>
                        <a:pt x="3819" y="3406"/>
                      </a:lnTo>
                      <a:lnTo>
                        <a:pt x="3819" y="3406"/>
                      </a:lnTo>
                      <a:lnTo>
                        <a:pt x="3831" y="3376"/>
                      </a:lnTo>
                      <a:lnTo>
                        <a:pt x="3843" y="3342"/>
                      </a:lnTo>
                      <a:lnTo>
                        <a:pt x="3853" y="3302"/>
                      </a:lnTo>
                      <a:lnTo>
                        <a:pt x="3863" y="3258"/>
                      </a:lnTo>
                      <a:lnTo>
                        <a:pt x="3873" y="3207"/>
                      </a:lnTo>
                      <a:lnTo>
                        <a:pt x="3881" y="3149"/>
                      </a:lnTo>
                      <a:lnTo>
                        <a:pt x="3889" y="3083"/>
                      </a:lnTo>
                      <a:lnTo>
                        <a:pt x="3893" y="3009"/>
                      </a:lnTo>
                      <a:lnTo>
                        <a:pt x="3893" y="3009"/>
                      </a:lnTo>
                      <a:lnTo>
                        <a:pt x="3899" y="2859"/>
                      </a:lnTo>
                      <a:lnTo>
                        <a:pt x="3903" y="2705"/>
                      </a:lnTo>
                      <a:lnTo>
                        <a:pt x="3905" y="2487"/>
                      </a:lnTo>
                      <a:lnTo>
                        <a:pt x="3905" y="2143"/>
                      </a:lnTo>
                      <a:lnTo>
                        <a:pt x="3905" y="2143"/>
                      </a:lnTo>
                      <a:lnTo>
                        <a:pt x="3905" y="1797"/>
                      </a:lnTo>
                      <a:lnTo>
                        <a:pt x="3903" y="1579"/>
                      </a:lnTo>
                      <a:lnTo>
                        <a:pt x="3899" y="1427"/>
                      </a:lnTo>
                      <a:lnTo>
                        <a:pt x="3893" y="1277"/>
                      </a:lnTo>
                      <a:lnTo>
                        <a:pt x="3893" y="1277"/>
                      </a:lnTo>
                      <a:lnTo>
                        <a:pt x="3889" y="1203"/>
                      </a:lnTo>
                      <a:lnTo>
                        <a:pt x="3881" y="1137"/>
                      </a:lnTo>
                      <a:lnTo>
                        <a:pt x="3873" y="1079"/>
                      </a:lnTo>
                      <a:lnTo>
                        <a:pt x="3863" y="1028"/>
                      </a:lnTo>
                      <a:lnTo>
                        <a:pt x="3853" y="984"/>
                      </a:lnTo>
                      <a:lnTo>
                        <a:pt x="3843" y="944"/>
                      </a:lnTo>
                      <a:lnTo>
                        <a:pt x="3831" y="910"/>
                      </a:lnTo>
                      <a:lnTo>
                        <a:pt x="3819" y="880"/>
                      </a:lnTo>
                      <a:lnTo>
                        <a:pt x="3819" y="880"/>
                      </a:lnTo>
                      <a:lnTo>
                        <a:pt x="3805" y="844"/>
                      </a:lnTo>
                      <a:lnTo>
                        <a:pt x="3789" y="810"/>
                      </a:lnTo>
                      <a:lnTo>
                        <a:pt x="3771" y="778"/>
                      </a:lnTo>
                      <a:lnTo>
                        <a:pt x="3753" y="746"/>
                      </a:lnTo>
                      <a:lnTo>
                        <a:pt x="3733" y="718"/>
                      </a:lnTo>
                      <a:lnTo>
                        <a:pt x="3711" y="690"/>
                      </a:lnTo>
                      <a:lnTo>
                        <a:pt x="3687" y="662"/>
                      </a:lnTo>
                      <a:lnTo>
                        <a:pt x="3659" y="634"/>
                      </a:lnTo>
                      <a:lnTo>
                        <a:pt x="3659" y="634"/>
                      </a:lnTo>
                      <a:lnTo>
                        <a:pt x="3631" y="606"/>
                      </a:lnTo>
                      <a:lnTo>
                        <a:pt x="3603" y="582"/>
                      </a:lnTo>
                      <a:lnTo>
                        <a:pt x="3574" y="560"/>
                      </a:lnTo>
                      <a:lnTo>
                        <a:pt x="3544" y="540"/>
                      </a:lnTo>
                      <a:lnTo>
                        <a:pt x="3514" y="520"/>
                      </a:lnTo>
                      <a:lnTo>
                        <a:pt x="3482" y="504"/>
                      </a:lnTo>
                      <a:lnTo>
                        <a:pt x="3448" y="488"/>
                      </a:lnTo>
                      <a:lnTo>
                        <a:pt x="3412" y="472"/>
                      </a:lnTo>
                      <a:lnTo>
                        <a:pt x="3412" y="472"/>
                      </a:lnTo>
                      <a:lnTo>
                        <a:pt x="3382" y="462"/>
                      </a:lnTo>
                      <a:lnTo>
                        <a:pt x="3348" y="450"/>
                      </a:lnTo>
                      <a:lnTo>
                        <a:pt x="3308" y="440"/>
                      </a:lnTo>
                      <a:lnTo>
                        <a:pt x="3264" y="428"/>
                      </a:lnTo>
                      <a:lnTo>
                        <a:pt x="3212" y="418"/>
                      </a:lnTo>
                      <a:lnTo>
                        <a:pt x="3154" y="410"/>
                      </a:lnTo>
                      <a:lnTo>
                        <a:pt x="3088" y="404"/>
                      </a:lnTo>
                      <a:lnTo>
                        <a:pt x="3014" y="400"/>
                      </a:lnTo>
                      <a:lnTo>
                        <a:pt x="3014" y="400"/>
                      </a:lnTo>
                      <a:lnTo>
                        <a:pt x="2864" y="392"/>
                      </a:lnTo>
                      <a:lnTo>
                        <a:pt x="2712" y="388"/>
                      </a:lnTo>
                      <a:lnTo>
                        <a:pt x="2492" y="388"/>
                      </a:lnTo>
                      <a:lnTo>
                        <a:pt x="2148" y="386"/>
                      </a:lnTo>
                      <a:lnTo>
                        <a:pt x="2148" y="38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57150" tIns="28575" rIns="57150" bIns="28575" numCol="1" anchor="t" anchorCtr="0" compatLnSpc="1"/>
                <a:lstStyle/>
                <a:p>
                  <a:endParaRPr lang="id-ID" sz="1125"/>
                </a:p>
              </p:txBody>
            </p:sp>
            <p:sp>
              <p:nvSpPr>
                <p:cNvPr id="101" name="Freeform 10"/>
                <p:cNvSpPr/>
                <p:nvPr/>
              </p:nvSpPr>
              <p:spPr bwMode="auto">
                <a:xfrm>
                  <a:off x="2622044" y="989172"/>
                  <a:ext cx="87052" cy="86546"/>
                </a:xfrm>
                <a:custGeom>
                  <a:avLst/>
                  <a:gdLst>
                    <a:gd name="T0" fmla="*/ 516 w 516"/>
                    <a:gd name="T1" fmla="*/ 258 h 513"/>
                    <a:gd name="T2" fmla="*/ 510 w 516"/>
                    <a:gd name="T3" fmla="*/ 310 h 513"/>
                    <a:gd name="T4" fmla="*/ 496 w 516"/>
                    <a:gd name="T5" fmla="*/ 357 h 513"/>
                    <a:gd name="T6" fmla="*/ 472 w 516"/>
                    <a:gd name="T7" fmla="*/ 401 h 513"/>
                    <a:gd name="T8" fmla="*/ 440 w 516"/>
                    <a:gd name="T9" fmla="*/ 439 h 513"/>
                    <a:gd name="T10" fmla="*/ 402 w 516"/>
                    <a:gd name="T11" fmla="*/ 469 h 513"/>
                    <a:gd name="T12" fmla="*/ 358 w 516"/>
                    <a:gd name="T13" fmla="*/ 493 h 513"/>
                    <a:gd name="T14" fmla="*/ 310 w 516"/>
                    <a:gd name="T15" fmla="*/ 509 h 513"/>
                    <a:gd name="T16" fmla="*/ 258 w 516"/>
                    <a:gd name="T17" fmla="*/ 513 h 513"/>
                    <a:gd name="T18" fmla="*/ 232 w 516"/>
                    <a:gd name="T19" fmla="*/ 513 h 513"/>
                    <a:gd name="T20" fmla="*/ 182 w 516"/>
                    <a:gd name="T21" fmla="*/ 501 h 513"/>
                    <a:gd name="T22" fmla="*/ 136 w 516"/>
                    <a:gd name="T23" fmla="*/ 483 h 513"/>
                    <a:gd name="T24" fmla="*/ 94 w 516"/>
                    <a:gd name="T25" fmla="*/ 455 h 513"/>
                    <a:gd name="T26" fmla="*/ 60 w 516"/>
                    <a:gd name="T27" fmla="*/ 419 h 513"/>
                    <a:gd name="T28" fmla="*/ 32 w 516"/>
                    <a:gd name="T29" fmla="*/ 379 h 513"/>
                    <a:gd name="T30" fmla="*/ 12 w 516"/>
                    <a:gd name="T31" fmla="*/ 333 h 513"/>
                    <a:gd name="T32" fmla="*/ 2 w 516"/>
                    <a:gd name="T33" fmla="*/ 284 h 513"/>
                    <a:gd name="T34" fmla="*/ 0 w 516"/>
                    <a:gd name="T35" fmla="*/ 258 h 513"/>
                    <a:gd name="T36" fmla="*/ 6 w 516"/>
                    <a:gd name="T37" fmla="*/ 206 h 513"/>
                    <a:gd name="T38" fmla="*/ 22 w 516"/>
                    <a:gd name="T39" fmla="*/ 158 h 513"/>
                    <a:gd name="T40" fmla="*/ 44 w 516"/>
                    <a:gd name="T41" fmla="*/ 114 h 513"/>
                    <a:gd name="T42" fmla="*/ 76 w 516"/>
                    <a:gd name="T43" fmla="*/ 76 h 513"/>
                    <a:gd name="T44" fmla="*/ 114 w 516"/>
                    <a:gd name="T45" fmla="*/ 44 h 513"/>
                    <a:gd name="T46" fmla="*/ 158 w 516"/>
                    <a:gd name="T47" fmla="*/ 20 h 513"/>
                    <a:gd name="T48" fmla="*/ 206 w 516"/>
                    <a:gd name="T49" fmla="*/ 6 h 513"/>
                    <a:gd name="T50" fmla="*/ 258 w 516"/>
                    <a:gd name="T51" fmla="*/ 0 h 513"/>
                    <a:gd name="T52" fmla="*/ 284 w 516"/>
                    <a:gd name="T53" fmla="*/ 2 h 513"/>
                    <a:gd name="T54" fmla="*/ 334 w 516"/>
                    <a:gd name="T55" fmla="*/ 12 h 513"/>
                    <a:gd name="T56" fmla="*/ 380 w 516"/>
                    <a:gd name="T57" fmla="*/ 30 h 513"/>
                    <a:gd name="T58" fmla="*/ 422 w 516"/>
                    <a:gd name="T59" fmla="*/ 58 h 513"/>
                    <a:gd name="T60" fmla="*/ 456 w 516"/>
                    <a:gd name="T61" fmla="*/ 94 h 513"/>
                    <a:gd name="T62" fmla="*/ 484 w 516"/>
                    <a:gd name="T63" fmla="*/ 134 h 513"/>
                    <a:gd name="T64" fmla="*/ 504 w 516"/>
                    <a:gd name="T65" fmla="*/ 180 h 513"/>
                    <a:gd name="T66" fmla="*/ 514 w 516"/>
                    <a:gd name="T67" fmla="*/ 230 h 5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516" h="513">
                      <a:moveTo>
                        <a:pt x="516" y="258"/>
                      </a:moveTo>
                      <a:lnTo>
                        <a:pt x="516" y="258"/>
                      </a:lnTo>
                      <a:lnTo>
                        <a:pt x="514" y="284"/>
                      </a:lnTo>
                      <a:lnTo>
                        <a:pt x="510" y="310"/>
                      </a:lnTo>
                      <a:lnTo>
                        <a:pt x="504" y="333"/>
                      </a:lnTo>
                      <a:lnTo>
                        <a:pt x="496" y="357"/>
                      </a:lnTo>
                      <a:lnTo>
                        <a:pt x="484" y="379"/>
                      </a:lnTo>
                      <a:lnTo>
                        <a:pt x="472" y="401"/>
                      </a:lnTo>
                      <a:lnTo>
                        <a:pt x="456" y="419"/>
                      </a:lnTo>
                      <a:lnTo>
                        <a:pt x="440" y="439"/>
                      </a:lnTo>
                      <a:lnTo>
                        <a:pt x="422" y="455"/>
                      </a:lnTo>
                      <a:lnTo>
                        <a:pt x="402" y="469"/>
                      </a:lnTo>
                      <a:lnTo>
                        <a:pt x="380" y="483"/>
                      </a:lnTo>
                      <a:lnTo>
                        <a:pt x="358" y="493"/>
                      </a:lnTo>
                      <a:lnTo>
                        <a:pt x="334" y="501"/>
                      </a:lnTo>
                      <a:lnTo>
                        <a:pt x="310" y="509"/>
                      </a:lnTo>
                      <a:lnTo>
                        <a:pt x="284" y="513"/>
                      </a:lnTo>
                      <a:lnTo>
                        <a:pt x="258" y="513"/>
                      </a:lnTo>
                      <a:lnTo>
                        <a:pt x="258" y="513"/>
                      </a:lnTo>
                      <a:lnTo>
                        <a:pt x="232" y="513"/>
                      </a:lnTo>
                      <a:lnTo>
                        <a:pt x="206" y="509"/>
                      </a:lnTo>
                      <a:lnTo>
                        <a:pt x="182" y="501"/>
                      </a:lnTo>
                      <a:lnTo>
                        <a:pt x="158" y="493"/>
                      </a:lnTo>
                      <a:lnTo>
                        <a:pt x="136" y="483"/>
                      </a:lnTo>
                      <a:lnTo>
                        <a:pt x="114" y="469"/>
                      </a:lnTo>
                      <a:lnTo>
                        <a:pt x="94" y="455"/>
                      </a:lnTo>
                      <a:lnTo>
                        <a:pt x="76" y="439"/>
                      </a:lnTo>
                      <a:lnTo>
                        <a:pt x="60" y="419"/>
                      </a:lnTo>
                      <a:lnTo>
                        <a:pt x="44" y="401"/>
                      </a:lnTo>
                      <a:lnTo>
                        <a:pt x="32" y="379"/>
                      </a:lnTo>
                      <a:lnTo>
                        <a:pt x="22" y="357"/>
                      </a:lnTo>
                      <a:lnTo>
                        <a:pt x="12" y="333"/>
                      </a:lnTo>
                      <a:lnTo>
                        <a:pt x="6" y="310"/>
                      </a:lnTo>
                      <a:lnTo>
                        <a:pt x="2" y="284"/>
                      </a:lnTo>
                      <a:lnTo>
                        <a:pt x="0" y="258"/>
                      </a:lnTo>
                      <a:lnTo>
                        <a:pt x="0" y="258"/>
                      </a:lnTo>
                      <a:lnTo>
                        <a:pt x="2" y="230"/>
                      </a:lnTo>
                      <a:lnTo>
                        <a:pt x="6" y="206"/>
                      </a:lnTo>
                      <a:lnTo>
                        <a:pt x="12" y="180"/>
                      </a:lnTo>
                      <a:lnTo>
                        <a:pt x="22" y="158"/>
                      </a:lnTo>
                      <a:lnTo>
                        <a:pt x="32" y="134"/>
                      </a:lnTo>
                      <a:lnTo>
                        <a:pt x="44" y="114"/>
                      </a:lnTo>
                      <a:lnTo>
                        <a:pt x="60" y="94"/>
                      </a:lnTo>
                      <a:lnTo>
                        <a:pt x="76" y="76"/>
                      </a:lnTo>
                      <a:lnTo>
                        <a:pt x="94" y="58"/>
                      </a:lnTo>
                      <a:lnTo>
                        <a:pt x="114" y="44"/>
                      </a:lnTo>
                      <a:lnTo>
                        <a:pt x="136" y="30"/>
                      </a:lnTo>
                      <a:lnTo>
                        <a:pt x="158" y="20"/>
                      </a:lnTo>
                      <a:lnTo>
                        <a:pt x="182" y="12"/>
                      </a:lnTo>
                      <a:lnTo>
                        <a:pt x="206" y="6"/>
                      </a:lnTo>
                      <a:lnTo>
                        <a:pt x="232" y="2"/>
                      </a:lnTo>
                      <a:lnTo>
                        <a:pt x="258" y="0"/>
                      </a:lnTo>
                      <a:lnTo>
                        <a:pt x="258" y="0"/>
                      </a:lnTo>
                      <a:lnTo>
                        <a:pt x="284" y="2"/>
                      </a:lnTo>
                      <a:lnTo>
                        <a:pt x="310" y="6"/>
                      </a:lnTo>
                      <a:lnTo>
                        <a:pt x="334" y="12"/>
                      </a:lnTo>
                      <a:lnTo>
                        <a:pt x="358" y="20"/>
                      </a:lnTo>
                      <a:lnTo>
                        <a:pt x="380" y="30"/>
                      </a:lnTo>
                      <a:lnTo>
                        <a:pt x="402" y="44"/>
                      </a:lnTo>
                      <a:lnTo>
                        <a:pt x="422" y="58"/>
                      </a:lnTo>
                      <a:lnTo>
                        <a:pt x="440" y="76"/>
                      </a:lnTo>
                      <a:lnTo>
                        <a:pt x="456" y="94"/>
                      </a:lnTo>
                      <a:lnTo>
                        <a:pt x="472" y="114"/>
                      </a:lnTo>
                      <a:lnTo>
                        <a:pt x="484" y="134"/>
                      </a:lnTo>
                      <a:lnTo>
                        <a:pt x="496" y="158"/>
                      </a:lnTo>
                      <a:lnTo>
                        <a:pt x="504" y="180"/>
                      </a:lnTo>
                      <a:lnTo>
                        <a:pt x="510" y="206"/>
                      </a:lnTo>
                      <a:lnTo>
                        <a:pt x="514" y="230"/>
                      </a:lnTo>
                      <a:lnTo>
                        <a:pt x="516" y="258"/>
                      </a:lnTo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57150" tIns="28575" rIns="57150" bIns="28575" numCol="1" anchor="t" anchorCtr="0" compatLnSpc="1"/>
                <a:lstStyle/>
                <a:p>
                  <a:endParaRPr lang="id-ID" sz="1125"/>
                </a:p>
              </p:txBody>
            </p:sp>
          </p:grpSp>
          <p:sp>
            <p:nvSpPr>
              <p:cNvPr id="99" name="Freeform: Shape 98"/>
              <p:cNvSpPr/>
              <p:nvPr/>
            </p:nvSpPr>
            <p:spPr>
              <a:xfrm>
                <a:off x="1101879" y="5789104"/>
                <a:ext cx="358205" cy="358205"/>
              </a:xfrm>
              <a:custGeom>
                <a:avLst/>
                <a:gdLst>
                  <a:gd name="connsiteX0" fmla="*/ 152792 w 305584"/>
                  <a:gd name="connsiteY0" fmla="*/ 59791 h 305584"/>
                  <a:gd name="connsiteX1" fmla="*/ 59791 w 305584"/>
                  <a:gd name="connsiteY1" fmla="*/ 152790 h 305584"/>
                  <a:gd name="connsiteX2" fmla="*/ 152792 w 305584"/>
                  <a:gd name="connsiteY2" fmla="*/ 245789 h 305584"/>
                  <a:gd name="connsiteX3" fmla="*/ 245793 w 305584"/>
                  <a:gd name="connsiteY3" fmla="*/ 152790 h 305584"/>
                  <a:gd name="connsiteX4" fmla="*/ 152792 w 305584"/>
                  <a:gd name="connsiteY4" fmla="*/ 59791 h 305584"/>
                  <a:gd name="connsiteX5" fmla="*/ 152792 w 305584"/>
                  <a:gd name="connsiteY5" fmla="*/ 0 h 305584"/>
                  <a:gd name="connsiteX6" fmla="*/ 305584 w 305584"/>
                  <a:gd name="connsiteY6" fmla="*/ 152792 h 305584"/>
                  <a:gd name="connsiteX7" fmla="*/ 152792 w 305584"/>
                  <a:gd name="connsiteY7" fmla="*/ 305584 h 305584"/>
                  <a:gd name="connsiteX8" fmla="*/ 0 w 305584"/>
                  <a:gd name="connsiteY8" fmla="*/ 152792 h 305584"/>
                  <a:gd name="connsiteX9" fmla="*/ 152792 w 305584"/>
                  <a:gd name="connsiteY9" fmla="*/ 0 h 305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5584" h="305584">
                    <a:moveTo>
                      <a:pt x="152792" y="59791"/>
                    </a:moveTo>
                    <a:cubicBezTo>
                      <a:pt x="101429" y="59791"/>
                      <a:pt x="59791" y="101428"/>
                      <a:pt x="59791" y="152790"/>
                    </a:cubicBezTo>
                    <a:cubicBezTo>
                      <a:pt x="59791" y="204152"/>
                      <a:pt x="101429" y="245789"/>
                      <a:pt x="152792" y="245789"/>
                    </a:cubicBezTo>
                    <a:cubicBezTo>
                      <a:pt x="204155" y="245789"/>
                      <a:pt x="245793" y="204152"/>
                      <a:pt x="245793" y="152790"/>
                    </a:cubicBezTo>
                    <a:cubicBezTo>
                      <a:pt x="245793" y="101428"/>
                      <a:pt x="204155" y="59791"/>
                      <a:pt x="152792" y="59791"/>
                    </a:cubicBezTo>
                    <a:close/>
                    <a:moveTo>
                      <a:pt x="152792" y="0"/>
                    </a:moveTo>
                    <a:cubicBezTo>
                      <a:pt x="237177" y="0"/>
                      <a:pt x="305584" y="68407"/>
                      <a:pt x="305584" y="152792"/>
                    </a:cubicBezTo>
                    <a:cubicBezTo>
                      <a:pt x="305584" y="237177"/>
                      <a:pt x="237177" y="305584"/>
                      <a:pt x="152792" y="305584"/>
                    </a:cubicBezTo>
                    <a:cubicBezTo>
                      <a:pt x="68407" y="305584"/>
                      <a:pt x="0" y="237177"/>
                      <a:pt x="0" y="152792"/>
                    </a:cubicBezTo>
                    <a:cubicBezTo>
                      <a:pt x="0" y="68407"/>
                      <a:pt x="68407" y="0"/>
                      <a:pt x="152792" y="0"/>
                    </a:cubicBezTo>
                    <a:close/>
                  </a:path>
                </a:pathLst>
              </a:custGeom>
              <a:grp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 sz="1125"/>
              </a:p>
            </p:txBody>
          </p:sp>
        </p:grpSp>
      </p:grpSp>
      <p:grpSp>
        <p:nvGrpSpPr>
          <p:cNvPr id="102" name="Group 101"/>
          <p:cNvGrpSpPr/>
          <p:nvPr/>
        </p:nvGrpSpPr>
        <p:grpSpPr>
          <a:xfrm>
            <a:off x="339027" y="6437138"/>
            <a:ext cx="2688946" cy="246221"/>
            <a:chOff x="893847" y="9898598"/>
            <a:chExt cx="4302314" cy="393954"/>
          </a:xfrm>
        </p:grpSpPr>
        <p:grpSp>
          <p:nvGrpSpPr>
            <p:cNvPr id="103" name="Group 102"/>
            <p:cNvGrpSpPr/>
            <p:nvPr userDrawn="1"/>
          </p:nvGrpSpPr>
          <p:grpSpPr>
            <a:xfrm>
              <a:off x="893847" y="9898598"/>
              <a:ext cx="4302314" cy="393954"/>
              <a:chOff x="1021995" y="9934119"/>
              <a:chExt cx="4302314" cy="393954"/>
            </a:xfrm>
          </p:grpSpPr>
          <p:sp>
            <p:nvSpPr>
              <p:cNvPr id="105" name="Freeform 62"/>
              <p:cNvSpPr>
                <a:spLocks noEditPoints="1"/>
              </p:cNvSpPr>
              <p:nvPr/>
            </p:nvSpPr>
            <p:spPr bwMode="auto">
              <a:xfrm>
                <a:off x="1021995" y="10010675"/>
                <a:ext cx="219920" cy="216220"/>
              </a:xfrm>
              <a:custGeom>
                <a:avLst/>
                <a:gdLst>
                  <a:gd name="T0" fmla="*/ 92739 w 55"/>
                  <a:gd name="T1" fmla="*/ 185737 h 54"/>
                  <a:gd name="T2" fmla="*/ 0 w 55"/>
                  <a:gd name="T3" fmla="*/ 92869 h 54"/>
                  <a:gd name="T4" fmla="*/ 92739 w 55"/>
                  <a:gd name="T5" fmla="*/ 0 h 54"/>
                  <a:gd name="T6" fmla="*/ 188913 w 55"/>
                  <a:gd name="T7" fmla="*/ 92869 h 54"/>
                  <a:gd name="T8" fmla="*/ 92739 w 55"/>
                  <a:gd name="T9" fmla="*/ 185737 h 54"/>
                  <a:gd name="T10" fmla="*/ 13739 w 55"/>
                  <a:gd name="T11" fmla="*/ 92869 h 54"/>
                  <a:gd name="T12" fmla="*/ 92739 w 55"/>
                  <a:gd name="T13" fmla="*/ 171979 h 54"/>
                  <a:gd name="T14" fmla="*/ 171739 w 55"/>
                  <a:gd name="T15" fmla="*/ 92869 h 54"/>
                  <a:gd name="T16" fmla="*/ 92739 w 55"/>
                  <a:gd name="T17" fmla="*/ 13758 h 54"/>
                  <a:gd name="T18" fmla="*/ 13739 w 55"/>
                  <a:gd name="T19" fmla="*/ 92869 h 54"/>
                  <a:gd name="T20" fmla="*/ 140826 w 55"/>
                  <a:gd name="T21" fmla="*/ 127264 h 54"/>
                  <a:gd name="T22" fmla="*/ 96174 w 55"/>
                  <a:gd name="T23" fmla="*/ 151341 h 54"/>
                  <a:gd name="T24" fmla="*/ 37783 w 55"/>
                  <a:gd name="T25" fmla="*/ 92869 h 54"/>
                  <a:gd name="T26" fmla="*/ 96174 w 55"/>
                  <a:gd name="T27" fmla="*/ 34396 h 54"/>
                  <a:gd name="T28" fmla="*/ 137391 w 55"/>
                  <a:gd name="T29" fmla="*/ 58473 h 54"/>
                  <a:gd name="T30" fmla="*/ 137391 w 55"/>
                  <a:gd name="T31" fmla="*/ 72231 h 54"/>
                  <a:gd name="T32" fmla="*/ 137391 w 55"/>
                  <a:gd name="T33" fmla="*/ 72231 h 54"/>
                  <a:gd name="T34" fmla="*/ 123652 w 55"/>
                  <a:gd name="T35" fmla="*/ 72231 h 54"/>
                  <a:gd name="T36" fmla="*/ 120217 w 55"/>
                  <a:gd name="T37" fmla="*/ 72231 h 54"/>
                  <a:gd name="T38" fmla="*/ 120217 w 55"/>
                  <a:gd name="T39" fmla="*/ 61912 h 54"/>
                  <a:gd name="T40" fmla="*/ 96174 w 55"/>
                  <a:gd name="T41" fmla="*/ 51594 h 54"/>
                  <a:gd name="T42" fmla="*/ 54957 w 55"/>
                  <a:gd name="T43" fmla="*/ 92869 h 54"/>
                  <a:gd name="T44" fmla="*/ 96174 w 55"/>
                  <a:gd name="T45" fmla="*/ 134143 h 54"/>
                  <a:gd name="T46" fmla="*/ 120217 w 55"/>
                  <a:gd name="T47" fmla="*/ 123825 h 54"/>
                  <a:gd name="T48" fmla="*/ 120217 w 55"/>
                  <a:gd name="T49" fmla="*/ 113506 h 54"/>
                  <a:gd name="T50" fmla="*/ 123652 w 55"/>
                  <a:gd name="T51" fmla="*/ 113506 h 54"/>
                  <a:gd name="T52" fmla="*/ 137391 w 55"/>
                  <a:gd name="T53" fmla="*/ 113506 h 54"/>
                  <a:gd name="T54" fmla="*/ 140826 w 55"/>
                  <a:gd name="T55" fmla="*/ 113506 h 54"/>
                  <a:gd name="T56" fmla="*/ 140826 w 55"/>
                  <a:gd name="T57" fmla="*/ 127264 h 54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55" h="54">
                    <a:moveTo>
                      <a:pt x="27" y="54"/>
                    </a:moveTo>
                    <a:cubicBezTo>
                      <a:pt x="12" y="54"/>
                      <a:pt x="0" y="42"/>
                      <a:pt x="0" y="27"/>
                    </a:cubicBezTo>
                    <a:cubicBezTo>
                      <a:pt x="0" y="12"/>
                      <a:pt x="12" y="0"/>
                      <a:pt x="27" y="0"/>
                    </a:cubicBezTo>
                    <a:cubicBezTo>
                      <a:pt x="42" y="0"/>
                      <a:pt x="55" y="12"/>
                      <a:pt x="55" y="27"/>
                    </a:cubicBezTo>
                    <a:cubicBezTo>
                      <a:pt x="55" y="42"/>
                      <a:pt x="42" y="54"/>
                      <a:pt x="27" y="54"/>
                    </a:cubicBezTo>
                    <a:close/>
                    <a:moveTo>
                      <a:pt x="4" y="27"/>
                    </a:moveTo>
                    <a:cubicBezTo>
                      <a:pt x="4" y="40"/>
                      <a:pt x="15" y="50"/>
                      <a:pt x="27" y="50"/>
                    </a:cubicBezTo>
                    <a:cubicBezTo>
                      <a:pt x="40" y="50"/>
                      <a:pt x="50" y="40"/>
                      <a:pt x="50" y="27"/>
                    </a:cubicBezTo>
                    <a:cubicBezTo>
                      <a:pt x="50" y="14"/>
                      <a:pt x="40" y="4"/>
                      <a:pt x="27" y="4"/>
                    </a:cubicBezTo>
                    <a:cubicBezTo>
                      <a:pt x="15" y="4"/>
                      <a:pt x="4" y="14"/>
                      <a:pt x="4" y="27"/>
                    </a:cubicBezTo>
                    <a:close/>
                    <a:moveTo>
                      <a:pt x="41" y="37"/>
                    </a:moveTo>
                    <a:cubicBezTo>
                      <a:pt x="41" y="42"/>
                      <a:pt x="33" y="44"/>
                      <a:pt x="28" y="44"/>
                    </a:cubicBezTo>
                    <a:cubicBezTo>
                      <a:pt x="18" y="44"/>
                      <a:pt x="11" y="37"/>
                      <a:pt x="11" y="27"/>
                    </a:cubicBezTo>
                    <a:cubicBezTo>
                      <a:pt x="11" y="17"/>
                      <a:pt x="18" y="10"/>
                      <a:pt x="28" y="10"/>
                    </a:cubicBezTo>
                    <a:cubicBezTo>
                      <a:pt x="31" y="10"/>
                      <a:pt x="40" y="11"/>
                      <a:pt x="40" y="17"/>
                    </a:cubicBezTo>
                    <a:cubicBezTo>
                      <a:pt x="40" y="21"/>
                      <a:pt x="40" y="21"/>
                      <a:pt x="40" y="21"/>
                    </a:cubicBezTo>
                    <a:cubicBezTo>
                      <a:pt x="40" y="21"/>
                      <a:pt x="40" y="21"/>
                      <a:pt x="40" y="21"/>
                    </a:cubicBezTo>
                    <a:cubicBezTo>
                      <a:pt x="36" y="21"/>
                      <a:pt x="36" y="21"/>
                      <a:pt x="36" y="21"/>
                    </a:cubicBezTo>
                    <a:cubicBezTo>
                      <a:pt x="35" y="21"/>
                      <a:pt x="35" y="21"/>
                      <a:pt x="35" y="21"/>
                    </a:cubicBezTo>
                    <a:cubicBezTo>
                      <a:pt x="35" y="18"/>
                      <a:pt x="35" y="18"/>
                      <a:pt x="35" y="18"/>
                    </a:cubicBezTo>
                    <a:cubicBezTo>
                      <a:pt x="35" y="16"/>
                      <a:pt x="31" y="15"/>
                      <a:pt x="28" y="15"/>
                    </a:cubicBezTo>
                    <a:cubicBezTo>
                      <a:pt x="21" y="15"/>
                      <a:pt x="16" y="20"/>
                      <a:pt x="16" y="27"/>
                    </a:cubicBezTo>
                    <a:cubicBezTo>
                      <a:pt x="16" y="34"/>
                      <a:pt x="21" y="39"/>
                      <a:pt x="28" y="39"/>
                    </a:cubicBezTo>
                    <a:cubicBezTo>
                      <a:pt x="31" y="39"/>
                      <a:pt x="35" y="38"/>
                      <a:pt x="35" y="36"/>
                    </a:cubicBezTo>
                    <a:cubicBezTo>
                      <a:pt x="35" y="33"/>
                      <a:pt x="35" y="33"/>
                      <a:pt x="35" y="33"/>
                    </a:cubicBezTo>
                    <a:cubicBezTo>
                      <a:pt x="35" y="33"/>
                      <a:pt x="36" y="33"/>
                      <a:pt x="36" y="33"/>
                    </a:cubicBezTo>
                    <a:cubicBezTo>
                      <a:pt x="40" y="33"/>
                      <a:pt x="40" y="33"/>
                      <a:pt x="40" y="33"/>
                    </a:cubicBezTo>
                    <a:cubicBezTo>
                      <a:pt x="41" y="33"/>
                      <a:pt x="41" y="33"/>
                      <a:pt x="41" y="33"/>
                    </a:cubicBezTo>
                    <a:lnTo>
                      <a:pt x="41" y="37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txBody>
              <a:bodyPr/>
              <a:lstStyle/>
              <a:p>
                <a:pPr algn="l"/>
                <a:endParaRPr lang="en-US" sz="875" dirty="0">
                  <a:solidFill>
                    <a:schemeClr val="bg1">
                      <a:lumMod val="85000"/>
                    </a:schemeClr>
                  </a:solidFill>
                  <a:latin typeface="Advent Pro" panose="02000506040000020004" pitchFamily="2" charset="0"/>
                  <a:ea typeface="Roboto Condensed" panose="02000000000000000000" pitchFamily="2" charset="0"/>
                </a:endParaRPr>
              </a:p>
            </p:txBody>
          </p:sp>
          <p:sp>
            <p:nvSpPr>
              <p:cNvPr id="106" name="TextBox 105"/>
              <p:cNvSpPr txBox="1"/>
              <p:nvPr/>
            </p:nvSpPr>
            <p:spPr>
              <a:xfrm>
                <a:off x="1301976" y="9934119"/>
                <a:ext cx="4022333" cy="3939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000" b="1" spc="188" dirty="0">
                    <a:solidFill>
                      <a:schemeClr val="bg1">
                        <a:lumMod val="75000"/>
                      </a:schemeClr>
                    </a:solidFill>
                    <a:latin typeface="Walkway Bold" panose="00000400000000000000" pitchFamily="2" charset="0"/>
                    <a:ea typeface="Roboto Condensed" panose="02000000000000000000" pitchFamily="2" charset="0"/>
                    <a:cs typeface="Segoe UI" panose="020B0502040204020203" pitchFamily="34" charset="0"/>
                  </a:rPr>
                  <a:t>CONVENTION  </a:t>
                </a:r>
                <a:r>
                  <a:rPr lang="en-US" sz="1000" spc="188" dirty="0">
                    <a:solidFill>
                      <a:schemeClr val="bg1">
                        <a:lumMod val="75000"/>
                        <a:alpha val="60000"/>
                      </a:schemeClr>
                    </a:solidFill>
                    <a:latin typeface="Walkway Bold" panose="00000400000000000000" pitchFamily="2" charset="0"/>
                    <a:ea typeface="Roboto Condensed" panose="02000000000000000000" pitchFamily="2" charset="0"/>
                    <a:cs typeface="Segoe UI" panose="020B0502040204020203" pitchFamily="34" charset="0"/>
                  </a:rPr>
                  <a:t>2019.ALL RIGHTS</a:t>
                </a:r>
                <a:endParaRPr lang="id-ID" sz="1000" spc="188" dirty="0">
                  <a:solidFill>
                    <a:schemeClr val="bg1">
                      <a:lumMod val="75000"/>
                      <a:alpha val="60000"/>
                    </a:schemeClr>
                  </a:solidFill>
                  <a:latin typeface="Walkway Bold" panose="00000400000000000000" pitchFamily="2" charset="0"/>
                  <a:ea typeface="Roboto Condensed" panose="02000000000000000000" pitchFamily="2" charset="0"/>
                  <a:cs typeface="Segoe UI" panose="020B0502040204020203" pitchFamily="34" charset="0"/>
                </a:endParaRPr>
              </a:p>
            </p:txBody>
          </p:sp>
        </p:grpSp>
        <p:sp>
          <p:nvSpPr>
            <p:cNvPr id="104" name="Rectangle 103"/>
            <p:cNvSpPr/>
            <p:nvPr userDrawn="1"/>
          </p:nvSpPr>
          <p:spPr>
            <a:xfrm>
              <a:off x="2965057" y="9993192"/>
              <a:ext cx="18000" cy="14936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 dirty="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0">
        <p14:pan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4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decel="10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arallelogram 31"/>
          <p:cNvSpPr/>
          <p:nvPr/>
        </p:nvSpPr>
        <p:spPr>
          <a:xfrm flipH="1">
            <a:off x="3695274" y="4486292"/>
            <a:ext cx="1508049" cy="834408"/>
          </a:xfrm>
          <a:prstGeom prst="parallelogram">
            <a:avLst>
              <a:gd name="adj" fmla="val 83216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sp>
        <p:nvSpPr>
          <p:cNvPr id="33" name="Parallelogram 32"/>
          <p:cNvSpPr/>
          <p:nvPr/>
        </p:nvSpPr>
        <p:spPr>
          <a:xfrm flipH="1">
            <a:off x="4765652" y="3541238"/>
            <a:ext cx="1508049" cy="834408"/>
          </a:xfrm>
          <a:prstGeom prst="parallelogram">
            <a:avLst>
              <a:gd name="adj" fmla="val 83216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sp>
        <p:nvSpPr>
          <p:cNvPr id="30" name="Parallelogram 29"/>
          <p:cNvSpPr/>
          <p:nvPr/>
        </p:nvSpPr>
        <p:spPr>
          <a:xfrm flipH="1">
            <a:off x="5829131" y="2563548"/>
            <a:ext cx="1508049" cy="834408"/>
          </a:xfrm>
          <a:prstGeom prst="parallelogram">
            <a:avLst>
              <a:gd name="adj" fmla="val 83216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grpSp>
        <p:nvGrpSpPr>
          <p:cNvPr id="2" name="Group 1"/>
          <p:cNvGrpSpPr/>
          <p:nvPr/>
        </p:nvGrpSpPr>
        <p:grpSpPr>
          <a:xfrm>
            <a:off x="643277" y="2311504"/>
            <a:ext cx="4907453" cy="2002468"/>
            <a:chOff x="1014162" y="3698405"/>
            <a:chExt cx="7851925" cy="3203948"/>
          </a:xfrm>
        </p:grpSpPr>
        <p:sp>
          <p:nvSpPr>
            <p:cNvPr id="18" name="Rectangle 17"/>
            <p:cNvSpPr/>
            <p:nvPr/>
          </p:nvSpPr>
          <p:spPr>
            <a:xfrm>
              <a:off x="1014162" y="3698405"/>
              <a:ext cx="7851925" cy="5786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750" spc="188" dirty="0">
                  <a:solidFill>
                    <a:schemeClr val="tx2"/>
                  </a:solidFill>
                  <a:latin typeface="Walkway Black" panose="00000400000000000000" pitchFamily="2" charset="0"/>
                  <a:cs typeface="Segoe UI Light" panose="020B0502040204020203" pitchFamily="34" charset="0"/>
                </a:rPr>
                <a:t>A wonderful serenity has</a:t>
              </a:r>
              <a:endParaRPr lang="en-US" sz="1750" spc="188" dirty="0">
                <a:solidFill>
                  <a:schemeClr val="tx2"/>
                </a:solidFill>
                <a:latin typeface="Walkway Black" panose="00000400000000000000" pitchFamily="2" charset="0"/>
                <a:ea typeface="Roboto Condensed" panose="02000000000000000000" pitchFamily="2" charset="0"/>
                <a:cs typeface="Segoe UI" panose="020B0502040204020203" pitchFamily="34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014162" y="4458607"/>
              <a:ext cx="4973667" cy="24437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125" dirty="0">
                  <a:solidFill>
                    <a:schemeClr val="tx2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soul, like these sweet mornings of spring which I enjoy with my whole heart. I am alone, and feel the charm of existence in this spot, which was created for the bliss of souls like mine. I am so happy, my dear friend, so absorbed in the exquisite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8867356" y="1931029"/>
            <a:ext cx="2608854" cy="1065597"/>
            <a:chOff x="13837722" y="3142111"/>
            <a:chExt cx="4174166" cy="1704954"/>
          </a:xfrm>
        </p:grpSpPr>
        <p:sp>
          <p:nvSpPr>
            <p:cNvPr id="35" name="TextBox 34"/>
            <p:cNvSpPr txBox="1"/>
            <p:nvPr/>
          </p:nvSpPr>
          <p:spPr>
            <a:xfrm>
              <a:off x="13837722" y="3142111"/>
              <a:ext cx="1229054" cy="70173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US" sz="225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29%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4926648" y="3301373"/>
              <a:ext cx="2487113" cy="4247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1125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Sample Text Here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13837722" y="3840328"/>
              <a:ext cx="4174166" cy="10067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000" dirty="0">
                  <a:solidFill>
                    <a:schemeClr val="tx2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soul, like these sweet mornings of spring which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7773432" y="3005995"/>
            <a:ext cx="2608854" cy="1065597"/>
            <a:chOff x="13837722" y="3142111"/>
            <a:chExt cx="4174166" cy="1704954"/>
          </a:xfrm>
        </p:grpSpPr>
        <p:sp>
          <p:nvSpPr>
            <p:cNvPr id="40" name="TextBox 39"/>
            <p:cNvSpPr txBox="1"/>
            <p:nvPr/>
          </p:nvSpPr>
          <p:spPr>
            <a:xfrm>
              <a:off x="13837722" y="3142111"/>
              <a:ext cx="1229054" cy="70173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US" sz="225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54%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4926648" y="3301373"/>
              <a:ext cx="2487113" cy="4247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1125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Sample Text Here</a:t>
              </a: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13837722" y="3840328"/>
              <a:ext cx="4174166" cy="10067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000" dirty="0">
                  <a:solidFill>
                    <a:schemeClr val="tx2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soul, like these sweet mornings of spring which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6679509" y="4080960"/>
            <a:ext cx="2608854" cy="1065597"/>
            <a:chOff x="13837722" y="3142111"/>
            <a:chExt cx="4174166" cy="1704954"/>
          </a:xfrm>
        </p:grpSpPr>
        <p:sp>
          <p:nvSpPr>
            <p:cNvPr id="44" name="TextBox 43"/>
            <p:cNvSpPr txBox="1"/>
            <p:nvPr/>
          </p:nvSpPr>
          <p:spPr>
            <a:xfrm>
              <a:off x="13837722" y="3142111"/>
              <a:ext cx="1229054" cy="70173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US" sz="225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30%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4926648" y="3301373"/>
              <a:ext cx="2487113" cy="4247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1125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Sample Text Here</a:t>
              </a: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13837722" y="3840328"/>
              <a:ext cx="4174166" cy="10067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000" dirty="0">
                  <a:solidFill>
                    <a:schemeClr val="tx2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soul, like these sweet mornings of spring which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5585586" y="5155925"/>
            <a:ext cx="2608854" cy="1065597"/>
            <a:chOff x="13837722" y="3142111"/>
            <a:chExt cx="4174166" cy="1704954"/>
          </a:xfrm>
        </p:grpSpPr>
        <p:sp>
          <p:nvSpPr>
            <p:cNvPr id="48" name="TextBox 47"/>
            <p:cNvSpPr txBox="1"/>
            <p:nvPr/>
          </p:nvSpPr>
          <p:spPr>
            <a:xfrm>
              <a:off x="13837722" y="3142111"/>
              <a:ext cx="1229054" cy="70173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US" sz="225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39%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14926648" y="3301373"/>
              <a:ext cx="2487113" cy="4247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1125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Sample Text Here</a:t>
              </a: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13837722" y="3840328"/>
              <a:ext cx="4174166" cy="10067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000" dirty="0">
                  <a:solidFill>
                    <a:schemeClr val="tx2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soul, like these sweet mornings of spring which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802514" y="1948910"/>
            <a:ext cx="2616320" cy="968426"/>
            <a:chOff x="9268942" y="3118255"/>
            <a:chExt cx="4186112" cy="1549482"/>
          </a:xfrm>
        </p:grpSpPr>
        <p:grpSp>
          <p:nvGrpSpPr>
            <p:cNvPr id="5" name="Group 4"/>
            <p:cNvGrpSpPr/>
            <p:nvPr/>
          </p:nvGrpSpPr>
          <p:grpSpPr>
            <a:xfrm>
              <a:off x="9268942" y="3118255"/>
              <a:ext cx="4186112" cy="1549482"/>
              <a:chOff x="6315149" y="4476420"/>
              <a:chExt cx="3174842" cy="1175162"/>
            </a:xfrm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2700000" scaled="0"/>
            </a:gradFill>
          </p:grpSpPr>
          <p:sp>
            <p:nvSpPr>
              <p:cNvPr id="3" name="Arrow: Right 2"/>
              <p:cNvSpPr/>
              <p:nvPr/>
            </p:nvSpPr>
            <p:spPr>
              <a:xfrm>
                <a:off x="7117493" y="4476420"/>
                <a:ext cx="2372498" cy="1175162"/>
              </a:xfrm>
              <a:prstGeom prst="rightArrow">
                <a:avLst>
                  <a:gd name="adj1" fmla="val 74535"/>
                  <a:gd name="adj2" fmla="val 4214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125"/>
              </a:p>
            </p:txBody>
          </p:sp>
          <p:sp>
            <p:nvSpPr>
              <p:cNvPr id="4" name="Rectangle: Rounded Corners 3"/>
              <p:cNvSpPr/>
              <p:nvPr/>
            </p:nvSpPr>
            <p:spPr>
              <a:xfrm>
                <a:off x="6315149" y="4624388"/>
                <a:ext cx="1802462" cy="873918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125"/>
              </a:p>
            </p:txBody>
          </p:sp>
        </p:grpSp>
        <p:sp>
          <p:nvSpPr>
            <p:cNvPr id="63" name="AutoShape 135"/>
            <p:cNvSpPr/>
            <p:nvPr/>
          </p:nvSpPr>
          <p:spPr bwMode="auto">
            <a:xfrm>
              <a:off x="9677575" y="3720726"/>
              <a:ext cx="407676" cy="28036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49" y="18681"/>
                  </a:moveTo>
                  <a:lnTo>
                    <a:pt x="19651" y="18681"/>
                  </a:lnTo>
                  <a:lnTo>
                    <a:pt x="19575" y="18681"/>
                  </a:lnTo>
                  <a:lnTo>
                    <a:pt x="16874" y="14754"/>
                  </a:lnTo>
                  <a:lnTo>
                    <a:pt x="16874" y="14727"/>
                  </a:lnTo>
                  <a:lnTo>
                    <a:pt x="16199" y="13745"/>
                  </a:lnTo>
                  <a:lnTo>
                    <a:pt x="16199" y="7854"/>
                  </a:lnTo>
                  <a:lnTo>
                    <a:pt x="19575" y="2945"/>
                  </a:lnTo>
                  <a:lnTo>
                    <a:pt x="19651" y="2945"/>
                  </a:lnTo>
                  <a:lnTo>
                    <a:pt x="20249" y="2945"/>
                  </a:lnTo>
                  <a:cubicBezTo>
                    <a:pt x="20249" y="2945"/>
                    <a:pt x="20249" y="18681"/>
                    <a:pt x="20249" y="18681"/>
                  </a:cubicBezTo>
                  <a:close/>
                  <a:moveTo>
                    <a:pt x="2024" y="19636"/>
                  </a:moveTo>
                  <a:cubicBezTo>
                    <a:pt x="1651" y="19636"/>
                    <a:pt x="1349" y="19195"/>
                    <a:pt x="1349" y="18654"/>
                  </a:cubicBezTo>
                  <a:lnTo>
                    <a:pt x="1349" y="2945"/>
                  </a:lnTo>
                  <a:cubicBezTo>
                    <a:pt x="1349" y="2402"/>
                    <a:pt x="1651" y="1963"/>
                    <a:pt x="2024" y="1963"/>
                  </a:cubicBezTo>
                  <a:lnTo>
                    <a:pt x="14849" y="1963"/>
                  </a:lnTo>
                  <a:cubicBezTo>
                    <a:pt x="15221" y="1963"/>
                    <a:pt x="15524" y="2403"/>
                    <a:pt x="15524" y="2945"/>
                  </a:cubicBezTo>
                  <a:lnTo>
                    <a:pt x="15524" y="18654"/>
                  </a:lnTo>
                  <a:cubicBezTo>
                    <a:pt x="15524" y="19195"/>
                    <a:pt x="15221" y="19636"/>
                    <a:pt x="14849" y="19636"/>
                  </a:cubicBezTo>
                  <a:cubicBezTo>
                    <a:pt x="14849" y="19636"/>
                    <a:pt x="2024" y="19636"/>
                    <a:pt x="2024" y="19636"/>
                  </a:cubicBezTo>
                  <a:close/>
                  <a:moveTo>
                    <a:pt x="20249" y="981"/>
                  </a:moveTo>
                  <a:lnTo>
                    <a:pt x="19651" y="981"/>
                  </a:lnTo>
                  <a:cubicBezTo>
                    <a:pt x="19296" y="981"/>
                    <a:pt x="18956" y="1185"/>
                    <a:pt x="18703" y="1547"/>
                  </a:cubicBezTo>
                  <a:lnTo>
                    <a:pt x="16874" y="4170"/>
                  </a:lnTo>
                  <a:lnTo>
                    <a:pt x="16874" y="2945"/>
                  </a:lnTo>
                  <a:cubicBezTo>
                    <a:pt x="16874" y="1317"/>
                    <a:pt x="15967" y="0"/>
                    <a:pt x="14849" y="0"/>
                  </a:cubicBezTo>
                  <a:lnTo>
                    <a:pt x="2024" y="0"/>
                  </a:lnTo>
                  <a:cubicBezTo>
                    <a:pt x="908" y="0"/>
                    <a:pt x="0" y="1320"/>
                    <a:pt x="0" y="2945"/>
                  </a:cubicBezTo>
                  <a:lnTo>
                    <a:pt x="0" y="9789"/>
                  </a:lnTo>
                  <a:lnTo>
                    <a:pt x="0" y="18654"/>
                  </a:lnTo>
                  <a:cubicBezTo>
                    <a:pt x="0" y="20281"/>
                    <a:pt x="905" y="21599"/>
                    <a:pt x="2024" y="21599"/>
                  </a:cubicBezTo>
                  <a:lnTo>
                    <a:pt x="14849" y="21599"/>
                  </a:lnTo>
                  <a:cubicBezTo>
                    <a:pt x="15967" y="21599"/>
                    <a:pt x="16874" y="20281"/>
                    <a:pt x="16874" y="18654"/>
                  </a:cubicBezTo>
                  <a:lnTo>
                    <a:pt x="16874" y="17456"/>
                  </a:lnTo>
                  <a:lnTo>
                    <a:pt x="18703" y="20079"/>
                  </a:lnTo>
                  <a:cubicBezTo>
                    <a:pt x="18956" y="20442"/>
                    <a:pt x="19296" y="20645"/>
                    <a:pt x="19651" y="20645"/>
                  </a:cubicBezTo>
                  <a:lnTo>
                    <a:pt x="20249" y="20645"/>
                  </a:lnTo>
                  <a:cubicBezTo>
                    <a:pt x="20994" y="20645"/>
                    <a:pt x="21600" y="19765"/>
                    <a:pt x="21600" y="18681"/>
                  </a:cubicBezTo>
                  <a:lnTo>
                    <a:pt x="21600" y="2945"/>
                  </a:lnTo>
                  <a:cubicBezTo>
                    <a:pt x="21600" y="1860"/>
                    <a:pt x="20994" y="981"/>
                    <a:pt x="20249" y="98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lIns="19021" tIns="19021" rIns="19021" bIns="19021" anchor="ctr"/>
            <a:lstStyle/>
            <a:p>
              <a:pPr algn="ctr" defTabSz="227965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10394062" y="3679598"/>
              <a:ext cx="2986150" cy="4247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125" spc="188" dirty="0">
                  <a:solidFill>
                    <a:schemeClr val="bg1"/>
                  </a:solidFill>
                  <a:latin typeface="Walkway Black" panose="00000400000000000000" pitchFamily="2" charset="0"/>
                  <a:ea typeface="Roboto Condensed" panose="02000000000000000000" pitchFamily="2" charset="0"/>
                  <a:cs typeface="Segoe UI Light" panose="020B0502040204020203" pitchFamily="34" charset="0"/>
                </a:rPr>
                <a:t>Option One</a:t>
              </a:r>
              <a:endParaRPr lang="en-US" sz="1125" spc="188" dirty="0">
                <a:solidFill>
                  <a:schemeClr val="bg1"/>
                </a:solidFill>
                <a:latin typeface="Walkway Black" panose="00000400000000000000" pitchFamily="2" charset="0"/>
                <a:ea typeface="Roboto Condensed" panose="02000000000000000000" pitchFamily="2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720859" y="2910151"/>
            <a:ext cx="2616320" cy="968426"/>
            <a:chOff x="7538294" y="4656241"/>
            <a:chExt cx="4186112" cy="1549482"/>
          </a:xfrm>
        </p:grpSpPr>
        <p:grpSp>
          <p:nvGrpSpPr>
            <p:cNvPr id="6" name="Group 5"/>
            <p:cNvGrpSpPr/>
            <p:nvPr/>
          </p:nvGrpSpPr>
          <p:grpSpPr>
            <a:xfrm>
              <a:off x="7538294" y="4656241"/>
              <a:ext cx="4186112" cy="1549482"/>
              <a:chOff x="6315149" y="4476420"/>
              <a:chExt cx="3174842" cy="1175162"/>
            </a:xfrm>
            <a:gradFill>
              <a:gsLst>
                <a:gs pos="0">
                  <a:schemeClr val="accent2"/>
                </a:gs>
                <a:gs pos="100000">
                  <a:schemeClr val="accent2">
                    <a:lumMod val="75000"/>
                  </a:schemeClr>
                </a:gs>
              </a:gsLst>
              <a:lin ang="2700000" scaled="0"/>
            </a:gradFill>
          </p:grpSpPr>
          <p:sp>
            <p:nvSpPr>
              <p:cNvPr id="7" name="Arrow: Right 6"/>
              <p:cNvSpPr/>
              <p:nvPr/>
            </p:nvSpPr>
            <p:spPr>
              <a:xfrm>
                <a:off x="7117493" y="4476420"/>
                <a:ext cx="2372498" cy="1175162"/>
              </a:xfrm>
              <a:prstGeom prst="rightArrow">
                <a:avLst>
                  <a:gd name="adj1" fmla="val 74535"/>
                  <a:gd name="adj2" fmla="val 4214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125"/>
              </a:p>
            </p:txBody>
          </p:sp>
          <p:sp>
            <p:nvSpPr>
              <p:cNvPr id="8" name="Rectangle: Rounded Corners 7"/>
              <p:cNvSpPr/>
              <p:nvPr/>
            </p:nvSpPr>
            <p:spPr>
              <a:xfrm>
                <a:off x="6315149" y="4624388"/>
                <a:ext cx="1802462" cy="873918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125"/>
              </a:p>
            </p:txBody>
          </p:sp>
        </p:grpSp>
        <p:grpSp>
          <p:nvGrpSpPr>
            <p:cNvPr id="59" name="Group 58"/>
            <p:cNvGrpSpPr/>
            <p:nvPr/>
          </p:nvGrpSpPr>
          <p:grpSpPr>
            <a:xfrm>
              <a:off x="7910057" y="5226245"/>
              <a:ext cx="407676" cy="342976"/>
              <a:chOff x="5356342" y="3093565"/>
              <a:chExt cx="465138" cy="391319"/>
            </a:xfrm>
            <a:solidFill>
              <a:schemeClr val="bg1"/>
            </a:solidFill>
          </p:grpSpPr>
          <p:sp>
            <p:nvSpPr>
              <p:cNvPr id="60" name="AutoShape 120"/>
              <p:cNvSpPr/>
              <p:nvPr/>
            </p:nvSpPr>
            <p:spPr bwMode="auto">
              <a:xfrm>
                <a:off x="5473023" y="3195165"/>
                <a:ext cx="231775" cy="231775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6948" y="16070"/>
                    </a:moveTo>
                    <a:cubicBezTo>
                      <a:pt x="14037" y="19468"/>
                      <a:pt x="8925" y="19859"/>
                      <a:pt x="5529" y="16948"/>
                    </a:cubicBezTo>
                    <a:cubicBezTo>
                      <a:pt x="2130" y="14038"/>
                      <a:pt x="1740" y="8924"/>
                      <a:pt x="4651" y="5527"/>
                    </a:cubicBezTo>
                    <a:cubicBezTo>
                      <a:pt x="7559" y="2131"/>
                      <a:pt x="12674" y="1740"/>
                      <a:pt x="16070" y="4650"/>
                    </a:cubicBezTo>
                    <a:cubicBezTo>
                      <a:pt x="19466" y="7560"/>
                      <a:pt x="19859" y="12673"/>
                      <a:pt x="16948" y="16070"/>
                    </a:cubicBezTo>
                    <a:moveTo>
                      <a:pt x="10800" y="0"/>
                    </a:moveTo>
                    <a:cubicBezTo>
                      <a:pt x="4833" y="0"/>
                      <a:pt x="0" y="4834"/>
                      <a:pt x="0" y="10800"/>
                    </a:cubicBezTo>
                    <a:cubicBezTo>
                      <a:pt x="0" y="16765"/>
                      <a:pt x="4833" y="21599"/>
                      <a:pt x="10800" y="21599"/>
                    </a:cubicBezTo>
                    <a:cubicBezTo>
                      <a:pt x="16764" y="21599"/>
                      <a:pt x="21600" y="16765"/>
                      <a:pt x="21600" y="10800"/>
                    </a:cubicBezTo>
                    <a:cubicBezTo>
                      <a:pt x="21600" y="4834"/>
                      <a:pt x="16764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21" tIns="19021" rIns="19021" bIns="19021" anchor="ctr"/>
              <a:lstStyle/>
              <a:p>
                <a:pPr algn="ctr" defTabSz="227965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61" name="AutoShape 121"/>
              <p:cNvSpPr/>
              <p:nvPr/>
            </p:nvSpPr>
            <p:spPr bwMode="auto">
              <a:xfrm>
                <a:off x="5530967" y="3253109"/>
                <a:ext cx="65088" cy="6508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200" y="0"/>
                    </a:moveTo>
                    <a:cubicBezTo>
                      <a:pt x="8596" y="0"/>
                      <a:pt x="0" y="8596"/>
                      <a:pt x="0" y="19195"/>
                    </a:cubicBezTo>
                    <a:lnTo>
                      <a:pt x="0" y="19199"/>
                    </a:lnTo>
                    <a:cubicBezTo>
                      <a:pt x="0" y="20524"/>
                      <a:pt x="1068" y="21599"/>
                      <a:pt x="2400" y="21599"/>
                    </a:cubicBezTo>
                    <a:cubicBezTo>
                      <a:pt x="3721" y="21599"/>
                      <a:pt x="4800" y="20524"/>
                      <a:pt x="4800" y="19199"/>
                    </a:cubicBezTo>
                    <a:lnTo>
                      <a:pt x="4800" y="19195"/>
                    </a:lnTo>
                    <a:cubicBezTo>
                      <a:pt x="4800" y="11247"/>
                      <a:pt x="11240" y="4799"/>
                      <a:pt x="19200" y="4799"/>
                    </a:cubicBezTo>
                    <a:cubicBezTo>
                      <a:pt x="20521" y="4799"/>
                      <a:pt x="21600" y="3724"/>
                      <a:pt x="21600" y="2399"/>
                    </a:cubicBezTo>
                    <a:cubicBezTo>
                      <a:pt x="21600" y="1075"/>
                      <a:pt x="20521" y="0"/>
                      <a:pt x="19200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21" tIns="19021" rIns="19021" bIns="19021" anchor="ctr"/>
              <a:lstStyle/>
              <a:p>
                <a:pPr algn="ctr" defTabSz="227965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62" name="AutoShape 122"/>
              <p:cNvSpPr/>
              <p:nvPr/>
            </p:nvSpPr>
            <p:spPr bwMode="auto">
              <a:xfrm>
                <a:off x="5356342" y="3093565"/>
                <a:ext cx="465138" cy="391319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0249" y="19199"/>
                    </a:moveTo>
                    <a:cubicBezTo>
                      <a:pt x="20249" y="19642"/>
                      <a:pt x="19948" y="19999"/>
                      <a:pt x="19575" y="19999"/>
                    </a:cubicBezTo>
                    <a:lnTo>
                      <a:pt x="2024" y="19999"/>
                    </a:lnTo>
                    <a:cubicBezTo>
                      <a:pt x="1651" y="19999"/>
                      <a:pt x="1349" y="19642"/>
                      <a:pt x="1349" y="19199"/>
                    </a:cubicBezTo>
                    <a:lnTo>
                      <a:pt x="1349" y="7200"/>
                    </a:lnTo>
                    <a:cubicBezTo>
                      <a:pt x="1349" y="6809"/>
                      <a:pt x="1588" y="6475"/>
                      <a:pt x="1914" y="6411"/>
                    </a:cubicBezTo>
                    <a:lnTo>
                      <a:pt x="5588" y="5684"/>
                    </a:lnTo>
                    <a:lnTo>
                      <a:pt x="6797" y="2103"/>
                    </a:lnTo>
                    <a:cubicBezTo>
                      <a:pt x="6900" y="1799"/>
                      <a:pt x="7148" y="1600"/>
                      <a:pt x="7424" y="1600"/>
                    </a:cubicBezTo>
                    <a:lnTo>
                      <a:pt x="14174" y="1600"/>
                    </a:lnTo>
                    <a:cubicBezTo>
                      <a:pt x="14450" y="1600"/>
                      <a:pt x="14698" y="1799"/>
                      <a:pt x="14801" y="2103"/>
                    </a:cubicBezTo>
                    <a:lnTo>
                      <a:pt x="16010" y="5684"/>
                    </a:lnTo>
                    <a:lnTo>
                      <a:pt x="19685" y="6411"/>
                    </a:lnTo>
                    <a:cubicBezTo>
                      <a:pt x="20011" y="6475"/>
                      <a:pt x="20249" y="6809"/>
                      <a:pt x="20249" y="7200"/>
                    </a:cubicBezTo>
                    <a:cubicBezTo>
                      <a:pt x="20249" y="7200"/>
                      <a:pt x="20249" y="19199"/>
                      <a:pt x="20249" y="19199"/>
                    </a:cubicBezTo>
                    <a:close/>
                    <a:moveTo>
                      <a:pt x="19907" y="4832"/>
                    </a:moveTo>
                    <a:lnTo>
                      <a:pt x="16981" y="4254"/>
                    </a:lnTo>
                    <a:lnTo>
                      <a:pt x="16054" y="1507"/>
                    </a:lnTo>
                    <a:cubicBezTo>
                      <a:pt x="15745" y="591"/>
                      <a:pt x="15006" y="0"/>
                      <a:pt x="14174" y="0"/>
                    </a:cubicBezTo>
                    <a:lnTo>
                      <a:pt x="7424" y="0"/>
                    </a:lnTo>
                    <a:cubicBezTo>
                      <a:pt x="6593" y="0"/>
                      <a:pt x="5854" y="591"/>
                      <a:pt x="5543" y="1509"/>
                    </a:cubicBezTo>
                    <a:lnTo>
                      <a:pt x="4618" y="4254"/>
                    </a:lnTo>
                    <a:lnTo>
                      <a:pt x="1692" y="4832"/>
                    </a:lnTo>
                    <a:cubicBezTo>
                      <a:pt x="711" y="5025"/>
                      <a:pt x="0" y="6020"/>
                      <a:pt x="0" y="7200"/>
                    </a:cubicBezTo>
                    <a:lnTo>
                      <a:pt x="0" y="19199"/>
                    </a:lnTo>
                    <a:cubicBezTo>
                      <a:pt x="0" y="20523"/>
                      <a:pt x="908" y="21600"/>
                      <a:pt x="2024" y="21600"/>
                    </a:cubicBezTo>
                    <a:lnTo>
                      <a:pt x="19575" y="21600"/>
                    </a:lnTo>
                    <a:cubicBezTo>
                      <a:pt x="20691" y="21600"/>
                      <a:pt x="21600" y="20523"/>
                      <a:pt x="21600" y="19199"/>
                    </a:cubicBezTo>
                    <a:lnTo>
                      <a:pt x="21600" y="7200"/>
                    </a:lnTo>
                    <a:cubicBezTo>
                      <a:pt x="21600" y="6020"/>
                      <a:pt x="20888" y="5025"/>
                      <a:pt x="19907" y="4832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21" tIns="19021" rIns="19021" bIns="19021" anchor="ctr"/>
              <a:lstStyle/>
              <a:p>
                <a:pPr algn="ctr" defTabSz="227965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</p:grpSp>
        <p:sp>
          <p:nvSpPr>
            <p:cNvPr id="65" name="Rectangle 64"/>
            <p:cNvSpPr/>
            <p:nvPr/>
          </p:nvSpPr>
          <p:spPr>
            <a:xfrm>
              <a:off x="8553014" y="5252064"/>
              <a:ext cx="2986150" cy="4247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125" spc="188" dirty="0">
                  <a:solidFill>
                    <a:schemeClr val="bg1"/>
                  </a:solidFill>
                  <a:latin typeface="Walkway Black" panose="00000400000000000000" pitchFamily="2" charset="0"/>
                  <a:ea typeface="Roboto Condensed" panose="02000000000000000000" pitchFamily="2" charset="0"/>
                  <a:cs typeface="Segoe UI Light" panose="020B0502040204020203" pitchFamily="34" charset="0"/>
                </a:rPr>
                <a:t>Option Two</a:t>
              </a:r>
              <a:endParaRPr lang="en-US" sz="1125" spc="188" dirty="0">
                <a:solidFill>
                  <a:schemeClr val="bg1"/>
                </a:solidFill>
                <a:latin typeface="Walkway Black" panose="00000400000000000000" pitchFamily="2" charset="0"/>
                <a:ea typeface="Roboto Condensed" panose="02000000000000000000" pitchFamily="2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653010" y="3871392"/>
            <a:ext cx="2616320" cy="968426"/>
            <a:chOff x="5829735" y="6194227"/>
            <a:chExt cx="4186112" cy="1549482"/>
          </a:xfrm>
        </p:grpSpPr>
        <p:grpSp>
          <p:nvGrpSpPr>
            <p:cNvPr id="9" name="Group 8"/>
            <p:cNvGrpSpPr/>
            <p:nvPr/>
          </p:nvGrpSpPr>
          <p:grpSpPr>
            <a:xfrm>
              <a:off x="5829735" y="6194227"/>
              <a:ext cx="4186112" cy="1549482"/>
              <a:chOff x="6315149" y="4476420"/>
              <a:chExt cx="3174842" cy="1175162"/>
            </a:xfrm>
            <a:gradFill>
              <a:gsLst>
                <a:gs pos="0">
                  <a:schemeClr val="accent3"/>
                </a:gs>
                <a:gs pos="100000">
                  <a:schemeClr val="accent3">
                    <a:lumMod val="75000"/>
                  </a:schemeClr>
                </a:gs>
              </a:gsLst>
              <a:lin ang="2700000" scaled="0"/>
            </a:gradFill>
          </p:grpSpPr>
          <p:sp>
            <p:nvSpPr>
              <p:cNvPr id="10" name="Arrow: Right 9"/>
              <p:cNvSpPr/>
              <p:nvPr/>
            </p:nvSpPr>
            <p:spPr>
              <a:xfrm>
                <a:off x="7117493" y="4476420"/>
                <a:ext cx="2372498" cy="1175162"/>
              </a:xfrm>
              <a:prstGeom prst="rightArrow">
                <a:avLst>
                  <a:gd name="adj1" fmla="val 74535"/>
                  <a:gd name="adj2" fmla="val 4214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125"/>
              </a:p>
            </p:txBody>
          </p:sp>
          <p:sp>
            <p:nvSpPr>
              <p:cNvPr id="11" name="Rectangle: Rounded Corners 10"/>
              <p:cNvSpPr/>
              <p:nvPr/>
            </p:nvSpPr>
            <p:spPr>
              <a:xfrm>
                <a:off x="6315149" y="4624388"/>
                <a:ext cx="1802462" cy="873918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125"/>
              </a:p>
            </p:txBody>
          </p:sp>
        </p:grpSp>
        <p:grpSp>
          <p:nvGrpSpPr>
            <p:cNvPr id="56" name="Group 55"/>
            <p:cNvGrpSpPr/>
            <p:nvPr/>
          </p:nvGrpSpPr>
          <p:grpSpPr>
            <a:xfrm>
              <a:off x="6242424" y="6750673"/>
              <a:ext cx="407676" cy="381936"/>
              <a:chOff x="5368132" y="3540125"/>
              <a:chExt cx="465138" cy="435769"/>
            </a:xfrm>
            <a:solidFill>
              <a:schemeClr val="bg1"/>
            </a:solidFill>
          </p:grpSpPr>
          <p:sp>
            <p:nvSpPr>
              <p:cNvPr id="57" name="AutoShape 110"/>
              <p:cNvSpPr/>
              <p:nvPr/>
            </p:nvSpPr>
            <p:spPr bwMode="auto">
              <a:xfrm>
                <a:off x="5426869" y="3598069"/>
                <a:ext cx="347663" cy="232569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0699" y="20255"/>
                    </a:moveTo>
                    <a:lnTo>
                      <a:pt x="899" y="20255"/>
                    </a:lnTo>
                    <a:lnTo>
                      <a:pt x="899" y="1350"/>
                    </a:lnTo>
                    <a:lnTo>
                      <a:pt x="20699" y="1350"/>
                    </a:lnTo>
                    <a:cubicBezTo>
                      <a:pt x="20699" y="1350"/>
                      <a:pt x="20699" y="20255"/>
                      <a:pt x="20699" y="20255"/>
                    </a:cubicBezTo>
                    <a:close/>
                    <a:moveTo>
                      <a:pt x="20699" y="0"/>
                    </a:moveTo>
                    <a:lnTo>
                      <a:pt x="899" y="5"/>
                    </a:lnTo>
                    <a:cubicBezTo>
                      <a:pt x="402" y="5"/>
                      <a:pt x="0" y="603"/>
                      <a:pt x="0" y="1350"/>
                    </a:cubicBezTo>
                    <a:lnTo>
                      <a:pt x="0" y="20249"/>
                    </a:lnTo>
                    <a:cubicBezTo>
                      <a:pt x="0" y="20996"/>
                      <a:pt x="402" y="21599"/>
                      <a:pt x="899" y="21599"/>
                    </a:cubicBezTo>
                    <a:lnTo>
                      <a:pt x="20699" y="21599"/>
                    </a:lnTo>
                    <a:cubicBezTo>
                      <a:pt x="21197" y="21599"/>
                      <a:pt x="21600" y="20996"/>
                      <a:pt x="21600" y="20249"/>
                    </a:cubicBezTo>
                    <a:lnTo>
                      <a:pt x="21600" y="1350"/>
                    </a:lnTo>
                    <a:cubicBezTo>
                      <a:pt x="21600" y="603"/>
                      <a:pt x="21197" y="0"/>
                      <a:pt x="20699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21" tIns="19021" rIns="19021" bIns="19021" anchor="ctr"/>
              <a:lstStyle/>
              <a:p>
                <a:pPr algn="ctr" defTabSz="227965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58" name="AutoShape 111"/>
              <p:cNvSpPr/>
              <p:nvPr/>
            </p:nvSpPr>
            <p:spPr bwMode="auto">
              <a:xfrm>
                <a:off x="5368132" y="3540125"/>
                <a:ext cx="465138" cy="435769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0249" y="16562"/>
                    </a:moveTo>
                    <a:cubicBezTo>
                      <a:pt x="20249" y="16959"/>
                      <a:pt x="19946" y="17282"/>
                      <a:pt x="19575" y="17282"/>
                    </a:cubicBezTo>
                    <a:lnTo>
                      <a:pt x="13499" y="17282"/>
                    </a:lnTo>
                    <a:lnTo>
                      <a:pt x="8099" y="17282"/>
                    </a:lnTo>
                    <a:lnTo>
                      <a:pt x="2024" y="17282"/>
                    </a:lnTo>
                    <a:cubicBezTo>
                      <a:pt x="1651" y="17282"/>
                      <a:pt x="1349" y="16959"/>
                      <a:pt x="1349" y="16562"/>
                    </a:cubicBezTo>
                    <a:lnTo>
                      <a:pt x="1349" y="2160"/>
                    </a:lnTo>
                    <a:cubicBezTo>
                      <a:pt x="1349" y="1762"/>
                      <a:pt x="1651" y="1440"/>
                      <a:pt x="2024" y="1440"/>
                    </a:cubicBezTo>
                    <a:lnTo>
                      <a:pt x="19575" y="1440"/>
                    </a:lnTo>
                    <a:cubicBezTo>
                      <a:pt x="19946" y="1440"/>
                      <a:pt x="20249" y="1762"/>
                      <a:pt x="20249" y="2160"/>
                    </a:cubicBezTo>
                    <a:cubicBezTo>
                      <a:pt x="20249" y="2160"/>
                      <a:pt x="20249" y="16562"/>
                      <a:pt x="20249" y="16562"/>
                    </a:cubicBezTo>
                    <a:close/>
                    <a:moveTo>
                      <a:pt x="19575" y="0"/>
                    </a:moveTo>
                    <a:lnTo>
                      <a:pt x="2024" y="0"/>
                    </a:lnTo>
                    <a:cubicBezTo>
                      <a:pt x="905" y="0"/>
                      <a:pt x="0" y="966"/>
                      <a:pt x="0" y="2160"/>
                    </a:cubicBezTo>
                    <a:lnTo>
                      <a:pt x="0" y="16562"/>
                    </a:lnTo>
                    <a:cubicBezTo>
                      <a:pt x="0" y="17753"/>
                      <a:pt x="903" y="18718"/>
                      <a:pt x="2018" y="18721"/>
                    </a:cubicBezTo>
                    <a:lnTo>
                      <a:pt x="8774" y="18721"/>
                    </a:lnTo>
                    <a:lnTo>
                      <a:pt x="8774" y="19597"/>
                    </a:lnTo>
                    <a:lnTo>
                      <a:pt x="4561" y="20181"/>
                    </a:lnTo>
                    <a:cubicBezTo>
                      <a:pt x="4260" y="20262"/>
                      <a:pt x="4049" y="20549"/>
                      <a:pt x="4049" y="20879"/>
                    </a:cubicBezTo>
                    <a:cubicBezTo>
                      <a:pt x="4049" y="21277"/>
                      <a:pt x="4351" y="21599"/>
                      <a:pt x="4724" y="21599"/>
                    </a:cubicBezTo>
                    <a:lnTo>
                      <a:pt x="16874" y="21599"/>
                    </a:lnTo>
                    <a:cubicBezTo>
                      <a:pt x="17248" y="21599"/>
                      <a:pt x="17549" y="21277"/>
                      <a:pt x="17549" y="20879"/>
                    </a:cubicBezTo>
                    <a:cubicBezTo>
                      <a:pt x="17549" y="20549"/>
                      <a:pt x="17339" y="20262"/>
                      <a:pt x="17038" y="20181"/>
                    </a:cubicBezTo>
                    <a:lnTo>
                      <a:pt x="12824" y="19597"/>
                    </a:lnTo>
                    <a:lnTo>
                      <a:pt x="12824" y="18721"/>
                    </a:lnTo>
                    <a:lnTo>
                      <a:pt x="19581" y="18721"/>
                    </a:lnTo>
                    <a:cubicBezTo>
                      <a:pt x="20696" y="18718"/>
                      <a:pt x="21600" y="17753"/>
                      <a:pt x="21600" y="16562"/>
                    </a:cubicBezTo>
                    <a:lnTo>
                      <a:pt x="21600" y="2160"/>
                    </a:lnTo>
                    <a:cubicBezTo>
                      <a:pt x="21600" y="966"/>
                      <a:pt x="20692" y="0"/>
                      <a:pt x="19575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21" tIns="19021" rIns="19021" bIns="19021" anchor="ctr"/>
              <a:lstStyle/>
              <a:p>
                <a:pPr algn="ctr" defTabSz="227965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</p:grpSp>
        <p:sp>
          <p:nvSpPr>
            <p:cNvPr id="66" name="Rectangle 65"/>
            <p:cNvSpPr/>
            <p:nvPr/>
          </p:nvSpPr>
          <p:spPr>
            <a:xfrm>
              <a:off x="6904695" y="6750974"/>
              <a:ext cx="2986150" cy="4247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125" spc="188" dirty="0">
                  <a:solidFill>
                    <a:schemeClr val="bg1"/>
                  </a:solidFill>
                  <a:latin typeface="Walkway Black" panose="00000400000000000000" pitchFamily="2" charset="0"/>
                  <a:ea typeface="Roboto Condensed" panose="02000000000000000000" pitchFamily="2" charset="0"/>
                  <a:cs typeface="Segoe UI Light" panose="020B0502040204020203" pitchFamily="34" charset="0"/>
                </a:rPr>
                <a:t>Option Three</a:t>
              </a:r>
              <a:endParaRPr lang="en-US" sz="1125" spc="188" dirty="0">
                <a:solidFill>
                  <a:schemeClr val="bg1"/>
                </a:solidFill>
                <a:latin typeface="Walkway Black" panose="00000400000000000000" pitchFamily="2" charset="0"/>
                <a:ea typeface="Roboto Condensed" panose="02000000000000000000" pitchFamily="2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587003" y="4832633"/>
            <a:ext cx="2616320" cy="968426"/>
            <a:chOff x="4124123" y="7732213"/>
            <a:chExt cx="4186112" cy="1549482"/>
          </a:xfrm>
        </p:grpSpPr>
        <p:grpSp>
          <p:nvGrpSpPr>
            <p:cNvPr id="12" name="Group 11"/>
            <p:cNvGrpSpPr/>
            <p:nvPr/>
          </p:nvGrpSpPr>
          <p:grpSpPr>
            <a:xfrm>
              <a:off x="4124123" y="7732213"/>
              <a:ext cx="4186112" cy="1549482"/>
              <a:chOff x="6315149" y="4476420"/>
              <a:chExt cx="3174842" cy="1175162"/>
            </a:xfrm>
            <a:gradFill>
              <a:gsLst>
                <a:gs pos="0">
                  <a:schemeClr val="accent4"/>
                </a:gs>
                <a:gs pos="100000">
                  <a:schemeClr val="accent4">
                    <a:lumMod val="75000"/>
                  </a:schemeClr>
                </a:gs>
              </a:gsLst>
              <a:lin ang="2700000" scaled="0"/>
            </a:gradFill>
          </p:grpSpPr>
          <p:sp>
            <p:nvSpPr>
              <p:cNvPr id="13" name="Arrow: Right 12"/>
              <p:cNvSpPr/>
              <p:nvPr/>
            </p:nvSpPr>
            <p:spPr>
              <a:xfrm>
                <a:off x="7117493" y="4476420"/>
                <a:ext cx="2372498" cy="1175162"/>
              </a:xfrm>
              <a:prstGeom prst="rightArrow">
                <a:avLst>
                  <a:gd name="adj1" fmla="val 74535"/>
                  <a:gd name="adj2" fmla="val 4214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125"/>
              </a:p>
            </p:txBody>
          </p:sp>
          <p:sp>
            <p:nvSpPr>
              <p:cNvPr id="14" name="Rectangle: Rounded Corners 13"/>
              <p:cNvSpPr/>
              <p:nvPr/>
            </p:nvSpPr>
            <p:spPr>
              <a:xfrm>
                <a:off x="6315149" y="4624388"/>
                <a:ext cx="1802462" cy="873918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125"/>
              </a:p>
            </p:txBody>
          </p:sp>
        </p:grpSp>
        <p:grpSp>
          <p:nvGrpSpPr>
            <p:cNvPr id="52" name="Group 51"/>
            <p:cNvGrpSpPr/>
            <p:nvPr/>
          </p:nvGrpSpPr>
          <p:grpSpPr>
            <a:xfrm>
              <a:off x="4596553" y="8277181"/>
              <a:ext cx="279670" cy="407678"/>
              <a:chOff x="5429367" y="4908078"/>
              <a:chExt cx="319088" cy="465138"/>
            </a:xfrm>
            <a:solidFill>
              <a:schemeClr val="bg1"/>
            </a:solidFill>
          </p:grpSpPr>
          <p:sp>
            <p:nvSpPr>
              <p:cNvPr id="53" name="AutoShape 97"/>
              <p:cNvSpPr/>
              <p:nvPr/>
            </p:nvSpPr>
            <p:spPr bwMode="auto">
              <a:xfrm>
                <a:off x="5429367" y="4908078"/>
                <a:ext cx="319088" cy="46513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636" y="3374"/>
                    </a:moveTo>
                    <a:lnTo>
                      <a:pt x="1963" y="3375"/>
                    </a:lnTo>
                    <a:lnTo>
                      <a:pt x="1963" y="2025"/>
                    </a:lnTo>
                    <a:cubicBezTo>
                      <a:pt x="1963" y="1653"/>
                      <a:pt x="2402" y="1350"/>
                      <a:pt x="2945" y="1350"/>
                    </a:cubicBezTo>
                    <a:lnTo>
                      <a:pt x="18654" y="1349"/>
                    </a:lnTo>
                    <a:cubicBezTo>
                      <a:pt x="19195" y="1349"/>
                      <a:pt x="19636" y="1652"/>
                      <a:pt x="19636" y="2024"/>
                    </a:cubicBezTo>
                    <a:cubicBezTo>
                      <a:pt x="19636" y="2024"/>
                      <a:pt x="19636" y="3374"/>
                      <a:pt x="19636" y="3374"/>
                    </a:cubicBezTo>
                    <a:close/>
                    <a:moveTo>
                      <a:pt x="19636" y="17546"/>
                    </a:moveTo>
                    <a:lnTo>
                      <a:pt x="1963" y="17547"/>
                    </a:lnTo>
                    <a:lnTo>
                      <a:pt x="1963" y="4050"/>
                    </a:lnTo>
                    <a:lnTo>
                      <a:pt x="19636" y="4049"/>
                    </a:lnTo>
                    <a:cubicBezTo>
                      <a:pt x="19636" y="4049"/>
                      <a:pt x="19636" y="17546"/>
                      <a:pt x="19636" y="17546"/>
                    </a:cubicBezTo>
                    <a:close/>
                    <a:moveTo>
                      <a:pt x="19636" y="19574"/>
                    </a:moveTo>
                    <a:cubicBezTo>
                      <a:pt x="19636" y="19946"/>
                      <a:pt x="19195" y="20249"/>
                      <a:pt x="18654" y="20249"/>
                    </a:cubicBezTo>
                    <a:lnTo>
                      <a:pt x="2945" y="20250"/>
                    </a:lnTo>
                    <a:cubicBezTo>
                      <a:pt x="2402" y="20250"/>
                      <a:pt x="1963" y="19947"/>
                      <a:pt x="1963" y="19575"/>
                    </a:cubicBezTo>
                    <a:lnTo>
                      <a:pt x="1963" y="18222"/>
                    </a:lnTo>
                    <a:lnTo>
                      <a:pt x="19636" y="18221"/>
                    </a:lnTo>
                    <a:cubicBezTo>
                      <a:pt x="19636" y="18221"/>
                      <a:pt x="19636" y="19574"/>
                      <a:pt x="19636" y="19574"/>
                    </a:cubicBezTo>
                    <a:close/>
                    <a:moveTo>
                      <a:pt x="18654" y="0"/>
                    </a:moveTo>
                    <a:lnTo>
                      <a:pt x="2945" y="0"/>
                    </a:lnTo>
                    <a:cubicBezTo>
                      <a:pt x="1317" y="0"/>
                      <a:pt x="0" y="907"/>
                      <a:pt x="0" y="2025"/>
                    </a:cubicBezTo>
                    <a:lnTo>
                      <a:pt x="0" y="19575"/>
                    </a:lnTo>
                    <a:cubicBezTo>
                      <a:pt x="0" y="20693"/>
                      <a:pt x="1317" y="21600"/>
                      <a:pt x="2945" y="21600"/>
                    </a:cubicBezTo>
                    <a:lnTo>
                      <a:pt x="18654" y="21599"/>
                    </a:lnTo>
                    <a:cubicBezTo>
                      <a:pt x="20280" y="21599"/>
                      <a:pt x="21600" y="20693"/>
                      <a:pt x="21600" y="19574"/>
                    </a:cubicBezTo>
                    <a:lnTo>
                      <a:pt x="21600" y="2024"/>
                    </a:lnTo>
                    <a:cubicBezTo>
                      <a:pt x="21600" y="906"/>
                      <a:pt x="20280" y="0"/>
                      <a:pt x="18654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21" tIns="19021" rIns="19021" bIns="19021" anchor="ctr"/>
              <a:lstStyle/>
              <a:p>
                <a:pPr algn="ctr" defTabSz="227965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54" name="AutoShape 98"/>
              <p:cNvSpPr/>
              <p:nvPr/>
            </p:nvSpPr>
            <p:spPr bwMode="auto">
              <a:xfrm>
                <a:off x="5559542" y="4951734"/>
                <a:ext cx="58738" cy="1428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1600" y="10800"/>
                    </a:moveTo>
                    <a:cubicBezTo>
                      <a:pt x="21600" y="16758"/>
                      <a:pt x="20387" y="21599"/>
                      <a:pt x="18899" y="21599"/>
                    </a:cubicBezTo>
                    <a:lnTo>
                      <a:pt x="2699" y="21599"/>
                    </a:lnTo>
                    <a:cubicBezTo>
                      <a:pt x="1202" y="21599"/>
                      <a:pt x="0" y="16758"/>
                      <a:pt x="0" y="10800"/>
                    </a:cubicBezTo>
                    <a:cubicBezTo>
                      <a:pt x="0" y="4841"/>
                      <a:pt x="1202" y="0"/>
                      <a:pt x="2699" y="0"/>
                    </a:cubicBezTo>
                    <a:lnTo>
                      <a:pt x="18899" y="0"/>
                    </a:lnTo>
                    <a:cubicBezTo>
                      <a:pt x="20387" y="0"/>
                      <a:pt x="21600" y="4841"/>
                      <a:pt x="21600" y="1080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21" tIns="19021" rIns="19021" bIns="19021" anchor="ctr"/>
              <a:lstStyle/>
              <a:p>
                <a:pPr algn="ctr" defTabSz="227965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55" name="AutoShape 99"/>
              <p:cNvSpPr/>
              <p:nvPr/>
            </p:nvSpPr>
            <p:spPr bwMode="auto">
              <a:xfrm>
                <a:off x="5574623" y="5315272"/>
                <a:ext cx="28575" cy="1428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1600" y="10800"/>
                    </a:moveTo>
                    <a:cubicBezTo>
                      <a:pt x="21600" y="16769"/>
                      <a:pt x="19174" y="21599"/>
                      <a:pt x="16199" y="21599"/>
                    </a:cubicBezTo>
                    <a:lnTo>
                      <a:pt x="5399" y="21599"/>
                    </a:lnTo>
                    <a:cubicBezTo>
                      <a:pt x="2404" y="21599"/>
                      <a:pt x="0" y="16769"/>
                      <a:pt x="0" y="10800"/>
                    </a:cubicBezTo>
                    <a:cubicBezTo>
                      <a:pt x="0" y="4830"/>
                      <a:pt x="2404" y="0"/>
                      <a:pt x="5399" y="0"/>
                    </a:cubicBezTo>
                    <a:lnTo>
                      <a:pt x="16199" y="0"/>
                    </a:lnTo>
                    <a:cubicBezTo>
                      <a:pt x="19174" y="0"/>
                      <a:pt x="21600" y="4830"/>
                      <a:pt x="21600" y="1080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21" tIns="19021" rIns="19021" bIns="19021" anchor="ctr"/>
              <a:lstStyle/>
              <a:p>
                <a:pPr algn="ctr" defTabSz="227965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</p:grpSp>
        <p:sp>
          <p:nvSpPr>
            <p:cNvPr id="67" name="Rectangle 66"/>
            <p:cNvSpPr/>
            <p:nvPr/>
          </p:nvSpPr>
          <p:spPr>
            <a:xfrm>
              <a:off x="5089889" y="8301324"/>
              <a:ext cx="2986150" cy="4247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125" spc="188" dirty="0">
                  <a:solidFill>
                    <a:schemeClr val="bg1"/>
                  </a:solidFill>
                  <a:latin typeface="Walkway Black" panose="00000400000000000000" pitchFamily="2" charset="0"/>
                  <a:ea typeface="Roboto Condensed" panose="02000000000000000000" pitchFamily="2" charset="0"/>
                  <a:cs typeface="Segoe UI Light" panose="020B0502040204020203" pitchFamily="34" charset="0"/>
                </a:rPr>
                <a:t>Option Four</a:t>
              </a:r>
              <a:endParaRPr lang="en-US" sz="1125" spc="188" dirty="0">
                <a:solidFill>
                  <a:schemeClr val="bg1"/>
                </a:solidFill>
                <a:latin typeface="Walkway Black" panose="00000400000000000000" pitchFamily="2" charset="0"/>
                <a:ea typeface="Roboto Condensed" panose="02000000000000000000" pitchFamily="2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643278" y="539916"/>
            <a:ext cx="5271648" cy="1195870"/>
            <a:chOff x="1014164" y="3962906"/>
            <a:chExt cx="8434636" cy="1913392"/>
          </a:xfrm>
        </p:grpSpPr>
        <p:sp>
          <p:nvSpPr>
            <p:cNvPr id="70" name="Rectangle 69"/>
            <p:cNvSpPr/>
            <p:nvPr/>
          </p:nvSpPr>
          <p:spPr>
            <a:xfrm>
              <a:off x="1014164" y="3962906"/>
              <a:ext cx="8434636" cy="16250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000" spc="37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Walkway Bold" panose="00000400000000000000" pitchFamily="2" charset="0"/>
                  <a:cs typeface="Segoe UI" panose="020B0502040204020203" pitchFamily="34" charset="0"/>
                </a:rPr>
                <a:t>THE </a:t>
              </a:r>
              <a:r>
                <a:rPr lang="en-US" sz="3000" spc="375" dirty="0">
                  <a:gradFill>
                    <a:gsLst>
                      <a:gs pos="0">
                        <a:schemeClr val="accent1"/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2700000" scaled="0"/>
                  </a:gradFill>
                  <a:latin typeface="Walkway Black" panose="00000400000000000000" pitchFamily="2" charset="0"/>
                  <a:cs typeface="Segoe UI" panose="020B0502040204020203" pitchFamily="34" charset="0"/>
                </a:rPr>
                <a:t>BUSINESS INFOGRAPHIC </a:t>
              </a:r>
              <a:r>
                <a:rPr lang="en-US" sz="3000" spc="37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Walkway Bold" panose="00000400000000000000" pitchFamily="2" charset="0"/>
                  <a:cs typeface="Segoe UI" panose="020B0502040204020203" pitchFamily="34" charset="0"/>
                </a:rPr>
                <a:t>SLIDE</a:t>
              </a:r>
              <a:endParaRPr lang="en-US" sz="3000" spc="375" dirty="0"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2700000" scaled="0"/>
                </a:gradFill>
                <a:latin typeface="Walkway Bold" panose="00000400000000000000" pitchFamily="2" charset="0"/>
                <a:cs typeface="Segoe UI" panose="020B0502040204020203" pitchFamily="34" charset="0"/>
              </a:endParaRPr>
            </a:p>
          </p:txBody>
        </p:sp>
        <p:sp>
          <p:nvSpPr>
            <p:cNvPr id="71" name="Rectangle 70"/>
            <p:cNvSpPr/>
            <p:nvPr/>
          </p:nvSpPr>
          <p:spPr>
            <a:xfrm>
              <a:off x="1130369" y="5792258"/>
              <a:ext cx="450781" cy="84040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0">
        <p14:pan/>
      </p:transition>
    </mc:Choice>
    <mc:Fallback xmlns="">
      <p:transition spd="slow" advClick="0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 p14:presetBounceEnd="5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 p14:presetBounceEnd="5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8" fill="hold" nodeType="withEffect" p14:presetBounceEnd="5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nodeType="withEffect" p14:presetBounceEnd="5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2" presetClass="entr" presetSubtype="1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1" dur="75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2" presetClass="entr" presetSubtype="1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75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1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7" dur="75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2" decel="10000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2" decel="10000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2" decel="100000" fill="hold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2" decel="100000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 animBg="1"/>
          <p:bldP spid="33" grpId="0" animBg="1"/>
          <p:bldP spid="3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8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2" presetClass="entr" presetSubtype="1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1" dur="75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2" presetClass="entr" presetSubtype="1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75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1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7" dur="75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2" decel="10000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2" decel="10000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2" decel="100000" fill="hold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2" decel="100000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 animBg="1"/>
          <p:bldP spid="33" grpId="0" animBg="1"/>
          <p:bldP spid="30" grpId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占位符 4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/>
          <a:stretch>
            <a:fillRect/>
          </a:stretch>
        </p:blipFill>
        <p:spPr/>
      </p:pic>
      <p:sp>
        <p:nvSpPr>
          <p:cNvPr id="40" name="Rectangle 39"/>
          <p:cNvSpPr/>
          <p:nvPr/>
        </p:nvSpPr>
        <p:spPr>
          <a:xfrm>
            <a:off x="9426" y="0"/>
            <a:ext cx="12173149" cy="6858000"/>
          </a:xfrm>
          <a:prstGeom prst="rect">
            <a:avLst/>
          </a:prstGeom>
          <a:gradFill flip="none" rotWithShape="1">
            <a:gsLst>
              <a:gs pos="100000">
                <a:srgbClr val="212837">
                  <a:alpha val="90000"/>
                </a:srgbClr>
              </a:gs>
              <a:gs pos="0">
                <a:srgbClr val="212837">
                  <a:alpha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sp>
        <p:nvSpPr>
          <p:cNvPr id="12" name="Rectangle 11"/>
          <p:cNvSpPr/>
          <p:nvPr/>
        </p:nvSpPr>
        <p:spPr>
          <a:xfrm>
            <a:off x="9426" y="6227885"/>
            <a:ext cx="12173149" cy="630116"/>
          </a:xfrm>
          <a:prstGeom prst="rect">
            <a:avLst/>
          </a:prstGeom>
          <a:solidFill>
            <a:srgbClr val="F8F8F8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grpSp>
        <p:nvGrpSpPr>
          <p:cNvPr id="30" name="Group 29"/>
          <p:cNvGrpSpPr/>
          <p:nvPr/>
        </p:nvGrpSpPr>
        <p:grpSpPr>
          <a:xfrm>
            <a:off x="339027" y="6437138"/>
            <a:ext cx="2688946" cy="246221"/>
            <a:chOff x="893847" y="9898598"/>
            <a:chExt cx="4302314" cy="393954"/>
          </a:xfrm>
        </p:grpSpPr>
        <p:grpSp>
          <p:nvGrpSpPr>
            <p:cNvPr id="31" name="Group 30"/>
            <p:cNvGrpSpPr/>
            <p:nvPr userDrawn="1"/>
          </p:nvGrpSpPr>
          <p:grpSpPr>
            <a:xfrm>
              <a:off x="893847" y="9898598"/>
              <a:ext cx="4302314" cy="393954"/>
              <a:chOff x="1021995" y="9934119"/>
              <a:chExt cx="4302314" cy="393954"/>
            </a:xfrm>
          </p:grpSpPr>
          <p:sp>
            <p:nvSpPr>
              <p:cNvPr id="33" name="Freeform 62"/>
              <p:cNvSpPr>
                <a:spLocks noEditPoints="1"/>
              </p:cNvSpPr>
              <p:nvPr/>
            </p:nvSpPr>
            <p:spPr bwMode="auto">
              <a:xfrm>
                <a:off x="1021995" y="10010675"/>
                <a:ext cx="219920" cy="216220"/>
              </a:xfrm>
              <a:custGeom>
                <a:avLst/>
                <a:gdLst>
                  <a:gd name="T0" fmla="*/ 92739 w 55"/>
                  <a:gd name="T1" fmla="*/ 185737 h 54"/>
                  <a:gd name="T2" fmla="*/ 0 w 55"/>
                  <a:gd name="T3" fmla="*/ 92869 h 54"/>
                  <a:gd name="T4" fmla="*/ 92739 w 55"/>
                  <a:gd name="T5" fmla="*/ 0 h 54"/>
                  <a:gd name="T6" fmla="*/ 188913 w 55"/>
                  <a:gd name="T7" fmla="*/ 92869 h 54"/>
                  <a:gd name="T8" fmla="*/ 92739 w 55"/>
                  <a:gd name="T9" fmla="*/ 185737 h 54"/>
                  <a:gd name="T10" fmla="*/ 13739 w 55"/>
                  <a:gd name="T11" fmla="*/ 92869 h 54"/>
                  <a:gd name="T12" fmla="*/ 92739 w 55"/>
                  <a:gd name="T13" fmla="*/ 171979 h 54"/>
                  <a:gd name="T14" fmla="*/ 171739 w 55"/>
                  <a:gd name="T15" fmla="*/ 92869 h 54"/>
                  <a:gd name="T16" fmla="*/ 92739 w 55"/>
                  <a:gd name="T17" fmla="*/ 13758 h 54"/>
                  <a:gd name="T18" fmla="*/ 13739 w 55"/>
                  <a:gd name="T19" fmla="*/ 92869 h 54"/>
                  <a:gd name="T20" fmla="*/ 140826 w 55"/>
                  <a:gd name="T21" fmla="*/ 127264 h 54"/>
                  <a:gd name="T22" fmla="*/ 96174 w 55"/>
                  <a:gd name="T23" fmla="*/ 151341 h 54"/>
                  <a:gd name="T24" fmla="*/ 37783 w 55"/>
                  <a:gd name="T25" fmla="*/ 92869 h 54"/>
                  <a:gd name="T26" fmla="*/ 96174 w 55"/>
                  <a:gd name="T27" fmla="*/ 34396 h 54"/>
                  <a:gd name="T28" fmla="*/ 137391 w 55"/>
                  <a:gd name="T29" fmla="*/ 58473 h 54"/>
                  <a:gd name="T30" fmla="*/ 137391 w 55"/>
                  <a:gd name="T31" fmla="*/ 72231 h 54"/>
                  <a:gd name="T32" fmla="*/ 137391 w 55"/>
                  <a:gd name="T33" fmla="*/ 72231 h 54"/>
                  <a:gd name="T34" fmla="*/ 123652 w 55"/>
                  <a:gd name="T35" fmla="*/ 72231 h 54"/>
                  <a:gd name="T36" fmla="*/ 120217 w 55"/>
                  <a:gd name="T37" fmla="*/ 72231 h 54"/>
                  <a:gd name="T38" fmla="*/ 120217 w 55"/>
                  <a:gd name="T39" fmla="*/ 61912 h 54"/>
                  <a:gd name="T40" fmla="*/ 96174 w 55"/>
                  <a:gd name="T41" fmla="*/ 51594 h 54"/>
                  <a:gd name="T42" fmla="*/ 54957 w 55"/>
                  <a:gd name="T43" fmla="*/ 92869 h 54"/>
                  <a:gd name="T44" fmla="*/ 96174 w 55"/>
                  <a:gd name="T45" fmla="*/ 134143 h 54"/>
                  <a:gd name="T46" fmla="*/ 120217 w 55"/>
                  <a:gd name="T47" fmla="*/ 123825 h 54"/>
                  <a:gd name="T48" fmla="*/ 120217 w 55"/>
                  <a:gd name="T49" fmla="*/ 113506 h 54"/>
                  <a:gd name="T50" fmla="*/ 123652 w 55"/>
                  <a:gd name="T51" fmla="*/ 113506 h 54"/>
                  <a:gd name="T52" fmla="*/ 137391 w 55"/>
                  <a:gd name="T53" fmla="*/ 113506 h 54"/>
                  <a:gd name="T54" fmla="*/ 140826 w 55"/>
                  <a:gd name="T55" fmla="*/ 113506 h 54"/>
                  <a:gd name="T56" fmla="*/ 140826 w 55"/>
                  <a:gd name="T57" fmla="*/ 127264 h 54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55" h="54">
                    <a:moveTo>
                      <a:pt x="27" y="54"/>
                    </a:moveTo>
                    <a:cubicBezTo>
                      <a:pt x="12" y="54"/>
                      <a:pt x="0" y="42"/>
                      <a:pt x="0" y="27"/>
                    </a:cubicBezTo>
                    <a:cubicBezTo>
                      <a:pt x="0" y="12"/>
                      <a:pt x="12" y="0"/>
                      <a:pt x="27" y="0"/>
                    </a:cubicBezTo>
                    <a:cubicBezTo>
                      <a:pt x="42" y="0"/>
                      <a:pt x="55" y="12"/>
                      <a:pt x="55" y="27"/>
                    </a:cubicBezTo>
                    <a:cubicBezTo>
                      <a:pt x="55" y="42"/>
                      <a:pt x="42" y="54"/>
                      <a:pt x="27" y="54"/>
                    </a:cubicBezTo>
                    <a:close/>
                    <a:moveTo>
                      <a:pt x="4" y="27"/>
                    </a:moveTo>
                    <a:cubicBezTo>
                      <a:pt x="4" y="40"/>
                      <a:pt x="15" y="50"/>
                      <a:pt x="27" y="50"/>
                    </a:cubicBezTo>
                    <a:cubicBezTo>
                      <a:pt x="40" y="50"/>
                      <a:pt x="50" y="40"/>
                      <a:pt x="50" y="27"/>
                    </a:cubicBezTo>
                    <a:cubicBezTo>
                      <a:pt x="50" y="14"/>
                      <a:pt x="40" y="4"/>
                      <a:pt x="27" y="4"/>
                    </a:cubicBezTo>
                    <a:cubicBezTo>
                      <a:pt x="15" y="4"/>
                      <a:pt x="4" y="14"/>
                      <a:pt x="4" y="27"/>
                    </a:cubicBezTo>
                    <a:close/>
                    <a:moveTo>
                      <a:pt x="41" y="37"/>
                    </a:moveTo>
                    <a:cubicBezTo>
                      <a:pt x="41" y="42"/>
                      <a:pt x="33" y="44"/>
                      <a:pt x="28" y="44"/>
                    </a:cubicBezTo>
                    <a:cubicBezTo>
                      <a:pt x="18" y="44"/>
                      <a:pt x="11" y="37"/>
                      <a:pt x="11" y="27"/>
                    </a:cubicBezTo>
                    <a:cubicBezTo>
                      <a:pt x="11" y="17"/>
                      <a:pt x="18" y="10"/>
                      <a:pt x="28" y="10"/>
                    </a:cubicBezTo>
                    <a:cubicBezTo>
                      <a:pt x="31" y="10"/>
                      <a:pt x="40" y="11"/>
                      <a:pt x="40" y="17"/>
                    </a:cubicBezTo>
                    <a:cubicBezTo>
                      <a:pt x="40" y="21"/>
                      <a:pt x="40" y="21"/>
                      <a:pt x="40" y="21"/>
                    </a:cubicBezTo>
                    <a:cubicBezTo>
                      <a:pt x="40" y="21"/>
                      <a:pt x="40" y="21"/>
                      <a:pt x="40" y="21"/>
                    </a:cubicBezTo>
                    <a:cubicBezTo>
                      <a:pt x="36" y="21"/>
                      <a:pt x="36" y="21"/>
                      <a:pt x="36" y="21"/>
                    </a:cubicBezTo>
                    <a:cubicBezTo>
                      <a:pt x="35" y="21"/>
                      <a:pt x="35" y="21"/>
                      <a:pt x="35" y="21"/>
                    </a:cubicBezTo>
                    <a:cubicBezTo>
                      <a:pt x="35" y="18"/>
                      <a:pt x="35" y="18"/>
                      <a:pt x="35" y="18"/>
                    </a:cubicBezTo>
                    <a:cubicBezTo>
                      <a:pt x="35" y="16"/>
                      <a:pt x="31" y="15"/>
                      <a:pt x="28" y="15"/>
                    </a:cubicBezTo>
                    <a:cubicBezTo>
                      <a:pt x="21" y="15"/>
                      <a:pt x="16" y="20"/>
                      <a:pt x="16" y="27"/>
                    </a:cubicBezTo>
                    <a:cubicBezTo>
                      <a:pt x="16" y="34"/>
                      <a:pt x="21" y="39"/>
                      <a:pt x="28" y="39"/>
                    </a:cubicBezTo>
                    <a:cubicBezTo>
                      <a:pt x="31" y="39"/>
                      <a:pt x="35" y="38"/>
                      <a:pt x="35" y="36"/>
                    </a:cubicBezTo>
                    <a:cubicBezTo>
                      <a:pt x="35" y="33"/>
                      <a:pt x="35" y="33"/>
                      <a:pt x="35" y="33"/>
                    </a:cubicBezTo>
                    <a:cubicBezTo>
                      <a:pt x="35" y="33"/>
                      <a:pt x="36" y="33"/>
                      <a:pt x="36" y="33"/>
                    </a:cubicBezTo>
                    <a:cubicBezTo>
                      <a:pt x="40" y="33"/>
                      <a:pt x="40" y="33"/>
                      <a:pt x="40" y="33"/>
                    </a:cubicBezTo>
                    <a:cubicBezTo>
                      <a:pt x="41" y="33"/>
                      <a:pt x="41" y="33"/>
                      <a:pt x="41" y="33"/>
                    </a:cubicBezTo>
                    <a:lnTo>
                      <a:pt x="41" y="37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txBody>
              <a:bodyPr/>
              <a:lstStyle/>
              <a:p>
                <a:pPr algn="l"/>
                <a:endParaRPr lang="en-US" sz="875" dirty="0">
                  <a:solidFill>
                    <a:schemeClr val="bg1">
                      <a:lumMod val="85000"/>
                    </a:schemeClr>
                  </a:solidFill>
                  <a:latin typeface="Advent Pro" panose="02000506040000020004" pitchFamily="2" charset="0"/>
                  <a:ea typeface="Roboto Condensed" panose="02000000000000000000" pitchFamily="2" charset="0"/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1301976" y="9934119"/>
                <a:ext cx="4022333" cy="3939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000" b="1" spc="188" dirty="0">
                    <a:solidFill>
                      <a:schemeClr val="bg1">
                        <a:lumMod val="75000"/>
                      </a:schemeClr>
                    </a:solidFill>
                    <a:latin typeface="Walkway Bold" panose="00000400000000000000" pitchFamily="2" charset="0"/>
                    <a:ea typeface="Roboto Condensed" panose="02000000000000000000" pitchFamily="2" charset="0"/>
                    <a:cs typeface="Segoe UI" panose="020B0502040204020203" pitchFamily="34" charset="0"/>
                  </a:rPr>
                  <a:t>CONVENTION  </a:t>
                </a:r>
                <a:r>
                  <a:rPr lang="en-US" sz="1000" spc="188" dirty="0">
                    <a:solidFill>
                      <a:schemeClr val="bg1">
                        <a:lumMod val="75000"/>
                        <a:alpha val="60000"/>
                      </a:schemeClr>
                    </a:solidFill>
                    <a:latin typeface="Walkway Bold" panose="00000400000000000000" pitchFamily="2" charset="0"/>
                    <a:ea typeface="Roboto Condensed" panose="02000000000000000000" pitchFamily="2" charset="0"/>
                    <a:cs typeface="Segoe UI" panose="020B0502040204020203" pitchFamily="34" charset="0"/>
                  </a:rPr>
                  <a:t>2019.ALL RIGHTS</a:t>
                </a:r>
                <a:endParaRPr lang="id-ID" sz="1000" spc="188" dirty="0">
                  <a:solidFill>
                    <a:schemeClr val="bg1">
                      <a:lumMod val="75000"/>
                      <a:alpha val="60000"/>
                    </a:schemeClr>
                  </a:solidFill>
                  <a:latin typeface="Walkway Bold" panose="00000400000000000000" pitchFamily="2" charset="0"/>
                  <a:ea typeface="Roboto Condensed" panose="02000000000000000000" pitchFamily="2" charset="0"/>
                  <a:cs typeface="Segoe UI" panose="020B0502040204020203" pitchFamily="34" charset="0"/>
                </a:endParaRPr>
              </a:p>
            </p:txBody>
          </p:sp>
        </p:grpSp>
        <p:sp>
          <p:nvSpPr>
            <p:cNvPr id="32" name="Rectangle 31"/>
            <p:cNvSpPr/>
            <p:nvPr userDrawn="1"/>
          </p:nvSpPr>
          <p:spPr>
            <a:xfrm>
              <a:off x="2965057" y="9993192"/>
              <a:ext cx="18000" cy="14936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 dirty="0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5604372" y="2680208"/>
            <a:ext cx="983258" cy="983256"/>
            <a:chOff x="8951914" y="4288332"/>
            <a:chExt cx="1573212" cy="1573210"/>
          </a:xfrm>
        </p:grpSpPr>
        <p:sp>
          <p:nvSpPr>
            <p:cNvPr id="36" name="Oval 35"/>
            <p:cNvSpPr/>
            <p:nvPr/>
          </p:nvSpPr>
          <p:spPr>
            <a:xfrm>
              <a:off x="8951914" y="4288332"/>
              <a:ext cx="1573212" cy="1573210"/>
            </a:xfrm>
            <a:prstGeom prst="ellipse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2">
                    <a:lumMod val="7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/>
            </a:p>
          </p:txBody>
        </p:sp>
        <p:grpSp>
          <p:nvGrpSpPr>
            <p:cNvPr id="39" name="Group 38"/>
            <p:cNvGrpSpPr/>
            <p:nvPr/>
          </p:nvGrpSpPr>
          <p:grpSpPr>
            <a:xfrm>
              <a:off x="9361489" y="4749142"/>
              <a:ext cx="754062" cy="651590"/>
              <a:chOff x="9148085" y="2115665"/>
              <a:chExt cx="434975" cy="464344"/>
            </a:xfrm>
            <a:solidFill>
              <a:schemeClr val="bg1"/>
            </a:solidFill>
          </p:grpSpPr>
          <p:sp>
            <p:nvSpPr>
              <p:cNvPr id="41" name="AutoShape 78"/>
              <p:cNvSpPr/>
              <p:nvPr/>
            </p:nvSpPr>
            <p:spPr bwMode="auto">
              <a:xfrm>
                <a:off x="9148085" y="2115665"/>
                <a:ext cx="434975" cy="464344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0160" y="18900"/>
                    </a:moveTo>
                    <a:cubicBezTo>
                      <a:pt x="20160" y="19643"/>
                      <a:pt x="19513" y="20249"/>
                      <a:pt x="18720" y="20249"/>
                    </a:cubicBezTo>
                    <a:lnTo>
                      <a:pt x="2880" y="20249"/>
                    </a:lnTo>
                    <a:cubicBezTo>
                      <a:pt x="2086" y="20249"/>
                      <a:pt x="1440" y="19643"/>
                      <a:pt x="1440" y="18900"/>
                    </a:cubicBezTo>
                    <a:lnTo>
                      <a:pt x="1440" y="2700"/>
                    </a:lnTo>
                    <a:cubicBezTo>
                      <a:pt x="1440" y="1955"/>
                      <a:pt x="2086" y="1350"/>
                      <a:pt x="2880" y="1350"/>
                    </a:cubicBezTo>
                    <a:lnTo>
                      <a:pt x="18720" y="1350"/>
                    </a:lnTo>
                    <a:cubicBezTo>
                      <a:pt x="19513" y="1350"/>
                      <a:pt x="20160" y="1955"/>
                      <a:pt x="20160" y="2700"/>
                    </a:cubicBezTo>
                    <a:cubicBezTo>
                      <a:pt x="20160" y="2700"/>
                      <a:pt x="20160" y="18900"/>
                      <a:pt x="20160" y="18900"/>
                    </a:cubicBezTo>
                    <a:close/>
                    <a:moveTo>
                      <a:pt x="18720" y="0"/>
                    </a:moveTo>
                    <a:lnTo>
                      <a:pt x="2880" y="0"/>
                    </a:lnTo>
                    <a:cubicBezTo>
                      <a:pt x="1289" y="0"/>
                      <a:pt x="0" y="1208"/>
                      <a:pt x="0" y="2700"/>
                    </a:cubicBezTo>
                    <a:lnTo>
                      <a:pt x="0" y="18900"/>
                    </a:lnTo>
                    <a:cubicBezTo>
                      <a:pt x="0" y="20391"/>
                      <a:pt x="1289" y="21599"/>
                      <a:pt x="2880" y="21599"/>
                    </a:cubicBezTo>
                    <a:lnTo>
                      <a:pt x="18720" y="21599"/>
                    </a:lnTo>
                    <a:cubicBezTo>
                      <a:pt x="20310" y="21599"/>
                      <a:pt x="21599" y="20391"/>
                      <a:pt x="21599" y="18900"/>
                    </a:cubicBezTo>
                    <a:lnTo>
                      <a:pt x="21599" y="2700"/>
                    </a:lnTo>
                    <a:cubicBezTo>
                      <a:pt x="21599" y="1208"/>
                      <a:pt x="20310" y="0"/>
                      <a:pt x="18720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1906" tIns="11906" rIns="11906" bIns="11906" anchor="ctr"/>
              <a:lstStyle/>
              <a:p>
                <a:pPr algn="ctr" defTabSz="142875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94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42" name="AutoShape 79"/>
              <p:cNvSpPr/>
              <p:nvPr/>
            </p:nvSpPr>
            <p:spPr bwMode="auto">
              <a:xfrm>
                <a:off x="9206029" y="2173609"/>
                <a:ext cx="319088" cy="290513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7418" y="20519"/>
                    </a:moveTo>
                    <a:lnTo>
                      <a:pt x="14053" y="16248"/>
                    </a:lnTo>
                    <a:lnTo>
                      <a:pt x="16690" y="12959"/>
                    </a:lnTo>
                    <a:lnTo>
                      <a:pt x="20618" y="17689"/>
                    </a:lnTo>
                    <a:lnTo>
                      <a:pt x="20618" y="20519"/>
                    </a:lnTo>
                    <a:cubicBezTo>
                      <a:pt x="20618" y="20519"/>
                      <a:pt x="17418" y="20519"/>
                      <a:pt x="17418" y="20519"/>
                    </a:cubicBezTo>
                    <a:close/>
                    <a:moveTo>
                      <a:pt x="981" y="11446"/>
                    </a:moveTo>
                    <a:lnTo>
                      <a:pt x="4909" y="6479"/>
                    </a:lnTo>
                    <a:lnTo>
                      <a:pt x="12828" y="16353"/>
                    </a:lnTo>
                    <a:lnTo>
                      <a:pt x="13398" y="17064"/>
                    </a:lnTo>
                    <a:lnTo>
                      <a:pt x="16109" y="20519"/>
                    </a:lnTo>
                    <a:lnTo>
                      <a:pt x="981" y="20519"/>
                    </a:lnTo>
                    <a:cubicBezTo>
                      <a:pt x="981" y="20519"/>
                      <a:pt x="981" y="11446"/>
                      <a:pt x="981" y="11446"/>
                    </a:cubicBezTo>
                    <a:close/>
                    <a:moveTo>
                      <a:pt x="20618" y="1080"/>
                    </a:moveTo>
                    <a:lnTo>
                      <a:pt x="20618" y="16058"/>
                    </a:lnTo>
                    <a:lnTo>
                      <a:pt x="17427" y="12244"/>
                    </a:lnTo>
                    <a:cubicBezTo>
                      <a:pt x="17240" y="12012"/>
                      <a:pt x="16972" y="11879"/>
                      <a:pt x="16690" y="11879"/>
                    </a:cubicBezTo>
                    <a:cubicBezTo>
                      <a:pt x="16409" y="11879"/>
                      <a:pt x="16141" y="12012"/>
                      <a:pt x="15954" y="12244"/>
                    </a:cubicBezTo>
                    <a:lnTo>
                      <a:pt x="13399" y="15432"/>
                    </a:lnTo>
                    <a:lnTo>
                      <a:pt x="5645" y="5764"/>
                    </a:lnTo>
                    <a:cubicBezTo>
                      <a:pt x="5458" y="5532"/>
                      <a:pt x="5190" y="5400"/>
                      <a:pt x="4909" y="5400"/>
                    </a:cubicBezTo>
                    <a:cubicBezTo>
                      <a:pt x="4627" y="5400"/>
                      <a:pt x="4359" y="5532"/>
                      <a:pt x="4172" y="5764"/>
                    </a:cubicBezTo>
                    <a:lnTo>
                      <a:pt x="981" y="9812"/>
                    </a:lnTo>
                    <a:lnTo>
                      <a:pt x="981" y="1080"/>
                    </a:lnTo>
                    <a:cubicBezTo>
                      <a:pt x="981" y="1080"/>
                      <a:pt x="20618" y="1080"/>
                      <a:pt x="20618" y="1080"/>
                    </a:cubicBezTo>
                    <a:close/>
                    <a:moveTo>
                      <a:pt x="20618" y="0"/>
                    </a:moveTo>
                    <a:lnTo>
                      <a:pt x="981" y="0"/>
                    </a:lnTo>
                    <a:cubicBezTo>
                      <a:pt x="439" y="0"/>
                      <a:pt x="0" y="483"/>
                      <a:pt x="0" y="1080"/>
                    </a:cubicBezTo>
                    <a:lnTo>
                      <a:pt x="0" y="20519"/>
                    </a:lnTo>
                    <a:cubicBezTo>
                      <a:pt x="0" y="21116"/>
                      <a:pt x="439" y="21599"/>
                      <a:pt x="981" y="21599"/>
                    </a:cubicBezTo>
                    <a:lnTo>
                      <a:pt x="20618" y="21599"/>
                    </a:lnTo>
                    <a:cubicBezTo>
                      <a:pt x="21160" y="21599"/>
                      <a:pt x="21600" y="21116"/>
                      <a:pt x="21600" y="20519"/>
                    </a:cubicBezTo>
                    <a:lnTo>
                      <a:pt x="21600" y="1080"/>
                    </a:lnTo>
                    <a:cubicBezTo>
                      <a:pt x="21600" y="483"/>
                      <a:pt x="21160" y="0"/>
                      <a:pt x="20618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1906" tIns="11906" rIns="11906" bIns="11906" anchor="ctr"/>
              <a:lstStyle/>
              <a:p>
                <a:pPr algn="ctr" defTabSz="142875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94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43" name="AutoShape 80"/>
              <p:cNvSpPr/>
              <p:nvPr/>
            </p:nvSpPr>
            <p:spPr bwMode="auto">
              <a:xfrm>
                <a:off x="9379860" y="2217265"/>
                <a:ext cx="87313" cy="87313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3600"/>
                    </a:moveTo>
                    <a:cubicBezTo>
                      <a:pt x="14769" y="3600"/>
                      <a:pt x="17999" y="6827"/>
                      <a:pt x="17999" y="10800"/>
                    </a:cubicBezTo>
                    <a:cubicBezTo>
                      <a:pt x="17999" y="14769"/>
                      <a:pt x="14769" y="18000"/>
                      <a:pt x="10800" y="18000"/>
                    </a:cubicBezTo>
                    <a:cubicBezTo>
                      <a:pt x="6830" y="18000"/>
                      <a:pt x="3600" y="14769"/>
                      <a:pt x="3600" y="10800"/>
                    </a:cubicBezTo>
                    <a:cubicBezTo>
                      <a:pt x="3600" y="6827"/>
                      <a:pt x="6830" y="3600"/>
                      <a:pt x="10800" y="3600"/>
                    </a:cubicBezTo>
                    <a:moveTo>
                      <a:pt x="10800" y="21599"/>
                    </a:moveTo>
                    <a:cubicBezTo>
                      <a:pt x="16766" y="21599"/>
                      <a:pt x="21600" y="16762"/>
                      <a:pt x="21600" y="10800"/>
                    </a:cubicBezTo>
                    <a:cubicBezTo>
                      <a:pt x="21600" y="4833"/>
                      <a:pt x="16766" y="0"/>
                      <a:pt x="10800" y="0"/>
                    </a:cubicBez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2"/>
                      <a:pt x="4833" y="21599"/>
                      <a:pt x="10800" y="21599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1906" tIns="11906" rIns="11906" bIns="11906" anchor="ctr"/>
              <a:lstStyle/>
              <a:p>
                <a:pPr algn="ctr" defTabSz="142875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94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</p:grpSp>
      </p:grpSp>
      <p:grpSp>
        <p:nvGrpSpPr>
          <p:cNvPr id="35" name="Group 34"/>
          <p:cNvGrpSpPr/>
          <p:nvPr/>
        </p:nvGrpSpPr>
        <p:grpSpPr>
          <a:xfrm>
            <a:off x="10699111" y="6445854"/>
            <a:ext cx="194176" cy="194176"/>
            <a:chOff x="17103496" y="10313366"/>
            <a:chExt cx="310682" cy="310682"/>
          </a:xfrm>
        </p:grpSpPr>
        <p:sp>
          <p:nvSpPr>
            <p:cNvPr id="37" name="Oval 36"/>
            <p:cNvSpPr/>
            <p:nvPr/>
          </p:nvSpPr>
          <p:spPr>
            <a:xfrm>
              <a:off x="17103496" y="10313366"/>
              <a:ext cx="310682" cy="310682"/>
            </a:xfrm>
            <a:prstGeom prst="ellipse">
              <a:avLst/>
            </a:prstGeom>
            <a:gradFill>
              <a:gsLst>
                <a:gs pos="100000">
                  <a:schemeClr val="accent1">
                    <a:lumMod val="60000"/>
                    <a:lumOff val="40000"/>
                  </a:schemeClr>
                </a:gs>
                <a:gs pos="0">
                  <a:schemeClr val="accent1"/>
                </a:gs>
              </a:gsLst>
              <a:lin ang="6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/>
            </a:p>
          </p:txBody>
        </p:sp>
        <p:grpSp>
          <p:nvGrpSpPr>
            <p:cNvPr id="44" name="Group 43"/>
            <p:cNvGrpSpPr/>
            <p:nvPr/>
          </p:nvGrpSpPr>
          <p:grpSpPr>
            <a:xfrm>
              <a:off x="17182083" y="10392079"/>
              <a:ext cx="153509" cy="153258"/>
              <a:chOff x="910648" y="5598469"/>
              <a:chExt cx="730034" cy="728842"/>
            </a:xfrm>
            <a:solidFill>
              <a:schemeClr val="bg1"/>
            </a:solidFill>
          </p:grpSpPr>
          <p:grpSp>
            <p:nvGrpSpPr>
              <p:cNvPr id="45" name="Group 44"/>
              <p:cNvGrpSpPr/>
              <p:nvPr/>
            </p:nvGrpSpPr>
            <p:grpSpPr>
              <a:xfrm>
                <a:off x="910648" y="5598469"/>
                <a:ext cx="730034" cy="728842"/>
                <a:chOff x="2110189" y="863994"/>
                <a:chExt cx="724256" cy="723073"/>
              </a:xfrm>
              <a:grpFill/>
            </p:grpSpPr>
            <p:sp>
              <p:nvSpPr>
                <p:cNvPr id="47" name="Freeform 5"/>
                <p:cNvSpPr>
                  <a:spLocks noEditPoints="1"/>
                </p:cNvSpPr>
                <p:nvPr/>
              </p:nvSpPr>
              <p:spPr bwMode="auto">
                <a:xfrm>
                  <a:off x="2110189" y="863994"/>
                  <a:ext cx="724256" cy="723073"/>
                </a:xfrm>
                <a:custGeom>
                  <a:avLst/>
                  <a:gdLst>
                    <a:gd name="T0" fmla="*/ 1263 w 4293"/>
                    <a:gd name="T1" fmla="*/ 4274 h 4286"/>
                    <a:gd name="T2" fmla="*/ 919 w 4293"/>
                    <a:gd name="T3" fmla="*/ 4230 h 4286"/>
                    <a:gd name="T4" fmla="*/ 634 w 4293"/>
                    <a:gd name="T5" fmla="*/ 4126 h 4286"/>
                    <a:gd name="T6" fmla="*/ 360 w 4293"/>
                    <a:gd name="T7" fmla="*/ 3926 h 4286"/>
                    <a:gd name="T8" fmla="*/ 188 w 4293"/>
                    <a:gd name="T9" fmla="*/ 3702 h 4286"/>
                    <a:gd name="T10" fmla="*/ 74 w 4293"/>
                    <a:gd name="T11" fmla="*/ 3430 h 4286"/>
                    <a:gd name="T12" fmla="*/ 14 w 4293"/>
                    <a:gd name="T13" fmla="*/ 3027 h 4286"/>
                    <a:gd name="T14" fmla="*/ 0 w 4293"/>
                    <a:gd name="T15" fmla="*/ 2143 h 4286"/>
                    <a:gd name="T16" fmla="*/ 18 w 4293"/>
                    <a:gd name="T17" fmla="*/ 1183 h 4286"/>
                    <a:gd name="T18" fmla="*/ 92 w 4293"/>
                    <a:gd name="T19" fmla="*/ 796 h 4286"/>
                    <a:gd name="T20" fmla="*/ 216 w 4293"/>
                    <a:gd name="T21" fmla="*/ 536 h 4286"/>
                    <a:gd name="T22" fmla="*/ 404 w 4293"/>
                    <a:gd name="T23" fmla="*/ 318 h 4286"/>
                    <a:gd name="T24" fmla="*/ 686 w 4293"/>
                    <a:gd name="T25" fmla="*/ 134 h 4286"/>
                    <a:gd name="T26" fmla="*/ 981 w 4293"/>
                    <a:gd name="T27" fmla="*/ 44 h 4286"/>
                    <a:gd name="T28" fmla="*/ 1415 w 4293"/>
                    <a:gd name="T29" fmla="*/ 6 h 4286"/>
                    <a:gd name="T30" fmla="*/ 2722 w 4293"/>
                    <a:gd name="T31" fmla="*/ 2 h 4286"/>
                    <a:gd name="T32" fmla="*/ 3248 w 4293"/>
                    <a:gd name="T33" fmla="*/ 32 h 4286"/>
                    <a:gd name="T34" fmla="*/ 3552 w 4293"/>
                    <a:gd name="T35" fmla="*/ 112 h 4286"/>
                    <a:gd name="T36" fmla="*/ 3847 w 4293"/>
                    <a:gd name="T37" fmla="*/ 280 h 4286"/>
                    <a:gd name="T38" fmla="*/ 4045 w 4293"/>
                    <a:gd name="T39" fmla="*/ 490 h 4286"/>
                    <a:gd name="T40" fmla="*/ 4181 w 4293"/>
                    <a:gd name="T41" fmla="*/ 740 h 4286"/>
                    <a:gd name="T42" fmla="*/ 4269 w 4293"/>
                    <a:gd name="T43" fmla="*/ 1111 h 4286"/>
                    <a:gd name="T44" fmla="*/ 4293 w 4293"/>
                    <a:gd name="T45" fmla="*/ 1793 h 4286"/>
                    <a:gd name="T46" fmla="*/ 4281 w 4293"/>
                    <a:gd name="T47" fmla="*/ 3027 h 4286"/>
                    <a:gd name="T48" fmla="*/ 4237 w 4293"/>
                    <a:gd name="T49" fmla="*/ 3370 h 4286"/>
                    <a:gd name="T50" fmla="*/ 4133 w 4293"/>
                    <a:gd name="T51" fmla="*/ 3654 h 4286"/>
                    <a:gd name="T52" fmla="*/ 3933 w 4293"/>
                    <a:gd name="T53" fmla="*/ 3926 h 4286"/>
                    <a:gd name="T54" fmla="*/ 3709 w 4293"/>
                    <a:gd name="T55" fmla="*/ 4100 h 4286"/>
                    <a:gd name="T56" fmla="*/ 3436 w 4293"/>
                    <a:gd name="T57" fmla="*/ 4214 h 4286"/>
                    <a:gd name="T58" fmla="*/ 3032 w 4293"/>
                    <a:gd name="T59" fmla="*/ 4274 h 4286"/>
                    <a:gd name="T60" fmla="*/ 2148 w 4293"/>
                    <a:gd name="T61" fmla="*/ 4286 h 4286"/>
                    <a:gd name="T62" fmla="*/ 1281 w 4293"/>
                    <a:gd name="T63" fmla="*/ 400 h 4286"/>
                    <a:gd name="T64" fmla="*/ 987 w 4293"/>
                    <a:gd name="T65" fmla="*/ 440 h 4286"/>
                    <a:gd name="T66" fmla="*/ 813 w 4293"/>
                    <a:gd name="T67" fmla="*/ 504 h 4286"/>
                    <a:gd name="T68" fmla="*/ 634 w 4293"/>
                    <a:gd name="T69" fmla="*/ 634 h 4286"/>
                    <a:gd name="T70" fmla="*/ 522 w 4293"/>
                    <a:gd name="T71" fmla="*/ 778 h 4286"/>
                    <a:gd name="T72" fmla="*/ 452 w 4293"/>
                    <a:gd name="T73" fmla="*/ 944 h 4286"/>
                    <a:gd name="T74" fmla="*/ 400 w 4293"/>
                    <a:gd name="T75" fmla="*/ 1277 h 4286"/>
                    <a:gd name="T76" fmla="*/ 388 w 4293"/>
                    <a:gd name="T77" fmla="*/ 2143 h 4286"/>
                    <a:gd name="T78" fmla="*/ 406 w 4293"/>
                    <a:gd name="T79" fmla="*/ 3083 h 4286"/>
                    <a:gd name="T80" fmla="*/ 464 w 4293"/>
                    <a:gd name="T81" fmla="*/ 3376 h 4286"/>
                    <a:gd name="T82" fmla="*/ 542 w 4293"/>
                    <a:gd name="T83" fmla="*/ 3538 h 4286"/>
                    <a:gd name="T84" fmla="*/ 662 w 4293"/>
                    <a:gd name="T85" fmla="*/ 3680 h 4286"/>
                    <a:gd name="T86" fmla="*/ 847 w 4293"/>
                    <a:gd name="T87" fmla="*/ 3798 h 4286"/>
                    <a:gd name="T88" fmla="*/ 1031 w 4293"/>
                    <a:gd name="T89" fmla="*/ 3858 h 4286"/>
                    <a:gd name="T90" fmla="*/ 1431 w 4293"/>
                    <a:gd name="T91" fmla="*/ 3892 h 4286"/>
                    <a:gd name="T92" fmla="*/ 2712 w 4293"/>
                    <a:gd name="T93" fmla="*/ 3896 h 4286"/>
                    <a:gd name="T94" fmla="*/ 3212 w 4293"/>
                    <a:gd name="T95" fmla="*/ 3866 h 4286"/>
                    <a:gd name="T96" fmla="*/ 3412 w 4293"/>
                    <a:gd name="T97" fmla="*/ 3812 h 4286"/>
                    <a:gd name="T98" fmla="*/ 3603 w 4293"/>
                    <a:gd name="T99" fmla="*/ 3704 h 4286"/>
                    <a:gd name="T100" fmla="*/ 3733 w 4293"/>
                    <a:gd name="T101" fmla="*/ 3568 h 4286"/>
                    <a:gd name="T102" fmla="*/ 3819 w 4293"/>
                    <a:gd name="T103" fmla="*/ 3406 h 4286"/>
                    <a:gd name="T104" fmla="*/ 3881 w 4293"/>
                    <a:gd name="T105" fmla="*/ 3149 h 4286"/>
                    <a:gd name="T106" fmla="*/ 3905 w 4293"/>
                    <a:gd name="T107" fmla="*/ 2487 h 4286"/>
                    <a:gd name="T108" fmla="*/ 3893 w 4293"/>
                    <a:gd name="T109" fmla="*/ 1277 h 4286"/>
                    <a:gd name="T110" fmla="*/ 3853 w 4293"/>
                    <a:gd name="T111" fmla="*/ 984 h 4286"/>
                    <a:gd name="T112" fmla="*/ 3789 w 4293"/>
                    <a:gd name="T113" fmla="*/ 810 h 4286"/>
                    <a:gd name="T114" fmla="*/ 3659 w 4293"/>
                    <a:gd name="T115" fmla="*/ 634 h 4286"/>
                    <a:gd name="T116" fmla="*/ 3514 w 4293"/>
                    <a:gd name="T117" fmla="*/ 520 h 4286"/>
                    <a:gd name="T118" fmla="*/ 3348 w 4293"/>
                    <a:gd name="T119" fmla="*/ 450 h 4286"/>
                    <a:gd name="T120" fmla="*/ 3014 w 4293"/>
                    <a:gd name="T121" fmla="*/ 400 h 4286"/>
                    <a:gd name="T122" fmla="*/ 2148 w 4293"/>
                    <a:gd name="T123" fmla="*/ 386 h 42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4293" h="4286">
                      <a:moveTo>
                        <a:pt x="2148" y="4286"/>
                      </a:moveTo>
                      <a:lnTo>
                        <a:pt x="2148" y="4286"/>
                      </a:lnTo>
                      <a:lnTo>
                        <a:pt x="1797" y="4286"/>
                      </a:lnTo>
                      <a:lnTo>
                        <a:pt x="1573" y="4284"/>
                      </a:lnTo>
                      <a:lnTo>
                        <a:pt x="1415" y="4280"/>
                      </a:lnTo>
                      <a:lnTo>
                        <a:pt x="1263" y="4274"/>
                      </a:lnTo>
                      <a:lnTo>
                        <a:pt x="1263" y="4274"/>
                      </a:lnTo>
                      <a:lnTo>
                        <a:pt x="1187" y="4270"/>
                      </a:lnTo>
                      <a:lnTo>
                        <a:pt x="1115" y="4262"/>
                      </a:lnTo>
                      <a:lnTo>
                        <a:pt x="1047" y="4254"/>
                      </a:lnTo>
                      <a:lnTo>
                        <a:pt x="981" y="4242"/>
                      </a:lnTo>
                      <a:lnTo>
                        <a:pt x="919" y="4230"/>
                      </a:lnTo>
                      <a:lnTo>
                        <a:pt x="859" y="4214"/>
                      </a:lnTo>
                      <a:lnTo>
                        <a:pt x="799" y="4196"/>
                      </a:lnTo>
                      <a:lnTo>
                        <a:pt x="741" y="4174"/>
                      </a:lnTo>
                      <a:lnTo>
                        <a:pt x="741" y="4174"/>
                      </a:lnTo>
                      <a:lnTo>
                        <a:pt x="686" y="4152"/>
                      </a:lnTo>
                      <a:lnTo>
                        <a:pt x="634" y="4126"/>
                      </a:lnTo>
                      <a:lnTo>
                        <a:pt x="584" y="4100"/>
                      </a:lnTo>
                      <a:lnTo>
                        <a:pt x="536" y="4070"/>
                      </a:lnTo>
                      <a:lnTo>
                        <a:pt x="492" y="4040"/>
                      </a:lnTo>
                      <a:lnTo>
                        <a:pt x="446" y="4004"/>
                      </a:lnTo>
                      <a:lnTo>
                        <a:pt x="404" y="3968"/>
                      </a:lnTo>
                      <a:lnTo>
                        <a:pt x="360" y="3926"/>
                      </a:lnTo>
                      <a:lnTo>
                        <a:pt x="360" y="3926"/>
                      </a:lnTo>
                      <a:lnTo>
                        <a:pt x="320" y="3884"/>
                      </a:lnTo>
                      <a:lnTo>
                        <a:pt x="282" y="3840"/>
                      </a:lnTo>
                      <a:lnTo>
                        <a:pt x="248" y="3796"/>
                      </a:lnTo>
                      <a:lnTo>
                        <a:pt x="216" y="3750"/>
                      </a:lnTo>
                      <a:lnTo>
                        <a:pt x="188" y="3702"/>
                      </a:lnTo>
                      <a:lnTo>
                        <a:pt x="160" y="3654"/>
                      </a:lnTo>
                      <a:lnTo>
                        <a:pt x="136" y="3602"/>
                      </a:lnTo>
                      <a:lnTo>
                        <a:pt x="114" y="3546"/>
                      </a:lnTo>
                      <a:lnTo>
                        <a:pt x="114" y="3546"/>
                      </a:lnTo>
                      <a:lnTo>
                        <a:pt x="92" y="3488"/>
                      </a:lnTo>
                      <a:lnTo>
                        <a:pt x="74" y="3430"/>
                      </a:lnTo>
                      <a:lnTo>
                        <a:pt x="58" y="3370"/>
                      </a:lnTo>
                      <a:lnTo>
                        <a:pt x="44" y="3306"/>
                      </a:lnTo>
                      <a:lnTo>
                        <a:pt x="34" y="3242"/>
                      </a:lnTo>
                      <a:lnTo>
                        <a:pt x="24" y="3175"/>
                      </a:lnTo>
                      <a:lnTo>
                        <a:pt x="18" y="3103"/>
                      </a:lnTo>
                      <a:lnTo>
                        <a:pt x="14" y="3027"/>
                      </a:lnTo>
                      <a:lnTo>
                        <a:pt x="14" y="3027"/>
                      </a:lnTo>
                      <a:lnTo>
                        <a:pt x="8" y="2873"/>
                      </a:lnTo>
                      <a:lnTo>
                        <a:pt x="4" y="2717"/>
                      </a:lnTo>
                      <a:lnTo>
                        <a:pt x="2" y="2493"/>
                      </a:lnTo>
                      <a:lnTo>
                        <a:pt x="0" y="2143"/>
                      </a:lnTo>
                      <a:lnTo>
                        <a:pt x="0" y="2143"/>
                      </a:lnTo>
                      <a:lnTo>
                        <a:pt x="2" y="1793"/>
                      </a:lnTo>
                      <a:lnTo>
                        <a:pt x="4" y="1569"/>
                      </a:lnTo>
                      <a:lnTo>
                        <a:pt x="8" y="1411"/>
                      </a:lnTo>
                      <a:lnTo>
                        <a:pt x="14" y="1259"/>
                      </a:lnTo>
                      <a:lnTo>
                        <a:pt x="14" y="1259"/>
                      </a:lnTo>
                      <a:lnTo>
                        <a:pt x="18" y="1183"/>
                      </a:lnTo>
                      <a:lnTo>
                        <a:pt x="24" y="1111"/>
                      </a:lnTo>
                      <a:lnTo>
                        <a:pt x="34" y="1044"/>
                      </a:lnTo>
                      <a:lnTo>
                        <a:pt x="44" y="980"/>
                      </a:lnTo>
                      <a:lnTo>
                        <a:pt x="58" y="916"/>
                      </a:lnTo>
                      <a:lnTo>
                        <a:pt x="74" y="856"/>
                      </a:lnTo>
                      <a:lnTo>
                        <a:pt x="92" y="796"/>
                      </a:lnTo>
                      <a:lnTo>
                        <a:pt x="114" y="740"/>
                      </a:lnTo>
                      <a:lnTo>
                        <a:pt x="114" y="740"/>
                      </a:lnTo>
                      <a:lnTo>
                        <a:pt x="136" y="684"/>
                      </a:lnTo>
                      <a:lnTo>
                        <a:pt x="160" y="632"/>
                      </a:lnTo>
                      <a:lnTo>
                        <a:pt x="188" y="582"/>
                      </a:lnTo>
                      <a:lnTo>
                        <a:pt x="216" y="536"/>
                      </a:lnTo>
                      <a:lnTo>
                        <a:pt x="248" y="490"/>
                      </a:lnTo>
                      <a:lnTo>
                        <a:pt x="282" y="444"/>
                      </a:lnTo>
                      <a:lnTo>
                        <a:pt x="320" y="402"/>
                      </a:lnTo>
                      <a:lnTo>
                        <a:pt x="360" y="360"/>
                      </a:lnTo>
                      <a:lnTo>
                        <a:pt x="360" y="360"/>
                      </a:lnTo>
                      <a:lnTo>
                        <a:pt x="404" y="318"/>
                      </a:lnTo>
                      <a:lnTo>
                        <a:pt x="446" y="280"/>
                      </a:lnTo>
                      <a:lnTo>
                        <a:pt x="492" y="246"/>
                      </a:lnTo>
                      <a:lnTo>
                        <a:pt x="536" y="214"/>
                      </a:lnTo>
                      <a:lnTo>
                        <a:pt x="584" y="186"/>
                      </a:lnTo>
                      <a:lnTo>
                        <a:pt x="634" y="158"/>
                      </a:lnTo>
                      <a:lnTo>
                        <a:pt x="686" y="134"/>
                      </a:lnTo>
                      <a:lnTo>
                        <a:pt x="741" y="112"/>
                      </a:lnTo>
                      <a:lnTo>
                        <a:pt x="741" y="112"/>
                      </a:lnTo>
                      <a:lnTo>
                        <a:pt x="799" y="90"/>
                      </a:lnTo>
                      <a:lnTo>
                        <a:pt x="859" y="72"/>
                      </a:lnTo>
                      <a:lnTo>
                        <a:pt x="919" y="56"/>
                      </a:lnTo>
                      <a:lnTo>
                        <a:pt x="981" y="44"/>
                      </a:lnTo>
                      <a:lnTo>
                        <a:pt x="1047" y="32"/>
                      </a:lnTo>
                      <a:lnTo>
                        <a:pt x="1115" y="24"/>
                      </a:lnTo>
                      <a:lnTo>
                        <a:pt x="1187" y="16"/>
                      </a:lnTo>
                      <a:lnTo>
                        <a:pt x="1263" y="12"/>
                      </a:lnTo>
                      <a:lnTo>
                        <a:pt x="1263" y="12"/>
                      </a:lnTo>
                      <a:lnTo>
                        <a:pt x="1415" y="6"/>
                      </a:lnTo>
                      <a:lnTo>
                        <a:pt x="1573" y="2"/>
                      </a:lnTo>
                      <a:lnTo>
                        <a:pt x="1795" y="0"/>
                      </a:lnTo>
                      <a:lnTo>
                        <a:pt x="2148" y="0"/>
                      </a:lnTo>
                      <a:lnTo>
                        <a:pt x="2148" y="0"/>
                      </a:lnTo>
                      <a:lnTo>
                        <a:pt x="2498" y="0"/>
                      </a:lnTo>
                      <a:lnTo>
                        <a:pt x="2722" y="2"/>
                      </a:lnTo>
                      <a:lnTo>
                        <a:pt x="2878" y="6"/>
                      </a:lnTo>
                      <a:lnTo>
                        <a:pt x="3032" y="12"/>
                      </a:lnTo>
                      <a:lnTo>
                        <a:pt x="3032" y="12"/>
                      </a:lnTo>
                      <a:lnTo>
                        <a:pt x="3108" y="16"/>
                      </a:lnTo>
                      <a:lnTo>
                        <a:pt x="3178" y="24"/>
                      </a:lnTo>
                      <a:lnTo>
                        <a:pt x="3248" y="32"/>
                      </a:lnTo>
                      <a:lnTo>
                        <a:pt x="3312" y="44"/>
                      </a:lnTo>
                      <a:lnTo>
                        <a:pt x="3374" y="56"/>
                      </a:lnTo>
                      <a:lnTo>
                        <a:pt x="3436" y="72"/>
                      </a:lnTo>
                      <a:lnTo>
                        <a:pt x="3494" y="90"/>
                      </a:lnTo>
                      <a:lnTo>
                        <a:pt x="3552" y="112"/>
                      </a:lnTo>
                      <a:lnTo>
                        <a:pt x="3552" y="112"/>
                      </a:lnTo>
                      <a:lnTo>
                        <a:pt x="3609" y="134"/>
                      </a:lnTo>
                      <a:lnTo>
                        <a:pt x="3661" y="158"/>
                      </a:lnTo>
                      <a:lnTo>
                        <a:pt x="3709" y="186"/>
                      </a:lnTo>
                      <a:lnTo>
                        <a:pt x="3757" y="214"/>
                      </a:lnTo>
                      <a:lnTo>
                        <a:pt x="3803" y="246"/>
                      </a:lnTo>
                      <a:lnTo>
                        <a:pt x="3847" y="280"/>
                      </a:lnTo>
                      <a:lnTo>
                        <a:pt x="3891" y="318"/>
                      </a:lnTo>
                      <a:lnTo>
                        <a:pt x="3933" y="360"/>
                      </a:lnTo>
                      <a:lnTo>
                        <a:pt x="3933" y="360"/>
                      </a:lnTo>
                      <a:lnTo>
                        <a:pt x="3973" y="402"/>
                      </a:lnTo>
                      <a:lnTo>
                        <a:pt x="4011" y="444"/>
                      </a:lnTo>
                      <a:lnTo>
                        <a:pt x="4045" y="490"/>
                      </a:lnTo>
                      <a:lnTo>
                        <a:pt x="4077" y="536"/>
                      </a:lnTo>
                      <a:lnTo>
                        <a:pt x="4107" y="582"/>
                      </a:lnTo>
                      <a:lnTo>
                        <a:pt x="4133" y="632"/>
                      </a:lnTo>
                      <a:lnTo>
                        <a:pt x="4159" y="684"/>
                      </a:lnTo>
                      <a:lnTo>
                        <a:pt x="4181" y="740"/>
                      </a:lnTo>
                      <a:lnTo>
                        <a:pt x="4181" y="740"/>
                      </a:lnTo>
                      <a:lnTo>
                        <a:pt x="4201" y="796"/>
                      </a:lnTo>
                      <a:lnTo>
                        <a:pt x="4221" y="856"/>
                      </a:lnTo>
                      <a:lnTo>
                        <a:pt x="4237" y="916"/>
                      </a:lnTo>
                      <a:lnTo>
                        <a:pt x="4249" y="980"/>
                      </a:lnTo>
                      <a:lnTo>
                        <a:pt x="4261" y="1044"/>
                      </a:lnTo>
                      <a:lnTo>
                        <a:pt x="4269" y="1111"/>
                      </a:lnTo>
                      <a:lnTo>
                        <a:pt x="4275" y="1183"/>
                      </a:lnTo>
                      <a:lnTo>
                        <a:pt x="4281" y="1259"/>
                      </a:lnTo>
                      <a:lnTo>
                        <a:pt x="4281" y="1259"/>
                      </a:lnTo>
                      <a:lnTo>
                        <a:pt x="4287" y="1411"/>
                      </a:lnTo>
                      <a:lnTo>
                        <a:pt x="4291" y="1569"/>
                      </a:lnTo>
                      <a:lnTo>
                        <a:pt x="4293" y="1793"/>
                      </a:lnTo>
                      <a:lnTo>
                        <a:pt x="4293" y="2143"/>
                      </a:lnTo>
                      <a:lnTo>
                        <a:pt x="4293" y="2143"/>
                      </a:lnTo>
                      <a:lnTo>
                        <a:pt x="4293" y="2493"/>
                      </a:lnTo>
                      <a:lnTo>
                        <a:pt x="4291" y="2717"/>
                      </a:lnTo>
                      <a:lnTo>
                        <a:pt x="4287" y="2873"/>
                      </a:lnTo>
                      <a:lnTo>
                        <a:pt x="4281" y="3027"/>
                      </a:lnTo>
                      <a:lnTo>
                        <a:pt x="4281" y="3027"/>
                      </a:lnTo>
                      <a:lnTo>
                        <a:pt x="4275" y="3103"/>
                      </a:lnTo>
                      <a:lnTo>
                        <a:pt x="4269" y="3175"/>
                      </a:lnTo>
                      <a:lnTo>
                        <a:pt x="4261" y="3242"/>
                      </a:lnTo>
                      <a:lnTo>
                        <a:pt x="4249" y="3306"/>
                      </a:lnTo>
                      <a:lnTo>
                        <a:pt x="4237" y="3370"/>
                      </a:lnTo>
                      <a:lnTo>
                        <a:pt x="4221" y="3430"/>
                      </a:lnTo>
                      <a:lnTo>
                        <a:pt x="4201" y="3488"/>
                      </a:lnTo>
                      <a:lnTo>
                        <a:pt x="4181" y="3546"/>
                      </a:lnTo>
                      <a:lnTo>
                        <a:pt x="4181" y="3546"/>
                      </a:lnTo>
                      <a:lnTo>
                        <a:pt x="4159" y="3602"/>
                      </a:lnTo>
                      <a:lnTo>
                        <a:pt x="4133" y="3654"/>
                      </a:lnTo>
                      <a:lnTo>
                        <a:pt x="4107" y="3702"/>
                      </a:lnTo>
                      <a:lnTo>
                        <a:pt x="4077" y="3750"/>
                      </a:lnTo>
                      <a:lnTo>
                        <a:pt x="4045" y="3796"/>
                      </a:lnTo>
                      <a:lnTo>
                        <a:pt x="4011" y="3840"/>
                      </a:lnTo>
                      <a:lnTo>
                        <a:pt x="3975" y="3884"/>
                      </a:lnTo>
                      <a:lnTo>
                        <a:pt x="3933" y="3926"/>
                      </a:lnTo>
                      <a:lnTo>
                        <a:pt x="3933" y="3926"/>
                      </a:lnTo>
                      <a:lnTo>
                        <a:pt x="3891" y="3968"/>
                      </a:lnTo>
                      <a:lnTo>
                        <a:pt x="3847" y="4004"/>
                      </a:lnTo>
                      <a:lnTo>
                        <a:pt x="3803" y="4040"/>
                      </a:lnTo>
                      <a:lnTo>
                        <a:pt x="3757" y="4070"/>
                      </a:lnTo>
                      <a:lnTo>
                        <a:pt x="3709" y="4100"/>
                      </a:lnTo>
                      <a:lnTo>
                        <a:pt x="3661" y="4126"/>
                      </a:lnTo>
                      <a:lnTo>
                        <a:pt x="3609" y="4152"/>
                      </a:lnTo>
                      <a:lnTo>
                        <a:pt x="3552" y="4174"/>
                      </a:lnTo>
                      <a:lnTo>
                        <a:pt x="3552" y="4174"/>
                      </a:lnTo>
                      <a:lnTo>
                        <a:pt x="3494" y="4196"/>
                      </a:lnTo>
                      <a:lnTo>
                        <a:pt x="3436" y="4214"/>
                      </a:lnTo>
                      <a:lnTo>
                        <a:pt x="3374" y="4230"/>
                      </a:lnTo>
                      <a:lnTo>
                        <a:pt x="3312" y="4242"/>
                      </a:lnTo>
                      <a:lnTo>
                        <a:pt x="3248" y="4254"/>
                      </a:lnTo>
                      <a:lnTo>
                        <a:pt x="3178" y="4262"/>
                      </a:lnTo>
                      <a:lnTo>
                        <a:pt x="3108" y="4270"/>
                      </a:lnTo>
                      <a:lnTo>
                        <a:pt x="3032" y="4274"/>
                      </a:lnTo>
                      <a:lnTo>
                        <a:pt x="3032" y="4274"/>
                      </a:lnTo>
                      <a:lnTo>
                        <a:pt x="2878" y="4280"/>
                      </a:lnTo>
                      <a:lnTo>
                        <a:pt x="2722" y="4284"/>
                      </a:lnTo>
                      <a:lnTo>
                        <a:pt x="2498" y="4286"/>
                      </a:lnTo>
                      <a:lnTo>
                        <a:pt x="2148" y="4286"/>
                      </a:lnTo>
                      <a:lnTo>
                        <a:pt x="2148" y="4286"/>
                      </a:lnTo>
                      <a:close/>
                      <a:moveTo>
                        <a:pt x="2148" y="386"/>
                      </a:moveTo>
                      <a:lnTo>
                        <a:pt x="2148" y="386"/>
                      </a:lnTo>
                      <a:lnTo>
                        <a:pt x="1801" y="388"/>
                      </a:lnTo>
                      <a:lnTo>
                        <a:pt x="1583" y="388"/>
                      </a:lnTo>
                      <a:lnTo>
                        <a:pt x="1431" y="392"/>
                      </a:lnTo>
                      <a:lnTo>
                        <a:pt x="1281" y="400"/>
                      </a:lnTo>
                      <a:lnTo>
                        <a:pt x="1281" y="400"/>
                      </a:lnTo>
                      <a:lnTo>
                        <a:pt x="1207" y="404"/>
                      </a:lnTo>
                      <a:lnTo>
                        <a:pt x="1141" y="410"/>
                      </a:lnTo>
                      <a:lnTo>
                        <a:pt x="1083" y="418"/>
                      </a:lnTo>
                      <a:lnTo>
                        <a:pt x="1031" y="428"/>
                      </a:lnTo>
                      <a:lnTo>
                        <a:pt x="987" y="440"/>
                      </a:lnTo>
                      <a:lnTo>
                        <a:pt x="947" y="450"/>
                      </a:lnTo>
                      <a:lnTo>
                        <a:pt x="913" y="462"/>
                      </a:lnTo>
                      <a:lnTo>
                        <a:pt x="883" y="472"/>
                      </a:lnTo>
                      <a:lnTo>
                        <a:pt x="883" y="472"/>
                      </a:lnTo>
                      <a:lnTo>
                        <a:pt x="845" y="488"/>
                      </a:lnTo>
                      <a:lnTo>
                        <a:pt x="813" y="504"/>
                      </a:lnTo>
                      <a:lnTo>
                        <a:pt x="781" y="520"/>
                      </a:lnTo>
                      <a:lnTo>
                        <a:pt x="749" y="540"/>
                      </a:lnTo>
                      <a:lnTo>
                        <a:pt x="721" y="560"/>
                      </a:lnTo>
                      <a:lnTo>
                        <a:pt x="690" y="582"/>
                      </a:lnTo>
                      <a:lnTo>
                        <a:pt x="662" y="606"/>
                      </a:lnTo>
                      <a:lnTo>
                        <a:pt x="634" y="634"/>
                      </a:lnTo>
                      <a:lnTo>
                        <a:pt x="634" y="634"/>
                      </a:lnTo>
                      <a:lnTo>
                        <a:pt x="608" y="662"/>
                      </a:lnTo>
                      <a:lnTo>
                        <a:pt x="584" y="690"/>
                      </a:lnTo>
                      <a:lnTo>
                        <a:pt x="562" y="718"/>
                      </a:lnTo>
                      <a:lnTo>
                        <a:pt x="542" y="746"/>
                      </a:lnTo>
                      <a:lnTo>
                        <a:pt x="522" y="778"/>
                      </a:lnTo>
                      <a:lnTo>
                        <a:pt x="506" y="810"/>
                      </a:lnTo>
                      <a:lnTo>
                        <a:pt x="490" y="844"/>
                      </a:lnTo>
                      <a:lnTo>
                        <a:pt x="474" y="880"/>
                      </a:lnTo>
                      <a:lnTo>
                        <a:pt x="474" y="880"/>
                      </a:lnTo>
                      <a:lnTo>
                        <a:pt x="464" y="910"/>
                      </a:lnTo>
                      <a:lnTo>
                        <a:pt x="452" y="944"/>
                      </a:lnTo>
                      <a:lnTo>
                        <a:pt x="440" y="984"/>
                      </a:lnTo>
                      <a:lnTo>
                        <a:pt x="430" y="1028"/>
                      </a:lnTo>
                      <a:lnTo>
                        <a:pt x="420" y="1079"/>
                      </a:lnTo>
                      <a:lnTo>
                        <a:pt x="412" y="1137"/>
                      </a:lnTo>
                      <a:lnTo>
                        <a:pt x="406" y="1203"/>
                      </a:lnTo>
                      <a:lnTo>
                        <a:pt x="400" y="1277"/>
                      </a:lnTo>
                      <a:lnTo>
                        <a:pt x="400" y="1277"/>
                      </a:lnTo>
                      <a:lnTo>
                        <a:pt x="394" y="1427"/>
                      </a:lnTo>
                      <a:lnTo>
                        <a:pt x="390" y="1579"/>
                      </a:lnTo>
                      <a:lnTo>
                        <a:pt x="388" y="1797"/>
                      </a:lnTo>
                      <a:lnTo>
                        <a:pt x="388" y="2143"/>
                      </a:lnTo>
                      <a:lnTo>
                        <a:pt x="388" y="2143"/>
                      </a:lnTo>
                      <a:lnTo>
                        <a:pt x="388" y="2489"/>
                      </a:lnTo>
                      <a:lnTo>
                        <a:pt x="390" y="2707"/>
                      </a:lnTo>
                      <a:lnTo>
                        <a:pt x="394" y="2859"/>
                      </a:lnTo>
                      <a:lnTo>
                        <a:pt x="400" y="3009"/>
                      </a:lnTo>
                      <a:lnTo>
                        <a:pt x="400" y="3009"/>
                      </a:lnTo>
                      <a:lnTo>
                        <a:pt x="406" y="3083"/>
                      </a:lnTo>
                      <a:lnTo>
                        <a:pt x="412" y="3149"/>
                      </a:lnTo>
                      <a:lnTo>
                        <a:pt x="420" y="3207"/>
                      </a:lnTo>
                      <a:lnTo>
                        <a:pt x="430" y="3258"/>
                      </a:lnTo>
                      <a:lnTo>
                        <a:pt x="440" y="3302"/>
                      </a:lnTo>
                      <a:lnTo>
                        <a:pt x="452" y="3342"/>
                      </a:lnTo>
                      <a:lnTo>
                        <a:pt x="464" y="3376"/>
                      </a:lnTo>
                      <a:lnTo>
                        <a:pt x="474" y="3406"/>
                      </a:lnTo>
                      <a:lnTo>
                        <a:pt x="474" y="3406"/>
                      </a:lnTo>
                      <a:lnTo>
                        <a:pt x="490" y="3442"/>
                      </a:lnTo>
                      <a:lnTo>
                        <a:pt x="506" y="3476"/>
                      </a:lnTo>
                      <a:lnTo>
                        <a:pt x="522" y="3508"/>
                      </a:lnTo>
                      <a:lnTo>
                        <a:pt x="542" y="3538"/>
                      </a:lnTo>
                      <a:lnTo>
                        <a:pt x="562" y="3568"/>
                      </a:lnTo>
                      <a:lnTo>
                        <a:pt x="584" y="3596"/>
                      </a:lnTo>
                      <a:lnTo>
                        <a:pt x="608" y="3624"/>
                      </a:lnTo>
                      <a:lnTo>
                        <a:pt x="634" y="3652"/>
                      </a:lnTo>
                      <a:lnTo>
                        <a:pt x="634" y="3652"/>
                      </a:lnTo>
                      <a:lnTo>
                        <a:pt x="662" y="3680"/>
                      </a:lnTo>
                      <a:lnTo>
                        <a:pt x="690" y="3704"/>
                      </a:lnTo>
                      <a:lnTo>
                        <a:pt x="721" y="3726"/>
                      </a:lnTo>
                      <a:lnTo>
                        <a:pt x="749" y="3746"/>
                      </a:lnTo>
                      <a:lnTo>
                        <a:pt x="781" y="3764"/>
                      </a:lnTo>
                      <a:lnTo>
                        <a:pt x="813" y="3782"/>
                      </a:lnTo>
                      <a:lnTo>
                        <a:pt x="847" y="3798"/>
                      </a:lnTo>
                      <a:lnTo>
                        <a:pt x="883" y="3812"/>
                      </a:lnTo>
                      <a:lnTo>
                        <a:pt x="883" y="3812"/>
                      </a:lnTo>
                      <a:lnTo>
                        <a:pt x="913" y="3824"/>
                      </a:lnTo>
                      <a:lnTo>
                        <a:pt x="947" y="3836"/>
                      </a:lnTo>
                      <a:lnTo>
                        <a:pt x="987" y="3846"/>
                      </a:lnTo>
                      <a:lnTo>
                        <a:pt x="1031" y="3858"/>
                      </a:lnTo>
                      <a:lnTo>
                        <a:pt x="1083" y="3866"/>
                      </a:lnTo>
                      <a:lnTo>
                        <a:pt x="1141" y="3876"/>
                      </a:lnTo>
                      <a:lnTo>
                        <a:pt x="1207" y="3882"/>
                      </a:lnTo>
                      <a:lnTo>
                        <a:pt x="1281" y="3886"/>
                      </a:lnTo>
                      <a:lnTo>
                        <a:pt x="1281" y="3886"/>
                      </a:lnTo>
                      <a:lnTo>
                        <a:pt x="1431" y="3892"/>
                      </a:lnTo>
                      <a:lnTo>
                        <a:pt x="1583" y="3896"/>
                      </a:lnTo>
                      <a:lnTo>
                        <a:pt x="1801" y="3898"/>
                      </a:lnTo>
                      <a:lnTo>
                        <a:pt x="2148" y="3900"/>
                      </a:lnTo>
                      <a:lnTo>
                        <a:pt x="2148" y="3900"/>
                      </a:lnTo>
                      <a:lnTo>
                        <a:pt x="2492" y="3898"/>
                      </a:lnTo>
                      <a:lnTo>
                        <a:pt x="2712" y="3896"/>
                      </a:lnTo>
                      <a:lnTo>
                        <a:pt x="2864" y="3892"/>
                      </a:lnTo>
                      <a:lnTo>
                        <a:pt x="3014" y="3886"/>
                      </a:lnTo>
                      <a:lnTo>
                        <a:pt x="3014" y="3886"/>
                      </a:lnTo>
                      <a:lnTo>
                        <a:pt x="3088" y="3882"/>
                      </a:lnTo>
                      <a:lnTo>
                        <a:pt x="3154" y="3876"/>
                      </a:lnTo>
                      <a:lnTo>
                        <a:pt x="3212" y="3866"/>
                      </a:lnTo>
                      <a:lnTo>
                        <a:pt x="3264" y="3858"/>
                      </a:lnTo>
                      <a:lnTo>
                        <a:pt x="3308" y="3846"/>
                      </a:lnTo>
                      <a:lnTo>
                        <a:pt x="3348" y="3836"/>
                      </a:lnTo>
                      <a:lnTo>
                        <a:pt x="3382" y="3824"/>
                      </a:lnTo>
                      <a:lnTo>
                        <a:pt x="3412" y="3812"/>
                      </a:lnTo>
                      <a:lnTo>
                        <a:pt x="3412" y="3812"/>
                      </a:lnTo>
                      <a:lnTo>
                        <a:pt x="3448" y="3798"/>
                      </a:lnTo>
                      <a:lnTo>
                        <a:pt x="3482" y="3782"/>
                      </a:lnTo>
                      <a:lnTo>
                        <a:pt x="3514" y="3764"/>
                      </a:lnTo>
                      <a:lnTo>
                        <a:pt x="3544" y="3746"/>
                      </a:lnTo>
                      <a:lnTo>
                        <a:pt x="3574" y="3726"/>
                      </a:lnTo>
                      <a:lnTo>
                        <a:pt x="3603" y="3704"/>
                      </a:lnTo>
                      <a:lnTo>
                        <a:pt x="3631" y="3680"/>
                      </a:lnTo>
                      <a:lnTo>
                        <a:pt x="3659" y="3652"/>
                      </a:lnTo>
                      <a:lnTo>
                        <a:pt x="3659" y="3652"/>
                      </a:lnTo>
                      <a:lnTo>
                        <a:pt x="3687" y="3624"/>
                      </a:lnTo>
                      <a:lnTo>
                        <a:pt x="3711" y="3596"/>
                      </a:lnTo>
                      <a:lnTo>
                        <a:pt x="3733" y="3568"/>
                      </a:lnTo>
                      <a:lnTo>
                        <a:pt x="3753" y="3538"/>
                      </a:lnTo>
                      <a:lnTo>
                        <a:pt x="3771" y="3508"/>
                      </a:lnTo>
                      <a:lnTo>
                        <a:pt x="3789" y="3476"/>
                      </a:lnTo>
                      <a:lnTo>
                        <a:pt x="3805" y="3442"/>
                      </a:lnTo>
                      <a:lnTo>
                        <a:pt x="3819" y="3406"/>
                      </a:lnTo>
                      <a:lnTo>
                        <a:pt x="3819" y="3406"/>
                      </a:lnTo>
                      <a:lnTo>
                        <a:pt x="3831" y="3376"/>
                      </a:lnTo>
                      <a:lnTo>
                        <a:pt x="3843" y="3342"/>
                      </a:lnTo>
                      <a:lnTo>
                        <a:pt x="3853" y="3302"/>
                      </a:lnTo>
                      <a:lnTo>
                        <a:pt x="3863" y="3258"/>
                      </a:lnTo>
                      <a:lnTo>
                        <a:pt x="3873" y="3207"/>
                      </a:lnTo>
                      <a:lnTo>
                        <a:pt x="3881" y="3149"/>
                      </a:lnTo>
                      <a:lnTo>
                        <a:pt x="3889" y="3083"/>
                      </a:lnTo>
                      <a:lnTo>
                        <a:pt x="3893" y="3009"/>
                      </a:lnTo>
                      <a:lnTo>
                        <a:pt x="3893" y="3009"/>
                      </a:lnTo>
                      <a:lnTo>
                        <a:pt x="3899" y="2859"/>
                      </a:lnTo>
                      <a:lnTo>
                        <a:pt x="3903" y="2705"/>
                      </a:lnTo>
                      <a:lnTo>
                        <a:pt x="3905" y="2487"/>
                      </a:lnTo>
                      <a:lnTo>
                        <a:pt x="3905" y="2143"/>
                      </a:lnTo>
                      <a:lnTo>
                        <a:pt x="3905" y="2143"/>
                      </a:lnTo>
                      <a:lnTo>
                        <a:pt x="3905" y="1797"/>
                      </a:lnTo>
                      <a:lnTo>
                        <a:pt x="3903" y="1579"/>
                      </a:lnTo>
                      <a:lnTo>
                        <a:pt x="3899" y="1427"/>
                      </a:lnTo>
                      <a:lnTo>
                        <a:pt x="3893" y="1277"/>
                      </a:lnTo>
                      <a:lnTo>
                        <a:pt x="3893" y="1277"/>
                      </a:lnTo>
                      <a:lnTo>
                        <a:pt x="3889" y="1203"/>
                      </a:lnTo>
                      <a:lnTo>
                        <a:pt x="3881" y="1137"/>
                      </a:lnTo>
                      <a:lnTo>
                        <a:pt x="3873" y="1079"/>
                      </a:lnTo>
                      <a:lnTo>
                        <a:pt x="3863" y="1028"/>
                      </a:lnTo>
                      <a:lnTo>
                        <a:pt x="3853" y="984"/>
                      </a:lnTo>
                      <a:lnTo>
                        <a:pt x="3843" y="944"/>
                      </a:lnTo>
                      <a:lnTo>
                        <a:pt x="3831" y="910"/>
                      </a:lnTo>
                      <a:lnTo>
                        <a:pt x="3819" y="880"/>
                      </a:lnTo>
                      <a:lnTo>
                        <a:pt x="3819" y="880"/>
                      </a:lnTo>
                      <a:lnTo>
                        <a:pt x="3805" y="844"/>
                      </a:lnTo>
                      <a:lnTo>
                        <a:pt x="3789" y="810"/>
                      </a:lnTo>
                      <a:lnTo>
                        <a:pt x="3771" y="778"/>
                      </a:lnTo>
                      <a:lnTo>
                        <a:pt x="3753" y="746"/>
                      </a:lnTo>
                      <a:lnTo>
                        <a:pt x="3733" y="718"/>
                      </a:lnTo>
                      <a:lnTo>
                        <a:pt x="3711" y="690"/>
                      </a:lnTo>
                      <a:lnTo>
                        <a:pt x="3687" y="662"/>
                      </a:lnTo>
                      <a:lnTo>
                        <a:pt x="3659" y="634"/>
                      </a:lnTo>
                      <a:lnTo>
                        <a:pt x="3659" y="634"/>
                      </a:lnTo>
                      <a:lnTo>
                        <a:pt x="3631" y="606"/>
                      </a:lnTo>
                      <a:lnTo>
                        <a:pt x="3603" y="582"/>
                      </a:lnTo>
                      <a:lnTo>
                        <a:pt x="3574" y="560"/>
                      </a:lnTo>
                      <a:lnTo>
                        <a:pt x="3544" y="540"/>
                      </a:lnTo>
                      <a:lnTo>
                        <a:pt x="3514" y="520"/>
                      </a:lnTo>
                      <a:lnTo>
                        <a:pt x="3482" y="504"/>
                      </a:lnTo>
                      <a:lnTo>
                        <a:pt x="3448" y="488"/>
                      </a:lnTo>
                      <a:lnTo>
                        <a:pt x="3412" y="472"/>
                      </a:lnTo>
                      <a:lnTo>
                        <a:pt x="3412" y="472"/>
                      </a:lnTo>
                      <a:lnTo>
                        <a:pt x="3382" y="462"/>
                      </a:lnTo>
                      <a:lnTo>
                        <a:pt x="3348" y="450"/>
                      </a:lnTo>
                      <a:lnTo>
                        <a:pt x="3308" y="440"/>
                      </a:lnTo>
                      <a:lnTo>
                        <a:pt x="3264" y="428"/>
                      </a:lnTo>
                      <a:lnTo>
                        <a:pt x="3212" y="418"/>
                      </a:lnTo>
                      <a:lnTo>
                        <a:pt x="3154" y="410"/>
                      </a:lnTo>
                      <a:lnTo>
                        <a:pt x="3088" y="404"/>
                      </a:lnTo>
                      <a:lnTo>
                        <a:pt x="3014" y="400"/>
                      </a:lnTo>
                      <a:lnTo>
                        <a:pt x="3014" y="400"/>
                      </a:lnTo>
                      <a:lnTo>
                        <a:pt x="2864" y="392"/>
                      </a:lnTo>
                      <a:lnTo>
                        <a:pt x="2712" y="388"/>
                      </a:lnTo>
                      <a:lnTo>
                        <a:pt x="2492" y="388"/>
                      </a:lnTo>
                      <a:lnTo>
                        <a:pt x="2148" y="386"/>
                      </a:lnTo>
                      <a:lnTo>
                        <a:pt x="2148" y="38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57150" tIns="28575" rIns="57150" bIns="28575" numCol="1" anchor="t" anchorCtr="0" compatLnSpc="1"/>
                <a:lstStyle/>
                <a:p>
                  <a:endParaRPr lang="id-ID" sz="1125"/>
                </a:p>
              </p:txBody>
            </p:sp>
            <p:sp>
              <p:nvSpPr>
                <p:cNvPr id="48" name="Freeform 10"/>
                <p:cNvSpPr/>
                <p:nvPr/>
              </p:nvSpPr>
              <p:spPr bwMode="auto">
                <a:xfrm>
                  <a:off x="2622044" y="989172"/>
                  <a:ext cx="87052" cy="86546"/>
                </a:xfrm>
                <a:custGeom>
                  <a:avLst/>
                  <a:gdLst>
                    <a:gd name="T0" fmla="*/ 516 w 516"/>
                    <a:gd name="T1" fmla="*/ 258 h 513"/>
                    <a:gd name="T2" fmla="*/ 510 w 516"/>
                    <a:gd name="T3" fmla="*/ 310 h 513"/>
                    <a:gd name="T4" fmla="*/ 496 w 516"/>
                    <a:gd name="T5" fmla="*/ 357 h 513"/>
                    <a:gd name="T6" fmla="*/ 472 w 516"/>
                    <a:gd name="T7" fmla="*/ 401 h 513"/>
                    <a:gd name="T8" fmla="*/ 440 w 516"/>
                    <a:gd name="T9" fmla="*/ 439 h 513"/>
                    <a:gd name="T10" fmla="*/ 402 w 516"/>
                    <a:gd name="T11" fmla="*/ 469 h 513"/>
                    <a:gd name="T12" fmla="*/ 358 w 516"/>
                    <a:gd name="T13" fmla="*/ 493 h 513"/>
                    <a:gd name="T14" fmla="*/ 310 w 516"/>
                    <a:gd name="T15" fmla="*/ 509 h 513"/>
                    <a:gd name="T16" fmla="*/ 258 w 516"/>
                    <a:gd name="T17" fmla="*/ 513 h 513"/>
                    <a:gd name="T18" fmla="*/ 232 w 516"/>
                    <a:gd name="T19" fmla="*/ 513 h 513"/>
                    <a:gd name="T20" fmla="*/ 182 w 516"/>
                    <a:gd name="T21" fmla="*/ 501 h 513"/>
                    <a:gd name="T22" fmla="*/ 136 w 516"/>
                    <a:gd name="T23" fmla="*/ 483 h 513"/>
                    <a:gd name="T24" fmla="*/ 94 w 516"/>
                    <a:gd name="T25" fmla="*/ 455 h 513"/>
                    <a:gd name="T26" fmla="*/ 60 w 516"/>
                    <a:gd name="T27" fmla="*/ 419 h 513"/>
                    <a:gd name="T28" fmla="*/ 32 w 516"/>
                    <a:gd name="T29" fmla="*/ 379 h 513"/>
                    <a:gd name="T30" fmla="*/ 12 w 516"/>
                    <a:gd name="T31" fmla="*/ 333 h 513"/>
                    <a:gd name="T32" fmla="*/ 2 w 516"/>
                    <a:gd name="T33" fmla="*/ 284 h 513"/>
                    <a:gd name="T34" fmla="*/ 0 w 516"/>
                    <a:gd name="T35" fmla="*/ 258 h 513"/>
                    <a:gd name="T36" fmla="*/ 6 w 516"/>
                    <a:gd name="T37" fmla="*/ 206 h 513"/>
                    <a:gd name="T38" fmla="*/ 22 w 516"/>
                    <a:gd name="T39" fmla="*/ 158 h 513"/>
                    <a:gd name="T40" fmla="*/ 44 w 516"/>
                    <a:gd name="T41" fmla="*/ 114 h 513"/>
                    <a:gd name="T42" fmla="*/ 76 w 516"/>
                    <a:gd name="T43" fmla="*/ 76 h 513"/>
                    <a:gd name="T44" fmla="*/ 114 w 516"/>
                    <a:gd name="T45" fmla="*/ 44 h 513"/>
                    <a:gd name="T46" fmla="*/ 158 w 516"/>
                    <a:gd name="T47" fmla="*/ 20 h 513"/>
                    <a:gd name="T48" fmla="*/ 206 w 516"/>
                    <a:gd name="T49" fmla="*/ 6 h 513"/>
                    <a:gd name="T50" fmla="*/ 258 w 516"/>
                    <a:gd name="T51" fmla="*/ 0 h 513"/>
                    <a:gd name="T52" fmla="*/ 284 w 516"/>
                    <a:gd name="T53" fmla="*/ 2 h 513"/>
                    <a:gd name="T54" fmla="*/ 334 w 516"/>
                    <a:gd name="T55" fmla="*/ 12 h 513"/>
                    <a:gd name="T56" fmla="*/ 380 w 516"/>
                    <a:gd name="T57" fmla="*/ 30 h 513"/>
                    <a:gd name="T58" fmla="*/ 422 w 516"/>
                    <a:gd name="T59" fmla="*/ 58 h 513"/>
                    <a:gd name="T60" fmla="*/ 456 w 516"/>
                    <a:gd name="T61" fmla="*/ 94 h 513"/>
                    <a:gd name="T62" fmla="*/ 484 w 516"/>
                    <a:gd name="T63" fmla="*/ 134 h 513"/>
                    <a:gd name="T64" fmla="*/ 504 w 516"/>
                    <a:gd name="T65" fmla="*/ 180 h 513"/>
                    <a:gd name="T66" fmla="*/ 514 w 516"/>
                    <a:gd name="T67" fmla="*/ 230 h 5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516" h="513">
                      <a:moveTo>
                        <a:pt x="516" y="258"/>
                      </a:moveTo>
                      <a:lnTo>
                        <a:pt x="516" y="258"/>
                      </a:lnTo>
                      <a:lnTo>
                        <a:pt x="514" y="284"/>
                      </a:lnTo>
                      <a:lnTo>
                        <a:pt x="510" y="310"/>
                      </a:lnTo>
                      <a:lnTo>
                        <a:pt x="504" y="333"/>
                      </a:lnTo>
                      <a:lnTo>
                        <a:pt x="496" y="357"/>
                      </a:lnTo>
                      <a:lnTo>
                        <a:pt x="484" y="379"/>
                      </a:lnTo>
                      <a:lnTo>
                        <a:pt x="472" y="401"/>
                      </a:lnTo>
                      <a:lnTo>
                        <a:pt x="456" y="419"/>
                      </a:lnTo>
                      <a:lnTo>
                        <a:pt x="440" y="439"/>
                      </a:lnTo>
                      <a:lnTo>
                        <a:pt x="422" y="455"/>
                      </a:lnTo>
                      <a:lnTo>
                        <a:pt x="402" y="469"/>
                      </a:lnTo>
                      <a:lnTo>
                        <a:pt x="380" y="483"/>
                      </a:lnTo>
                      <a:lnTo>
                        <a:pt x="358" y="493"/>
                      </a:lnTo>
                      <a:lnTo>
                        <a:pt x="334" y="501"/>
                      </a:lnTo>
                      <a:lnTo>
                        <a:pt x="310" y="509"/>
                      </a:lnTo>
                      <a:lnTo>
                        <a:pt x="284" y="513"/>
                      </a:lnTo>
                      <a:lnTo>
                        <a:pt x="258" y="513"/>
                      </a:lnTo>
                      <a:lnTo>
                        <a:pt x="258" y="513"/>
                      </a:lnTo>
                      <a:lnTo>
                        <a:pt x="232" y="513"/>
                      </a:lnTo>
                      <a:lnTo>
                        <a:pt x="206" y="509"/>
                      </a:lnTo>
                      <a:lnTo>
                        <a:pt x="182" y="501"/>
                      </a:lnTo>
                      <a:lnTo>
                        <a:pt x="158" y="493"/>
                      </a:lnTo>
                      <a:lnTo>
                        <a:pt x="136" y="483"/>
                      </a:lnTo>
                      <a:lnTo>
                        <a:pt x="114" y="469"/>
                      </a:lnTo>
                      <a:lnTo>
                        <a:pt x="94" y="455"/>
                      </a:lnTo>
                      <a:lnTo>
                        <a:pt x="76" y="439"/>
                      </a:lnTo>
                      <a:lnTo>
                        <a:pt x="60" y="419"/>
                      </a:lnTo>
                      <a:lnTo>
                        <a:pt x="44" y="401"/>
                      </a:lnTo>
                      <a:lnTo>
                        <a:pt x="32" y="379"/>
                      </a:lnTo>
                      <a:lnTo>
                        <a:pt x="22" y="357"/>
                      </a:lnTo>
                      <a:lnTo>
                        <a:pt x="12" y="333"/>
                      </a:lnTo>
                      <a:lnTo>
                        <a:pt x="6" y="310"/>
                      </a:lnTo>
                      <a:lnTo>
                        <a:pt x="2" y="284"/>
                      </a:lnTo>
                      <a:lnTo>
                        <a:pt x="0" y="258"/>
                      </a:lnTo>
                      <a:lnTo>
                        <a:pt x="0" y="258"/>
                      </a:lnTo>
                      <a:lnTo>
                        <a:pt x="2" y="230"/>
                      </a:lnTo>
                      <a:lnTo>
                        <a:pt x="6" y="206"/>
                      </a:lnTo>
                      <a:lnTo>
                        <a:pt x="12" y="180"/>
                      </a:lnTo>
                      <a:lnTo>
                        <a:pt x="22" y="158"/>
                      </a:lnTo>
                      <a:lnTo>
                        <a:pt x="32" y="134"/>
                      </a:lnTo>
                      <a:lnTo>
                        <a:pt x="44" y="114"/>
                      </a:lnTo>
                      <a:lnTo>
                        <a:pt x="60" y="94"/>
                      </a:lnTo>
                      <a:lnTo>
                        <a:pt x="76" y="76"/>
                      </a:lnTo>
                      <a:lnTo>
                        <a:pt x="94" y="58"/>
                      </a:lnTo>
                      <a:lnTo>
                        <a:pt x="114" y="44"/>
                      </a:lnTo>
                      <a:lnTo>
                        <a:pt x="136" y="30"/>
                      </a:lnTo>
                      <a:lnTo>
                        <a:pt x="158" y="20"/>
                      </a:lnTo>
                      <a:lnTo>
                        <a:pt x="182" y="12"/>
                      </a:lnTo>
                      <a:lnTo>
                        <a:pt x="206" y="6"/>
                      </a:lnTo>
                      <a:lnTo>
                        <a:pt x="232" y="2"/>
                      </a:lnTo>
                      <a:lnTo>
                        <a:pt x="258" y="0"/>
                      </a:lnTo>
                      <a:lnTo>
                        <a:pt x="258" y="0"/>
                      </a:lnTo>
                      <a:lnTo>
                        <a:pt x="284" y="2"/>
                      </a:lnTo>
                      <a:lnTo>
                        <a:pt x="310" y="6"/>
                      </a:lnTo>
                      <a:lnTo>
                        <a:pt x="334" y="12"/>
                      </a:lnTo>
                      <a:lnTo>
                        <a:pt x="358" y="20"/>
                      </a:lnTo>
                      <a:lnTo>
                        <a:pt x="380" y="30"/>
                      </a:lnTo>
                      <a:lnTo>
                        <a:pt x="402" y="44"/>
                      </a:lnTo>
                      <a:lnTo>
                        <a:pt x="422" y="58"/>
                      </a:lnTo>
                      <a:lnTo>
                        <a:pt x="440" y="76"/>
                      </a:lnTo>
                      <a:lnTo>
                        <a:pt x="456" y="94"/>
                      </a:lnTo>
                      <a:lnTo>
                        <a:pt x="472" y="114"/>
                      </a:lnTo>
                      <a:lnTo>
                        <a:pt x="484" y="134"/>
                      </a:lnTo>
                      <a:lnTo>
                        <a:pt x="496" y="158"/>
                      </a:lnTo>
                      <a:lnTo>
                        <a:pt x="504" y="180"/>
                      </a:lnTo>
                      <a:lnTo>
                        <a:pt x="510" y="206"/>
                      </a:lnTo>
                      <a:lnTo>
                        <a:pt x="514" y="230"/>
                      </a:lnTo>
                      <a:lnTo>
                        <a:pt x="516" y="258"/>
                      </a:lnTo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57150" tIns="28575" rIns="57150" bIns="28575" numCol="1" anchor="t" anchorCtr="0" compatLnSpc="1"/>
                <a:lstStyle/>
                <a:p>
                  <a:endParaRPr lang="id-ID" sz="1125"/>
                </a:p>
              </p:txBody>
            </p:sp>
          </p:grpSp>
          <p:sp>
            <p:nvSpPr>
              <p:cNvPr id="46" name="Freeform: Shape 45"/>
              <p:cNvSpPr/>
              <p:nvPr/>
            </p:nvSpPr>
            <p:spPr>
              <a:xfrm>
                <a:off x="1101879" y="5789104"/>
                <a:ext cx="358205" cy="358205"/>
              </a:xfrm>
              <a:custGeom>
                <a:avLst/>
                <a:gdLst>
                  <a:gd name="connsiteX0" fmla="*/ 152792 w 305584"/>
                  <a:gd name="connsiteY0" fmla="*/ 59791 h 305584"/>
                  <a:gd name="connsiteX1" fmla="*/ 59791 w 305584"/>
                  <a:gd name="connsiteY1" fmla="*/ 152790 h 305584"/>
                  <a:gd name="connsiteX2" fmla="*/ 152792 w 305584"/>
                  <a:gd name="connsiteY2" fmla="*/ 245789 h 305584"/>
                  <a:gd name="connsiteX3" fmla="*/ 245793 w 305584"/>
                  <a:gd name="connsiteY3" fmla="*/ 152790 h 305584"/>
                  <a:gd name="connsiteX4" fmla="*/ 152792 w 305584"/>
                  <a:gd name="connsiteY4" fmla="*/ 59791 h 305584"/>
                  <a:gd name="connsiteX5" fmla="*/ 152792 w 305584"/>
                  <a:gd name="connsiteY5" fmla="*/ 0 h 305584"/>
                  <a:gd name="connsiteX6" fmla="*/ 305584 w 305584"/>
                  <a:gd name="connsiteY6" fmla="*/ 152792 h 305584"/>
                  <a:gd name="connsiteX7" fmla="*/ 152792 w 305584"/>
                  <a:gd name="connsiteY7" fmla="*/ 305584 h 305584"/>
                  <a:gd name="connsiteX8" fmla="*/ 0 w 305584"/>
                  <a:gd name="connsiteY8" fmla="*/ 152792 h 305584"/>
                  <a:gd name="connsiteX9" fmla="*/ 152792 w 305584"/>
                  <a:gd name="connsiteY9" fmla="*/ 0 h 305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5584" h="305584">
                    <a:moveTo>
                      <a:pt x="152792" y="59791"/>
                    </a:moveTo>
                    <a:cubicBezTo>
                      <a:pt x="101429" y="59791"/>
                      <a:pt x="59791" y="101428"/>
                      <a:pt x="59791" y="152790"/>
                    </a:cubicBezTo>
                    <a:cubicBezTo>
                      <a:pt x="59791" y="204152"/>
                      <a:pt x="101429" y="245789"/>
                      <a:pt x="152792" y="245789"/>
                    </a:cubicBezTo>
                    <a:cubicBezTo>
                      <a:pt x="204155" y="245789"/>
                      <a:pt x="245793" y="204152"/>
                      <a:pt x="245793" y="152790"/>
                    </a:cubicBezTo>
                    <a:cubicBezTo>
                      <a:pt x="245793" y="101428"/>
                      <a:pt x="204155" y="59791"/>
                      <a:pt x="152792" y="59791"/>
                    </a:cubicBezTo>
                    <a:close/>
                    <a:moveTo>
                      <a:pt x="152792" y="0"/>
                    </a:moveTo>
                    <a:cubicBezTo>
                      <a:pt x="237177" y="0"/>
                      <a:pt x="305584" y="68407"/>
                      <a:pt x="305584" y="152792"/>
                    </a:cubicBezTo>
                    <a:cubicBezTo>
                      <a:pt x="305584" y="237177"/>
                      <a:pt x="237177" y="305584"/>
                      <a:pt x="152792" y="305584"/>
                    </a:cubicBezTo>
                    <a:cubicBezTo>
                      <a:pt x="68407" y="305584"/>
                      <a:pt x="0" y="237177"/>
                      <a:pt x="0" y="152792"/>
                    </a:cubicBezTo>
                    <a:cubicBezTo>
                      <a:pt x="0" y="68407"/>
                      <a:pt x="68407" y="0"/>
                      <a:pt x="152792" y="0"/>
                    </a:cubicBezTo>
                    <a:close/>
                  </a:path>
                </a:pathLst>
              </a:custGeom>
              <a:grp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 sz="1125"/>
              </a:p>
            </p:txBody>
          </p:sp>
        </p:grpSp>
      </p:grpSp>
      <p:grpSp>
        <p:nvGrpSpPr>
          <p:cNvPr id="49" name="Group 48"/>
          <p:cNvGrpSpPr/>
          <p:nvPr/>
        </p:nvGrpSpPr>
        <p:grpSpPr>
          <a:xfrm>
            <a:off x="11017087" y="6445854"/>
            <a:ext cx="830128" cy="194176"/>
            <a:chOff x="17612258" y="10313366"/>
            <a:chExt cx="1328205" cy="310682"/>
          </a:xfrm>
        </p:grpSpPr>
        <p:grpSp>
          <p:nvGrpSpPr>
            <p:cNvPr id="50" name="Group 49"/>
            <p:cNvGrpSpPr/>
            <p:nvPr/>
          </p:nvGrpSpPr>
          <p:grpSpPr>
            <a:xfrm>
              <a:off x="17612258" y="10313366"/>
              <a:ext cx="310682" cy="310682"/>
              <a:chOff x="12097470" y="7200012"/>
              <a:chExt cx="495300" cy="495300"/>
            </a:xfrm>
          </p:grpSpPr>
          <p:sp>
            <p:nvSpPr>
              <p:cNvPr id="58" name="Freeform 85"/>
              <p:cNvSpPr>
                <a:spLocks noChangeArrowheads="1"/>
              </p:cNvSpPr>
              <p:nvPr userDrawn="1"/>
            </p:nvSpPr>
            <p:spPr bwMode="auto">
              <a:xfrm>
                <a:off x="12232137" y="7356848"/>
                <a:ext cx="225966" cy="181629"/>
              </a:xfrm>
              <a:custGeom>
                <a:avLst/>
                <a:gdLst>
                  <a:gd name="T0" fmla="*/ 250282 w 462"/>
                  <a:gd name="T1" fmla="*/ 24258 h 374"/>
                  <a:gd name="T2" fmla="*/ 250282 w 462"/>
                  <a:gd name="T3" fmla="*/ 24258 h 374"/>
                  <a:gd name="T4" fmla="*/ 221508 w 462"/>
                  <a:gd name="T5" fmla="*/ 33962 h 374"/>
                  <a:gd name="T6" fmla="*/ 240510 w 462"/>
                  <a:gd name="T7" fmla="*/ 5391 h 374"/>
                  <a:gd name="T8" fmla="*/ 211192 w 462"/>
                  <a:gd name="T9" fmla="*/ 19407 h 374"/>
                  <a:gd name="T10" fmla="*/ 173189 w 462"/>
                  <a:gd name="T11" fmla="*/ 0 h 374"/>
                  <a:gd name="T12" fmla="*/ 119983 w 462"/>
                  <a:gd name="T13" fmla="*/ 52829 h 374"/>
                  <a:gd name="T14" fmla="*/ 124870 w 462"/>
                  <a:gd name="T15" fmla="*/ 62532 h 374"/>
                  <a:gd name="T16" fmla="*/ 19002 w 462"/>
                  <a:gd name="T17" fmla="*/ 10242 h 374"/>
                  <a:gd name="T18" fmla="*/ 9229 w 462"/>
                  <a:gd name="T19" fmla="*/ 38813 h 374"/>
                  <a:gd name="T20" fmla="*/ 33118 w 462"/>
                  <a:gd name="T21" fmla="*/ 81400 h 374"/>
                  <a:gd name="T22" fmla="*/ 9229 w 462"/>
                  <a:gd name="T23" fmla="*/ 72236 h 374"/>
                  <a:gd name="T24" fmla="*/ 9229 w 462"/>
                  <a:gd name="T25" fmla="*/ 72236 h 374"/>
                  <a:gd name="T26" fmla="*/ 53205 w 462"/>
                  <a:gd name="T27" fmla="*/ 124526 h 374"/>
                  <a:gd name="T28" fmla="*/ 38004 w 462"/>
                  <a:gd name="T29" fmla="*/ 124526 h 374"/>
                  <a:gd name="T30" fmla="*/ 28774 w 462"/>
                  <a:gd name="T31" fmla="*/ 124526 h 374"/>
                  <a:gd name="T32" fmla="*/ 77093 w 462"/>
                  <a:gd name="T33" fmla="*/ 158487 h 374"/>
                  <a:gd name="T34" fmla="*/ 14116 w 462"/>
                  <a:gd name="T35" fmla="*/ 182206 h 374"/>
                  <a:gd name="T36" fmla="*/ 0 w 462"/>
                  <a:gd name="T37" fmla="*/ 182206 h 374"/>
                  <a:gd name="T38" fmla="*/ 77093 w 462"/>
                  <a:gd name="T39" fmla="*/ 201074 h 374"/>
                  <a:gd name="T40" fmla="*/ 221508 w 462"/>
                  <a:gd name="T41" fmla="*/ 57681 h 374"/>
                  <a:gd name="T42" fmla="*/ 221508 w 462"/>
                  <a:gd name="T43" fmla="*/ 52829 h 374"/>
                  <a:gd name="T44" fmla="*/ 250282 w 462"/>
                  <a:gd name="T45" fmla="*/ 24258 h 374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462" h="374">
                    <a:moveTo>
                      <a:pt x="461" y="45"/>
                    </a:moveTo>
                    <a:lnTo>
                      <a:pt x="461" y="45"/>
                    </a:lnTo>
                    <a:cubicBezTo>
                      <a:pt x="443" y="54"/>
                      <a:pt x="425" y="63"/>
                      <a:pt x="408" y="63"/>
                    </a:cubicBezTo>
                    <a:cubicBezTo>
                      <a:pt x="425" y="54"/>
                      <a:pt x="443" y="36"/>
                      <a:pt x="443" y="10"/>
                    </a:cubicBezTo>
                    <a:cubicBezTo>
                      <a:pt x="425" y="19"/>
                      <a:pt x="408" y="27"/>
                      <a:pt x="389" y="36"/>
                    </a:cubicBezTo>
                    <a:cubicBezTo>
                      <a:pt x="372" y="19"/>
                      <a:pt x="345" y="0"/>
                      <a:pt x="319" y="0"/>
                    </a:cubicBezTo>
                    <a:cubicBezTo>
                      <a:pt x="265" y="0"/>
                      <a:pt x="221" y="45"/>
                      <a:pt x="221" y="98"/>
                    </a:cubicBezTo>
                    <a:cubicBezTo>
                      <a:pt x="221" y="107"/>
                      <a:pt x="221" y="116"/>
                      <a:pt x="230" y="116"/>
                    </a:cubicBezTo>
                    <a:cubicBezTo>
                      <a:pt x="151" y="116"/>
                      <a:pt x="79" y="81"/>
                      <a:pt x="35" y="19"/>
                    </a:cubicBezTo>
                    <a:cubicBezTo>
                      <a:pt x="26" y="36"/>
                      <a:pt x="17" y="54"/>
                      <a:pt x="17" y="72"/>
                    </a:cubicBezTo>
                    <a:cubicBezTo>
                      <a:pt x="17" y="98"/>
                      <a:pt x="35" y="134"/>
                      <a:pt x="61" y="151"/>
                    </a:cubicBezTo>
                    <a:cubicBezTo>
                      <a:pt x="44" y="143"/>
                      <a:pt x="35" y="143"/>
                      <a:pt x="17" y="134"/>
                    </a:cubicBezTo>
                    <a:cubicBezTo>
                      <a:pt x="17" y="178"/>
                      <a:pt x="53" y="222"/>
                      <a:pt x="98" y="231"/>
                    </a:cubicBezTo>
                    <a:cubicBezTo>
                      <a:pt x="89" y="231"/>
                      <a:pt x="79" y="231"/>
                      <a:pt x="70" y="231"/>
                    </a:cubicBezTo>
                    <a:cubicBezTo>
                      <a:pt x="61" y="231"/>
                      <a:pt x="61" y="231"/>
                      <a:pt x="53" y="231"/>
                    </a:cubicBezTo>
                    <a:cubicBezTo>
                      <a:pt x="61" y="266"/>
                      <a:pt x="98" y="294"/>
                      <a:pt x="142" y="294"/>
                    </a:cubicBezTo>
                    <a:cubicBezTo>
                      <a:pt x="106" y="319"/>
                      <a:pt x="70" y="338"/>
                      <a:pt x="26" y="338"/>
                    </a:cubicBezTo>
                    <a:cubicBezTo>
                      <a:pt x="17" y="338"/>
                      <a:pt x="8" y="338"/>
                      <a:pt x="0" y="338"/>
                    </a:cubicBezTo>
                    <a:cubicBezTo>
                      <a:pt x="44" y="364"/>
                      <a:pt x="89" y="373"/>
                      <a:pt x="142" y="373"/>
                    </a:cubicBezTo>
                    <a:cubicBezTo>
                      <a:pt x="319" y="373"/>
                      <a:pt x="408" y="231"/>
                      <a:pt x="408" y="107"/>
                    </a:cubicBezTo>
                    <a:lnTo>
                      <a:pt x="408" y="98"/>
                    </a:lnTo>
                    <a:cubicBezTo>
                      <a:pt x="434" y="81"/>
                      <a:pt x="443" y="72"/>
                      <a:pt x="461" y="45"/>
                    </a:cubicBezTo>
                  </a:path>
                </a:pathLst>
              </a:custGeom>
              <a:solidFill>
                <a:schemeClr val="bg1">
                  <a:alpha val="52000"/>
                </a:schemeClr>
              </a:solidFill>
              <a:ln>
                <a:noFill/>
              </a:ln>
              <a:effectLst/>
            </p:spPr>
            <p:txBody>
              <a:bodyPr wrap="none" lIns="21431" tIns="10716" rIns="21431" bIns="10716" anchor="ctr"/>
              <a:lstStyle/>
              <a:p>
                <a:endParaRPr lang="en-US" sz="1125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  <p:sp>
            <p:nvSpPr>
              <p:cNvPr id="59" name="Oval 58"/>
              <p:cNvSpPr/>
              <p:nvPr/>
            </p:nvSpPr>
            <p:spPr>
              <a:xfrm>
                <a:off x="12097470" y="7200012"/>
                <a:ext cx="495300" cy="4953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125"/>
              </a:p>
            </p:txBody>
          </p:sp>
        </p:grpSp>
        <p:grpSp>
          <p:nvGrpSpPr>
            <p:cNvPr id="51" name="Group 50"/>
            <p:cNvGrpSpPr/>
            <p:nvPr/>
          </p:nvGrpSpPr>
          <p:grpSpPr>
            <a:xfrm>
              <a:off x="18121019" y="10313366"/>
              <a:ext cx="310682" cy="310682"/>
              <a:chOff x="12898290" y="7257882"/>
              <a:chExt cx="379560" cy="379560"/>
            </a:xfrm>
          </p:grpSpPr>
          <p:sp>
            <p:nvSpPr>
              <p:cNvPr id="56" name="Freeform 75"/>
              <p:cNvSpPr>
                <a:spLocks noChangeArrowheads="1"/>
              </p:cNvSpPr>
              <p:nvPr userDrawn="1"/>
            </p:nvSpPr>
            <p:spPr bwMode="auto">
              <a:xfrm>
                <a:off x="13042040" y="7362177"/>
                <a:ext cx="92061" cy="170970"/>
              </a:xfrm>
              <a:custGeom>
                <a:avLst/>
                <a:gdLst>
                  <a:gd name="T0" fmla="*/ 132814 w 249"/>
                  <a:gd name="T1" fmla="*/ 43735 h 453"/>
                  <a:gd name="T2" fmla="*/ 132814 w 249"/>
                  <a:gd name="T3" fmla="*/ 43735 h 453"/>
                  <a:gd name="T4" fmla="*/ 94791 w 249"/>
                  <a:gd name="T5" fmla="*/ 43735 h 453"/>
                  <a:gd name="T6" fmla="*/ 85687 w 249"/>
                  <a:gd name="T7" fmla="*/ 58496 h 453"/>
                  <a:gd name="T8" fmla="*/ 85687 w 249"/>
                  <a:gd name="T9" fmla="*/ 87470 h 453"/>
                  <a:gd name="T10" fmla="*/ 132814 w 249"/>
                  <a:gd name="T11" fmla="*/ 87470 h 453"/>
                  <a:gd name="T12" fmla="*/ 132814 w 249"/>
                  <a:gd name="T13" fmla="*/ 126285 h 453"/>
                  <a:gd name="T14" fmla="*/ 85687 w 249"/>
                  <a:gd name="T15" fmla="*/ 126285 h 453"/>
                  <a:gd name="T16" fmla="*/ 85687 w 249"/>
                  <a:gd name="T17" fmla="*/ 247103 h 453"/>
                  <a:gd name="T18" fmla="*/ 42308 w 249"/>
                  <a:gd name="T19" fmla="*/ 247103 h 453"/>
                  <a:gd name="T20" fmla="*/ 42308 w 249"/>
                  <a:gd name="T21" fmla="*/ 126285 h 453"/>
                  <a:gd name="T22" fmla="*/ 0 w 249"/>
                  <a:gd name="T23" fmla="*/ 126285 h 453"/>
                  <a:gd name="T24" fmla="*/ 0 w 249"/>
                  <a:gd name="T25" fmla="*/ 87470 h 453"/>
                  <a:gd name="T26" fmla="*/ 42308 w 249"/>
                  <a:gd name="T27" fmla="*/ 87470 h 453"/>
                  <a:gd name="T28" fmla="*/ 42308 w 249"/>
                  <a:gd name="T29" fmla="*/ 63416 h 453"/>
                  <a:gd name="T30" fmla="*/ 94791 w 249"/>
                  <a:gd name="T31" fmla="*/ 0 h 453"/>
                  <a:gd name="T32" fmla="*/ 132814 w 249"/>
                  <a:gd name="T33" fmla="*/ 0 h 453"/>
                  <a:gd name="T34" fmla="*/ 132814 w 249"/>
                  <a:gd name="T35" fmla="*/ 43735 h 453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249" h="453">
                    <a:moveTo>
                      <a:pt x="248" y="80"/>
                    </a:moveTo>
                    <a:lnTo>
                      <a:pt x="248" y="80"/>
                    </a:lnTo>
                    <a:cubicBezTo>
                      <a:pt x="177" y="80"/>
                      <a:pt x="177" y="80"/>
                      <a:pt x="177" y="80"/>
                    </a:cubicBezTo>
                    <a:cubicBezTo>
                      <a:pt x="169" y="80"/>
                      <a:pt x="160" y="89"/>
                      <a:pt x="160" y="107"/>
                    </a:cubicBezTo>
                    <a:cubicBezTo>
                      <a:pt x="160" y="160"/>
                      <a:pt x="160" y="160"/>
                      <a:pt x="160" y="160"/>
                    </a:cubicBezTo>
                    <a:cubicBezTo>
                      <a:pt x="248" y="160"/>
                      <a:pt x="248" y="160"/>
                      <a:pt x="248" y="160"/>
                    </a:cubicBezTo>
                    <a:cubicBezTo>
                      <a:pt x="248" y="231"/>
                      <a:pt x="248" y="231"/>
                      <a:pt x="248" y="231"/>
                    </a:cubicBezTo>
                    <a:cubicBezTo>
                      <a:pt x="160" y="231"/>
                      <a:pt x="160" y="231"/>
                      <a:pt x="160" y="231"/>
                    </a:cubicBezTo>
                    <a:cubicBezTo>
                      <a:pt x="160" y="452"/>
                      <a:pt x="160" y="452"/>
                      <a:pt x="160" y="452"/>
                    </a:cubicBezTo>
                    <a:cubicBezTo>
                      <a:pt x="79" y="452"/>
                      <a:pt x="79" y="452"/>
                      <a:pt x="79" y="452"/>
                    </a:cubicBezTo>
                    <a:cubicBezTo>
                      <a:pt x="79" y="231"/>
                      <a:pt x="79" y="231"/>
                      <a:pt x="79" y="231"/>
                    </a:cubicBezTo>
                    <a:cubicBezTo>
                      <a:pt x="0" y="231"/>
                      <a:pt x="0" y="231"/>
                      <a:pt x="0" y="231"/>
                    </a:cubicBezTo>
                    <a:cubicBezTo>
                      <a:pt x="0" y="160"/>
                      <a:pt x="0" y="160"/>
                      <a:pt x="0" y="160"/>
                    </a:cubicBezTo>
                    <a:cubicBezTo>
                      <a:pt x="79" y="160"/>
                      <a:pt x="79" y="160"/>
                      <a:pt x="79" y="160"/>
                    </a:cubicBezTo>
                    <a:cubicBezTo>
                      <a:pt x="79" y="116"/>
                      <a:pt x="79" y="116"/>
                      <a:pt x="79" y="116"/>
                    </a:cubicBezTo>
                    <a:cubicBezTo>
                      <a:pt x="79" y="54"/>
                      <a:pt x="115" y="0"/>
                      <a:pt x="177" y="0"/>
                    </a:cubicBezTo>
                    <a:cubicBezTo>
                      <a:pt x="248" y="0"/>
                      <a:pt x="248" y="0"/>
                      <a:pt x="248" y="0"/>
                    </a:cubicBezTo>
                    <a:lnTo>
                      <a:pt x="248" y="80"/>
                    </a:lnTo>
                  </a:path>
                </a:pathLst>
              </a:custGeom>
              <a:solidFill>
                <a:schemeClr val="bg1">
                  <a:alpha val="52000"/>
                </a:schemeClr>
              </a:solidFill>
              <a:ln>
                <a:noFill/>
              </a:ln>
              <a:effectLst/>
            </p:spPr>
            <p:txBody>
              <a:bodyPr wrap="none" lIns="21431" tIns="10716" rIns="21431" bIns="10716" anchor="ctr"/>
              <a:lstStyle/>
              <a:p>
                <a:endParaRPr lang="en-US" sz="1125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12898290" y="7257882"/>
                <a:ext cx="379560" cy="37956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125"/>
              </a:p>
            </p:txBody>
          </p:sp>
        </p:grpSp>
        <p:grpSp>
          <p:nvGrpSpPr>
            <p:cNvPr id="53" name="Group 52"/>
            <p:cNvGrpSpPr/>
            <p:nvPr/>
          </p:nvGrpSpPr>
          <p:grpSpPr>
            <a:xfrm>
              <a:off x="18629781" y="10313366"/>
              <a:ext cx="310682" cy="310682"/>
              <a:chOff x="13421600" y="7257882"/>
              <a:chExt cx="379560" cy="379560"/>
            </a:xfrm>
          </p:grpSpPr>
          <p:sp>
            <p:nvSpPr>
              <p:cNvPr id="54" name="Freeform 74"/>
              <p:cNvSpPr>
                <a:spLocks noChangeArrowheads="1"/>
              </p:cNvSpPr>
              <p:nvPr/>
            </p:nvSpPr>
            <p:spPr bwMode="auto">
              <a:xfrm>
                <a:off x="13516515" y="7354045"/>
                <a:ext cx="189730" cy="187234"/>
              </a:xfrm>
              <a:custGeom>
                <a:avLst/>
                <a:gdLst>
                  <a:gd name="T0" fmla="*/ 14641 w 445"/>
                  <a:gd name="T1" fmla="*/ 58439 h 436"/>
                  <a:gd name="T2" fmla="*/ 14641 w 445"/>
                  <a:gd name="T3" fmla="*/ 58439 h 436"/>
                  <a:gd name="T4" fmla="*/ 33619 w 445"/>
                  <a:gd name="T5" fmla="*/ 101585 h 436"/>
                  <a:gd name="T6" fmla="*/ 62901 w 445"/>
                  <a:gd name="T7" fmla="*/ 111416 h 436"/>
                  <a:gd name="T8" fmla="*/ 67781 w 445"/>
                  <a:gd name="T9" fmla="*/ 111416 h 436"/>
                  <a:gd name="T10" fmla="*/ 72661 w 445"/>
                  <a:gd name="T11" fmla="*/ 135447 h 436"/>
                  <a:gd name="T12" fmla="*/ 72661 w 445"/>
                  <a:gd name="T13" fmla="*/ 135447 h 436"/>
                  <a:gd name="T14" fmla="*/ 0 w 445"/>
                  <a:gd name="T15" fmla="*/ 188425 h 436"/>
                  <a:gd name="T16" fmla="*/ 62901 w 445"/>
                  <a:gd name="T17" fmla="*/ 237579 h 436"/>
                  <a:gd name="T18" fmla="*/ 62901 w 445"/>
                  <a:gd name="T19" fmla="*/ 237579 h 436"/>
                  <a:gd name="T20" fmla="*/ 67781 w 445"/>
                  <a:gd name="T21" fmla="*/ 237579 h 436"/>
                  <a:gd name="T22" fmla="*/ 106280 w 445"/>
                  <a:gd name="T23" fmla="*/ 227748 h 436"/>
                  <a:gd name="T24" fmla="*/ 135020 w 445"/>
                  <a:gd name="T25" fmla="*/ 174771 h 436"/>
                  <a:gd name="T26" fmla="*/ 111161 w 445"/>
                  <a:gd name="T27" fmla="*/ 125616 h 436"/>
                  <a:gd name="T28" fmla="*/ 96520 w 445"/>
                  <a:gd name="T29" fmla="*/ 111416 h 436"/>
                  <a:gd name="T30" fmla="*/ 106280 w 445"/>
                  <a:gd name="T31" fmla="*/ 96670 h 436"/>
                  <a:gd name="T32" fmla="*/ 125259 w 445"/>
                  <a:gd name="T33" fmla="*/ 53524 h 436"/>
                  <a:gd name="T34" fmla="*/ 106280 w 445"/>
                  <a:gd name="T35" fmla="*/ 9831 h 436"/>
                  <a:gd name="T36" fmla="*/ 115499 w 445"/>
                  <a:gd name="T37" fmla="*/ 9831 h 436"/>
                  <a:gd name="T38" fmla="*/ 135020 w 445"/>
                  <a:gd name="T39" fmla="*/ 0 h 436"/>
                  <a:gd name="T40" fmla="*/ 135020 w 445"/>
                  <a:gd name="T41" fmla="*/ 0 h 436"/>
                  <a:gd name="T42" fmla="*/ 77541 w 445"/>
                  <a:gd name="T43" fmla="*/ 0 h 436"/>
                  <a:gd name="T44" fmla="*/ 14641 w 445"/>
                  <a:gd name="T45" fmla="*/ 58439 h 436"/>
                  <a:gd name="T46" fmla="*/ 111161 w 445"/>
                  <a:gd name="T47" fmla="*/ 179140 h 436"/>
                  <a:gd name="T48" fmla="*/ 111161 w 445"/>
                  <a:gd name="T49" fmla="*/ 179140 h 436"/>
                  <a:gd name="T50" fmla="*/ 72661 w 445"/>
                  <a:gd name="T51" fmla="*/ 213002 h 436"/>
                  <a:gd name="T52" fmla="*/ 29281 w 445"/>
                  <a:gd name="T53" fmla="*/ 188425 h 436"/>
                  <a:gd name="T54" fmla="*/ 38500 w 445"/>
                  <a:gd name="T55" fmla="*/ 159478 h 436"/>
                  <a:gd name="T56" fmla="*/ 67781 w 445"/>
                  <a:gd name="T57" fmla="*/ 150194 h 436"/>
                  <a:gd name="T58" fmla="*/ 72661 w 445"/>
                  <a:gd name="T59" fmla="*/ 150194 h 436"/>
                  <a:gd name="T60" fmla="*/ 111161 w 445"/>
                  <a:gd name="T61" fmla="*/ 179140 h 436"/>
                  <a:gd name="T62" fmla="*/ 96520 w 445"/>
                  <a:gd name="T63" fmla="*/ 43693 h 436"/>
                  <a:gd name="T64" fmla="*/ 96520 w 445"/>
                  <a:gd name="T65" fmla="*/ 43693 h 436"/>
                  <a:gd name="T66" fmla="*/ 77541 w 445"/>
                  <a:gd name="T67" fmla="*/ 92301 h 436"/>
                  <a:gd name="T68" fmla="*/ 72661 w 445"/>
                  <a:gd name="T69" fmla="*/ 92301 h 436"/>
                  <a:gd name="T70" fmla="*/ 43922 w 445"/>
                  <a:gd name="T71" fmla="*/ 63354 h 436"/>
                  <a:gd name="T72" fmla="*/ 43922 w 445"/>
                  <a:gd name="T73" fmla="*/ 33862 h 436"/>
                  <a:gd name="T74" fmla="*/ 58020 w 445"/>
                  <a:gd name="T75" fmla="*/ 14200 h 436"/>
                  <a:gd name="T76" fmla="*/ 62901 w 445"/>
                  <a:gd name="T77" fmla="*/ 14200 h 436"/>
                  <a:gd name="T78" fmla="*/ 96520 w 445"/>
                  <a:gd name="T79" fmla="*/ 43693 h 436"/>
                  <a:gd name="T80" fmla="*/ 202258 w 445"/>
                  <a:gd name="T81" fmla="*/ 92301 h 436"/>
                  <a:gd name="T82" fmla="*/ 202258 w 445"/>
                  <a:gd name="T83" fmla="*/ 92301 h 436"/>
                  <a:gd name="T84" fmla="*/ 202258 w 445"/>
                  <a:gd name="T85" fmla="*/ 53524 h 436"/>
                  <a:gd name="T86" fmla="*/ 172977 w 445"/>
                  <a:gd name="T87" fmla="*/ 53524 h 436"/>
                  <a:gd name="T88" fmla="*/ 172977 w 445"/>
                  <a:gd name="T89" fmla="*/ 92301 h 436"/>
                  <a:gd name="T90" fmla="*/ 135020 w 445"/>
                  <a:gd name="T91" fmla="*/ 92301 h 436"/>
                  <a:gd name="T92" fmla="*/ 135020 w 445"/>
                  <a:gd name="T93" fmla="*/ 116332 h 436"/>
                  <a:gd name="T94" fmla="*/ 172977 w 445"/>
                  <a:gd name="T95" fmla="*/ 116332 h 436"/>
                  <a:gd name="T96" fmla="*/ 172977 w 445"/>
                  <a:gd name="T97" fmla="*/ 159478 h 436"/>
                  <a:gd name="T98" fmla="*/ 202258 w 445"/>
                  <a:gd name="T99" fmla="*/ 159478 h 436"/>
                  <a:gd name="T100" fmla="*/ 202258 w 445"/>
                  <a:gd name="T101" fmla="*/ 116332 h 436"/>
                  <a:gd name="T102" fmla="*/ 240758 w 445"/>
                  <a:gd name="T103" fmla="*/ 116332 h 436"/>
                  <a:gd name="T104" fmla="*/ 240758 w 445"/>
                  <a:gd name="T105" fmla="*/ 92301 h 436"/>
                  <a:gd name="T106" fmla="*/ 202258 w 445"/>
                  <a:gd name="T107" fmla="*/ 92301 h 4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445" h="436">
                    <a:moveTo>
                      <a:pt x="27" y="107"/>
                    </a:moveTo>
                    <a:lnTo>
                      <a:pt x="27" y="107"/>
                    </a:lnTo>
                    <a:cubicBezTo>
                      <a:pt x="27" y="142"/>
                      <a:pt x="36" y="169"/>
                      <a:pt x="62" y="186"/>
                    </a:cubicBezTo>
                    <a:cubicBezTo>
                      <a:pt x="81" y="195"/>
                      <a:pt x="107" y="204"/>
                      <a:pt x="116" y="204"/>
                    </a:cubicBezTo>
                    <a:lnTo>
                      <a:pt x="125" y="204"/>
                    </a:lnTo>
                    <a:cubicBezTo>
                      <a:pt x="125" y="204"/>
                      <a:pt x="116" y="222"/>
                      <a:pt x="134" y="248"/>
                    </a:cubicBezTo>
                    <a:cubicBezTo>
                      <a:pt x="107" y="248"/>
                      <a:pt x="0" y="257"/>
                      <a:pt x="0" y="345"/>
                    </a:cubicBezTo>
                    <a:cubicBezTo>
                      <a:pt x="0" y="435"/>
                      <a:pt x="98" y="435"/>
                      <a:pt x="116" y="435"/>
                    </a:cubicBezTo>
                    <a:cubicBezTo>
                      <a:pt x="116" y="435"/>
                      <a:pt x="116" y="435"/>
                      <a:pt x="125" y="435"/>
                    </a:cubicBezTo>
                    <a:cubicBezTo>
                      <a:pt x="134" y="435"/>
                      <a:pt x="169" y="435"/>
                      <a:pt x="196" y="417"/>
                    </a:cubicBezTo>
                    <a:cubicBezTo>
                      <a:pt x="231" y="399"/>
                      <a:pt x="249" y="364"/>
                      <a:pt x="249" y="320"/>
                    </a:cubicBezTo>
                    <a:cubicBezTo>
                      <a:pt x="249" y="275"/>
                      <a:pt x="222" y="248"/>
                      <a:pt x="205" y="230"/>
                    </a:cubicBezTo>
                    <a:cubicBezTo>
                      <a:pt x="187" y="222"/>
                      <a:pt x="178" y="213"/>
                      <a:pt x="178" y="204"/>
                    </a:cubicBezTo>
                    <a:cubicBezTo>
                      <a:pt x="178" y="195"/>
                      <a:pt x="187" y="186"/>
                      <a:pt x="196" y="177"/>
                    </a:cubicBezTo>
                    <a:cubicBezTo>
                      <a:pt x="213" y="160"/>
                      <a:pt x="231" y="142"/>
                      <a:pt x="231" y="98"/>
                    </a:cubicBezTo>
                    <a:cubicBezTo>
                      <a:pt x="231" y="62"/>
                      <a:pt x="222" y="36"/>
                      <a:pt x="196" y="18"/>
                    </a:cubicBezTo>
                    <a:lnTo>
                      <a:pt x="213" y="18"/>
                    </a:lnTo>
                    <a:cubicBezTo>
                      <a:pt x="231" y="18"/>
                      <a:pt x="249" y="9"/>
                      <a:pt x="249" y="0"/>
                    </a:cubicBezTo>
                    <a:cubicBezTo>
                      <a:pt x="143" y="0"/>
                      <a:pt x="143" y="0"/>
                      <a:pt x="143" y="0"/>
                    </a:cubicBezTo>
                    <a:cubicBezTo>
                      <a:pt x="134" y="0"/>
                      <a:pt x="27" y="0"/>
                      <a:pt x="27" y="107"/>
                    </a:cubicBezTo>
                    <a:close/>
                    <a:moveTo>
                      <a:pt x="205" y="328"/>
                    </a:moveTo>
                    <a:lnTo>
                      <a:pt x="205" y="328"/>
                    </a:lnTo>
                    <a:cubicBezTo>
                      <a:pt x="213" y="364"/>
                      <a:pt x="178" y="390"/>
                      <a:pt x="134" y="390"/>
                    </a:cubicBezTo>
                    <a:cubicBezTo>
                      <a:pt x="90" y="399"/>
                      <a:pt x="54" y="381"/>
                      <a:pt x="54" y="345"/>
                    </a:cubicBezTo>
                    <a:cubicBezTo>
                      <a:pt x="45" y="328"/>
                      <a:pt x="54" y="310"/>
                      <a:pt x="71" y="292"/>
                    </a:cubicBezTo>
                    <a:cubicBezTo>
                      <a:pt x="90" y="283"/>
                      <a:pt x="107" y="275"/>
                      <a:pt x="125" y="275"/>
                    </a:cubicBezTo>
                    <a:cubicBezTo>
                      <a:pt x="134" y="275"/>
                      <a:pt x="134" y="275"/>
                      <a:pt x="134" y="275"/>
                    </a:cubicBezTo>
                    <a:cubicBezTo>
                      <a:pt x="178" y="275"/>
                      <a:pt x="205" y="301"/>
                      <a:pt x="205" y="328"/>
                    </a:cubicBezTo>
                    <a:close/>
                    <a:moveTo>
                      <a:pt x="178" y="80"/>
                    </a:moveTo>
                    <a:lnTo>
                      <a:pt x="178" y="80"/>
                    </a:lnTo>
                    <a:cubicBezTo>
                      <a:pt x="187" y="124"/>
                      <a:pt x="169" y="160"/>
                      <a:pt x="143" y="169"/>
                    </a:cubicBezTo>
                    <a:cubicBezTo>
                      <a:pt x="143" y="169"/>
                      <a:pt x="143" y="169"/>
                      <a:pt x="134" y="169"/>
                    </a:cubicBezTo>
                    <a:cubicBezTo>
                      <a:pt x="107" y="169"/>
                      <a:pt x="90" y="151"/>
                      <a:pt x="81" y="116"/>
                    </a:cubicBezTo>
                    <a:cubicBezTo>
                      <a:pt x="71" y="98"/>
                      <a:pt x="71" y="80"/>
                      <a:pt x="81" y="62"/>
                    </a:cubicBezTo>
                    <a:cubicBezTo>
                      <a:pt x="81" y="45"/>
                      <a:pt x="98" y="36"/>
                      <a:pt x="107" y="26"/>
                    </a:cubicBezTo>
                    <a:lnTo>
                      <a:pt x="116" y="26"/>
                    </a:lnTo>
                    <a:cubicBezTo>
                      <a:pt x="151" y="26"/>
                      <a:pt x="169" y="45"/>
                      <a:pt x="178" y="80"/>
                    </a:cubicBezTo>
                    <a:close/>
                    <a:moveTo>
                      <a:pt x="373" y="169"/>
                    </a:moveTo>
                    <a:lnTo>
                      <a:pt x="373" y="169"/>
                    </a:lnTo>
                    <a:cubicBezTo>
                      <a:pt x="373" y="98"/>
                      <a:pt x="373" y="98"/>
                      <a:pt x="373" y="98"/>
                    </a:cubicBezTo>
                    <a:cubicBezTo>
                      <a:pt x="319" y="98"/>
                      <a:pt x="319" y="98"/>
                      <a:pt x="319" y="98"/>
                    </a:cubicBezTo>
                    <a:cubicBezTo>
                      <a:pt x="319" y="169"/>
                      <a:pt x="319" y="169"/>
                      <a:pt x="319" y="169"/>
                    </a:cubicBezTo>
                    <a:cubicBezTo>
                      <a:pt x="249" y="169"/>
                      <a:pt x="249" y="169"/>
                      <a:pt x="249" y="169"/>
                    </a:cubicBezTo>
                    <a:cubicBezTo>
                      <a:pt x="249" y="213"/>
                      <a:pt x="249" y="213"/>
                      <a:pt x="249" y="213"/>
                    </a:cubicBezTo>
                    <a:cubicBezTo>
                      <a:pt x="319" y="213"/>
                      <a:pt x="319" y="213"/>
                      <a:pt x="319" y="213"/>
                    </a:cubicBezTo>
                    <a:cubicBezTo>
                      <a:pt x="319" y="292"/>
                      <a:pt x="319" y="292"/>
                      <a:pt x="319" y="292"/>
                    </a:cubicBezTo>
                    <a:cubicBezTo>
                      <a:pt x="373" y="292"/>
                      <a:pt x="373" y="292"/>
                      <a:pt x="373" y="292"/>
                    </a:cubicBezTo>
                    <a:cubicBezTo>
                      <a:pt x="373" y="213"/>
                      <a:pt x="373" y="213"/>
                      <a:pt x="373" y="213"/>
                    </a:cubicBezTo>
                    <a:cubicBezTo>
                      <a:pt x="444" y="213"/>
                      <a:pt x="444" y="213"/>
                      <a:pt x="444" y="213"/>
                    </a:cubicBezTo>
                    <a:cubicBezTo>
                      <a:pt x="444" y="169"/>
                      <a:pt x="444" y="169"/>
                      <a:pt x="444" y="169"/>
                    </a:cubicBezTo>
                    <a:lnTo>
                      <a:pt x="373" y="169"/>
                    </a:lnTo>
                    <a:close/>
                  </a:path>
                </a:pathLst>
              </a:custGeom>
              <a:solidFill>
                <a:schemeClr val="bg1">
                  <a:alpha val="52000"/>
                </a:schemeClr>
              </a:solidFill>
              <a:ln>
                <a:noFill/>
              </a:ln>
              <a:effectLst/>
            </p:spPr>
            <p:txBody>
              <a:bodyPr wrap="none" lIns="21431" tIns="10716" rIns="21431" bIns="10716" anchor="ctr"/>
              <a:lstStyle/>
              <a:p>
                <a:endParaRPr lang="en-US" sz="1125" dirty="0"/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13421600" y="7257882"/>
                <a:ext cx="379560" cy="37956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125"/>
              </a:p>
            </p:txBody>
          </p:sp>
        </p:grpSp>
      </p:grpSp>
      <p:sp>
        <p:nvSpPr>
          <p:cNvPr id="60" name="Rectangle 59"/>
          <p:cNvSpPr/>
          <p:nvPr/>
        </p:nvSpPr>
        <p:spPr>
          <a:xfrm>
            <a:off x="3054056" y="4042671"/>
            <a:ext cx="6114851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375" spc="375" dirty="0">
                <a:solidFill>
                  <a:schemeClr val="bg1"/>
                </a:solidFill>
                <a:latin typeface="Walkway Bold" panose="00000400000000000000" pitchFamily="2" charset="0"/>
                <a:cs typeface="Segoe UI" panose="020B0502040204020203" pitchFamily="34" charset="0"/>
              </a:rPr>
              <a:t>BUSINESS </a:t>
            </a:r>
            <a:r>
              <a:rPr lang="en-US" sz="3375" spc="375" dirty="0">
                <a:solidFill>
                  <a:schemeClr val="bg1"/>
                </a:solidFill>
                <a:latin typeface="Walkway Black" panose="00000400000000000000" pitchFamily="2" charset="0"/>
                <a:cs typeface="Segoe UI" panose="020B0502040204020203" pitchFamily="34" charset="0"/>
              </a:rPr>
              <a:t>GALLERY SECTION</a:t>
            </a:r>
            <a:r>
              <a:rPr lang="en-US" sz="3375" spc="375" dirty="0">
                <a:solidFill>
                  <a:schemeClr val="bg1"/>
                </a:solidFill>
                <a:latin typeface="Walkway Bold" panose="00000400000000000000" pitchFamily="2" charset="0"/>
                <a:cs typeface="Segoe UI" panose="020B0502040204020203" pitchFamily="34" charset="0"/>
              </a:rPr>
              <a:t> SLIDE</a:t>
            </a:r>
            <a:endParaRPr lang="en-US" sz="3375" spc="375" dirty="0">
              <a:solidFill>
                <a:schemeClr val="bg1"/>
              </a:solidFill>
              <a:latin typeface="Walkway Black" panose="000004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61" name="Freeform 2"/>
          <p:cNvSpPr>
            <a:spLocks noChangeArrowheads="1"/>
          </p:cNvSpPr>
          <p:nvPr/>
        </p:nvSpPr>
        <p:spPr bwMode="auto">
          <a:xfrm>
            <a:off x="6009964" y="5506007"/>
            <a:ext cx="172073" cy="96041"/>
          </a:xfrm>
          <a:custGeom>
            <a:avLst/>
            <a:gdLst>
              <a:gd name="T0" fmla="*/ 170097 w 472"/>
              <a:gd name="T1" fmla="*/ 0 h 266"/>
              <a:gd name="T2" fmla="*/ 170097 w 472"/>
              <a:gd name="T3" fmla="*/ 0 h 266"/>
              <a:gd name="T4" fmla="*/ 159263 w 472"/>
              <a:gd name="T5" fmla="*/ 0 h 266"/>
              <a:gd name="T6" fmla="*/ 84868 w 472"/>
              <a:gd name="T7" fmla="*/ 79027 h 266"/>
              <a:gd name="T8" fmla="*/ 10473 w 472"/>
              <a:gd name="T9" fmla="*/ 0 h 266"/>
              <a:gd name="T10" fmla="*/ 0 w 472"/>
              <a:gd name="T11" fmla="*/ 0 h 266"/>
              <a:gd name="T12" fmla="*/ 0 w 472"/>
              <a:gd name="T13" fmla="*/ 10370 h 266"/>
              <a:gd name="T14" fmla="*/ 79451 w 472"/>
              <a:gd name="T15" fmla="*/ 94761 h 266"/>
              <a:gd name="T16" fmla="*/ 84868 w 472"/>
              <a:gd name="T17" fmla="*/ 94761 h 266"/>
              <a:gd name="T18" fmla="*/ 90285 w 472"/>
              <a:gd name="T19" fmla="*/ 94761 h 266"/>
              <a:gd name="T20" fmla="*/ 170097 w 472"/>
              <a:gd name="T21" fmla="*/ 10370 h 266"/>
              <a:gd name="T22" fmla="*/ 170097 w 472"/>
              <a:gd name="T23" fmla="*/ 0 h 26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472" h="266">
                <a:moveTo>
                  <a:pt x="471" y="0"/>
                </a:moveTo>
                <a:lnTo>
                  <a:pt x="471" y="0"/>
                </a:lnTo>
                <a:cubicBezTo>
                  <a:pt x="456" y="0"/>
                  <a:pt x="441" y="0"/>
                  <a:pt x="441" y="0"/>
                </a:cubicBezTo>
                <a:cubicBezTo>
                  <a:pt x="235" y="221"/>
                  <a:pt x="235" y="221"/>
                  <a:pt x="235" y="221"/>
                </a:cubicBezTo>
                <a:cubicBezTo>
                  <a:pt x="29" y="0"/>
                  <a:pt x="29" y="0"/>
                  <a:pt x="29" y="0"/>
                </a:cubicBezTo>
                <a:cubicBezTo>
                  <a:pt x="29" y="0"/>
                  <a:pt x="14" y="0"/>
                  <a:pt x="0" y="0"/>
                </a:cubicBezTo>
                <a:cubicBezTo>
                  <a:pt x="0" y="14"/>
                  <a:pt x="0" y="14"/>
                  <a:pt x="0" y="29"/>
                </a:cubicBezTo>
                <a:cubicBezTo>
                  <a:pt x="220" y="265"/>
                  <a:pt x="220" y="265"/>
                  <a:pt x="220" y="265"/>
                </a:cubicBezTo>
                <a:lnTo>
                  <a:pt x="235" y="265"/>
                </a:lnTo>
                <a:lnTo>
                  <a:pt x="250" y="265"/>
                </a:lnTo>
                <a:cubicBezTo>
                  <a:pt x="471" y="29"/>
                  <a:pt x="471" y="29"/>
                  <a:pt x="471" y="29"/>
                </a:cubicBezTo>
                <a:cubicBezTo>
                  <a:pt x="471" y="14"/>
                  <a:pt x="471" y="14"/>
                  <a:pt x="471" y="0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125" dirty="0"/>
          </a:p>
        </p:txBody>
      </p:sp>
      <p:sp>
        <p:nvSpPr>
          <p:cNvPr id="38" name="TextBox 20"/>
          <p:cNvSpPr txBox="1"/>
          <p:nvPr/>
        </p:nvSpPr>
        <p:spPr>
          <a:xfrm>
            <a:off x="384460" y="4396885"/>
            <a:ext cx="2028248" cy="2215991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spAutoFit/>
          </a:bodyPr>
          <a:lstStyle/>
          <a:p>
            <a:r>
              <a:rPr lang="en-US" sz="13800" b="1" spc="188" dirty="0">
                <a:solidFill>
                  <a:schemeClr val="accent1"/>
                </a:solidFill>
                <a:latin typeface="Walkway Black" panose="00000400000000000000" pitchFamily="2" charset="0"/>
                <a:cs typeface="Montserrat Bold"/>
              </a:rPr>
              <a:t>03</a:t>
            </a:r>
          </a:p>
        </p:txBody>
      </p:sp>
      <p:pic>
        <p:nvPicPr>
          <p:cNvPr id="52" name="图片 5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3812" y="35594"/>
            <a:ext cx="2684774" cy="178627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占位符 7"/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/>
          <a:stretch>
            <a:fillRect/>
          </a:stretch>
        </p:blipFill>
        <p:spPr/>
      </p:pic>
      <p:grpSp>
        <p:nvGrpSpPr>
          <p:cNvPr id="4" name="Group 3"/>
          <p:cNvGrpSpPr/>
          <p:nvPr/>
        </p:nvGrpSpPr>
        <p:grpSpPr>
          <a:xfrm>
            <a:off x="643278" y="539916"/>
            <a:ext cx="5271648" cy="1195870"/>
            <a:chOff x="1014164" y="3962906"/>
            <a:chExt cx="8434636" cy="1913392"/>
          </a:xfrm>
        </p:grpSpPr>
        <p:sp>
          <p:nvSpPr>
            <p:cNvPr id="5" name="Rectangle 4"/>
            <p:cNvSpPr/>
            <p:nvPr/>
          </p:nvSpPr>
          <p:spPr>
            <a:xfrm>
              <a:off x="1014164" y="3962906"/>
              <a:ext cx="8434636" cy="16250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000" spc="37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Walkway Bold" panose="00000400000000000000" pitchFamily="2" charset="0"/>
                  <a:cs typeface="Segoe UI" panose="020B0502040204020203" pitchFamily="34" charset="0"/>
                </a:rPr>
                <a:t>THE </a:t>
              </a:r>
              <a:r>
                <a:rPr lang="en-US" sz="3000" spc="375" dirty="0">
                  <a:gradFill>
                    <a:gsLst>
                      <a:gs pos="0">
                        <a:schemeClr val="accent1"/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2700000" scaled="0"/>
                  </a:gradFill>
                  <a:latin typeface="Walkway Black" panose="00000400000000000000" pitchFamily="2" charset="0"/>
                  <a:cs typeface="Segoe UI" panose="020B0502040204020203" pitchFamily="34" charset="0"/>
                </a:rPr>
                <a:t>BUSINESS STRATEGY </a:t>
              </a:r>
              <a:r>
                <a:rPr lang="en-US" sz="3000" spc="37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Walkway Bold" panose="00000400000000000000" pitchFamily="2" charset="0"/>
                  <a:cs typeface="Segoe UI" panose="020B0502040204020203" pitchFamily="34" charset="0"/>
                </a:rPr>
                <a:t>ANALYTICS</a:t>
              </a:r>
              <a:endParaRPr lang="en-US" sz="3000" spc="375" dirty="0"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2700000" scaled="0"/>
                </a:gradFill>
                <a:latin typeface="Walkway Bold" panose="00000400000000000000" pitchFamily="2" charset="0"/>
                <a:cs typeface="Segoe UI" panose="020B0502040204020203" pitchFamily="34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1130369" y="5792258"/>
              <a:ext cx="450781" cy="84040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9426" y="5223898"/>
            <a:ext cx="6086574" cy="983227"/>
            <a:chOff x="0" y="7924799"/>
            <a:chExt cx="9738519" cy="1573163"/>
          </a:xfrm>
        </p:grpSpPr>
        <p:sp>
          <p:nvSpPr>
            <p:cNvPr id="16" name="Rectangle 15"/>
            <p:cNvSpPr/>
            <p:nvPr/>
          </p:nvSpPr>
          <p:spPr>
            <a:xfrm>
              <a:off x="0" y="7924799"/>
              <a:ext cx="9738519" cy="1573163"/>
            </a:xfrm>
            <a:prstGeom prst="rect">
              <a:avLst/>
            </a:prstGeom>
            <a:gradFill>
              <a:gsLst>
                <a:gs pos="0">
                  <a:schemeClr val="accent2">
                    <a:alpha val="90000"/>
                  </a:schemeClr>
                </a:gs>
                <a:gs pos="100000">
                  <a:schemeClr val="accent2">
                    <a:lumMod val="75000"/>
                    <a:alpha val="90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014163" y="8234327"/>
              <a:ext cx="5621144" cy="10095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750" spc="375" dirty="0">
                  <a:solidFill>
                    <a:schemeClr val="bg1"/>
                  </a:solidFill>
                  <a:latin typeface="Walkway Bold" panose="00000400000000000000" pitchFamily="2" charset="0"/>
                  <a:cs typeface="Segoe UI" panose="020B0502040204020203" pitchFamily="34" charset="0"/>
                </a:rPr>
                <a:t>THE </a:t>
              </a:r>
              <a:r>
                <a:rPr lang="en-US" sz="1750" spc="375" dirty="0">
                  <a:solidFill>
                    <a:schemeClr val="bg1"/>
                  </a:solidFill>
                  <a:latin typeface="Walkway Black" panose="00000400000000000000" pitchFamily="2" charset="0"/>
                  <a:cs typeface="Segoe UI" panose="020B0502040204020203" pitchFamily="34" charset="0"/>
                </a:rPr>
                <a:t>BUSINESS</a:t>
              </a:r>
            </a:p>
            <a:p>
              <a:r>
                <a:rPr lang="en-US" sz="1750" spc="375" dirty="0">
                  <a:solidFill>
                    <a:schemeClr val="bg1"/>
                  </a:solidFill>
                  <a:latin typeface="Walkway Black" panose="00000400000000000000" pitchFamily="2" charset="0"/>
                  <a:cs typeface="Segoe UI" panose="020B0502040204020203" pitchFamily="34" charset="0"/>
                </a:rPr>
                <a:t>CONCEPT </a:t>
              </a:r>
              <a:r>
                <a:rPr lang="en-US" sz="1750" spc="375" dirty="0">
                  <a:solidFill>
                    <a:schemeClr val="bg1"/>
                  </a:solidFill>
                  <a:latin typeface="Walkway Bold" panose="00000400000000000000" pitchFamily="2" charset="0"/>
                  <a:cs typeface="Segoe UI" panose="020B0502040204020203" pitchFamily="34" charset="0"/>
                </a:rPr>
                <a:t>TWO</a:t>
              </a:r>
            </a:p>
          </p:txBody>
        </p:sp>
      </p:grpSp>
      <p:graphicFrame>
        <p:nvGraphicFramePr>
          <p:cNvPr id="3" name="Chart 2"/>
          <p:cNvGraphicFramePr/>
          <p:nvPr/>
        </p:nvGraphicFramePr>
        <p:xfrm>
          <a:off x="6723151" y="3860765"/>
          <a:ext cx="4692214" cy="2139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25" name="Group 24"/>
          <p:cNvGrpSpPr/>
          <p:nvPr/>
        </p:nvGrpSpPr>
        <p:grpSpPr>
          <a:xfrm>
            <a:off x="6723150" y="2195774"/>
            <a:ext cx="4692214" cy="1457906"/>
            <a:chOff x="10570906" y="3354400"/>
            <a:chExt cx="7507543" cy="2332649"/>
          </a:xfrm>
        </p:grpSpPr>
        <p:grpSp>
          <p:nvGrpSpPr>
            <p:cNvPr id="20" name="Group 19"/>
            <p:cNvGrpSpPr/>
            <p:nvPr/>
          </p:nvGrpSpPr>
          <p:grpSpPr>
            <a:xfrm>
              <a:off x="10570907" y="3354400"/>
              <a:ext cx="2676250" cy="1304669"/>
              <a:chOff x="633688" y="6981417"/>
              <a:chExt cx="2676250" cy="1304669"/>
            </a:xfrm>
          </p:grpSpPr>
          <p:sp>
            <p:nvSpPr>
              <p:cNvPr id="21" name="TextBox 20"/>
              <p:cNvSpPr txBox="1"/>
              <p:nvPr/>
            </p:nvSpPr>
            <p:spPr>
              <a:xfrm>
                <a:off x="633690" y="6981417"/>
                <a:ext cx="1485843" cy="886397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r>
                  <a:rPr lang="en-US" sz="3000" b="1" spc="188" dirty="0">
                    <a:gradFill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lumMod val="75000"/>
                          </a:schemeClr>
                        </a:gs>
                      </a:gsLst>
                      <a:lin ang="2700000" scaled="0"/>
                    </a:gradFill>
                    <a:latin typeface="Walkway Black" panose="00000400000000000000" pitchFamily="2" charset="0"/>
                    <a:cs typeface="Montserrat Bold"/>
                  </a:rPr>
                  <a:t>70%</a:t>
                </a: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633688" y="7861355"/>
                <a:ext cx="2676250" cy="42473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sz="1125" spc="188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Walkway Bold" panose="00000400000000000000" pitchFamily="2" charset="0"/>
                    <a:cs typeface="Segoe UI" panose="020B0502040204020203" pitchFamily="34" charset="0"/>
                  </a:rPr>
                  <a:t>Sample Text Here</a:t>
                </a:r>
              </a:p>
            </p:txBody>
          </p:sp>
        </p:grpSp>
        <p:sp>
          <p:nvSpPr>
            <p:cNvPr id="24" name="Rectangle 23"/>
            <p:cNvSpPr/>
            <p:nvPr/>
          </p:nvSpPr>
          <p:spPr>
            <a:xfrm>
              <a:off x="10570906" y="4680312"/>
              <a:ext cx="7507543" cy="10067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soul, like these sweet mornings of spring which I enjoy with my whole heart. I am alone, and feel the charm of existence in this spot</a:t>
              </a:r>
            </a:p>
          </p:txBody>
        </p:sp>
      </p:grpSp>
    </p:spTree>
  </p:cSld>
  <p:clrMapOvr>
    <a:masterClrMapping/>
  </p:clrMapOvr>
  <p:transition spd="slow" advClick="0" advTm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占位符 3"/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/>
          <a:stretch>
            <a:fillRect/>
          </a:stretch>
        </p:blipFill>
        <p:spPr/>
      </p:pic>
      <p:grpSp>
        <p:nvGrpSpPr>
          <p:cNvPr id="13" name="Group 12"/>
          <p:cNvGrpSpPr/>
          <p:nvPr/>
        </p:nvGrpSpPr>
        <p:grpSpPr>
          <a:xfrm>
            <a:off x="5622407" y="1178727"/>
            <a:ext cx="3337057" cy="2056489"/>
            <a:chOff x="1014164" y="3962906"/>
            <a:chExt cx="5339291" cy="3290382"/>
          </a:xfrm>
        </p:grpSpPr>
        <p:sp>
          <p:nvSpPr>
            <p:cNvPr id="14" name="Rectangle 13"/>
            <p:cNvSpPr/>
            <p:nvPr/>
          </p:nvSpPr>
          <p:spPr>
            <a:xfrm>
              <a:off x="1014164" y="3962906"/>
              <a:ext cx="5339291" cy="31023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000" spc="37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Walkway Bold" panose="00000400000000000000" pitchFamily="2" charset="0"/>
                  <a:cs typeface="Segoe UI" panose="020B0502040204020203" pitchFamily="34" charset="0"/>
                </a:rPr>
                <a:t>THE </a:t>
              </a:r>
              <a:r>
                <a:rPr lang="en-US" sz="3000" spc="375" dirty="0">
                  <a:gradFill>
                    <a:gsLst>
                      <a:gs pos="0">
                        <a:schemeClr val="accent1"/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2700000" scaled="0"/>
                  </a:gradFill>
                  <a:latin typeface="Walkway Black" panose="00000400000000000000" pitchFamily="2" charset="0"/>
                  <a:cs typeface="Segoe UI" panose="020B0502040204020203" pitchFamily="34" charset="0"/>
                </a:rPr>
                <a:t>SECRET BUSINESS STRATEGY </a:t>
              </a:r>
              <a:r>
                <a:rPr lang="en-US" sz="3000" spc="37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Walkway Bold" panose="00000400000000000000" pitchFamily="2" charset="0"/>
                  <a:cs typeface="Segoe UI" panose="020B0502040204020203" pitchFamily="34" charset="0"/>
                </a:rPr>
                <a:t>TO BE </a:t>
              </a:r>
              <a:r>
                <a:rPr lang="en-US" sz="3000" spc="375" dirty="0">
                  <a:gradFill>
                    <a:gsLst>
                      <a:gs pos="0">
                        <a:schemeClr val="accent1"/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2700000" scaled="0"/>
                  </a:gradFill>
                  <a:latin typeface="Walkway Black" panose="00000400000000000000" pitchFamily="2" charset="0"/>
                  <a:cs typeface="Segoe UI" panose="020B0502040204020203" pitchFamily="34" charset="0"/>
                </a:rPr>
                <a:t>SUCCESS</a:t>
              </a:r>
              <a:endParaRPr lang="en-US" sz="3000" spc="375" dirty="0"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2700000" scaled="0"/>
                </a:gradFill>
                <a:latin typeface="Walkway Bold" panose="00000400000000000000" pitchFamily="2" charset="0"/>
                <a:cs typeface="Segoe UI" panose="020B0502040204020203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130369" y="7169248"/>
              <a:ext cx="450781" cy="84040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/>
            </a:p>
          </p:txBody>
        </p:sp>
      </p:grpSp>
      <p:sp>
        <p:nvSpPr>
          <p:cNvPr id="16" name="Rectangle 15"/>
          <p:cNvSpPr/>
          <p:nvPr/>
        </p:nvSpPr>
        <p:spPr>
          <a:xfrm>
            <a:off x="5622406" y="3581279"/>
            <a:ext cx="5503616" cy="21505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125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 wonderful serenity has taken possession of my entire soul, like these sweet mornings of spring which I enjoy with my whole heart. I am alone, and feel the charm of existence in this spot, which was created for the bliss of souls like mine. I am so happy, my dear friend, so absorbed in the exquisite sense of mere tranquil existence, that I neglect my talents.</a:t>
            </a:r>
          </a:p>
          <a:p>
            <a:pPr>
              <a:lnSpc>
                <a:spcPct val="120000"/>
              </a:lnSpc>
            </a:pPr>
            <a:endParaRPr lang="en-US" sz="1125" dirty="0">
              <a:solidFill>
                <a:schemeClr val="tx1">
                  <a:lumMod val="65000"/>
                  <a:lumOff val="3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1125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 should be incapable of drawing a single stroke at the present moment; and yet I feel that I never was a greater artist than now. When, while the lovely valley teems with around me, and the meridian sun strikes the upper surface of the impenetrable foliage of my trees, and but a few stray gleams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2468175" y="1265265"/>
            <a:ext cx="2444781" cy="1316641"/>
            <a:chOff x="4813250" y="6781800"/>
            <a:chExt cx="3911649" cy="2106625"/>
          </a:xfrm>
        </p:grpSpPr>
        <p:grpSp>
          <p:nvGrpSpPr>
            <p:cNvPr id="10" name="Group 9"/>
            <p:cNvGrpSpPr/>
            <p:nvPr/>
          </p:nvGrpSpPr>
          <p:grpSpPr>
            <a:xfrm>
              <a:off x="4813250" y="6781800"/>
              <a:ext cx="3911649" cy="2106625"/>
              <a:chOff x="6916614" y="2438400"/>
              <a:chExt cx="3418037" cy="1927861"/>
            </a:xfrm>
            <a:effectLst>
              <a:outerShdw blurRad="1270000" dist="901700" dir="8100000" sx="75000" sy="75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8" name="Rectangle: Rounded Corners 7"/>
              <p:cNvSpPr/>
              <p:nvPr/>
            </p:nvSpPr>
            <p:spPr>
              <a:xfrm>
                <a:off x="6916614" y="2438400"/>
                <a:ext cx="3418037" cy="1524000"/>
              </a:xfrm>
              <a:prstGeom prst="roundRect">
                <a:avLst>
                  <a:gd name="adj" fmla="val 9480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125"/>
              </a:p>
            </p:txBody>
          </p:sp>
          <p:sp>
            <p:nvSpPr>
              <p:cNvPr id="9" name="Right Triangle 8"/>
              <p:cNvSpPr/>
              <p:nvPr/>
            </p:nvSpPr>
            <p:spPr>
              <a:xfrm rot="5400000">
                <a:off x="6899700" y="3811040"/>
                <a:ext cx="572135" cy="538308"/>
              </a:xfrm>
              <a:prstGeom prst="rt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125"/>
              </a:p>
            </p:txBody>
          </p:sp>
        </p:grpSp>
        <p:sp>
          <p:nvSpPr>
            <p:cNvPr id="24" name="Rectangle 23"/>
            <p:cNvSpPr/>
            <p:nvPr/>
          </p:nvSpPr>
          <p:spPr>
            <a:xfrm>
              <a:off x="5121272" y="7041098"/>
              <a:ext cx="3394164" cy="11141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125" i="1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“A wonderful serenity has taken possession of my entire soul, like these sweet mornings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0">
        <p14:pan/>
      </p:transition>
    </mc:Choice>
    <mc:Fallback xmlns="">
      <p:transition spd="slow" advClick="0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decel="10000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decel="10000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decel="10000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decel="10000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5998268" y="2081947"/>
            <a:ext cx="2063913" cy="2074333"/>
          </a:xfrm>
          <a:prstGeom prst="rect">
            <a:avLst/>
          </a:prstGeom>
          <a:gradFill>
            <a:gsLst>
              <a:gs pos="7000">
                <a:schemeClr val="tx1">
                  <a:lumMod val="65000"/>
                  <a:lumOff val="35000"/>
                  <a:alpha val="0"/>
                </a:schemeClr>
              </a:gs>
              <a:gs pos="75000">
                <a:schemeClr val="tx1">
                  <a:lumMod val="85000"/>
                  <a:lumOff val="15000"/>
                  <a:alpha val="7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sp>
        <p:nvSpPr>
          <p:cNvPr id="28" name="Rectangle 27"/>
          <p:cNvSpPr/>
          <p:nvPr/>
        </p:nvSpPr>
        <p:spPr>
          <a:xfrm>
            <a:off x="8062182" y="2081947"/>
            <a:ext cx="2056478" cy="2074333"/>
          </a:xfrm>
          <a:prstGeom prst="rect">
            <a:avLst/>
          </a:prstGeom>
          <a:gradFill>
            <a:gsLst>
              <a:gs pos="7000">
                <a:schemeClr val="tx1">
                  <a:lumMod val="65000"/>
                  <a:lumOff val="35000"/>
                  <a:alpha val="0"/>
                </a:schemeClr>
              </a:gs>
              <a:gs pos="75000">
                <a:schemeClr val="tx1">
                  <a:lumMod val="85000"/>
                  <a:lumOff val="15000"/>
                  <a:alpha val="7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sp>
        <p:nvSpPr>
          <p:cNvPr id="29" name="Rectangle 28"/>
          <p:cNvSpPr/>
          <p:nvPr/>
        </p:nvSpPr>
        <p:spPr>
          <a:xfrm>
            <a:off x="10118661" y="2081947"/>
            <a:ext cx="2056480" cy="2074333"/>
          </a:xfrm>
          <a:prstGeom prst="rect">
            <a:avLst/>
          </a:prstGeom>
          <a:gradFill>
            <a:gsLst>
              <a:gs pos="7000">
                <a:schemeClr val="tx1">
                  <a:lumMod val="65000"/>
                  <a:lumOff val="35000"/>
                  <a:alpha val="0"/>
                </a:schemeClr>
              </a:gs>
              <a:gs pos="75000">
                <a:schemeClr val="tx1">
                  <a:lumMod val="85000"/>
                  <a:lumOff val="15000"/>
                  <a:alpha val="7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sp>
        <p:nvSpPr>
          <p:cNvPr id="30" name="Rectangle 29"/>
          <p:cNvSpPr/>
          <p:nvPr/>
        </p:nvSpPr>
        <p:spPr>
          <a:xfrm>
            <a:off x="5998268" y="4155017"/>
            <a:ext cx="2063913" cy="2074333"/>
          </a:xfrm>
          <a:prstGeom prst="rect">
            <a:avLst/>
          </a:prstGeom>
          <a:gradFill>
            <a:gsLst>
              <a:gs pos="7000">
                <a:schemeClr val="tx1">
                  <a:lumMod val="65000"/>
                  <a:lumOff val="35000"/>
                  <a:alpha val="0"/>
                </a:schemeClr>
              </a:gs>
              <a:gs pos="75000">
                <a:schemeClr val="tx1">
                  <a:lumMod val="85000"/>
                  <a:lumOff val="15000"/>
                  <a:alpha val="7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sp>
        <p:nvSpPr>
          <p:cNvPr id="31" name="Rectangle 30"/>
          <p:cNvSpPr/>
          <p:nvPr/>
        </p:nvSpPr>
        <p:spPr>
          <a:xfrm>
            <a:off x="8062182" y="4155017"/>
            <a:ext cx="2056478" cy="2074333"/>
          </a:xfrm>
          <a:prstGeom prst="rect">
            <a:avLst/>
          </a:prstGeom>
          <a:gradFill>
            <a:gsLst>
              <a:gs pos="7000">
                <a:schemeClr val="tx1">
                  <a:lumMod val="65000"/>
                  <a:lumOff val="35000"/>
                  <a:alpha val="0"/>
                </a:schemeClr>
              </a:gs>
              <a:gs pos="75000">
                <a:schemeClr val="tx1">
                  <a:lumMod val="85000"/>
                  <a:lumOff val="15000"/>
                  <a:alpha val="7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sp>
        <p:nvSpPr>
          <p:cNvPr id="32" name="Rectangle 31"/>
          <p:cNvSpPr/>
          <p:nvPr/>
        </p:nvSpPr>
        <p:spPr>
          <a:xfrm>
            <a:off x="10118661" y="4155017"/>
            <a:ext cx="2056480" cy="2074333"/>
          </a:xfrm>
          <a:prstGeom prst="rect">
            <a:avLst/>
          </a:prstGeom>
          <a:gradFill>
            <a:gsLst>
              <a:gs pos="7000">
                <a:schemeClr val="tx1">
                  <a:lumMod val="65000"/>
                  <a:lumOff val="35000"/>
                  <a:alpha val="0"/>
                </a:schemeClr>
              </a:gs>
              <a:gs pos="75000">
                <a:schemeClr val="tx1">
                  <a:lumMod val="85000"/>
                  <a:lumOff val="15000"/>
                  <a:alpha val="7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grpSp>
        <p:nvGrpSpPr>
          <p:cNvPr id="3" name="Group 2"/>
          <p:cNvGrpSpPr/>
          <p:nvPr/>
        </p:nvGrpSpPr>
        <p:grpSpPr>
          <a:xfrm>
            <a:off x="643278" y="539916"/>
            <a:ext cx="5271648" cy="1195870"/>
            <a:chOff x="1014164" y="3962906"/>
            <a:chExt cx="8434636" cy="1913392"/>
          </a:xfrm>
        </p:grpSpPr>
        <p:sp>
          <p:nvSpPr>
            <p:cNvPr id="4" name="Rectangle 3"/>
            <p:cNvSpPr/>
            <p:nvPr/>
          </p:nvSpPr>
          <p:spPr>
            <a:xfrm>
              <a:off x="1014164" y="3962906"/>
              <a:ext cx="8434636" cy="16250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000" spc="37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Walkway Bold" panose="00000400000000000000" pitchFamily="2" charset="0"/>
                  <a:cs typeface="Segoe UI" panose="020B0502040204020203" pitchFamily="34" charset="0"/>
                </a:rPr>
                <a:t>THE </a:t>
              </a:r>
              <a:r>
                <a:rPr lang="en-US" sz="3000" spc="375" dirty="0">
                  <a:gradFill>
                    <a:gsLst>
                      <a:gs pos="0">
                        <a:schemeClr val="accent1"/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2700000" scaled="0"/>
                  </a:gradFill>
                  <a:latin typeface="Walkway Black" panose="00000400000000000000" pitchFamily="2" charset="0"/>
                  <a:cs typeface="Segoe UI" panose="020B0502040204020203" pitchFamily="34" charset="0"/>
                </a:rPr>
                <a:t>BUSINESS STRATEGY </a:t>
              </a:r>
              <a:r>
                <a:rPr lang="en-US" sz="3000" spc="37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Walkway Bold" panose="00000400000000000000" pitchFamily="2" charset="0"/>
                  <a:cs typeface="Segoe UI" panose="020B0502040204020203" pitchFamily="34" charset="0"/>
                </a:rPr>
                <a:t>ANALYTICS</a:t>
              </a:r>
              <a:endParaRPr lang="en-US" sz="3000" spc="375" dirty="0"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2700000" scaled="0"/>
                </a:gradFill>
                <a:latin typeface="Walkway Bold" panose="00000400000000000000" pitchFamily="2" charset="0"/>
                <a:cs typeface="Segoe UI" panose="020B0502040204020203" pitchFamily="34" charset="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1130369" y="5792258"/>
              <a:ext cx="450781" cy="84040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/>
            </a:p>
          </p:txBody>
        </p:sp>
      </p:grpSp>
      <p:sp>
        <p:nvSpPr>
          <p:cNvPr id="6" name="Rectangle 5"/>
          <p:cNvSpPr/>
          <p:nvPr/>
        </p:nvSpPr>
        <p:spPr>
          <a:xfrm>
            <a:off x="9426" y="2083210"/>
            <a:ext cx="5988844" cy="4146141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grpSp>
        <p:nvGrpSpPr>
          <p:cNvPr id="33" name="Group 32"/>
          <p:cNvGrpSpPr/>
          <p:nvPr/>
        </p:nvGrpSpPr>
        <p:grpSpPr>
          <a:xfrm>
            <a:off x="6193896" y="2969676"/>
            <a:ext cx="1672656" cy="1003896"/>
            <a:chOff x="633688" y="7397863"/>
            <a:chExt cx="2676250" cy="1606233"/>
          </a:xfrm>
        </p:grpSpPr>
        <p:sp>
          <p:nvSpPr>
            <p:cNvPr id="34" name="TextBox 33"/>
            <p:cNvSpPr txBox="1"/>
            <p:nvPr/>
          </p:nvSpPr>
          <p:spPr>
            <a:xfrm>
              <a:off x="633690" y="7397863"/>
              <a:ext cx="890706" cy="76328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US" sz="2500" b="1" spc="188" dirty="0">
                  <a:solidFill>
                    <a:schemeClr val="bg1"/>
                  </a:solidFill>
                  <a:latin typeface="Walkway Black" panose="00000400000000000000" pitchFamily="2" charset="0"/>
                  <a:cs typeface="Montserrat Bold"/>
                </a:rPr>
                <a:t>01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33688" y="7972671"/>
              <a:ext cx="2676250" cy="39395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1000" spc="188" dirty="0">
                  <a:solidFill>
                    <a:schemeClr val="bg1"/>
                  </a:solidFill>
                  <a:latin typeface="Walkway Bold" panose="00000400000000000000" pitchFamily="2" charset="0"/>
                  <a:cs typeface="Segoe UI" panose="020B0502040204020203" pitchFamily="34" charset="0"/>
                </a:rPr>
                <a:t>Option One</a:t>
              </a: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633690" y="8363306"/>
              <a:ext cx="2676248" cy="6407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875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8254092" y="2969676"/>
            <a:ext cx="1672656" cy="1003896"/>
            <a:chOff x="633688" y="7397863"/>
            <a:chExt cx="2676250" cy="1606233"/>
          </a:xfrm>
        </p:grpSpPr>
        <p:sp>
          <p:nvSpPr>
            <p:cNvPr id="38" name="TextBox 37"/>
            <p:cNvSpPr txBox="1"/>
            <p:nvPr/>
          </p:nvSpPr>
          <p:spPr>
            <a:xfrm>
              <a:off x="633690" y="7397863"/>
              <a:ext cx="890706" cy="76328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US" sz="2500" b="1" spc="188" dirty="0">
                  <a:solidFill>
                    <a:schemeClr val="bg1"/>
                  </a:solidFill>
                  <a:latin typeface="Walkway Black" panose="00000400000000000000" pitchFamily="2" charset="0"/>
                  <a:cs typeface="Montserrat Bold"/>
                </a:rPr>
                <a:t>02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33688" y="7972671"/>
              <a:ext cx="2676250" cy="39395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1000" spc="188" dirty="0">
                  <a:solidFill>
                    <a:schemeClr val="bg1"/>
                  </a:solidFill>
                  <a:latin typeface="Walkway Bold" panose="00000400000000000000" pitchFamily="2" charset="0"/>
                  <a:cs typeface="Segoe UI" panose="020B0502040204020203" pitchFamily="34" charset="0"/>
                </a:rPr>
                <a:t>Option Two</a:t>
              </a: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633690" y="8363306"/>
              <a:ext cx="2676248" cy="6407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875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10310573" y="2969676"/>
            <a:ext cx="1672656" cy="1003896"/>
            <a:chOff x="633688" y="7397863"/>
            <a:chExt cx="2676250" cy="1606233"/>
          </a:xfrm>
        </p:grpSpPr>
        <p:sp>
          <p:nvSpPr>
            <p:cNvPr id="42" name="TextBox 41"/>
            <p:cNvSpPr txBox="1"/>
            <p:nvPr/>
          </p:nvSpPr>
          <p:spPr>
            <a:xfrm>
              <a:off x="633690" y="7397863"/>
              <a:ext cx="890706" cy="76328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US" sz="2500" b="1" spc="188" dirty="0">
                  <a:solidFill>
                    <a:schemeClr val="bg1"/>
                  </a:solidFill>
                  <a:latin typeface="Walkway Black" panose="00000400000000000000" pitchFamily="2" charset="0"/>
                  <a:cs typeface="Montserrat Bold"/>
                </a:rPr>
                <a:t>03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33688" y="7972671"/>
              <a:ext cx="2676250" cy="39395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1000" spc="188" dirty="0">
                  <a:solidFill>
                    <a:schemeClr val="bg1"/>
                  </a:solidFill>
                  <a:latin typeface="Walkway Bold" panose="00000400000000000000" pitchFamily="2" charset="0"/>
                  <a:cs typeface="Segoe UI" panose="020B0502040204020203" pitchFamily="34" charset="0"/>
                </a:rPr>
                <a:t>Option Three</a:t>
              </a: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633690" y="8363306"/>
              <a:ext cx="2676248" cy="6407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875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6193896" y="5048061"/>
            <a:ext cx="1672656" cy="1003896"/>
            <a:chOff x="633688" y="7397863"/>
            <a:chExt cx="2676250" cy="1606233"/>
          </a:xfrm>
        </p:grpSpPr>
        <p:sp>
          <p:nvSpPr>
            <p:cNvPr id="46" name="TextBox 45"/>
            <p:cNvSpPr txBox="1"/>
            <p:nvPr/>
          </p:nvSpPr>
          <p:spPr>
            <a:xfrm>
              <a:off x="633690" y="7397863"/>
              <a:ext cx="890706" cy="76328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US" sz="2500" b="1" spc="188" dirty="0">
                  <a:solidFill>
                    <a:schemeClr val="bg1"/>
                  </a:solidFill>
                  <a:latin typeface="Walkway Black" panose="00000400000000000000" pitchFamily="2" charset="0"/>
                  <a:cs typeface="Montserrat Bold"/>
                </a:rPr>
                <a:t>04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633688" y="7972671"/>
              <a:ext cx="2676250" cy="39395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1000" spc="188" dirty="0">
                  <a:solidFill>
                    <a:schemeClr val="bg1"/>
                  </a:solidFill>
                  <a:latin typeface="Walkway Bold" panose="00000400000000000000" pitchFamily="2" charset="0"/>
                  <a:cs typeface="Segoe UI" panose="020B0502040204020203" pitchFamily="34" charset="0"/>
                </a:rPr>
                <a:t>Option Four</a:t>
              </a: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633690" y="8363306"/>
              <a:ext cx="2676248" cy="6407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875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</a:t>
              </a: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8254092" y="5048061"/>
            <a:ext cx="1672656" cy="1003896"/>
            <a:chOff x="633688" y="7397863"/>
            <a:chExt cx="2676250" cy="1606233"/>
          </a:xfrm>
        </p:grpSpPr>
        <p:sp>
          <p:nvSpPr>
            <p:cNvPr id="50" name="TextBox 49"/>
            <p:cNvSpPr txBox="1"/>
            <p:nvPr/>
          </p:nvSpPr>
          <p:spPr>
            <a:xfrm>
              <a:off x="633690" y="7397863"/>
              <a:ext cx="890706" cy="76328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US" sz="2500" b="1" spc="188" dirty="0">
                  <a:solidFill>
                    <a:schemeClr val="bg1"/>
                  </a:solidFill>
                  <a:latin typeface="Walkway Black" panose="00000400000000000000" pitchFamily="2" charset="0"/>
                  <a:cs typeface="Montserrat Bold"/>
                </a:rPr>
                <a:t>05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633688" y="7972671"/>
              <a:ext cx="2676250" cy="39395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1000" spc="188" dirty="0">
                  <a:solidFill>
                    <a:schemeClr val="bg1"/>
                  </a:solidFill>
                  <a:latin typeface="Walkway Bold" panose="00000400000000000000" pitchFamily="2" charset="0"/>
                  <a:cs typeface="Segoe UI" panose="020B0502040204020203" pitchFamily="34" charset="0"/>
                </a:rPr>
                <a:t>Option Five</a:t>
              </a: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633690" y="8363306"/>
              <a:ext cx="2676248" cy="6407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875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10310573" y="5048061"/>
            <a:ext cx="1672656" cy="1003896"/>
            <a:chOff x="633688" y="7397863"/>
            <a:chExt cx="2676250" cy="1606233"/>
          </a:xfrm>
        </p:grpSpPr>
        <p:sp>
          <p:nvSpPr>
            <p:cNvPr id="54" name="TextBox 53"/>
            <p:cNvSpPr txBox="1"/>
            <p:nvPr/>
          </p:nvSpPr>
          <p:spPr>
            <a:xfrm>
              <a:off x="633690" y="7397863"/>
              <a:ext cx="890706" cy="76328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US" sz="2500" b="1" spc="188" dirty="0">
                  <a:solidFill>
                    <a:schemeClr val="bg1"/>
                  </a:solidFill>
                  <a:latin typeface="Walkway Black" panose="00000400000000000000" pitchFamily="2" charset="0"/>
                  <a:cs typeface="Montserrat Bold"/>
                </a:rPr>
                <a:t>06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633688" y="7972671"/>
              <a:ext cx="2676250" cy="39395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1000" spc="188" dirty="0">
                  <a:solidFill>
                    <a:schemeClr val="bg1"/>
                  </a:solidFill>
                  <a:latin typeface="Walkway Bold" panose="00000400000000000000" pitchFamily="2" charset="0"/>
                  <a:cs typeface="Segoe UI" panose="020B0502040204020203" pitchFamily="34" charset="0"/>
                </a:rPr>
                <a:t>Option Six</a:t>
              </a: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633690" y="8363306"/>
              <a:ext cx="2676248" cy="6407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875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</a:t>
              </a:r>
            </a:p>
          </p:txBody>
        </p:sp>
      </p:grpSp>
      <p:sp>
        <p:nvSpPr>
          <p:cNvPr id="57" name="Rectangle 56"/>
          <p:cNvSpPr/>
          <p:nvPr/>
        </p:nvSpPr>
        <p:spPr>
          <a:xfrm>
            <a:off x="624008" y="3468366"/>
            <a:ext cx="4759679" cy="904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125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 wonderful serenity has taken possession of my entire soul, like these sweet mornings of spring which I enjoy with my whole heart. I am alone, and feel the charm of existence in this spot, which was created for the bliss of souls like mine. I am so happy</a:t>
            </a:r>
          </a:p>
        </p:txBody>
      </p:sp>
      <p:sp>
        <p:nvSpPr>
          <p:cNvPr id="58" name="Rectangle 57"/>
          <p:cNvSpPr/>
          <p:nvPr/>
        </p:nvSpPr>
        <p:spPr>
          <a:xfrm>
            <a:off x="624009" y="2762062"/>
            <a:ext cx="3437904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50" spc="375" dirty="0">
                <a:solidFill>
                  <a:schemeClr val="bg1"/>
                </a:solidFill>
                <a:latin typeface="Walkway Bold" panose="00000400000000000000" pitchFamily="2" charset="0"/>
                <a:cs typeface="Segoe UI" panose="020B0502040204020203" pitchFamily="34" charset="0"/>
              </a:rPr>
              <a:t>THE </a:t>
            </a:r>
            <a:r>
              <a:rPr lang="en-US" sz="1750" spc="375" dirty="0">
                <a:solidFill>
                  <a:schemeClr val="bg1"/>
                </a:solidFill>
                <a:latin typeface="Walkway Black" panose="00000400000000000000" pitchFamily="2" charset="0"/>
                <a:cs typeface="Segoe UI" panose="020B0502040204020203" pitchFamily="34" charset="0"/>
              </a:rPr>
              <a:t>BUSINESS POINTS </a:t>
            </a:r>
            <a:r>
              <a:rPr lang="en-US" sz="1750" spc="375" dirty="0">
                <a:solidFill>
                  <a:schemeClr val="bg1"/>
                </a:solidFill>
                <a:latin typeface="Walkway Bold" panose="00000400000000000000" pitchFamily="2" charset="0"/>
                <a:cs typeface="Segoe UI" panose="020B0502040204020203" pitchFamily="34" charset="0"/>
              </a:rPr>
              <a:t>IMPORTANT</a:t>
            </a:r>
          </a:p>
        </p:txBody>
      </p:sp>
      <p:grpSp>
        <p:nvGrpSpPr>
          <p:cNvPr id="76" name="Group 75"/>
          <p:cNvGrpSpPr/>
          <p:nvPr/>
        </p:nvGrpSpPr>
        <p:grpSpPr>
          <a:xfrm>
            <a:off x="668487" y="4809738"/>
            <a:ext cx="2173379" cy="942930"/>
            <a:chOff x="999151" y="7388814"/>
            <a:chExt cx="3477407" cy="1508688"/>
          </a:xfrm>
        </p:grpSpPr>
        <p:sp>
          <p:nvSpPr>
            <p:cNvPr id="59" name="Freeform 45"/>
            <p:cNvSpPr>
              <a:spLocks noEditPoints="1"/>
            </p:cNvSpPr>
            <p:nvPr/>
          </p:nvSpPr>
          <p:spPr bwMode="auto">
            <a:xfrm>
              <a:off x="999151" y="7471588"/>
              <a:ext cx="321484" cy="321484"/>
            </a:xfrm>
            <a:custGeom>
              <a:avLst/>
              <a:gdLst>
                <a:gd name="T0" fmla="*/ 92739 w 55"/>
                <a:gd name="T1" fmla="*/ 188912 h 55"/>
                <a:gd name="T2" fmla="*/ 0 w 55"/>
                <a:gd name="T3" fmla="*/ 92739 h 55"/>
                <a:gd name="T4" fmla="*/ 92739 w 55"/>
                <a:gd name="T5" fmla="*/ 0 h 55"/>
                <a:gd name="T6" fmla="*/ 188912 w 55"/>
                <a:gd name="T7" fmla="*/ 92739 h 55"/>
                <a:gd name="T8" fmla="*/ 92739 w 55"/>
                <a:gd name="T9" fmla="*/ 188912 h 55"/>
                <a:gd name="T10" fmla="*/ 154564 w 55"/>
                <a:gd name="T11" fmla="*/ 68695 h 55"/>
                <a:gd name="T12" fmla="*/ 144260 w 55"/>
                <a:gd name="T13" fmla="*/ 58391 h 55"/>
                <a:gd name="T14" fmla="*/ 137391 w 55"/>
                <a:gd name="T15" fmla="*/ 54956 h 55"/>
                <a:gd name="T16" fmla="*/ 130521 w 55"/>
                <a:gd name="T17" fmla="*/ 58391 h 55"/>
                <a:gd name="T18" fmla="*/ 82434 w 55"/>
                <a:gd name="T19" fmla="*/ 106478 h 55"/>
                <a:gd name="T20" fmla="*/ 54956 w 55"/>
                <a:gd name="T21" fmla="*/ 79000 h 55"/>
                <a:gd name="T22" fmla="*/ 48087 w 55"/>
                <a:gd name="T23" fmla="*/ 75565 h 55"/>
                <a:gd name="T24" fmla="*/ 44652 w 55"/>
                <a:gd name="T25" fmla="*/ 79000 h 55"/>
                <a:gd name="T26" fmla="*/ 30913 w 55"/>
                <a:gd name="T27" fmla="*/ 89304 h 55"/>
                <a:gd name="T28" fmla="*/ 30913 w 55"/>
                <a:gd name="T29" fmla="*/ 96173 h 55"/>
                <a:gd name="T30" fmla="*/ 30913 w 55"/>
                <a:gd name="T31" fmla="*/ 103043 h 55"/>
                <a:gd name="T32" fmla="*/ 75565 w 55"/>
                <a:gd name="T33" fmla="*/ 147695 h 55"/>
                <a:gd name="T34" fmla="*/ 82434 w 55"/>
                <a:gd name="T35" fmla="*/ 147695 h 55"/>
                <a:gd name="T36" fmla="*/ 89304 w 55"/>
                <a:gd name="T37" fmla="*/ 147695 h 55"/>
                <a:gd name="T38" fmla="*/ 154564 w 55"/>
                <a:gd name="T39" fmla="*/ 79000 h 55"/>
                <a:gd name="T40" fmla="*/ 157999 w 55"/>
                <a:gd name="T41" fmla="*/ 75565 h 55"/>
                <a:gd name="T42" fmla="*/ 154564 w 55"/>
                <a:gd name="T43" fmla="*/ 68695 h 5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5" h="55">
                  <a:moveTo>
                    <a:pt x="27" y="55"/>
                  </a:moveTo>
                  <a:cubicBezTo>
                    <a:pt x="12" y="55"/>
                    <a:pt x="0" y="42"/>
                    <a:pt x="0" y="27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42" y="0"/>
                    <a:pt x="55" y="12"/>
                    <a:pt x="55" y="27"/>
                  </a:cubicBezTo>
                  <a:cubicBezTo>
                    <a:pt x="55" y="42"/>
                    <a:pt x="42" y="55"/>
                    <a:pt x="27" y="55"/>
                  </a:cubicBezTo>
                  <a:close/>
                  <a:moveTo>
                    <a:pt x="45" y="20"/>
                  </a:moveTo>
                  <a:cubicBezTo>
                    <a:pt x="42" y="17"/>
                    <a:pt x="42" y="17"/>
                    <a:pt x="42" y="17"/>
                  </a:cubicBezTo>
                  <a:cubicBezTo>
                    <a:pt x="41" y="16"/>
                    <a:pt x="41" y="16"/>
                    <a:pt x="40" y="16"/>
                  </a:cubicBezTo>
                  <a:cubicBezTo>
                    <a:pt x="39" y="16"/>
                    <a:pt x="39" y="16"/>
                    <a:pt x="38" y="17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5" y="23"/>
                    <a:pt x="15" y="22"/>
                    <a:pt x="14" y="22"/>
                  </a:cubicBezTo>
                  <a:cubicBezTo>
                    <a:pt x="14" y="22"/>
                    <a:pt x="13" y="23"/>
                    <a:pt x="13" y="23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9" y="27"/>
                    <a:pt x="9" y="27"/>
                    <a:pt x="9" y="28"/>
                  </a:cubicBezTo>
                  <a:cubicBezTo>
                    <a:pt x="9" y="29"/>
                    <a:pt x="9" y="29"/>
                    <a:pt x="9" y="30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3" y="43"/>
                    <a:pt x="23" y="43"/>
                    <a:pt x="24" y="43"/>
                  </a:cubicBezTo>
                  <a:cubicBezTo>
                    <a:pt x="25" y="43"/>
                    <a:pt x="25" y="43"/>
                    <a:pt x="26" y="43"/>
                  </a:cubicBezTo>
                  <a:cubicBezTo>
                    <a:pt x="45" y="23"/>
                    <a:pt x="45" y="23"/>
                    <a:pt x="45" y="23"/>
                  </a:cubicBezTo>
                  <a:cubicBezTo>
                    <a:pt x="45" y="23"/>
                    <a:pt x="46" y="22"/>
                    <a:pt x="46" y="22"/>
                  </a:cubicBezTo>
                  <a:cubicBezTo>
                    <a:pt x="46" y="21"/>
                    <a:pt x="45" y="20"/>
                    <a:pt x="45" y="2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 sz="1125" dirty="0">
                <a:solidFill>
                  <a:schemeClr val="bg1"/>
                </a:solidFill>
              </a:endParaRPr>
            </a:p>
          </p:txBody>
        </p:sp>
        <p:grpSp>
          <p:nvGrpSpPr>
            <p:cNvPr id="60" name="Group 59"/>
            <p:cNvGrpSpPr/>
            <p:nvPr/>
          </p:nvGrpSpPr>
          <p:grpSpPr>
            <a:xfrm>
              <a:off x="1581150" y="7388814"/>
              <a:ext cx="2895408" cy="1508688"/>
              <a:chOff x="633688" y="7861355"/>
              <a:chExt cx="2895408" cy="1508688"/>
            </a:xfrm>
          </p:grpSpPr>
          <p:sp>
            <p:nvSpPr>
              <p:cNvPr id="61" name="TextBox 60"/>
              <p:cNvSpPr txBox="1"/>
              <p:nvPr/>
            </p:nvSpPr>
            <p:spPr>
              <a:xfrm>
                <a:off x="633688" y="7861355"/>
                <a:ext cx="2676250" cy="42473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sz="1125" spc="188" dirty="0">
                    <a:solidFill>
                      <a:schemeClr val="bg1"/>
                    </a:solidFill>
                    <a:latin typeface="Walkway Bold" panose="00000400000000000000" pitchFamily="2" charset="0"/>
                    <a:cs typeface="Segoe UI" panose="020B0502040204020203" pitchFamily="34" charset="0"/>
                  </a:rPr>
                  <a:t>Sample Text Here</a:t>
                </a:r>
              </a:p>
            </p:txBody>
          </p:sp>
          <p:sp>
            <p:nvSpPr>
              <p:cNvPr id="62" name="Rectangle 61"/>
              <p:cNvSpPr/>
              <p:nvPr/>
            </p:nvSpPr>
            <p:spPr>
              <a:xfrm>
                <a:off x="633690" y="8363305"/>
                <a:ext cx="2895406" cy="10067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1000" dirty="0">
                    <a:solidFill>
                      <a:schemeClr val="bg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A wonderful serenity has taken possession of my entire soul</a:t>
                </a:r>
              </a:p>
            </p:txBody>
          </p:sp>
        </p:grpSp>
      </p:grpSp>
      <p:grpSp>
        <p:nvGrpSpPr>
          <p:cNvPr id="75" name="Group 74"/>
          <p:cNvGrpSpPr/>
          <p:nvPr/>
        </p:nvGrpSpPr>
        <p:grpSpPr>
          <a:xfrm>
            <a:off x="3034549" y="4809738"/>
            <a:ext cx="2173379" cy="942930"/>
            <a:chOff x="4708650" y="7405328"/>
            <a:chExt cx="3477407" cy="1508688"/>
          </a:xfrm>
        </p:grpSpPr>
        <p:sp>
          <p:nvSpPr>
            <p:cNvPr id="63" name="Freeform 45"/>
            <p:cNvSpPr>
              <a:spLocks noEditPoints="1"/>
            </p:cNvSpPr>
            <p:nvPr/>
          </p:nvSpPr>
          <p:spPr bwMode="auto">
            <a:xfrm>
              <a:off x="4708650" y="7488102"/>
              <a:ext cx="321484" cy="321484"/>
            </a:xfrm>
            <a:custGeom>
              <a:avLst/>
              <a:gdLst>
                <a:gd name="T0" fmla="*/ 92739 w 55"/>
                <a:gd name="T1" fmla="*/ 188912 h 55"/>
                <a:gd name="T2" fmla="*/ 0 w 55"/>
                <a:gd name="T3" fmla="*/ 92739 h 55"/>
                <a:gd name="T4" fmla="*/ 92739 w 55"/>
                <a:gd name="T5" fmla="*/ 0 h 55"/>
                <a:gd name="T6" fmla="*/ 188912 w 55"/>
                <a:gd name="T7" fmla="*/ 92739 h 55"/>
                <a:gd name="T8" fmla="*/ 92739 w 55"/>
                <a:gd name="T9" fmla="*/ 188912 h 55"/>
                <a:gd name="T10" fmla="*/ 154564 w 55"/>
                <a:gd name="T11" fmla="*/ 68695 h 55"/>
                <a:gd name="T12" fmla="*/ 144260 w 55"/>
                <a:gd name="T13" fmla="*/ 58391 h 55"/>
                <a:gd name="T14" fmla="*/ 137391 w 55"/>
                <a:gd name="T15" fmla="*/ 54956 h 55"/>
                <a:gd name="T16" fmla="*/ 130521 w 55"/>
                <a:gd name="T17" fmla="*/ 58391 h 55"/>
                <a:gd name="T18" fmla="*/ 82434 w 55"/>
                <a:gd name="T19" fmla="*/ 106478 h 55"/>
                <a:gd name="T20" fmla="*/ 54956 w 55"/>
                <a:gd name="T21" fmla="*/ 79000 h 55"/>
                <a:gd name="T22" fmla="*/ 48087 w 55"/>
                <a:gd name="T23" fmla="*/ 75565 h 55"/>
                <a:gd name="T24" fmla="*/ 44652 w 55"/>
                <a:gd name="T25" fmla="*/ 79000 h 55"/>
                <a:gd name="T26" fmla="*/ 30913 w 55"/>
                <a:gd name="T27" fmla="*/ 89304 h 55"/>
                <a:gd name="T28" fmla="*/ 30913 w 55"/>
                <a:gd name="T29" fmla="*/ 96173 h 55"/>
                <a:gd name="T30" fmla="*/ 30913 w 55"/>
                <a:gd name="T31" fmla="*/ 103043 h 55"/>
                <a:gd name="T32" fmla="*/ 75565 w 55"/>
                <a:gd name="T33" fmla="*/ 147695 h 55"/>
                <a:gd name="T34" fmla="*/ 82434 w 55"/>
                <a:gd name="T35" fmla="*/ 147695 h 55"/>
                <a:gd name="T36" fmla="*/ 89304 w 55"/>
                <a:gd name="T37" fmla="*/ 147695 h 55"/>
                <a:gd name="T38" fmla="*/ 154564 w 55"/>
                <a:gd name="T39" fmla="*/ 79000 h 55"/>
                <a:gd name="T40" fmla="*/ 157999 w 55"/>
                <a:gd name="T41" fmla="*/ 75565 h 55"/>
                <a:gd name="T42" fmla="*/ 154564 w 55"/>
                <a:gd name="T43" fmla="*/ 68695 h 5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5" h="55">
                  <a:moveTo>
                    <a:pt x="27" y="55"/>
                  </a:moveTo>
                  <a:cubicBezTo>
                    <a:pt x="12" y="55"/>
                    <a:pt x="0" y="42"/>
                    <a:pt x="0" y="27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42" y="0"/>
                    <a:pt x="55" y="12"/>
                    <a:pt x="55" y="27"/>
                  </a:cubicBezTo>
                  <a:cubicBezTo>
                    <a:pt x="55" y="42"/>
                    <a:pt x="42" y="55"/>
                    <a:pt x="27" y="55"/>
                  </a:cubicBezTo>
                  <a:close/>
                  <a:moveTo>
                    <a:pt x="45" y="20"/>
                  </a:moveTo>
                  <a:cubicBezTo>
                    <a:pt x="42" y="17"/>
                    <a:pt x="42" y="17"/>
                    <a:pt x="42" y="17"/>
                  </a:cubicBezTo>
                  <a:cubicBezTo>
                    <a:pt x="41" y="16"/>
                    <a:pt x="41" y="16"/>
                    <a:pt x="40" y="16"/>
                  </a:cubicBezTo>
                  <a:cubicBezTo>
                    <a:pt x="39" y="16"/>
                    <a:pt x="39" y="16"/>
                    <a:pt x="38" y="17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5" y="23"/>
                    <a:pt x="15" y="22"/>
                    <a:pt x="14" y="22"/>
                  </a:cubicBezTo>
                  <a:cubicBezTo>
                    <a:pt x="14" y="22"/>
                    <a:pt x="13" y="23"/>
                    <a:pt x="13" y="23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9" y="27"/>
                    <a:pt x="9" y="27"/>
                    <a:pt x="9" y="28"/>
                  </a:cubicBezTo>
                  <a:cubicBezTo>
                    <a:pt x="9" y="29"/>
                    <a:pt x="9" y="29"/>
                    <a:pt x="9" y="30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3" y="43"/>
                    <a:pt x="23" y="43"/>
                    <a:pt x="24" y="43"/>
                  </a:cubicBezTo>
                  <a:cubicBezTo>
                    <a:pt x="25" y="43"/>
                    <a:pt x="25" y="43"/>
                    <a:pt x="26" y="43"/>
                  </a:cubicBezTo>
                  <a:cubicBezTo>
                    <a:pt x="45" y="23"/>
                    <a:pt x="45" y="23"/>
                    <a:pt x="45" y="23"/>
                  </a:cubicBezTo>
                  <a:cubicBezTo>
                    <a:pt x="45" y="23"/>
                    <a:pt x="46" y="22"/>
                    <a:pt x="46" y="22"/>
                  </a:cubicBezTo>
                  <a:cubicBezTo>
                    <a:pt x="46" y="21"/>
                    <a:pt x="45" y="20"/>
                    <a:pt x="45" y="2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 sz="1125" dirty="0">
                <a:solidFill>
                  <a:schemeClr val="bg1"/>
                </a:solidFill>
              </a:endParaRPr>
            </a:p>
          </p:txBody>
        </p:sp>
        <p:grpSp>
          <p:nvGrpSpPr>
            <p:cNvPr id="64" name="Group 63"/>
            <p:cNvGrpSpPr/>
            <p:nvPr/>
          </p:nvGrpSpPr>
          <p:grpSpPr>
            <a:xfrm>
              <a:off x="5290649" y="7405328"/>
              <a:ext cx="2895408" cy="1508688"/>
              <a:chOff x="633688" y="7861355"/>
              <a:chExt cx="2895408" cy="1508688"/>
            </a:xfrm>
          </p:grpSpPr>
          <p:sp>
            <p:nvSpPr>
              <p:cNvPr id="65" name="TextBox 64"/>
              <p:cNvSpPr txBox="1"/>
              <p:nvPr/>
            </p:nvSpPr>
            <p:spPr>
              <a:xfrm>
                <a:off x="633688" y="7861355"/>
                <a:ext cx="2676250" cy="42473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sz="1125" spc="188" dirty="0">
                    <a:solidFill>
                      <a:schemeClr val="bg1"/>
                    </a:solidFill>
                    <a:latin typeface="Walkway Bold" panose="00000400000000000000" pitchFamily="2" charset="0"/>
                    <a:cs typeface="Segoe UI" panose="020B0502040204020203" pitchFamily="34" charset="0"/>
                  </a:rPr>
                  <a:t>Sample Text Here</a:t>
                </a:r>
              </a:p>
            </p:txBody>
          </p:sp>
          <p:sp>
            <p:nvSpPr>
              <p:cNvPr id="66" name="Rectangle 65"/>
              <p:cNvSpPr/>
              <p:nvPr/>
            </p:nvSpPr>
            <p:spPr>
              <a:xfrm>
                <a:off x="633690" y="8363305"/>
                <a:ext cx="2895406" cy="10067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1000" dirty="0">
                    <a:solidFill>
                      <a:schemeClr val="bg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A wonderful serenity has taken possession of my entire soul</a:t>
                </a:r>
              </a:p>
            </p:txBody>
          </p:sp>
        </p:grpSp>
      </p:grpSp>
      <p:pic>
        <p:nvPicPr>
          <p:cNvPr id="8" name="图片占位符 7"/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/>
          <a:stretch>
            <a:fillRect/>
          </a:stretch>
        </p:blipFill>
        <p:spPr/>
      </p:pic>
      <p:pic>
        <p:nvPicPr>
          <p:cNvPr id="12" name="图片占位符 11"/>
          <p:cNvPicPr>
            <a:picLocks noGrp="1" noChangeAspect="1"/>
          </p:cNvPicPr>
          <p:nvPr>
            <p:ph type="pic" sz="quarter" idx="14"/>
          </p:nvPr>
        </p:nvPicPr>
        <p:blipFill>
          <a:blip r:embed="rId5"/>
          <a:srcRect/>
          <a:stretch>
            <a:fillRect/>
          </a:stretch>
        </p:blipFill>
        <p:spPr/>
      </p:pic>
      <p:pic>
        <p:nvPicPr>
          <p:cNvPr id="16" name="图片占位符 15"/>
          <p:cNvPicPr>
            <a:picLocks noGrp="1" noChangeAspect="1"/>
          </p:cNvPicPr>
          <p:nvPr>
            <p:ph type="pic" sz="quarter" idx="16"/>
          </p:nvPr>
        </p:nvPicPr>
        <p:blipFill>
          <a:blip r:embed="rId6"/>
          <a:srcRect/>
          <a:stretch>
            <a:fillRect/>
          </a:stretch>
        </p:blipFill>
        <p:spPr/>
      </p:pic>
      <p:pic>
        <p:nvPicPr>
          <p:cNvPr id="23" name="图片占位符 22"/>
          <p:cNvPicPr>
            <a:picLocks noGrp="1" noChangeAspect="1"/>
          </p:cNvPicPr>
          <p:nvPr>
            <p:ph type="pic" sz="quarter" idx="17"/>
          </p:nvPr>
        </p:nvPicPr>
        <p:blipFill>
          <a:blip r:embed="rId7"/>
          <a:srcRect/>
          <a:stretch>
            <a:fillRect/>
          </a:stretch>
        </p:blipFill>
        <p:spPr/>
      </p:pic>
      <p:pic>
        <p:nvPicPr>
          <p:cNvPr id="21" name="图片占位符 20"/>
          <p:cNvPicPr>
            <a:picLocks noGrp="1" noChangeAspect="1"/>
          </p:cNvPicPr>
          <p:nvPr>
            <p:ph type="pic" sz="quarter" idx="15"/>
          </p:nvPr>
        </p:nvPicPr>
        <p:blipFill>
          <a:blip r:embed="rId8"/>
          <a:srcRect/>
          <a:stretch>
            <a:fillRect/>
          </a:stretch>
        </p:blipFill>
        <p:spPr/>
      </p:pic>
      <p:pic>
        <p:nvPicPr>
          <p:cNvPr id="19" name="图片占位符 18"/>
          <p:cNvPicPr>
            <a:picLocks noGrp="1" noChangeAspect="1"/>
          </p:cNvPicPr>
          <p:nvPr>
            <p:ph type="pic" sz="quarter" idx="13"/>
          </p:nvPr>
        </p:nvPicPr>
        <p:blipFill>
          <a:blip r:embed="rId9"/>
          <a:srcRect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57" grpId="0"/>
      <p:bldP spid="5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/>
          <p:cNvSpPr/>
          <p:nvPr/>
        </p:nvSpPr>
        <p:spPr>
          <a:xfrm>
            <a:off x="9425" y="1"/>
            <a:ext cx="6881813" cy="5717832"/>
          </a:xfrm>
          <a:custGeom>
            <a:avLst/>
            <a:gdLst>
              <a:gd name="connsiteX0" fmla="*/ 0 w 11010900"/>
              <a:gd name="connsiteY0" fmla="*/ 0 h 9148531"/>
              <a:gd name="connsiteX1" fmla="*/ 11010900 w 11010900"/>
              <a:gd name="connsiteY1" fmla="*/ 0 h 9148531"/>
              <a:gd name="connsiteX2" fmla="*/ 1862369 w 11010900"/>
              <a:gd name="connsiteY2" fmla="*/ 9148531 h 9148531"/>
              <a:gd name="connsiteX3" fmla="*/ 0 w 11010900"/>
              <a:gd name="connsiteY3" fmla="*/ 7286163 h 9148531"/>
              <a:gd name="connsiteX4" fmla="*/ 0 w 11010900"/>
              <a:gd name="connsiteY4" fmla="*/ 0 h 9148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10900" h="9148531">
                <a:moveTo>
                  <a:pt x="0" y="0"/>
                </a:moveTo>
                <a:lnTo>
                  <a:pt x="11010900" y="0"/>
                </a:lnTo>
                <a:lnTo>
                  <a:pt x="1862369" y="9148531"/>
                </a:lnTo>
                <a:lnTo>
                  <a:pt x="0" y="7286163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212837">
                  <a:alpha val="70000"/>
                </a:srgbClr>
              </a:gs>
              <a:gs pos="0">
                <a:srgbClr val="212837">
                  <a:alpha val="70000"/>
                </a:srgb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pic>
        <p:nvPicPr>
          <p:cNvPr id="11" name="图片占位符 10"/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/>
          <a:stretch>
            <a:fillRect/>
          </a:stretch>
        </p:blipFill>
        <p:spPr/>
      </p:pic>
      <p:grpSp>
        <p:nvGrpSpPr>
          <p:cNvPr id="13" name="Group 12"/>
          <p:cNvGrpSpPr/>
          <p:nvPr/>
        </p:nvGrpSpPr>
        <p:grpSpPr>
          <a:xfrm>
            <a:off x="621839" y="640236"/>
            <a:ext cx="4391338" cy="1687530"/>
            <a:chOff x="1014164" y="3624227"/>
            <a:chExt cx="7026140" cy="2700048"/>
          </a:xfrm>
        </p:grpSpPr>
        <p:sp>
          <p:nvSpPr>
            <p:cNvPr id="16" name="Rectangle 15"/>
            <p:cNvSpPr/>
            <p:nvPr/>
          </p:nvSpPr>
          <p:spPr>
            <a:xfrm>
              <a:off x="1014164" y="3624227"/>
              <a:ext cx="7026140" cy="23637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000" spc="375" dirty="0">
                  <a:solidFill>
                    <a:schemeClr val="bg1"/>
                  </a:solidFill>
                  <a:latin typeface="Walkway Bold" panose="00000400000000000000" pitchFamily="2" charset="0"/>
                  <a:cs typeface="Segoe UI" panose="020B0502040204020203" pitchFamily="34" charset="0"/>
                </a:rPr>
                <a:t>THE </a:t>
              </a:r>
              <a:r>
                <a:rPr lang="en-US" sz="3000" spc="375" dirty="0">
                  <a:solidFill>
                    <a:schemeClr val="bg1"/>
                  </a:solidFill>
                  <a:latin typeface="Walkway Black" panose="00000400000000000000" pitchFamily="2" charset="0"/>
                  <a:cs typeface="Segoe UI" panose="020B0502040204020203" pitchFamily="34" charset="0"/>
                </a:rPr>
                <a:t>BUSINESS GALLERY IMAGE </a:t>
              </a:r>
              <a:r>
                <a:rPr lang="en-US" sz="3000" spc="375" dirty="0">
                  <a:solidFill>
                    <a:schemeClr val="bg1"/>
                  </a:solidFill>
                  <a:latin typeface="Walkway Bold" panose="00000400000000000000" pitchFamily="2" charset="0"/>
                  <a:cs typeface="Segoe UI" panose="020B0502040204020203" pitchFamily="34" charset="0"/>
                </a:rPr>
                <a:t>SLIDE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130369" y="6240235"/>
              <a:ext cx="450781" cy="840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988369" y="1882346"/>
            <a:ext cx="2584727" cy="1329579"/>
            <a:chOff x="9566309" y="3011752"/>
            <a:chExt cx="4135563" cy="2127326"/>
          </a:xfrm>
        </p:grpSpPr>
        <p:grpSp>
          <p:nvGrpSpPr>
            <p:cNvPr id="61" name="Group 60"/>
            <p:cNvGrpSpPr/>
            <p:nvPr/>
          </p:nvGrpSpPr>
          <p:grpSpPr>
            <a:xfrm>
              <a:off x="9782497" y="3011752"/>
              <a:ext cx="769361" cy="769360"/>
              <a:chOff x="8216107" y="2577307"/>
              <a:chExt cx="464344" cy="464344"/>
            </a:xfrm>
            <a:solidFill>
              <a:schemeClr val="tx1">
                <a:lumMod val="75000"/>
                <a:lumOff val="25000"/>
              </a:schemeClr>
            </a:solidFill>
          </p:grpSpPr>
          <p:sp>
            <p:nvSpPr>
              <p:cNvPr id="62" name="AutoShape 52"/>
              <p:cNvSpPr/>
              <p:nvPr/>
            </p:nvSpPr>
            <p:spPr bwMode="auto">
              <a:xfrm>
                <a:off x="8216107" y="2577307"/>
                <a:ext cx="464344" cy="464344"/>
              </a:xfrm>
              <a:custGeom>
                <a:avLst/>
                <a:gdLst>
                  <a:gd name="T0" fmla="+- 0 10800 87"/>
                  <a:gd name="T1" fmla="*/ T0 w 21426"/>
                  <a:gd name="T2" fmla="+- 0 10799 73"/>
                  <a:gd name="T3" fmla="*/ 10799 h 21453"/>
                  <a:gd name="T4" fmla="+- 0 10800 87"/>
                  <a:gd name="T5" fmla="*/ T4 w 21426"/>
                  <a:gd name="T6" fmla="+- 0 10799 73"/>
                  <a:gd name="T7" fmla="*/ 10799 h 21453"/>
                  <a:gd name="T8" fmla="+- 0 10800 87"/>
                  <a:gd name="T9" fmla="*/ T8 w 21426"/>
                  <a:gd name="T10" fmla="+- 0 10799 73"/>
                  <a:gd name="T11" fmla="*/ 10799 h 21453"/>
                  <a:gd name="T12" fmla="+- 0 10800 87"/>
                  <a:gd name="T13" fmla="*/ T12 w 21426"/>
                  <a:gd name="T14" fmla="+- 0 10799 73"/>
                  <a:gd name="T15" fmla="*/ 10799 h 2145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426" h="21453">
                    <a:moveTo>
                      <a:pt x="8034" y="20112"/>
                    </a:moveTo>
                    <a:cubicBezTo>
                      <a:pt x="5816" y="17892"/>
                      <a:pt x="3556" y="15628"/>
                      <a:pt x="1338" y="13408"/>
                    </a:cubicBezTo>
                    <a:cubicBezTo>
                      <a:pt x="3241" y="7240"/>
                      <a:pt x="11488" y="7509"/>
                      <a:pt x="13391" y="1341"/>
                    </a:cubicBezTo>
                    <a:cubicBezTo>
                      <a:pt x="15609" y="3560"/>
                      <a:pt x="17869" y="5825"/>
                      <a:pt x="20087" y="8045"/>
                    </a:cubicBezTo>
                    <a:cubicBezTo>
                      <a:pt x="18184" y="14212"/>
                      <a:pt x="9937" y="13944"/>
                      <a:pt x="8034" y="20112"/>
                    </a:cubicBezTo>
                    <a:moveTo>
                      <a:pt x="21034" y="7097"/>
                    </a:moveTo>
                    <a:lnTo>
                      <a:pt x="14338" y="393"/>
                    </a:lnTo>
                    <a:cubicBezTo>
                      <a:pt x="14006" y="60"/>
                      <a:pt x="13525" y="-73"/>
                      <a:pt x="13069" y="39"/>
                    </a:cubicBezTo>
                    <a:cubicBezTo>
                      <a:pt x="12828" y="98"/>
                      <a:pt x="12614" y="222"/>
                      <a:pt x="12444" y="393"/>
                    </a:cubicBezTo>
                    <a:cubicBezTo>
                      <a:pt x="12292" y="545"/>
                      <a:pt x="12177" y="733"/>
                      <a:pt x="12112" y="944"/>
                    </a:cubicBezTo>
                    <a:cubicBezTo>
                      <a:pt x="11808" y="1929"/>
                      <a:pt x="11283" y="2785"/>
                      <a:pt x="10507" y="3562"/>
                    </a:cubicBezTo>
                    <a:cubicBezTo>
                      <a:pt x="9471" y="4598"/>
                      <a:pt x="8121" y="5384"/>
                      <a:pt x="6693" y="6214"/>
                    </a:cubicBezTo>
                    <a:cubicBezTo>
                      <a:pt x="5177" y="7094"/>
                      <a:pt x="3611" y="8006"/>
                      <a:pt x="2328" y="9290"/>
                    </a:cubicBezTo>
                    <a:cubicBezTo>
                      <a:pt x="1237" y="10383"/>
                      <a:pt x="493" y="11600"/>
                      <a:pt x="59" y="13011"/>
                    </a:cubicBezTo>
                    <a:cubicBezTo>
                      <a:pt x="-87" y="13488"/>
                      <a:pt x="40" y="14004"/>
                      <a:pt x="391" y="14356"/>
                    </a:cubicBezTo>
                    <a:lnTo>
                      <a:pt x="7087" y="21060"/>
                    </a:lnTo>
                    <a:cubicBezTo>
                      <a:pt x="7419" y="21393"/>
                      <a:pt x="7900" y="21526"/>
                      <a:pt x="8356" y="21414"/>
                    </a:cubicBezTo>
                    <a:cubicBezTo>
                      <a:pt x="8597" y="21354"/>
                      <a:pt x="8811" y="21231"/>
                      <a:pt x="8981" y="21060"/>
                    </a:cubicBezTo>
                    <a:cubicBezTo>
                      <a:pt x="9133" y="20908"/>
                      <a:pt x="9248" y="20720"/>
                      <a:pt x="9314" y="20508"/>
                    </a:cubicBezTo>
                    <a:cubicBezTo>
                      <a:pt x="9617" y="19523"/>
                      <a:pt x="10142" y="18667"/>
                      <a:pt x="10918" y="17890"/>
                    </a:cubicBezTo>
                    <a:cubicBezTo>
                      <a:pt x="11954" y="16853"/>
                      <a:pt x="13304" y="16069"/>
                      <a:pt x="14733" y="15239"/>
                    </a:cubicBezTo>
                    <a:cubicBezTo>
                      <a:pt x="16248" y="14357"/>
                      <a:pt x="17814" y="13446"/>
                      <a:pt x="19097" y="12162"/>
                    </a:cubicBezTo>
                    <a:cubicBezTo>
                      <a:pt x="20188" y="11070"/>
                      <a:pt x="20932" y="9852"/>
                      <a:pt x="21366" y="8440"/>
                    </a:cubicBezTo>
                    <a:cubicBezTo>
                      <a:pt x="21512" y="7965"/>
                      <a:pt x="21385" y="7448"/>
                      <a:pt x="21034" y="7097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1906" tIns="11906" rIns="11906" bIns="11906" anchor="ctr"/>
              <a:lstStyle/>
              <a:p>
                <a:pPr algn="ctr" defTabSz="142875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125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Walkway Black" panose="00000400000000000000" pitchFamily="2" charset="0"/>
                  <a:sym typeface="Gill Sans" charset="0"/>
                </a:endParaRPr>
              </a:p>
            </p:txBody>
          </p:sp>
          <p:sp>
            <p:nvSpPr>
              <p:cNvPr id="63" name="AutoShape 53"/>
              <p:cNvSpPr/>
              <p:nvPr/>
            </p:nvSpPr>
            <p:spPr bwMode="auto">
              <a:xfrm>
                <a:off x="8390732" y="2736850"/>
                <a:ext cx="125413" cy="130175"/>
              </a:xfrm>
              <a:custGeom>
                <a:avLst/>
                <a:gdLst>
                  <a:gd name="T0" fmla="+- 0 10801 59"/>
                  <a:gd name="T1" fmla="*/ T0 w 21484"/>
                  <a:gd name="T2" fmla="+- 0 10799 41"/>
                  <a:gd name="T3" fmla="*/ 10799 h 21516"/>
                  <a:gd name="T4" fmla="+- 0 10801 59"/>
                  <a:gd name="T5" fmla="*/ T4 w 21484"/>
                  <a:gd name="T6" fmla="+- 0 10799 41"/>
                  <a:gd name="T7" fmla="*/ 10799 h 21516"/>
                  <a:gd name="T8" fmla="+- 0 10801 59"/>
                  <a:gd name="T9" fmla="*/ T8 w 21484"/>
                  <a:gd name="T10" fmla="+- 0 10799 41"/>
                  <a:gd name="T11" fmla="*/ 10799 h 21516"/>
                  <a:gd name="T12" fmla="+- 0 10801 59"/>
                  <a:gd name="T13" fmla="*/ T12 w 21484"/>
                  <a:gd name="T14" fmla="+- 0 10799 41"/>
                  <a:gd name="T15" fmla="*/ 10799 h 2151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484" h="21516">
                    <a:moveTo>
                      <a:pt x="17511" y="14987"/>
                    </a:moveTo>
                    <a:cubicBezTo>
                      <a:pt x="17287" y="15384"/>
                      <a:pt x="17032" y="15740"/>
                      <a:pt x="16731" y="16049"/>
                    </a:cubicBezTo>
                    <a:cubicBezTo>
                      <a:pt x="15340" y="14692"/>
                      <a:pt x="13947" y="13205"/>
                      <a:pt x="12559" y="11675"/>
                    </a:cubicBezTo>
                    <a:cubicBezTo>
                      <a:pt x="12912" y="11521"/>
                      <a:pt x="13287" y="11362"/>
                      <a:pt x="13689" y="11198"/>
                    </a:cubicBezTo>
                    <a:cubicBezTo>
                      <a:pt x="14092" y="11034"/>
                      <a:pt x="14494" y="10927"/>
                      <a:pt x="14895" y="10861"/>
                    </a:cubicBezTo>
                    <a:cubicBezTo>
                      <a:pt x="15308" y="10801"/>
                      <a:pt x="15715" y="10819"/>
                      <a:pt x="16122" y="10913"/>
                    </a:cubicBezTo>
                    <a:cubicBezTo>
                      <a:pt x="16527" y="11011"/>
                      <a:pt x="16909" y="11222"/>
                      <a:pt x="17262" y="11554"/>
                    </a:cubicBezTo>
                    <a:cubicBezTo>
                      <a:pt x="17612" y="11890"/>
                      <a:pt x="17835" y="12244"/>
                      <a:pt x="17923" y="12620"/>
                    </a:cubicBezTo>
                    <a:cubicBezTo>
                      <a:pt x="18020" y="13004"/>
                      <a:pt x="18025" y="13392"/>
                      <a:pt x="17958" y="13789"/>
                    </a:cubicBezTo>
                    <a:cubicBezTo>
                      <a:pt x="17883" y="14187"/>
                      <a:pt x="17738" y="14585"/>
                      <a:pt x="17511" y="14987"/>
                    </a:cubicBezTo>
                    <a:moveTo>
                      <a:pt x="5799" y="10193"/>
                    </a:moveTo>
                    <a:cubicBezTo>
                      <a:pt x="5096" y="10221"/>
                      <a:pt x="4482" y="9996"/>
                      <a:pt x="3946" y="9496"/>
                    </a:cubicBezTo>
                    <a:cubicBezTo>
                      <a:pt x="3717" y="9285"/>
                      <a:pt x="3558" y="9028"/>
                      <a:pt x="3461" y="8724"/>
                    </a:cubicBezTo>
                    <a:cubicBezTo>
                      <a:pt x="3359" y="8420"/>
                      <a:pt x="3326" y="8088"/>
                      <a:pt x="3366" y="7723"/>
                    </a:cubicBezTo>
                    <a:cubicBezTo>
                      <a:pt x="3397" y="7363"/>
                      <a:pt x="3509" y="6989"/>
                      <a:pt x="3703" y="6610"/>
                    </a:cubicBezTo>
                    <a:cubicBezTo>
                      <a:pt x="3889" y="6231"/>
                      <a:pt x="4160" y="5852"/>
                      <a:pt x="4510" y="5487"/>
                    </a:cubicBezTo>
                    <a:cubicBezTo>
                      <a:pt x="5768" y="6694"/>
                      <a:pt x="7022" y="8018"/>
                      <a:pt x="8282" y="9388"/>
                    </a:cubicBezTo>
                    <a:cubicBezTo>
                      <a:pt x="7330" y="9893"/>
                      <a:pt x="6501" y="10164"/>
                      <a:pt x="5799" y="10193"/>
                    </a:cubicBezTo>
                    <a:moveTo>
                      <a:pt x="19678" y="8570"/>
                    </a:moveTo>
                    <a:cubicBezTo>
                      <a:pt x="18868" y="7915"/>
                      <a:pt x="18055" y="7470"/>
                      <a:pt x="17235" y="7250"/>
                    </a:cubicBezTo>
                    <a:cubicBezTo>
                      <a:pt x="16421" y="7031"/>
                      <a:pt x="15603" y="6942"/>
                      <a:pt x="14779" y="6998"/>
                    </a:cubicBezTo>
                    <a:cubicBezTo>
                      <a:pt x="13964" y="7059"/>
                      <a:pt x="13130" y="7236"/>
                      <a:pt x="12296" y="7545"/>
                    </a:cubicBezTo>
                    <a:cubicBezTo>
                      <a:pt x="11462" y="7859"/>
                      <a:pt x="10625" y="8200"/>
                      <a:pt x="9782" y="8593"/>
                    </a:cubicBezTo>
                    <a:cubicBezTo>
                      <a:pt x="8448" y="7115"/>
                      <a:pt x="7114" y="5658"/>
                      <a:pt x="5778" y="4299"/>
                    </a:cubicBezTo>
                    <a:cubicBezTo>
                      <a:pt x="6382" y="3775"/>
                      <a:pt x="6963" y="3509"/>
                      <a:pt x="7526" y="3490"/>
                    </a:cubicBezTo>
                    <a:cubicBezTo>
                      <a:pt x="8088" y="3467"/>
                      <a:pt x="8631" y="3523"/>
                      <a:pt x="9145" y="3649"/>
                    </a:cubicBezTo>
                    <a:cubicBezTo>
                      <a:pt x="9669" y="3775"/>
                      <a:pt x="10149" y="3883"/>
                      <a:pt x="10590" y="3967"/>
                    </a:cubicBezTo>
                    <a:cubicBezTo>
                      <a:pt x="11038" y="4051"/>
                      <a:pt x="11424" y="3958"/>
                      <a:pt x="11765" y="3682"/>
                    </a:cubicBezTo>
                    <a:cubicBezTo>
                      <a:pt x="12123" y="3382"/>
                      <a:pt x="12321" y="2994"/>
                      <a:pt x="12351" y="2526"/>
                    </a:cubicBezTo>
                    <a:cubicBezTo>
                      <a:pt x="12376" y="2054"/>
                      <a:pt x="12189" y="1596"/>
                      <a:pt x="11782" y="1147"/>
                    </a:cubicBezTo>
                    <a:cubicBezTo>
                      <a:pt x="11258" y="569"/>
                      <a:pt x="10630" y="216"/>
                      <a:pt x="9872" y="85"/>
                    </a:cubicBezTo>
                    <a:cubicBezTo>
                      <a:pt x="9126" y="-41"/>
                      <a:pt x="8358" y="-30"/>
                      <a:pt x="7564" y="136"/>
                    </a:cubicBezTo>
                    <a:cubicBezTo>
                      <a:pt x="6780" y="309"/>
                      <a:pt x="6032" y="595"/>
                      <a:pt x="5324" y="997"/>
                    </a:cubicBezTo>
                    <a:cubicBezTo>
                      <a:pt x="4617" y="1399"/>
                      <a:pt x="4048" y="1811"/>
                      <a:pt x="3626" y="2213"/>
                    </a:cubicBezTo>
                    <a:cubicBezTo>
                      <a:pt x="3464" y="2066"/>
                      <a:pt x="3302" y="1918"/>
                      <a:pt x="3141" y="1773"/>
                    </a:cubicBezTo>
                    <a:cubicBezTo>
                      <a:pt x="2963" y="1614"/>
                      <a:pt x="2739" y="1530"/>
                      <a:pt x="2471" y="1535"/>
                    </a:cubicBezTo>
                    <a:cubicBezTo>
                      <a:pt x="2200" y="1535"/>
                      <a:pt x="1977" y="1647"/>
                      <a:pt x="1793" y="1853"/>
                    </a:cubicBezTo>
                    <a:cubicBezTo>
                      <a:pt x="1615" y="2054"/>
                      <a:pt x="1530" y="2288"/>
                      <a:pt x="1565" y="2536"/>
                    </a:cubicBezTo>
                    <a:cubicBezTo>
                      <a:pt x="1589" y="2793"/>
                      <a:pt x="1696" y="2989"/>
                      <a:pt x="1880" y="3139"/>
                    </a:cubicBezTo>
                    <a:cubicBezTo>
                      <a:pt x="2044" y="3270"/>
                      <a:pt x="2203" y="3401"/>
                      <a:pt x="2364" y="3537"/>
                    </a:cubicBezTo>
                    <a:cubicBezTo>
                      <a:pt x="1731" y="4276"/>
                      <a:pt x="1207" y="5094"/>
                      <a:pt x="795" y="5957"/>
                    </a:cubicBezTo>
                    <a:cubicBezTo>
                      <a:pt x="378" y="6820"/>
                      <a:pt x="130" y="7676"/>
                      <a:pt x="37" y="8509"/>
                    </a:cubicBezTo>
                    <a:cubicBezTo>
                      <a:pt x="-59" y="9346"/>
                      <a:pt x="33" y="10113"/>
                      <a:pt x="298" y="10824"/>
                    </a:cubicBezTo>
                    <a:cubicBezTo>
                      <a:pt x="566" y="11540"/>
                      <a:pt x="1056" y="12148"/>
                      <a:pt x="1774" y="12723"/>
                    </a:cubicBezTo>
                    <a:cubicBezTo>
                      <a:pt x="2942" y="13658"/>
                      <a:pt x="4321" y="14056"/>
                      <a:pt x="5915" y="13967"/>
                    </a:cubicBezTo>
                    <a:cubicBezTo>
                      <a:pt x="7507" y="13874"/>
                      <a:pt x="9223" y="13415"/>
                      <a:pt x="11064" y="12461"/>
                    </a:cubicBezTo>
                    <a:cubicBezTo>
                      <a:pt x="12532" y="14093"/>
                      <a:pt x="14002" y="15716"/>
                      <a:pt x="15470" y="17223"/>
                    </a:cubicBezTo>
                    <a:cubicBezTo>
                      <a:pt x="14849" y="17728"/>
                      <a:pt x="14305" y="18018"/>
                      <a:pt x="13826" y="18111"/>
                    </a:cubicBezTo>
                    <a:cubicBezTo>
                      <a:pt x="13344" y="18210"/>
                      <a:pt x="12917" y="18200"/>
                      <a:pt x="12530" y="18088"/>
                    </a:cubicBezTo>
                    <a:cubicBezTo>
                      <a:pt x="12142" y="17971"/>
                      <a:pt x="11782" y="17803"/>
                      <a:pt x="11455" y="17587"/>
                    </a:cubicBezTo>
                    <a:cubicBezTo>
                      <a:pt x="11125" y="17368"/>
                      <a:pt x="10799" y="17181"/>
                      <a:pt x="10474" y="17026"/>
                    </a:cubicBezTo>
                    <a:cubicBezTo>
                      <a:pt x="10154" y="16872"/>
                      <a:pt x="9823" y="16788"/>
                      <a:pt x="9486" y="16783"/>
                    </a:cubicBezTo>
                    <a:cubicBezTo>
                      <a:pt x="9145" y="16778"/>
                      <a:pt x="8785" y="16937"/>
                      <a:pt x="8388" y="17265"/>
                    </a:cubicBezTo>
                    <a:cubicBezTo>
                      <a:pt x="7981" y="17606"/>
                      <a:pt x="7777" y="18004"/>
                      <a:pt x="7777" y="18453"/>
                    </a:cubicBezTo>
                    <a:cubicBezTo>
                      <a:pt x="7777" y="18897"/>
                      <a:pt x="7991" y="19351"/>
                      <a:pt x="8408" y="19809"/>
                    </a:cubicBezTo>
                    <a:cubicBezTo>
                      <a:pt x="8830" y="20268"/>
                      <a:pt x="9379" y="20651"/>
                      <a:pt x="10042" y="20955"/>
                    </a:cubicBezTo>
                    <a:cubicBezTo>
                      <a:pt x="10708" y="21259"/>
                      <a:pt x="11455" y="21451"/>
                      <a:pt x="12279" y="21502"/>
                    </a:cubicBezTo>
                    <a:cubicBezTo>
                      <a:pt x="13103" y="21559"/>
                      <a:pt x="13970" y="21437"/>
                      <a:pt x="14886" y="21109"/>
                    </a:cubicBezTo>
                    <a:cubicBezTo>
                      <a:pt x="15807" y="20787"/>
                      <a:pt x="16721" y="20202"/>
                      <a:pt x="17617" y="19332"/>
                    </a:cubicBezTo>
                    <a:cubicBezTo>
                      <a:pt x="18051" y="19739"/>
                      <a:pt x="18489" y="20127"/>
                      <a:pt x="18921" y="20501"/>
                    </a:cubicBezTo>
                    <a:cubicBezTo>
                      <a:pt x="19107" y="20656"/>
                      <a:pt x="19328" y="20731"/>
                      <a:pt x="19601" y="20712"/>
                    </a:cubicBezTo>
                    <a:cubicBezTo>
                      <a:pt x="19861" y="20703"/>
                      <a:pt x="20090" y="20586"/>
                      <a:pt x="20269" y="20375"/>
                    </a:cubicBezTo>
                    <a:cubicBezTo>
                      <a:pt x="20455" y="20160"/>
                      <a:pt x="20532" y="19921"/>
                      <a:pt x="20503" y="19674"/>
                    </a:cubicBezTo>
                    <a:cubicBezTo>
                      <a:pt x="20477" y="19421"/>
                      <a:pt x="20371" y="19229"/>
                      <a:pt x="20192" y="19089"/>
                    </a:cubicBezTo>
                    <a:cubicBezTo>
                      <a:pt x="19755" y="18752"/>
                      <a:pt x="19321" y="18397"/>
                      <a:pt x="18884" y="18022"/>
                    </a:cubicBezTo>
                    <a:cubicBezTo>
                      <a:pt x="19626" y="17143"/>
                      <a:pt x="20221" y="16217"/>
                      <a:pt x="20664" y="15300"/>
                    </a:cubicBezTo>
                    <a:cubicBezTo>
                      <a:pt x="21103" y="14379"/>
                      <a:pt x="21367" y="13490"/>
                      <a:pt x="21453" y="12667"/>
                    </a:cubicBezTo>
                    <a:cubicBezTo>
                      <a:pt x="21540" y="11839"/>
                      <a:pt x="21439" y="11091"/>
                      <a:pt x="21159" y="10412"/>
                    </a:cubicBezTo>
                    <a:cubicBezTo>
                      <a:pt x="20880" y="9725"/>
                      <a:pt x="20386" y="9135"/>
                      <a:pt x="19678" y="857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1906" tIns="11906" rIns="11906" bIns="11906" anchor="ctr"/>
              <a:lstStyle/>
              <a:p>
                <a:pPr algn="ctr" defTabSz="142875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125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Walkway Black" panose="00000400000000000000" pitchFamily="2" charset="0"/>
                  <a:sym typeface="Gill Sans" charset="0"/>
                </a:endParaRPr>
              </a:p>
            </p:txBody>
          </p:sp>
          <p:sp>
            <p:nvSpPr>
              <p:cNvPr id="64" name="AutoShape 54"/>
              <p:cNvSpPr/>
              <p:nvPr/>
            </p:nvSpPr>
            <p:spPr bwMode="auto">
              <a:xfrm>
                <a:off x="8375650" y="2896394"/>
                <a:ext cx="70644" cy="73819"/>
              </a:xfrm>
              <a:custGeom>
                <a:avLst/>
                <a:gdLst>
                  <a:gd name="T0" fmla="+- 0 10791 197"/>
                  <a:gd name="T1" fmla="*/ T0 w 21188"/>
                  <a:gd name="T2" fmla="+- 0 10794 193"/>
                  <a:gd name="T3" fmla="*/ 10794 h 21203"/>
                  <a:gd name="T4" fmla="+- 0 10791 197"/>
                  <a:gd name="T5" fmla="*/ T4 w 21188"/>
                  <a:gd name="T6" fmla="+- 0 10794 193"/>
                  <a:gd name="T7" fmla="*/ 10794 h 21203"/>
                  <a:gd name="T8" fmla="+- 0 10791 197"/>
                  <a:gd name="T9" fmla="*/ T8 w 21188"/>
                  <a:gd name="T10" fmla="+- 0 10794 193"/>
                  <a:gd name="T11" fmla="*/ 10794 h 21203"/>
                  <a:gd name="T12" fmla="+- 0 10791 197"/>
                  <a:gd name="T13" fmla="*/ T12 w 21188"/>
                  <a:gd name="T14" fmla="+- 0 10794 193"/>
                  <a:gd name="T15" fmla="*/ 10794 h 2120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188" h="21203">
                    <a:moveTo>
                      <a:pt x="17615" y="468"/>
                    </a:moveTo>
                    <a:lnTo>
                      <a:pt x="17606" y="468"/>
                    </a:lnTo>
                    <a:cubicBezTo>
                      <a:pt x="14870" y="2476"/>
                      <a:pt x="12200" y="4590"/>
                      <a:pt x="9727" y="6958"/>
                    </a:cubicBezTo>
                    <a:cubicBezTo>
                      <a:pt x="7348" y="9227"/>
                      <a:pt x="5200" y="11619"/>
                      <a:pt x="3329" y="14060"/>
                    </a:cubicBezTo>
                    <a:lnTo>
                      <a:pt x="341" y="17962"/>
                    </a:lnTo>
                    <a:lnTo>
                      <a:pt x="350" y="17970"/>
                    </a:lnTo>
                    <a:cubicBezTo>
                      <a:pt x="-197" y="18786"/>
                      <a:pt x="-106" y="19880"/>
                      <a:pt x="638" y="20590"/>
                    </a:cubicBezTo>
                    <a:cubicBezTo>
                      <a:pt x="1491" y="21407"/>
                      <a:pt x="2889" y="21407"/>
                      <a:pt x="3746" y="20590"/>
                    </a:cubicBezTo>
                    <a:cubicBezTo>
                      <a:pt x="3877" y="20460"/>
                      <a:pt x="3984" y="20321"/>
                      <a:pt x="4069" y="20174"/>
                    </a:cubicBezTo>
                    <a:lnTo>
                      <a:pt x="6867" y="16517"/>
                    </a:lnTo>
                    <a:cubicBezTo>
                      <a:pt x="8601" y="14255"/>
                      <a:pt x="10606" y="12027"/>
                      <a:pt x="12824" y="9913"/>
                    </a:cubicBezTo>
                    <a:cubicBezTo>
                      <a:pt x="15281" y="7570"/>
                      <a:pt x="17557" y="5758"/>
                      <a:pt x="20329" y="3749"/>
                    </a:cubicBezTo>
                    <a:lnTo>
                      <a:pt x="20321" y="3741"/>
                    </a:lnTo>
                    <a:cubicBezTo>
                      <a:pt x="20400" y="3684"/>
                      <a:pt x="20473" y="3635"/>
                      <a:pt x="20543" y="3570"/>
                    </a:cubicBezTo>
                    <a:cubicBezTo>
                      <a:pt x="21402" y="2753"/>
                      <a:pt x="21402" y="1427"/>
                      <a:pt x="20543" y="606"/>
                    </a:cubicBezTo>
                    <a:cubicBezTo>
                      <a:pt x="19742" y="-161"/>
                      <a:pt x="18472" y="-193"/>
                      <a:pt x="17615" y="468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1906" tIns="11906" rIns="11906" bIns="11906" anchor="ctr"/>
              <a:lstStyle/>
              <a:p>
                <a:pPr algn="ctr" defTabSz="142875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125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Walkway Black" panose="00000400000000000000" pitchFamily="2" charset="0"/>
                  <a:sym typeface="Gill Sans" charset="0"/>
                </a:endParaRPr>
              </a:p>
            </p:txBody>
          </p:sp>
          <p:sp>
            <p:nvSpPr>
              <p:cNvPr id="65" name="AutoShape 55"/>
              <p:cNvSpPr/>
              <p:nvPr/>
            </p:nvSpPr>
            <p:spPr bwMode="auto">
              <a:xfrm>
                <a:off x="8448675" y="2649538"/>
                <a:ext cx="71438" cy="74613"/>
              </a:xfrm>
              <a:custGeom>
                <a:avLst/>
                <a:gdLst>
                  <a:gd name="T0" fmla="+- 0 10803 213"/>
                  <a:gd name="T1" fmla="*/ T0 w 21180"/>
                  <a:gd name="T2" fmla="+- 0 10801 203"/>
                  <a:gd name="T3" fmla="*/ 10801 h 21196"/>
                  <a:gd name="T4" fmla="+- 0 10803 213"/>
                  <a:gd name="T5" fmla="*/ T4 w 21180"/>
                  <a:gd name="T6" fmla="+- 0 10801 203"/>
                  <a:gd name="T7" fmla="*/ 10801 h 21196"/>
                  <a:gd name="T8" fmla="+- 0 10803 213"/>
                  <a:gd name="T9" fmla="*/ T8 w 21180"/>
                  <a:gd name="T10" fmla="+- 0 10801 203"/>
                  <a:gd name="T11" fmla="*/ 10801 h 21196"/>
                  <a:gd name="T12" fmla="+- 0 10803 213"/>
                  <a:gd name="T13" fmla="*/ T12 w 21180"/>
                  <a:gd name="T14" fmla="+- 0 10801 203"/>
                  <a:gd name="T15" fmla="*/ 10801 h 2119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180" h="21196">
                    <a:moveTo>
                      <a:pt x="8372" y="11356"/>
                    </a:moveTo>
                    <a:cubicBezTo>
                      <a:pt x="6122" y="13508"/>
                      <a:pt x="3675" y="15444"/>
                      <a:pt x="1144" y="17292"/>
                    </a:cubicBezTo>
                    <a:cubicBezTo>
                      <a:pt x="963" y="17388"/>
                      <a:pt x="786" y="17493"/>
                      <a:pt x="637" y="17645"/>
                    </a:cubicBezTo>
                    <a:cubicBezTo>
                      <a:pt x="-213" y="18457"/>
                      <a:pt x="-213" y="19774"/>
                      <a:pt x="637" y="20585"/>
                    </a:cubicBezTo>
                    <a:cubicBezTo>
                      <a:pt x="1464" y="21380"/>
                      <a:pt x="2796" y="21397"/>
                      <a:pt x="3652" y="20641"/>
                    </a:cubicBezTo>
                    <a:lnTo>
                      <a:pt x="3665" y="20649"/>
                    </a:lnTo>
                    <a:cubicBezTo>
                      <a:pt x="6364" y="18673"/>
                      <a:pt x="8988" y="16581"/>
                      <a:pt x="11419" y="14263"/>
                    </a:cubicBezTo>
                    <a:cubicBezTo>
                      <a:pt x="13759" y="12030"/>
                      <a:pt x="15873" y="9685"/>
                      <a:pt x="17715" y="7283"/>
                    </a:cubicBezTo>
                    <a:lnTo>
                      <a:pt x="20663" y="3427"/>
                    </a:lnTo>
                    <a:lnTo>
                      <a:pt x="20654" y="3419"/>
                    </a:lnTo>
                    <a:cubicBezTo>
                      <a:pt x="21386" y="2600"/>
                      <a:pt x="21357" y="1379"/>
                      <a:pt x="20541" y="608"/>
                    </a:cubicBezTo>
                    <a:cubicBezTo>
                      <a:pt x="19697" y="-203"/>
                      <a:pt x="18323" y="-203"/>
                      <a:pt x="17468" y="608"/>
                    </a:cubicBezTo>
                    <a:cubicBezTo>
                      <a:pt x="17313" y="760"/>
                      <a:pt x="17197" y="937"/>
                      <a:pt x="17094" y="1114"/>
                    </a:cubicBezTo>
                    <a:lnTo>
                      <a:pt x="14228" y="4857"/>
                    </a:lnTo>
                    <a:cubicBezTo>
                      <a:pt x="12526" y="7090"/>
                      <a:pt x="10552" y="9275"/>
                      <a:pt x="8372" y="11356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1906" tIns="11906" rIns="11906" bIns="11906" anchor="ctr"/>
              <a:lstStyle/>
              <a:p>
                <a:pPr algn="ctr" defTabSz="142875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125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Walkway Black" panose="00000400000000000000" pitchFamily="2" charset="0"/>
                  <a:sym typeface="Gill Sans" charset="0"/>
                </a:endParaRPr>
              </a:p>
            </p:txBody>
          </p:sp>
        </p:grpSp>
        <p:sp>
          <p:nvSpPr>
            <p:cNvPr id="66" name="Rectangle 65"/>
            <p:cNvSpPr/>
            <p:nvPr/>
          </p:nvSpPr>
          <p:spPr>
            <a:xfrm>
              <a:off x="9566312" y="3781114"/>
              <a:ext cx="2682987" cy="9750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3000" b="1" dirty="0">
                  <a:gradFill>
                    <a:gsLst>
                      <a:gs pos="0">
                        <a:schemeClr val="accent1"/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2700000" scaled="0"/>
                  </a:gradFill>
                  <a:latin typeface="Walkway Black" panose="00000400000000000000" pitchFamily="2" charset="0"/>
                  <a:cs typeface="Segoe UI Light" panose="020B0502040204020203" pitchFamily="34" charset="0"/>
                </a:rPr>
                <a:t>67,249</a:t>
              </a: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9566309" y="4656280"/>
              <a:ext cx="4135563" cy="4827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2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Insert Your Creative Text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184817" y="3668177"/>
            <a:ext cx="2584727" cy="1356466"/>
            <a:chOff x="6680626" y="5869081"/>
            <a:chExt cx="4135563" cy="2170345"/>
          </a:xfrm>
        </p:grpSpPr>
        <p:sp>
          <p:nvSpPr>
            <p:cNvPr id="74" name="Rectangle 73"/>
            <p:cNvSpPr/>
            <p:nvPr/>
          </p:nvSpPr>
          <p:spPr>
            <a:xfrm>
              <a:off x="6680626" y="7556628"/>
              <a:ext cx="4135563" cy="4827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2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Insert Your Creative Text</a:t>
              </a: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6680629" y="6681462"/>
              <a:ext cx="2682987" cy="9750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3000" b="1" dirty="0">
                  <a:gradFill>
                    <a:gsLst>
                      <a:gs pos="0">
                        <a:schemeClr val="accent2"/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2700000" scaled="0"/>
                  </a:gradFill>
                  <a:latin typeface="Walkway Black" panose="00000400000000000000" pitchFamily="2" charset="0"/>
                  <a:cs typeface="Segoe UI Light" panose="020B0502040204020203" pitchFamily="34" charset="0"/>
                </a:rPr>
                <a:t>47,892</a:t>
              </a:r>
            </a:p>
          </p:txBody>
        </p:sp>
        <p:grpSp>
          <p:nvGrpSpPr>
            <p:cNvPr id="82" name="Group 81"/>
            <p:cNvGrpSpPr/>
            <p:nvPr/>
          </p:nvGrpSpPr>
          <p:grpSpPr>
            <a:xfrm>
              <a:off x="6833835" y="5869081"/>
              <a:ext cx="741802" cy="743070"/>
              <a:chOff x="7275629" y="3973834"/>
              <a:chExt cx="464344" cy="465138"/>
            </a:xfrm>
            <a:solidFill>
              <a:schemeClr val="tx1">
                <a:lumMod val="75000"/>
                <a:lumOff val="25000"/>
              </a:schemeClr>
            </a:solidFill>
          </p:grpSpPr>
          <p:sp>
            <p:nvSpPr>
              <p:cNvPr id="83" name="AutoShape 37"/>
              <p:cNvSpPr/>
              <p:nvPr/>
            </p:nvSpPr>
            <p:spPr bwMode="auto">
              <a:xfrm>
                <a:off x="7275629" y="4017490"/>
                <a:ext cx="423069" cy="421482"/>
              </a:xfrm>
              <a:custGeom>
                <a:avLst/>
                <a:gdLst>
                  <a:gd name="T0" fmla="+- 0 10849 98"/>
                  <a:gd name="T1" fmla="*/ T0 w 21502"/>
                  <a:gd name="T2" fmla="*/ 10800 h 21600"/>
                  <a:gd name="T3" fmla="+- 0 10849 98"/>
                  <a:gd name="T4" fmla="*/ T3 w 21502"/>
                  <a:gd name="T5" fmla="*/ 10800 h 21600"/>
                  <a:gd name="T6" fmla="+- 0 10849 98"/>
                  <a:gd name="T7" fmla="*/ T6 w 21502"/>
                  <a:gd name="T8" fmla="*/ 10800 h 21600"/>
                  <a:gd name="T9" fmla="+- 0 10849 98"/>
                  <a:gd name="T10" fmla="*/ T9 w 21502"/>
                  <a:gd name="T11" fmla="*/ 10800 h 21600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</a:cxnLst>
                <a:rect l="0" t="0" r="r" b="b"/>
                <a:pathLst>
                  <a:path w="21502" h="21600">
                    <a:moveTo>
                      <a:pt x="19917" y="7880"/>
                    </a:moveTo>
                    <a:lnTo>
                      <a:pt x="18875" y="8932"/>
                    </a:lnTo>
                    <a:cubicBezTo>
                      <a:pt x="18730" y="9079"/>
                      <a:pt x="18497" y="9079"/>
                      <a:pt x="18353" y="8932"/>
                    </a:cubicBezTo>
                    <a:lnTo>
                      <a:pt x="17048" y="7617"/>
                    </a:lnTo>
                    <a:lnTo>
                      <a:pt x="15991" y="10290"/>
                    </a:lnTo>
                    <a:lnTo>
                      <a:pt x="16080" y="10064"/>
                    </a:lnTo>
                    <a:cubicBezTo>
                      <a:pt x="13859" y="7826"/>
                      <a:pt x="11601" y="7544"/>
                      <a:pt x="9565" y="7291"/>
                    </a:cubicBezTo>
                    <a:cubicBezTo>
                      <a:pt x="8910" y="7210"/>
                      <a:pt x="8276" y="7126"/>
                      <a:pt x="7652" y="6990"/>
                    </a:cubicBezTo>
                    <a:lnTo>
                      <a:pt x="13918" y="4456"/>
                    </a:lnTo>
                    <a:lnTo>
                      <a:pt x="12652" y="3179"/>
                    </a:lnTo>
                    <a:cubicBezTo>
                      <a:pt x="12508" y="3033"/>
                      <a:pt x="12508" y="2798"/>
                      <a:pt x="12652" y="2652"/>
                    </a:cubicBezTo>
                    <a:lnTo>
                      <a:pt x="13695" y="1598"/>
                    </a:lnTo>
                    <a:cubicBezTo>
                      <a:pt x="13840" y="1453"/>
                      <a:pt x="14073" y="1453"/>
                      <a:pt x="14217" y="1598"/>
                    </a:cubicBezTo>
                    <a:lnTo>
                      <a:pt x="19917" y="7353"/>
                    </a:lnTo>
                    <a:cubicBezTo>
                      <a:pt x="20062" y="7499"/>
                      <a:pt x="20062" y="7734"/>
                      <a:pt x="19917" y="7880"/>
                    </a:cubicBezTo>
                    <a:moveTo>
                      <a:pt x="12292" y="19639"/>
                    </a:moveTo>
                    <a:cubicBezTo>
                      <a:pt x="12200" y="19872"/>
                      <a:pt x="11999" y="20044"/>
                      <a:pt x="11756" y="20095"/>
                    </a:cubicBezTo>
                    <a:cubicBezTo>
                      <a:pt x="11700" y="20106"/>
                      <a:pt x="11643" y="20111"/>
                      <a:pt x="11587" y="20110"/>
                    </a:cubicBezTo>
                    <a:cubicBezTo>
                      <a:pt x="11400" y="20105"/>
                      <a:pt x="11219" y="20030"/>
                      <a:pt x="11084" y="19892"/>
                    </a:cubicBezTo>
                    <a:lnTo>
                      <a:pt x="1692" y="10517"/>
                    </a:lnTo>
                    <a:cubicBezTo>
                      <a:pt x="1519" y="10343"/>
                      <a:pt x="1443" y="10094"/>
                      <a:pt x="1488" y="9852"/>
                    </a:cubicBezTo>
                    <a:cubicBezTo>
                      <a:pt x="1533" y="9610"/>
                      <a:pt x="1695" y="9407"/>
                      <a:pt x="1917" y="9308"/>
                    </a:cubicBezTo>
                    <a:lnTo>
                      <a:pt x="6505" y="7453"/>
                    </a:lnTo>
                    <a:cubicBezTo>
                      <a:pt x="9597" y="8490"/>
                      <a:pt x="12689" y="7491"/>
                      <a:pt x="15781" y="10821"/>
                    </a:cubicBezTo>
                    <a:cubicBezTo>
                      <a:pt x="15781" y="10821"/>
                      <a:pt x="12292" y="19639"/>
                      <a:pt x="12292" y="19639"/>
                    </a:cubicBezTo>
                    <a:close/>
                    <a:moveTo>
                      <a:pt x="15260" y="545"/>
                    </a:moveTo>
                    <a:cubicBezTo>
                      <a:pt x="14912" y="193"/>
                      <a:pt x="14449" y="0"/>
                      <a:pt x="13956" y="0"/>
                    </a:cubicBezTo>
                    <a:cubicBezTo>
                      <a:pt x="13463" y="0"/>
                      <a:pt x="13000" y="193"/>
                      <a:pt x="12651" y="546"/>
                    </a:cubicBezTo>
                    <a:lnTo>
                      <a:pt x="11610" y="1598"/>
                    </a:lnTo>
                    <a:cubicBezTo>
                      <a:pt x="11261" y="1949"/>
                      <a:pt x="11068" y="2417"/>
                      <a:pt x="11068" y="2915"/>
                    </a:cubicBezTo>
                    <a:cubicBezTo>
                      <a:pt x="11068" y="3265"/>
                      <a:pt x="11164" y="3601"/>
                      <a:pt x="11342" y="3893"/>
                    </a:cubicBezTo>
                    <a:lnTo>
                      <a:pt x="1324" y="7944"/>
                    </a:lnTo>
                    <a:cubicBezTo>
                      <a:pt x="654" y="8241"/>
                      <a:pt x="173" y="8851"/>
                      <a:pt x="38" y="9575"/>
                    </a:cubicBezTo>
                    <a:cubicBezTo>
                      <a:pt x="-98" y="10302"/>
                      <a:pt x="130" y="11048"/>
                      <a:pt x="654" y="11576"/>
                    </a:cubicBezTo>
                    <a:lnTo>
                      <a:pt x="10041" y="20946"/>
                    </a:lnTo>
                    <a:cubicBezTo>
                      <a:pt x="10445" y="21354"/>
                      <a:pt x="10982" y="21586"/>
                      <a:pt x="11549" y="21599"/>
                    </a:cubicBezTo>
                    <a:cubicBezTo>
                      <a:pt x="11562" y="21599"/>
                      <a:pt x="11593" y="21599"/>
                      <a:pt x="11605" y="21599"/>
                    </a:cubicBezTo>
                    <a:cubicBezTo>
                      <a:pt x="11754" y="21599"/>
                      <a:pt x="11906" y="21584"/>
                      <a:pt x="12056" y="21553"/>
                    </a:cubicBezTo>
                    <a:cubicBezTo>
                      <a:pt x="12789" y="21399"/>
                      <a:pt x="13390" y="20888"/>
                      <a:pt x="13662" y="20191"/>
                    </a:cubicBezTo>
                    <a:lnTo>
                      <a:pt x="17604" y="10229"/>
                    </a:lnTo>
                    <a:cubicBezTo>
                      <a:pt x="17902" y="10426"/>
                      <a:pt x="18250" y="10532"/>
                      <a:pt x="18613" y="10532"/>
                    </a:cubicBezTo>
                    <a:cubicBezTo>
                      <a:pt x="19107" y="10532"/>
                      <a:pt x="19570" y="10338"/>
                      <a:pt x="19918" y="9986"/>
                    </a:cubicBezTo>
                    <a:lnTo>
                      <a:pt x="20957" y="8937"/>
                    </a:lnTo>
                    <a:cubicBezTo>
                      <a:pt x="21308" y="8585"/>
                      <a:pt x="21502" y="8116"/>
                      <a:pt x="21502" y="7617"/>
                    </a:cubicBezTo>
                    <a:cubicBezTo>
                      <a:pt x="21502" y="7117"/>
                      <a:pt x="21308" y="6648"/>
                      <a:pt x="20961" y="6300"/>
                    </a:cubicBezTo>
                    <a:cubicBezTo>
                      <a:pt x="20961" y="6300"/>
                      <a:pt x="15260" y="545"/>
                      <a:pt x="15260" y="545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21" tIns="19021" rIns="19021" bIns="19021" anchor="ctr"/>
              <a:lstStyle/>
              <a:p>
                <a:pPr algn="ctr" defTabSz="227965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84" name="AutoShape 38"/>
              <p:cNvSpPr/>
              <p:nvPr/>
            </p:nvSpPr>
            <p:spPr bwMode="auto">
              <a:xfrm>
                <a:off x="7478829" y="4206403"/>
                <a:ext cx="72231" cy="73025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4320"/>
                    </a:moveTo>
                    <a:cubicBezTo>
                      <a:pt x="14381" y="4320"/>
                      <a:pt x="17279" y="7222"/>
                      <a:pt x="17279" y="10800"/>
                    </a:cubicBezTo>
                    <a:cubicBezTo>
                      <a:pt x="17279" y="14377"/>
                      <a:pt x="14381" y="17279"/>
                      <a:pt x="10800" y="17279"/>
                    </a:cubicBezTo>
                    <a:cubicBezTo>
                      <a:pt x="7218" y="17279"/>
                      <a:pt x="4319" y="14377"/>
                      <a:pt x="4319" y="10800"/>
                    </a:cubicBezTo>
                    <a:cubicBezTo>
                      <a:pt x="4319" y="7222"/>
                      <a:pt x="7218" y="4320"/>
                      <a:pt x="10800" y="4320"/>
                    </a:cubicBezTo>
                    <a:moveTo>
                      <a:pt x="10800" y="21599"/>
                    </a:moveTo>
                    <a:cubicBezTo>
                      <a:pt x="16752" y="21599"/>
                      <a:pt x="21600" y="16756"/>
                      <a:pt x="21600" y="10800"/>
                    </a:cubicBezTo>
                    <a:cubicBezTo>
                      <a:pt x="21600" y="4843"/>
                      <a:pt x="16752" y="0"/>
                      <a:pt x="10800" y="0"/>
                    </a:cubicBezTo>
                    <a:cubicBezTo>
                      <a:pt x="4847" y="0"/>
                      <a:pt x="0" y="4843"/>
                      <a:pt x="0" y="10800"/>
                    </a:cubicBezTo>
                    <a:cubicBezTo>
                      <a:pt x="0" y="16756"/>
                      <a:pt x="4847" y="21599"/>
                      <a:pt x="10800" y="21599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21" tIns="19021" rIns="19021" bIns="19021" anchor="ctr"/>
              <a:lstStyle/>
              <a:p>
                <a:pPr algn="ctr" defTabSz="227965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85" name="AutoShape 39"/>
              <p:cNvSpPr/>
              <p:nvPr/>
            </p:nvSpPr>
            <p:spPr bwMode="auto">
              <a:xfrm>
                <a:off x="7667742" y="3973834"/>
                <a:ext cx="72231" cy="73025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17279"/>
                    </a:moveTo>
                    <a:cubicBezTo>
                      <a:pt x="7218" y="17279"/>
                      <a:pt x="4320" y="14377"/>
                      <a:pt x="4320" y="10800"/>
                    </a:cubicBezTo>
                    <a:cubicBezTo>
                      <a:pt x="4320" y="7222"/>
                      <a:pt x="7218" y="4320"/>
                      <a:pt x="10800" y="4320"/>
                    </a:cubicBezTo>
                    <a:cubicBezTo>
                      <a:pt x="14381" y="4320"/>
                      <a:pt x="17280" y="7222"/>
                      <a:pt x="17280" y="10800"/>
                    </a:cubicBezTo>
                    <a:cubicBezTo>
                      <a:pt x="17280" y="14377"/>
                      <a:pt x="14381" y="17279"/>
                      <a:pt x="10800" y="17279"/>
                    </a:cubicBezTo>
                    <a:moveTo>
                      <a:pt x="10800" y="0"/>
                    </a:moveTo>
                    <a:cubicBezTo>
                      <a:pt x="4847" y="0"/>
                      <a:pt x="0" y="4843"/>
                      <a:pt x="0" y="10800"/>
                    </a:cubicBezTo>
                    <a:cubicBezTo>
                      <a:pt x="0" y="16756"/>
                      <a:pt x="4847" y="21599"/>
                      <a:pt x="10800" y="21599"/>
                    </a:cubicBezTo>
                    <a:cubicBezTo>
                      <a:pt x="16752" y="21599"/>
                      <a:pt x="21600" y="16756"/>
                      <a:pt x="21600" y="10800"/>
                    </a:cubicBezTo>
                    <a:cubicBezTo>
                      <a:pt x="21600" y="4843"/>
                      <a:pt x="16752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21" tIns="19021" rIns="19021" bIns="19021" anchor="ctr"/>
              <a:lstStyle/>
              <a:p>
                <a:pPr algn="ctr" defTabSz="227965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86" name="AutoShape 40"/>
              <p:cNvSpPr/>
              <p:nvPr/>
            </p:nvSpPr>
            <p:spPr bwMode="auto">
              <a:xfrm>
                <a:off x="7391517" y="4192115"/>
                <a:ext cx="57944" cy="57944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5400"/>
                    </a:moveTo>
                    <a:cubicBezTo>
                      <a:pt x="13779" y="5400"/>
                      <a:pt x="16199" y="7815"/>
                      <a:pt x="16199" y="10800"/>
                    </a:cubicBezTo>
                    <a:cubicBezTo>
                      <a:pt x="16199" y="13784"/>
                      <a:pt x="13779" y="16200"/>
                      <a:pt x="10800" y="16200"/>
                    </a:cubicBezTo>
                    <a:cubicBezTo>
                      <a:pt x="7820" y="16200"/>
                      <a:pt x="5399" y="13784"/>
                      <a:pt x="5399" y="10800"/>
                    </a:cubicBezTo>
                    <a:cubicBezTo>
                      <a:pt x="5399" y="7815"/>
                      <a:pt x="7820" y="5400"/>
                      <a:pt x="10800" y="5400"/>
                    </a:cubicBezTo>
                    <a:moveTo>
                      <a:pt x="0" y="10800"/>
                    </a:moveTo>
                    <a:cubicBezTo>
                      <a:pt x="0" y="16753"/>
                      <a:pt x="4843" y="21599"/>
                      <a:pt x="10800" y="21599"/>
                    </a:cubicBezTo>
                    <a:cubicBezTo>
                      <a:pt x="16756" y="21599"/>
                      <a:pt x="21600" y="16753"/>
                      <a:pt x="21600" y="10800"/>
                    </a:cubicBezTo>
                    <a:cubicBezTo>
                      <a:pt x="21600" y="4846"/>
                      <a:pt x="16756" y="0"/>
                      <a:pt x="10800" y="0"/>
                    </a:cubicBezTo>
                    <a:cubicBezTo>
                      <a:pt x="4843" y="0"/>
                      <a:pt x="0" y="4846"/>
                      <a:pt x="0" y="1080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21" tIns="19021" rIns="19021" bIns="19021" anchor="ctr"/>
              <a:lstStyle/>
              <a:p>
                <a:pPr algn="ctr" defTabSz="227965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87" name="AutoShape 41"/>
              <p:cNvSpPr/>
              <p:nvPr/>
            </p:nvSpPr>
            <p:spPr bwMode="auto">
              <a:xfrm>
                <a:off x="7449460" y="4293715"/>
                <a:ext cx="29369" cy="28575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21599"/>
                    </a:moveTo>
                    <a:cubicBezTo>
                      <a:pt x="16758" y="21599"/>
                      <a:pt x="21600" y="16769"/>
                      <a:pt x="21600" y="10800"/>
                    </a:cubicBezTo>
                    <a:cubicBezTo>
                      <a:pt x="21600" y="4830"/>
                      <a:pt x="16758" y="0"/>
                      <a:pt x="10800" y="0"/>
                    </a:cubicBezTo>
                    <a:cubicBezTo>
                      <a:pt x="4841" y="0"/>
                      <a:pt x="0" y="4830"/>
                      <a:pt x="0" y="10800"/>
                    </a:cubicBezTo>
                    <a:cubicBezTo>
                      <a:pt x="0" y="16769"/>
                      <a:pt x="4841" y="21599"/>
                      <a:pt x="10800" y="21599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21" tIns="19021" rIns="19021" bIns="19021" anchor="ctr"/>
              <a:lstStyle/>
              <a:p>
                <a:pPr algn="ctr" defTabSz="227965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88" name="AutoShape 42"/>
              <p:cNvSpPr/>
              <p:nvPr/>
            </p:nvSpPr>
            <p:spPr bwMode="auto">
              <a:xfrm>
                <a:off x="7682029" y="4075434"/>
                <a:ext cx="28575" cy="29369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0"/>
                    </a:moveTo>
                    <a:cubicBezTo>
                      <a:pt x="4841" y="0"/>
                      <a:pt x="0" y="4830"/>
                      <a:pt x="0" y="10800"/>
                    </a:cubicBezTo>
                    <a:cubicBezTo>
                      <a:pt x="0" y="16769"/>
                      <a:pt x="4841" y="21599"/>
                      <a:pt x="10800" y="21599"/>
                    </a:cubicBezTo>
                    <a:cubicBezTo>
                      <a:pt x="16758" y="21599"/>
                      <a:pt x="21600" y="16769"/>
                      <a:pt x="21600" y="10800"/>
                    </a:cubicBezTo>
                    <a:cubicBezTo>
                      <a:pt x="21600" y="4830"/>
                      <a:pt x="16758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21" tIns="19021" rIns="19021" bIns="19021" anchor="ctr"/>
              <a:lstStyle/>
              <a:p>
                <a:pPr algn="ctr" defTabSz="227965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</p:grpSp>
      </p:grpSp>
      <p:grpSp>
        <p:nvGrpSpPr>
          <p:cNvPr id="6" name="Group 5"/>
          <p:cNvGrpSpPr/>
          <p:nvPr/>
        </p:nvGrpSpPr>
        <p:grpSpPr>
          <a:xfrm>
            <a:off x="8433889" y="1868958"/>
            <a:ext cx="3108542" cy="1345147"/>
            <a:chOff x="13479141" y="2990333"/>
            <a:chExt cx="4973667" cy="2152234"/>
          </a:xfrm>
        </p:grpSpPr>
        <p:sp>
          <p:nvSpPr>
            <p:cNvPr id="69" name="Rectangle 68"/>
            <p:cNvSpPr/>
            <p:nvPr/>
          </p:nvSpPr>
          <p:spPr>
            <a:xfrm>
              <a:off x="13563938" y="2990333"/>
              <a:ext cx="4177065" cy="630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750" spc="188" dirty="0">
                  <a:gradFill>
                    <a:gsLst>
                      <a:gs pos="0">
                        <a:schemeClr val="accent2"/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2700000" scaled="0"/>
                  </a:gradFill>
                  <a:latin typeface="Walkway Black" panose="00000400000000000000" pitchFamily="2" charset="0"/>
                  <a:cs typeface="Segoe UI" panose="020B0502040204020203" pitchFamily="34" charset="0"/>
                </a:rPr>
                <a:t>Your Text Here</a:t>
              </a:r>
            </a:p>
          </p:txBody>
        </p:sp>
        <p:sp>
          <p:nvSpPr>
            <p:cNvPr id="89" name="Rectangle 88"/>
            <p:cNvSpPr/>
            <p:nvPr/>
          </p:nvSpPr>
          <p:spPr>
            <a:xfrm>
              <a:off x="13479141" y="3696017"/>
              <a:ext cx="4973667" cy="1446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12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soul, like these sweet mornings of spring which I enjoy with my whole heart. I am alone, and feel the charm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683335" y="3681675"/>
            <a:ext cx="3108542" cy="1345147"/>
            <a:chOff x="10678254" y="5890681"/>
            <a:chExt cx="4973667" cy="2152234"/>
          </a:xfrm>
        </p:grpSpPr>
        <p:sp>
          <p:nvSpPr>
            <p:cNvPr id="76" name="Rectangle 75"/>
            <p:cNvSpPr/>
            <p:nvPr/>
          </p:nvSpPr>
          <p:spPr>
            <a:xfrm>
              <a:off x="10678254" y="5890681"/>
              <a:ext cx="4177065" cy="630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750" spc="188" dirty="0">
                  <a:gradFill>
                    <a:gsLst>
                      <a:gs pos="0">
                        <a:schemeClr val="accent2"/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2700000" scaled="0"/>
                  </a:gradFill>
                  <a:latin typeface="Walkway Black" panose="00000400000000000000" pitchFamily="2" charset="0"/>
                  <a:cs typeface="Segoe UI" panose="020B0502040204020203" pitchFamily="34" charset="0"/>
                </a:rPr>
                <a:t>Your Text Here</a:t>
              </a:r>
            </a:p>
          </p:txBody>
        </p:sp>
        <p:sp>
          <p:nvSpPr>
            <p:cNvPr id="90" name="Rectangle 89"/>
            <p:cNvSpPr/>
            <p:nvPr/>
          </p:nvSpPr>
          <p:spPr>
            <a:xfrm>
              <a:off x="10678254" y="6596365"/>
              <a:ext cx="4973667" cy="1446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12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soul, like these sweet mornings of spring which I enjoy with my whole heart. I am alone, and feel the charm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823104" y="3864528"/>
            <a:ext cx="1610638" cy="968426"/>
            <a:chOff x="2901885" y="6183245"/>
            <a:chExt cx="2577021" cy="1549482"/>
          </a:xfrm>
        </p:grpSpPr>
        <p:grpSp>
          <p:nvGrpSpPr>
            <p:cNvPr id="52" name="Group 51"/>
            <p:cNvGrpSpPr/>
            <p:nvPr/>
          </p:nvGrpSpPr>
          <p:grpSpPr>
            <a:xfrm>
              <a:off x="2901885" y="6183245"/>
              <a:ext cx="2577021" cy="1549482"/>
              <a:chOff x="7535520" y="4476420"/>
              <a:chExt cx="1954471" cy="1175162"/>
            </a:xfrm>
            <a:gradFill>
              <a:gsLst>
                <a:gs pos="0">
                  <a:schemeClr val="accent2"/>
                </a:gs>
                <a:gs pos="100000">
                  <a:schemeClr val="accent2">
                    <a:lumMod val="75000"/>
                  </a:schemeClr>
                </a:gs>
              </a:gsLst>
              <a:lin ang="2700000" scaled="0"/>
            </a:gradFill>
            <a:effectLst>
              <a:outerShdw blurRad="1270000" dist="609600" dir="8100000" sx="80000" sy="8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53" name="Arrow: Right 52"/>
              <p:cNvSpPr/>
              <p:nvPr/>
            </p:nvSpPr>
            <p:spPr>
              <a:xfrm>
                <a:off x="7973775" y="4476420"/>
                <a:ext cx="1516216" cy="1175162"/>
              </a:xfrm>
              <a:prstGeom prst="rightArrow">
                <a:avLst>
                  <a:gd name="adj1" fmla="val 74535"/>
                  <a:gd name="adj2" fmla="val 4214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125"/>
              </a:p>
            </p:txBody>
          </p:sp>
          <p:sp>
            <p:nvSpPr>
              <p:cNvPr id="54" name="Rectangle: Rounded Corners 53"/>
              <p:cNvSpPr/>
              <p:nvPr/>
            </p:nvSpPr>
            <p:spPr>
              <a:xfrm>
                <a:off x="7535520" y="4624388"/>
                <a:ext cx="1140745" cy="873918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125"/>
              </a:p>
            </p:txBody>
          </p:sp>
        </p:grpSp>
        <p:sp>
          <p:nvSpPr>
            <p:cNvPr id="91" name="Rectangle 90"/>
            <p:cNvSpPr/>
            <p:nvPr/>
          </p:nvSpPr>
          <p:spPr>
            <a:xfrm>
              <a:off x="3301661" y="6556047"/>
              <a:ext cx="1533360" cy="7682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2250" b="1" spc="188" dirty="0">
                  <a:solidFill>
                    <a:schemeClr val="bg1"/>
                  </a:solidFill>
                  <a:latin typeface="Walkway Black" panose="00000400000000000000" pitchFamily="2" charset="0"/>
                  <a:cs typeface="Segoe UI Light" panose="020B0502040204020203" pitchFamily="34" charset="0"/>
                </a:rPr>
                <a:t>60%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3609082" y="2063315"/>
            <a:ext cx="1610638" cy="968426"/>
            <a:chOff x="5759449" y="3301303"/>
            <a:chExt cx="2577021" cy="1549482"/>
          </a:xfrm>
        </p:grpSpPr>
        <p:grpSp>
          <p:nvGrpSpPr>
            <p:cNvPr id="49" name="Group 48"/>
            <p:cNvGrpSpPr/>
            <p:nvPr/>
          </p:nvGrpSpPr>
          <p:grpSpPr>
            <a:xfrm>
              <a:off x="5759449" y="3301303"/>
              <a:ext cx="2577021" cy="1549482"/>
              <a:chOff x="7535520" y="4476420"/>
              <a:chExt cx="1954471" cy="1175162"/>
            </a:xfrm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2700000" scaled="0"/>
            </a:gradFill>
            <a:effectLst>
              <a:outerShdw blurRad="1270000" dist="609600" dir="8100000" sx="80000" sy="8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50" name="Arrow: Right 49"/>
              <p:cNvSpPr/>
              <p:nvPr/>
            </p:nvSpPr>
            <p:spPr>
              <a:xfrm>
                <a:off x="7973775" y="4476420"/>
                <a:ext cx="1516216" cy="1175162"/>
              </a:xfrm>
              <a:prstGeom prst="rightArrow">
                <a:avLst>
                  <a:gd name="adj1" fmla="val 74535"/>
                  <a:gd name="adj2" fmla="val 4214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125"/>
              </a:p>
            </p:txBody>
          </p:sp>
          <p:sp>
            <p:nvSpPr>
              <p:cNvPr id="51" name="Rectangle: Rounded Corners 50"/>
              <p:cNvSpPr/>
              <p:nvPr/>
            </p:nvSpPr>
            <p:spPr>
              <a:xfrm>
                <a:off x="7535520" y="4624388"/>
                <a:ext cx="1140745" cy="873918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125"/>
              </a:p>
            </p:txBody>
          </p:sp>
        </p:grpSp>
        <p:sp>
          <p:nvSpPr>
            <p:cNvPr id="92" name="Rectangle 91"/>
            <p:cNvSpPr/>
            <p:nvPr/>
          </p:nvSpPr>
          <p:spPr>
            <a:xfrm>
              <a:off x="6108660" y="3649857"/>
              <a:ext cx="1533360" cy="7682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2250" b="1" spc="188" dirty="0">
                  <a:solidFill>
                    <a:schemeClr val="bg1"/>
                  </a:solidFill>
                  <a:latin typeface="Walkway Black" panose="00000400000000000000" pitchFamily="2" charset="0"/>
                  <a:cs typeface="Segoe UI Light" panose="020B0502040204020203" pitchFamily="34" charset="0"/>
                </a:rPr>
                <a:t>75%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ll/>
      </p:transition>
    </mc:Choice>
    <mc:Fallback xmlns="">
      <p:transition spd="slow" advClick="0" advTm="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2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9" presetClass="entr" presetSubtype="0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2" decel="10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9425" y="2255921"/>
            <a:ext cx="6294438" cy="2255921"/>
            <a:chOff x="0" y="3609474"/>
            <a:chExt cx="10071100" cy="3609474"/>
          </a:xfrm>
          <a:gradFill>
            <a:gsLst>
              <a:gs pos="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2700000" scaled="0"/>
          </a:gradFill>
        </p:grpSpPr>
        <p:sp>
          <p:nvSpPr>
            <p:cNvPr id="7" name="Rectangle 6"/>
            <p:cNvSpPr/>
            <p:nvPr/>
          </p:nvSpPr>
          <p:spPr>
            <a:xfrm>
              <a:off x="0" y="3609474"/>
              <a:ext cx="9738519" cy="360947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/>
            </a:p>
          </p:txBody>
        </p:sp>
        <p:sp>
          <p:nvSpPr>
            <p:cNvPr id="11" name="Isosceles Triangle 10"/>
            <p:cNvSpPr/>
            <p:nvPr/>
          </p:nvSpPr>
          <p:spPr>
            <a:xfrm rot="5400000">
              <a:off x="9607937" y="5247920"/>
              <a:ext cx="593743" cy="33258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888137" y="0"/>
            <a:ext cx="6294438" cy="2255921"/>
            <a:chOff x="9405938" y="0"/>
            <a:chExt cx="10071100" cy="3609474"/>
          </a:xfr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</p:grpSpPr>
        <p:sp>
          <p:nvSpPr>
            <p:cNvPr id="4" name="Rectangle 3"/>
            <p:cNvSpPr/>
            <p:nvPr/>
          </p:nvSpPr>
          <p:spPr>
            <a:xfrm>
              <a:off x="9738519" y="0"/>
              <a:ext cx="9738519" cy="360947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/>
            </a:p>
          </p:txBody>
        </p:sp>
        <p:sp>
          <p:nvSpPr>
            <p:cNvPr id="12" name="Isosceles Triangle 11"/>
            <p:cNvSpPr/>
            <p:nvPr/>
          </p:nvSpPr>
          <p:spPr>
            <a:xfrm rot="16200000" flipH="1">
              <a:off x="9275357" y="1638447"/>
              <a:ext cx="593743" cy="33258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/>
            </a:p>
          </p:txBody>
        </p:sp>
      </p:grpSp>
      <p:grpSp>
        <p:nvGrpSpPr>
          <p:cNvPr id="20" name="Group 19"/>
          <p:cNvGrpSpPr/>
          <p:nvPr/>
        </p:nvGrpSpPr>
        <p:grpSpPr>
          <a:xfrm flipH="1">
            <a:off x="469179" y="2571361"/>
            <a:ext cx="5114119" cy="1631006"/>
            <a:chOff x="1014164" y="4554641"/>
            <a:chExt cx="8182590" cy="2609609"/>
          </a:xfrm>
        </p:grpSpPr>
        <p:sp>
          <p:nvSpPr>
            <p:cNvPr id="21" name="Rectangle 20"/>
            <p:cNvSpPr/>
            <p:nvPr/>
          </p:nvSpPr>
          <p:spPr>
            <a:xfrm>
              <a:off x="1014166" y="4554641"/>
              <a:ext cx="4619720" cy="8863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1500" spc="375" dirty="0">
                  <a:solidFill>
                    <a:schemeClr val="bg1"/>
                  </a:solidFill>
                  <a:latin typeface="Walkway Bold" panose="00000400000000000000" pitchFamily="2" charset="0"/>
                  <a:cs typeface="Segoe UI" panose="020B0502040204020203" pitchFamily="34" charset="0"/>
                </a:rPr>
                <a:t>THE </a:t>
              </a:r>
              <a:r>
                <a:rPr lang="en-US" sz="1500" spc="375" dirty="0">
                  <a:solidFill>
                    <a:schemeClr val="bg1"/>
                  </a:solidFill>
                  <a:latin typeface="Walkway Black" panose="00000400000000000000" pitchFamily="2" charset="0"/>
                  <a:cs typeface="Segoe UI" panose="020B0502040204020203" pitchFamily="34" charset="0"/>
                </a:rPr>
                <a:t>BUSINESS</a:t>
              </a:r>
            </a:p>
            <a:p>
              <a:pPr algn="r"/>
              <a:r>
                <a:rPr lang="en-US" sz="1500" spc="375" dirty="0">
                  <a:solidFill>
                    <a:schemeClr val="bg1"/>
                  </a:solidFill>
                  <a:latin typeface="Walkway Black" panose="00000400000000000000" pitchFamily="2" charset="0"/>
                  <a:cs typeface="Segoe UI" panose="020B0502040204020203" pitchFamily="34" charset="0"/>
                </a:rPr>
                <a:t>CONCEPT </a:t>
              </a:r>
              <a:r>
                <a:rPr lang="en-US" sz="1500" spc="375" dirty="0">
                  <a:solidFill>
                    <a:schemeClr val="bg1"/>
                  </a:solidFill>
                  <a:latin typeface="Walkway Bold" panose="00000400000000000000" pitchFamily="2" charset="0"/>
                  <a:cs typeface="Segoe UI" panose="020B0502040204020203" pitchFamily="34" charset="0"/>
                </a:rPr>
                <a:t>TWO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014164" y="5585049"/>
              <a:ext cx="8182590" cy="157920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sz="1000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soul, like these sweet mornings of spring which I enjoy with my whole heart. I am alone, and feel the charm of existence in this spot, which was created for the bliss of souls like mine. I am so happy, my dear friend, so absorbed in the exquisite sense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608703" y="315440"/>
            <a:ext cx="5114119" cy="1631006"/>
            <a:chOff x="1014164" y="4554641"/>
            <a:chExt cx="8182590" cy="2609609"/>
          </a:xfrm>
        </p:grpSpPr>
        <p:sp>
          <p:nvSpPr>
            <p:cNvPr id="25" name="Rectangle 24"/>
            <p:cNvSpPr/>
            <p:nvPr/>
          </p:nvSpPr>
          <p:spPr>
            <a:xfrm>
              <a:off x="1014166" y="4554641"/>
              <a:ext cx="4619720" cy="8863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500" spc="375" dirty="0">
                  <a:solidFill>
                    <a:schemeClr val="bg1"/>
                  </a:solidFill>
                  <a:latin typeface="Walkway Bold" panose="00000400000000000000" pitchFamily="2" charset="0"/>
                  <a:cs typeface="Segoe UI" panose="020B0502040204020203" pitchFamily="34" charset="0"/>
                </a:rPr>
                <a:t>THE </a:t>
              </a:r>
              <a:r>
                <a:rPr lang="en-US" sz="1500" spc="375" dirty="0">
                  <a:solidFill>
                    <a:schemeClr val="bg1"/>
                  </a:solidFill>
                  <a:latin typeface="Walkway Black" panose="00000400000000000000" pitchFamily="2" charset="0"/>
                  <a:cs typeface="Segoe UI" panose="020B0502040204020203" pitchFamily="34" charset="0"/>
                </a:rPr>
                <a:t>BUSINESS</a:t>
              </a:r>
            </a:p>
            <a:p>
              <a:r>
                <a:rPr lang="en-US" sz="1500" spc="375" dirty="0">
                  <a:solidFill>
                    <a:schemeClr val="bg1"/>
                  </a:solidFill>
                  <a:latin typeface="Walkway Black" panose="00000400000000000000" pitchFamily="2" charset="0"/>
                  <a:cs typeface="Segoe UI" panose="020B0502040204020203" pitchFamily="34" charset="0"/>
                </a:rPr>
                <a:t>CONCEPT </a:t>
              </a:r>
              <a:r>
                <a:rPr lang="en-US" sz="1500" spc="375" dirty="0">
                  <a:solidFill>
                    <a:schemeClr val="bg1"/>
                  </a:solidFill>
                  <a:latin typeface="Walkway Bold" panose="00000400000000000000" pitchFamily="2" charset="0"/>
                  <a:cs typeface="Segoe UI" panose="020B0502040204020203" pitchFamily="34" charset="0"/>
                </a:rPr>
                <a:t>ONE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014164" y="5585049"/>
              <a:ext cx="8182590" cy="157920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000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soul, like these sweet mornings of spring which I enjoy with my whole heart. I am alone, and feel the charm of existence in this spot, which was created for the bliss of souls like mine. I am so happy, my dear friend, so absorbed in the exquisite sense</a:t>
              </a:r>
            </a:p>
          </p:txBody>
        </p:sp>
      </p:grpSp>
      <p:sp>
        <p:nvSpPr>
          <p:cNvPr id="30" name="Rectangle 29"/>
          <p:cNvSpPr/>
          <p:nvPr/>
        </p:nvSpPr>
        <p:spPr>
          <a:xfrm>
            <a:off x="3460176" y="4861201"/>
            <a:ext cx="52716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spc="375" dirty="0">
                <a:solidFill>
                  <a:schemeClr val="tx1">
                    <a:lumMod val="65000"/>
                    <a:lumOff val="35000"/>
                  </a:schemeClr>
                </a:solidFill>
                <a:latin typeface="Walkway Bold" panose="00000400000000000000" pitchFamily="2" charset="0"/>
                <a:cs typeface="Segoe UI" panose="020B0502040204020203" pitchFamily="34" charset="0"/>
              </a:rPr>
              <a:t>THE </a:t>
            </a:r>
            <a:r>
              <a:rPr lang="en-US" sz="3000" spc="375" dirty="0"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2700000" scaled="0"/>
                </a:gradFill>
                <a:latin typeface="Walkway Black" panose="00000400000000000000" pitchFamily="2" charset="0"/>
                <a:cs typeface="Segoe UI" panose="020B0502040204020203" pitchFamily="34" charset="0"/>
              </a:rPr>
              <a:t>BUSINESS STRATEGY </a:t>
            </a:r>
            <a:r>
              <a:rPr lang="en-US" sz="3000" spc="375" dirty="0">
                <a:solidFill>
                  <a:schemeClr val="tx1">
                    <a:lumMod val="65000"/>
                    <a:lumOff val="35000"/>
                  </a:schemeClr>
                </a:solidFill>
                <a:latin typeface="Walkway Bold" panose="00000400000000000000" pitchFamily="2" charset="0"/>
                <a:cs typeface="Segoe UI" panose="020B0502040204020203" pitchFamily="34" charset="0"/>
              </a:rPr>
              <a:t>ANALYTICS</a:t>
            </a:r>
            <a:endParaRPr lang="en-US" sz="3000" spc="375" dirty="0">
              <a:gradFill>
                <a:gsLst>
                  <a:gs pos="0">
                    <a:schemeClr val="accent1"/>
                  </a:gs>
                  <a:gs pos="100000">
                    <a:schemeClr val="accent1">
                      <a:lumMod val="75000"/>
                    </a:schemeClr>
                  </a:gs>
                </a:gsLst>
                <a:lin ang="2700000" scaled="0"/>
              </a:gradFill>
              <a:latin typeface="Walkway Bold" panose="00000400000000000000" pitchFamily="2" charset="0"/>
              <a:cs typeface="Segoe UI" panose="020B0502040204020203" pitchFamily="34" charset="0"/>
            </a:endParaRPr>
          </a:p>
        </p:txBody>
      </p:sp>
      <p:pic>
        <p:nvPicPr>
          <p:cNvPr id="9" name="图片占位符 8"/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/>
          <a:stretch>
            <a:fillRect/>
          </a:stretch>
        </p:blipFill>
        <p:spPr>
          <a:xfrm flipH="1">
            <a:off x="-1" y="0"/>
            <a:ext cx="6096001" cy="2255921"/>
          </a:xfrm>
        </p:spPr>
      </p:pic>
      <p:pic>
        <p:nvPicPr>
          <p:cNvPr id="5" name="图片占位符 4"/>
          <p:cNvPicPr>
            <a:picLocks noGrp="1" noChangeAspect="1"/>
          </p:cNvPicPr>
          <p:nvPr>
            <p:ph type="pic" sz="quarter" idx="11"/>
          </p:nvPr>
        </p:nvPicPr>
        <p:blipFill>
          <a:blip r:embed="rId5"/>
          <a:srcRect/>
          <a:stretch>
            <a:fillRect/>
          </a:stretch>
        </p:blipFill>
        <p:spPr>
          <a:xfrm flipH="1">
            <a:off x="6096000" y="2255921"/>
            <a:ext cx="6096000" cy="2255921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占位符 5"/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/>
          <a:stretch>
            <a:fillRect/>
          </a:stretch>
        </p:blipFill>
        <p:spPr/>
      </p:pic>
      <p:sp>
        <p:nvSpPr>
          <p:cNvPr id="4" name="Rectangle 3"/>
          <p:cNvSpPr/>
          <p:nvPr/>
        </p:nvSpPr>
        <p:spPr>
          <a:xfrm>
            <a:off x="9426" y="4017905"/>
            <a:ext cx="12173149" cy="2840095"/>
          </a:xfrm>
          <a:prstGeom prst="rect">
            <a:avLst/>
          </a:prstGeom>
          <a:gradFill flip="none" rotWithShape="1">
            <a:gsLst>
              <a:gs pos="100000">
                <a:srgbClr val="212837">
                  <a:alpha val="70000"/>
                </a:srgbClr>
              </a:gs>
              <a:gs pos="0">
                <a:srgbClr val="212837">
                  <a:alpha val="7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sp>
        <p:nvSpPr>
          <p:cNvPr id="5" name="Rectangle 4"/>
          <p:cNvSpPr/>
          <p:nvPr/>
        </p:nvSpPr>
        <p:spPr>
          <a:xfrm>
            <a:off x="9426" y="3226210"/>
            <a:ext cx="12173149" cy="791696"/>
          </a:xfrm>
          <a:prstGeom prst="rect">
            <a:avLst/>
          </a:prstGeom>
          <a:gradFill>
            <a:gsLst>
              <a:gs pos="0">
                <a:schemeClr val="accent3"/>
              </a:gs>
              <a:gs pos="100000">
                <a:schemeClr val="accent3">
                  <a:lumMod val="7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grpSp>
        <p:nvGrpSpPr>
          <p:cNvPr id="19" name="Group 18"/>
          <p:cNvGrpSpPr/>
          <p:nvPr/>
        </p:nvGrpSpPr>
        <p:grpSpPr>
          <a:xfrm>
            <a:off x="2132140" y="994453"/>
            <a:ext cx="7927720" cy="1238161"/>
            <a:chOff x="2675634" y="2393153"/>
            <a:chExt cx="12684352" cy="1981058"/>
          </a:xfrm>
        </p:grpSpPr>
        <p:sp>
          <p:nvSpPr>
            <p:cNvPr id="17" name="Rectangle 16"/>
            <p:cNvSpPr/>
            <p:nvPr/>
          </p:nvSpPr>
          <p:spPr>
            <a:xfrm>
              <a:off x="2675634" y="2393153"/>
              <a:ext cx="12684352" cy="13295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800" spc="37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Walkway Bold" panose="00000400000000000000" pitchFamily="2" charset="0"/>
                  <a:cs typeface="Segoe UI" panose="020B0502040204020203" pitchFamily="34" charset="0"/>
                </a:rPr>
                <a:t>CONTENTS</a:t>
              </a:r>
              <a:endParaRPr lang="en-US" sz="4800" spc="375" dirty="0"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2700000" scaled="0"/>
                </a:gradFill>
                <a:latin typeface="Walkway Bold" panose="00000400000000000000" pitchFamily="2" charset="0"/>
                <a:cs typeface="Segoe UI" panose="020B0502040204020203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8792419" y="4290171"/>
              <a:ext cx="450781" cy="84040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/>
            </a:p>
          </p:txBody>
        </p:sp>
      </p:grpSp>
      <p:sp>
        <p:nvSpPr>
          <p:cNvPr id="24" name="Rectangle 23"/>
          <p:cNvSpPr/>
          <p:nvPr/>
        </p:nvSpPr>
        <p:spPr>
          <a:xfrm>
            <a:off x="9426" y="6227885"/>
            <a:ext cx="12173149" cy="630116"/>
          </a:xfrm>
          <a:prstGeom prst="rect">
            <a:avLst/>
          </a:prstGeom>
          <a:solidFill>
            <a:srgbClr val="F8F8F8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grpSp>
        <p:nvGrpSpPr>
          <p:cNvPr id="25" name="Group 24"/>
          <p:cNvGrpSpPr/>
          <p:nvPr/>
        </p:nvGrpSpPr>
        <p:grpSpPr>
          <a:xfrm>
            <a:off x="10699111" y="6445854"/>
            <a:ext cx="1148104" cy="194176"/>
            <a:chOff x="11556938" y="7296986"/>
            <a:chExt cx="2013012" cy="340456"/>
          </a:xfrm>
        </p:grpSpPr>
        <p:grpSp>
          <p:nvGrpSpPr>
            <p:cNvPr id="26" name="Group 25"/>
            <p:cNvGrpSpPr/>
            <p:nvPr/>
          </p:nvGrpSpPr>
          <p:grpSpPr>
            <a:xfrm>
              <a:off x="12114457" y="7296986"/>
              <a:ext cx="340456" cy="340456"/>
              <a:chOff x="12097470" y="7200012"/>
              <a:chExt cx="495300" cy="495300"/>
            </a:xfrm>
          </p:grpSpPr>
          <p:sp>
            <p:nvSpPr>
              <p:cNvPr id="40" name="Freeform 85"/>
              <p:cNvSpPr>
                <a:spLocks noChangeArrowheads="1"/>
              </p:cNvSpPr>
              <p:nvPr userDrawn="1"/>
            </p:nvSpPr>
            <p:spPr bwMode="auto">
              <a:xfrm>
                <a:off x="12232137" y="7356848"/>
                <a:ext cx="225966" cy="181629"/>
              </a:xfrm>
              <a:custGeom>
                <a:avLst/>
                <a:gdLst>
                  <a:gd name="T0" fmla="*/ 250282 w 462"/>
                  <a:gd name="T1" fmla="*/ 24258 h 374"/>
                  <a:gd name="T2" fmla="*/ 250282 w 462"/>
                  <a:gd name="T3" fmla="*/ 24258 h 374"/>
                  <a:gd name="T4" fmla="*/ 221508 w 462"/>
                  <a:gd name="T5" fmla="*/ 33962 h 374"/>
                  <a:gd name="T6" fmla="*/ 240510 w 462"/>
                  <a:gd name="T7" fmla="*/ 5391 h 374"/>
                  <a:gd name="T8" fmla="*/ 211192 w 462"/>
                  <a:gd name="T9" fmla="*/ 19407 h 374"/>
                  <a:gd name="T10" fmla="*/ 173189 w 462"/>
                  <a:gd name="T11" fmla="*/ 0 h 374"/>
                  <a:gd name="T12" fmla="*/ 119983 w 462"/>
                  <a:gd name="T13" fmla="*/ 52829 h 374"/>
                  <a:gd name="T14" fmla="*/ 124870 w 462"/>
                  <a:gd name="T15" fmla="*/ 62532 h 374"/>
                  <a:gd name="T16" fmla="*/ 19002 w 462"/>
                  <a:gd name="T17" fmla="*/ 10242 h 374"/>
                  <a:gd name="T18" fmla="*/ 9229 w 462"/>
                  <a:gd name="T19" fmla="*/ 38813 h 374"/>
                  <a:gd name="T20" fmla="*/ 33118 w 462"/>
                  <a:gd name="T21" fmla="*/ 81400 h 374"/>
                  <a:gd name="T22" fmla="*/ 9229 w 462"/>
                  <a:gd name="T23" fmla="*/ 72236 h 374"/>
                  <a:gd name="T24" fmla="*/ 9229 w 462"/>
                  <a:gd name="T25" fmla="*/ 72236 h 374"/>
                  <a:gd name="T26" fmla="*/ 53205 w 462"/>
                  <a:gd name="T27" fmla="*/ 124526 h 374"/>
                  <a:gd name="T28" fmla="*/ 38004 w 462"/>
                  <a:gd name="T29" fmla="*/ 124526 h 374"/>
                  <a:gd name="T30" fmla="*/ 28774 w 462"/>
                  <a:gd name="T31" fmla="*/ 124526 h 374"/>
                  <a:gd name="T32" fmla="*/ 77093 w 462"/>
                  <a:gd name="T33" fmla="*/ 158487 h 374"/>
                  <a:gd name="T34" fmla="*/ 14116 w 462"/>
                  <a:gd name="T35" fmla="*/ 182206 h 374"/>
                  <a:gd name="T36" fmla="*/ 0 w 462"/>
                  <a:gd name="T37" fmla="*/ 182206 h 374"/>
                  <a:gd name="T38" fmla="*/ 77093 w 462"/>
                  <a:gd name="T39" fmla="*/ 201074 h 374"/>
                  <a:gd name="T40" fmla="*/ 221508 w 462"/>
                  <a:gd name="T41" fmla="*/ 57681 h 374"/>
                  <a:gd name="T42" fmla="*/ 221508 w 462"/>
                  <a:gd name="T43" fmla="*/ 52829 h 374"/>
                  <a:gd name="T44" fmla="*/ 250282 w 462"/>
                  <a:gd name="T45" fmla="*/ 24258 h 374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462" h="374">
                    <a:moveTo>
                      <a:pt x="461" y="45"/>
                    </a:moveTo>
                    <a:lnTo>
                      <a:pt x="461" y="45"/>
                    </a:lnTo>
                    <a:cubicBezTo>
                      <a:pt x="443" y="54"/>
                      <a:pt x="425" y="63"/>
                      <a:pt x="408" y="63"/>
                    </a:cubicBezTo>
                    <a:cubicBezTo>
                      <a:pt x="425" y="54"/>
                      <a:pt x="443" y="36"/>
                      <a:pt x="443" y="10"/>
                    </a:cubicBezTo>
                    <a:cubicBezTo>
                      <a:pt x="425" y="19"/>
                      <a:pt x="408" y="27"/>
                      <a:pt x="389" y="36"/>
                    </a:cubicBezTo>
                    <a:cubicBezTo>
                      <a:pt x="372" y="19"/>
                      <a:pt x="345" y="0"/>
                      <a:pt x="319" y="0"/>
                    </a:cubicBezTo>
                    <a:cubicBezTo>
                      <a:pt x="265" y="0"/>
                      <a:pt x="221" y="45"/>
                      <a:pt x="221" y="98"/>
                    </a:cubicBezTo>
                    <a:cubicBezTo>
                      <a:pt x="221" y="107"/>
                      <a:pt x="221" y="116"/>
                      <a:pt x="230" y="116"/>
                    </a:cubicBezTo>
                    <a:cubicBezTo>
                      <a:pt x="151" y="116"/>
                      <a:pt x="79" y="81"/>
                      <a:pt x="35" y="19"/>
                    </a:cubicBezTo>
                    <a:cubicBezTo>
                      <a:pt x="26" y="36"/>
                      <a:pt x="17" y="54"/>
                      <a:pt x="17" y="72"/>
                    </a:cubicBezTo>
                    <a:cubicBezTo>
                      <a:pt x="17" y="98"/>
                      <a:pt x="35" y="134"/>
                      <a:pt x="61" y="151"/>
                    </a:cubicBezTo>
                    <a:cubicBezTo>
                      <a:pt x="44" y="143"/>
                      <a:pt x="35" y="143"/>
                      <a:pt x="17" y="134"/>
                    </a:cubicBezTo>
                    <a:cubicBezTo>
                      <a:pt x="17" y="178"/>
                      <a:pt x="53" y="222"/>
                      <a:pt x="98" y="231"/>
                    </a:cubicBezTo>
                    <a:cubicBezTo>
                      <a:pt x="89" y="231"/>
                      <a:pt x="79" y="231"/>
                      <a:pt x="70" y="231"/>
                    </a:cubicBezTo>
                    <a:cubicBezTo>
                      <a:pt x="61" y="231"/>
                      <a:pt x="61" y="231"/>
                      <a:pt x="53" y="231"/>
                    </a:cubicBezTo>
                    <a:cubicBezTo>
                      <a:pt x="61" y="266"/>
                      <a:pt x="98" y="294"/>
                      <a:pt x="142" y="294"/>
                    </a:cubicBezTo>
                    <a:cubicBezTo>
                      <a:pt x="106" y="319"/>
                      <a:pt x="70" y="338"/>
                      <a:pt x="26" y="338"/>
                    </a:cubicBezTo>
                    <a:cubicBezTo>
                      <a:pt x="17" y="338"/>
                      <a:pt x="8" y="338"/>
                      <a:pt x="0" y="338"/>
                    </a:cubicBezTo>
                    <a:cubicBezTo>
                      <a:pt x="44" y="364"/>
                      <a:pt x="89" y="373"/>
                      <a:pt x="142" y="373"/>
                    </a:cubicBezTo>
                    <a:cubicBezTo>
                      <a:pt x="319" y="373"/>
                      <a:pt x="408" y="231"/>
                      <a:pt x="408" y="107"/>
                    </a:cubicBezTo>
                    <a:lnTo>
                      <a:pt x="408" y="98"/>
                    </a:lnTo>
                    <a:cubicBezTo>
                      <a:pt x="434" y="81"/>
                      <a:pt x="443" y="72"/>
                      <a:pt x="461" y="45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p:spPr>
            <p:txBody>
              <a:bodyPr wrap="none" lIns="21431" tIns="10716" rIns="21431" bIns="10716" anchor="ctr"/>
              <a:lstStyle/>
              <a:p>
                <a:endParaRPr lang="en-US" sz="1125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12097470" y="7200012"/>
                <a:ext cx="495300" cy="4953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  <a:alpha val="28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125"/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12671975" y="7296986"/>
              <a:ext cx="340456" cy="340456"/>
              <a:chOff x="12898290" y="7257882"/>
              <a:chExt cx="379560" cy="379560"/>
            </a:xfrm>
          </p:grpSpPr>
          <p:sp>
            <p:nvSpPr>
              <p:cNvPr id="38" name="Freeform 75"/>
              <p:cNvSpPr>
                <a:spLocks noChangeArrowheads="1"/>
              </p:cNvSpPr>
              <p:nvPr userDrawn="1"/>
            </p:nvSpPr>
            <p:spPr bwMode="auto">
              <a:xfrm>
                <a:off x="13042040" y="7362177"/>
                <a:ext cx="92061" cy="170970"/>
              </a:xfrm>
              <a:custGeom>
                <a:avLst/>
                <a:gdLst>
                  <a:gd name="T0" fmla="*/ 132814 w 249"/>
                  <a:gd name="T1" fmla="*/ 43735 h 453"/>
                  <a:gd name="T2" fmla="*/ 132814 w 249"/>
                  <a:gd name="T3" fmla="*/ 43735 h 453"/>
                  <a:gd name="T4" fmla="*/ 94791 w 249"/>
                  <a:gd name="T5" fmla="*/ 43735 h 453"/>
                  <a:gd name="T6" fmla="*/ 85687 w 249"/>
                  <a:gd name="T7" fmla="*/ 58496 h 453"/>
                  <a:gd name="T8" fmla="*/ 85687 w 249"/>
                  <a:gd name="T9" fmla="*/ 87470 h 453"/>
                  <a:gd name="T10" fmla="*/ 132814 w 249"/>
                  <a:gd name="T11" fmla="*/ 87470 h 453"/>
                  <a:gd name="T12" fmla="*/ 132814 w 249"/>
                  <a:gd name="T13" fmla="*/ 126285 h 453"/>
                  <a:gd name="T14" fmla="*/ 85687 w 249"/>
                  <a:gd name="T15" fmla="*/ 126285 h 453"/>
                  <a:gd name="T16" fmla="*/ 85687 w 249"/>
                  <a:gd name="T17" fmla="*/ 247103 h 453"/>
                  <a:gd name="T18" fmla="*/ 42308 w 249"/>
                  <a:gd name="T19" fmla="*/ 247103 h 453"/>
                  <a:gd name="T20" fmla="*/ 42308 w 249"/>
                  <a:gd name="T21" fmla="*/ 126285 h 453"/>
                  <a:gd name="T22" fmla="*/ 0 w 249"/>
                  <a:gd name="T23" fmla="*/ 126285 h 453"/>
                  <a:gd name="T24" fmla="*/ 0 w 249"/>
                  <a:gd name="T25" fmla="*/ 87470 h 453"/>
                  <a:gd name="T26" fmla="*/ 42308 w 249"/>
                  <a:gd name="T27" fmla="*/ 87470 h 453"/>
                  <a:gd name="T28" fmla="*/ 42308 w 249"/>
                  <a:gd name="T29" fmla="*/ 63416 h 453"/>
                  <a:gd name="T30" fmla="*/ 94791 w 249"/>
                  <a:gd name="T31" fmla="*/ 0 h 453"/>
                  <a:gd name="T32" fmla="*/ 132814 w 249"/>
                  <a:gd name="T33" fmla="*/ 0 h 453"/>
                  <a:gd name="T34" fmla="*/ 132814 w 249"/>
                  <a:gd name="T35" fmla="*/ 43735 h 453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249" h="453">
                    <a:moveTo>
                      <a:pt x="248" y="80"/>
                    </a:moveTo>
                    <a:lnTo>
                      <a:pt x="248" y="80"/>
                    </a:lnTo>
                    <a:cubicBezTo>
                      <a:pt x="177" y="80"/>
                      <a:pt x="177" y="80"/>
                      <a:pt x="177" y="80"/>
                    </a:cubicBezTo>
                    <a:cubicBezTo>
                      <a:pt x="169" y="80"/>
                      <a:pt x="160" y="89"/>
                      <a:pt x="160" y="107"/>
                    </a:cubicBezTo>
                    <a:cubicBezTo>
                      <a:pt x="160" y="160"/>
                      <a:pt x="160" y="160"/>
                      <a:pt x="160" y="160"/>
                    </a:cubicBezTo>
                    <a:cubicBezTo>
                      <a:pt x="248" y="160"/>
                      <a:pt x="248" y="160"/>
                      <a:pt x="248" y="160"/>
                    </a:cubicBezTo>
                    <a:cubicBezTo>
                      <a:pt x="248" y="231"/>
                      <a:pt x="248" y="231"/>
                      <a:pt x="248" y="231"/>
                    </a:cubicBezTo>
                    <a:cubicBezTo>
                      <a:pt x="160" y="231"/>
                      <a:pt x="160" y="231"/>
                      <a:pt x="160" y="231"/>
                    </a:cubicBezTo>
                    <a:cubicBezTo>
                      <a:pt x="160" y="452"/>
                      <a:pt x="160" y="452"/>
                      <a:pt x="160" y="452"/>
                    </a:cubicBezTo>
                    <a:cubicBezTo>
                      <a:pt x="79" y="452"/>
                      <a:pt x="79" y="452"/>
                      <a:pt x="79" y="452"/>
                    </a:cubicBezTo>
                    <a:cubicBezTo>
                      <a:pt x="79" y="231"/>
                      <a:pt x="79" y="231"/>
                      <a:pt x="79" y="231"/>
                    </a:cubicBezTo>
                    <a:cubicBezTo>
                      <a:pt x="0" y="231"/>
                      <a:pt x="0" y="231"/>
                      <a:pt x="0" y="231"/>
                    </a:cubicBezTo>
                    <a:cubicBezTo>
                      <a:pt x="0" y="160"/>
                      <a:pt x="0" y="160"/>
                      <a:pt x="0" y="160"/>
                    </a:cubicBezTo>
                    <a:cubicBezTo>
                      <a:pt x="79" y="160"/>
                      <a:pt x="79" y="160"/>
                      <a:pt x="79" y="160"/>
                    </a:cubicBezTo>
                    <a:cubicBezTo>
                      <a:pt x="79" y="116"/>
                      <a:pt x="79" y="116"/>
                      <a:pt x="79" y="116"/>
                    </a:cubicBezTo>
                    <a:cubicBezTo>
                      <a:pt x="79" y="54"/>
                      <a:pt x="115" y="0"/>
                      <a:pt x="177" y="0"/>
                    </a:cubicBezTo>
                    <a:cubicBezTo>
                      <a:pt x="248" y="0"/>
                      <a:pt x="248" y="0"/>
                      <a:pt x="248" y="0"/>
                    </a:cubicBezTo>
                    <a:lnTo>
                      <a:pt x="248" y="80"/>
                    </a:ln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p:spPr>
            <p:txBody>
              <a:bodyPr wrap="none" lIns="21431" tIns="10716" rIns="21431" bIns="10716" anchor="ctr"/>
              <a:lstStyle/>
              <a:p>
                <a:endParaRPr lang="en-US" sz="1125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12898290" y="7257882"/>
                <a:ext cx="379560" cy="37956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  <a:alpha val="28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125"/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13229494" y="7296986"/>
              <a:ext cx="340456" cy="340456"/>
              <a:chOff x="13421600" y="7257882"/>
              <a:chExt cx="379560" cy="379560"/>
            </a:xfrm>
          </p:grpSpPr>
          <p:sp>
            <p:nvSpPr>
              <p:cNvPr id="36" name="Freeform 74"/>
              <p:cNvSpPr>
                <a:spLocks noChangeArrowheads="1"/>
              </p:cNvSpPr>
              <p:nvPr/>
            </p:nvSpPr>
            <p:spPr bwMode="auto">
              <a:xfrm>
                <a:off x="13516515" y="7354045"/>
                <a:ext cx="189730" cy="187234"/>
              </a:xfrm>
              <a:custGeom>
                <a:avLst/>
                <a:gdLst>
                  <a:gd name="T0" fmla="*/ 14641 w 445"/>
                  <a:gd name="T1" fmla="*/ 58439 h 436"/>
                  <a:gd name="T2" fmla="*/ 14641 w 445"/>
                  <a:gd name="T3" fmla="*/ 58439 h 436"/>
                  <a:gd name="T4" fmla="*/ 33619 w 445"/>
                  <a:gd name="T5" fmla="*/ 101585 h 436"/>
                  <a:gd name="T6" fmla="*/ 62901 w 445"/>
                  <a:gd name="T7" fmla="*/ 111416 h 436"/>
                  <a:gd name="T8" fmla="*/ 67781 w 445"/>
                  <a:gd name="T9" fmla="*/ 111416 h 436"/>
                  <a:gd name="T10" fmla="*/ 72661 w 445"/>
                  <a:gd name="T11" fmla="*/ 135447 h 436"/>
                  <a:gd name="T12" fmla="*/ 72661 w 445"/>
                  <a:gd name="T13" fmla="*/ 135447 h 436"/>
                  <a:gd name="T14" fmla="*/ 0 w 445"/>
                  <a:gd name="T15" fmla="*/ 188425 h 436"/>
                  <a:gd name="T16" fmla="*/ 62901 w 445"/>
                  <a:gd name="T17" fmla="*/ 237579 h 436"/>
                  <a:gd name="T18" fmla="*/ 62901 w 445"/>
                  <a:gd name="T19" fmla="*/ 237579 h 436"/>
                  <a:gd name="T20" fmla="*/ 67781 w 445"/>
                  <a:gd name="T21" fmla="*/ 237579 h 436"/>
                  <a:gd name="T22" fmla="*/ 106280 w 445"/>
                  <a:gd name="T23" fmla="*/ 227748 h 436"/>
                  <a:gd name="T24" fmla="*/ 135020 w 445"/>
                  <a:gd name="T25" fmla="*/ 174771 h 436"/>
                  <a:gd name="T26" fmla="*/ 111161 w 445"/>
                  <a:gd name="T27" fmla="*/ 125616 h 436"/>
                  <a:gd name="T28" fmla="*/ 96520 w 445"/>
                  <a:gd name="T29" fmla="*/ 111416 h 436"/>
                  <a:gd name="T30" fmla="*/ 106280 w 445"/>
                  <a:gd name="T31" fmla="*/ 96670 h 436"/>
                  <a:gd name="T32" fmla="*/ 125259 w 445"/>
                  <a:gd name="T33" fmla="*/ 53524 h 436"/>
                  <a:gd name="T34" fmla="*/ 106280 w 445"/>
                  <a:gd name="T35" fmla="*/ 9831 h 436"/>
                  <a:gd name="T36" fmla="*/ 115499 w 445"/>
                  <a:gd name="T37" fmla="*/ 9831 h 436"/>
                  <a:gd name="T38" fmla="*/ 135020 w 445"/>
                  <a:gd name="T39" fmla="*/ 0 h 436"/>
                  <a:gd name="T40" fmla="*/ 135020 w 445"/>
                  <a:gd name="T41" fmla="*/ 0 h 436"/>
                  <a:gd name="T42" fmla="*/ 77541 w 445"/>
                  <a:gd name="T43" fmla="*/ 0 h 436"/>
                  <a:gd name="T44" fmla="*/ 14641 w 445"/>
                  <a:gd name="T45" fmla="*/ 58439 h 436"/>
                  <a:gd name="T46" fmla="*/ 111161 w 445"/>
                  <a:gd name="T47" fmla="*/ 179140 h 436"/>
                  <a:gd name="T48" fmla="*/ 111161 w 445"/>
                  <a:gd name="T49" fmla="*/ 179140 h 436"/>
                  <a:gd name="T50" fmla="*/ 72661 w 445"/>
                  <a:gd name="T51" fmla="*/ 213002 h 436"/>
                  <a:gd name="T52" fmla="*/ 29281 w 445"/>
                  <a:gd name="T53" fmla="*/ 188425 h 436"/>
                  <a:gd name="T54" fmla="*/ 38500 w 445"/>
                  <a:gd name="T55" fmla="*/ 159478 h 436"/>
                  <a:gd name="T56" fmla="*/ 67781 w 445"/>
                  <a:gd name="T57" fmla="*/ 150194 h 436"/>
                  <a:gd name="T58" fmla="*/ 72661 w 445"/>
                  <a:gd name="T59" fmla="*/ 150194 h 436"/>
                  <a:gd name="T60" fmla="*/ 111161 w 445"/>
                  <a:gd name="T61" fmla="*/ 179140 h 436"/>
                  <a:gd name="T62" fmla="*/ 96520 w 445"/>
                  <a:gd name="T63" fmla="*/ 43693 h 436"/>
                  <a:gd name="T64" fmla="*/ 96520 w 445"/>
                  <a:gd name="T65" fmla="*/ 43693 h 436"/>
                  <a:gd name="T66" fmla="*/ 77541 w 445"/>
                  <a:gd name="T67" fmla="*/ 92301 h 436"/>
                  <a:gd name="T68" fmla="*/ 72661 w 445"/>
                  <a:gd name="T69" fmla="*/ 92301 h 436"/>
                  <a:gd name="T70" fmla="*/ 43922 w 445"/>
                  <a:gd name="T71" fmla="*/ 63354 h 436"/>
                  <a:gd name="T72" fmla="*/ 43922 w 445"/>
                  <a:gd name="T73" fmla="*/ 33862 h 436"/>
                  <a:gd name="T74" fmla="*/ 58020 w 445"/>
                  <a:gd name="T75" fmla="*/ 14200 h 436"/>
                  <a:gd name="T76" fmla="*/ 62901 w 445"/>
                  <a:gd name="T77" fmla="*/ 14200 h 436"/>
                  <a:gd name="T78" fmla="*/ 96520 w 445"/>
                  <a:gd name="T79" fmla="*/ 43693 h 436"/>
                  <a:gd name="T80" fmla="*/ 202258 w 445"/>
                  <a:gd name="T81" fmla="*/ 92301 h 436"/>
                  <a:gd name="T82" fmla="*/ 202258 w 445"/>
                  <a:gd name="T83" fmla="*/ 92301 h 436"/>
                  <a:gd name="T84" fmla="*/ 202258 w 445"/>
                  <a:gd name="T85" fmla="*/ 53524 h 436"/>
                  <a:gd name="T86" fmla="*/ 172977 w 445"/>
                  <a:gd name="T87" fmla="*/ 53524 h 436"/>
                  <a:gd name="T88" fmla="*/ 172977 w 445"/>
                  <a:gd name="T89" fmla="*/ 92301 h 436"/>
                  <a:gd name="T90" fmla="*/ 135020 w 445"/>
                  <a:gd name="T91" fmla="*/ 92301 h 436"/>
                  <a:gd name="T92" fmla="*/ 135020 w 445"/>
                  <a:gd name="T93" fmla="*/ 116332 h 436"/>
                  <a:gd name="T94" fmla="*/ 172977 w 445"/>
                  <a:gd name="T95" fmla="*/ 116332 h 436"/>
                  <a:gd name="T96" fmla="*/ 172977 w 445"/>
                  <a:gd name="T97" fmla="*/ 159478 h 436"/>
                  <a:gd name="T98" fmla="*/ 202258 w 445"/>
                  <a:gd name="T99" fmla="*/ 159478 h 436"/>
                  <a:gd name="T100" fmla="*/ 202258 w 445"/>
                  <a:gd name="T101" fmla="*/ 116332 h 436"/>
                  <a:gd name="T102" fmla="*/ 240758 w 445"/>
                  <a:gd name="T103" fmla="*/ 116332 h 436"/>
                  <a:gd name="T104" fmla="*/ 240758 w 445"/>
                  <a:gd name="T105" fmla="*/ 92301 h 436"/>
                  <a:gd name="T106" fmla="*/ 202258 w 445"/>
                  <a:gd name="T107" fmla="*/ 92301 h 4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445" h="436">
                    <a:moveTo>
                      <a:pt x="27" y="107"/>
                    </a:moveTo>
                    <a:lnTo>
                      <a:pt x="27" y="107"/>
                    </a:lnTo>
                    <a:cubicBezTo>
                      <a:pt x="27" y="142"/>
                      <a:pt x="36" y="169"/>
                      <a:pt x="62" y="186"/>
                    </a:cubicBezTo>
                    <a:cubicBezTo>
                      <a:pt x="81" y="195"/>
                      <a:pt x="107" y="204"/>
                      <a:pt x="116" y="204"/>
                    </a:cubicBezTo>
                    <a:lnTo>
                      <a:pt x="125" y="204"/>
                    </a:lnTo>
                    <a:cubicBezTo>
                      <a:pt x="125" y="204"/>
                      <a:pt x="116" y="222"/>
                      <a:pt x="134" y="248"/>
                    </a:cubicBezTo>
                    <a:cubicBezTo>
                      <a:pt x="107" y="248"/>
                      <a:pt x="0" y="257"/>
                      <a:pt x="0" y="345"/>
                    </a:cubicBezTo>
                    <a:cubicBezTo>
                      <a:pt x="0" y="435"/>
                      <a:pt x="98" y="435"/>
                      <a:pt x="116" y="435"/>
                    </a:cubicBezTo>
                    <a:cubicBezTo>
                      <a:pt x="116" y="435"/>
                      <a:pt x="116" y="435"/>
                      <a:pt x="125" y="435"/>
                    </a:cubicBezTo>
                    <a:cubicBezTo>
                      <a:pt x="134" y="435"/>
                      <a:pt x="169" y="435"/>
                      <a:pt x="196" y="417"/>
                    </a:cubicBezTo>
                    <a:cubicBezTo>
                      <a:pt x="231" y="399"/>
                      <a:pt x="249" y="364"/>
                      <a:pt x="249" y="320"/>
                    </a:cubicBezTo>
                    <a:cubicBezTo>
                      <a:pt x="249" y="275"/>
                      <a:pt x="222" y="248"/>
                      <a:pt x="205" y="230"/>
                    </a:cubicBezTo>
                    <a:cubicBezTo>
                      <a:pt x="187" y="222"/>
                      <a:pt x="178" y="213"/>
                      <a:pt x="178" y="204"/>
                    </a:cubicBezTo>
                    <a:cubicBezTo>
                      <a:pt x="178" y="195"/>
                      <a:pt x="187" y="186"/>
                      <a:pt x="196" y="177"/>
                    </a:cubicBezTo>
                    <a:cubicBezTo>
                      <a:pt x="213" y="160"/>
                      <a:pt x="231" y="142"/>
                      <a:pt x="231" y="98"/>
                    </a:cubicBezTo>
                    <a:cubicBezTo>
                      <a:pt x="231" y="62"/>
                      <a:pt x="222" y="36"/>
                      <a:pt x="196" y="18"/>
                    </a:cubicBezTo>
                    <a:lnTo>
                      <a:pt x="213" y="18"/>
                    </a:lnTo>
                    <a:cubicBezTo>
                      <a:pt x="231" y="18"/>
                      <a:pt x="249" y="9"/>
                      <a:pt x="249" y="0"/>
                    </a:cubicBezTo>
                    <a:cubicBezTo>
                      <a:pt x="143" y="0"/>
                      <a:pt x="143" y="0"/>
                      <a:pt x="143" y="0"/>
                    </a:cubicBezTo>
                    <a:cubicBezTo>
                      <a:pt x="134" y="0"/>
                      <a:pt x="27" y="0"/>
                      <a:pt x="27" y="107"/>
                    </a:cubicBezTo>
                    <a:close/>
                    <a:moveTo>
                      <a:pt x="205" y="328"/>
                    </a:moveTo>
                    <a:lnTo>
                      <a:pt x="205" y="328"/>
                    </a:lnTo>
                    <a:cubicBezTo>
                      <a:pt x="213" y="364"/>
                      <a:pt x="178" y="390"/>
                      <a:pt x="134" y="390"/>
                    </a:cubicBezTo>
                    <a:cubicBezTo>
                      <a:pt x="90" y="399"/>
                      <a:pt x="54" y="381"/>
                      <a:pt x="54" y="345"/>
                    </a:cubicBezTo>
                    <a:cubicBezTo>
                      <a:pt x="45" y="328"/>
                      <a:pt x="54" y="310"/>
                      <a:pt x="71" y="292"/>
                    </a:cubicBezTo>
                    <a:cubicBezTo>
                      <a:pt x="90" y="283"/>
                      <a:pt x="107" y="275"/>
                      <a:pt x="125" y="275"/>
                    </a:cubicBezTo>
                    <a:cubicBezTo>
                      <a:pt x="134" y="275"/>
                      <a:pt x="134" y="275"/>
                      <a:pt x="134" y="275"/>
                    </a:cubicBezTo>
                    <a:cubicBezTo>
                      <a:pt x="178" y="275"/>
                      <a:pt x="205" y="301"/>
                      <a:pt x="205" y="328"/>
                    </a:cubicBezTo>
                    <a:close/>
                    <a:moveTo>
                      <a:pt x="178" y="80"/>
                    </a:moveTo>
                    <a:lnTo>
                      <a:pt x="178" y="80"/>
                    </a:lnTo>
                    <a:cubicBezTo>
                      <a:pt x="187" y="124"/>
                      <a:pt x="169" y="160"/>
                      <a:pt x="143" y="169"/>
                    </a:cubicBezTo>
                    <a:cubicBezTo>
                      <a:pt x="143" y="169"/>
                      <a:pt x="143" y="169"/>
                      <a:pt x="134" y="169"/>
                    </a:cubicBezTo>
                    <a:cubicBezTo>
                      <a:pt x="107" y="169"/>
                      <a:pt x="90" y="151"/>
                      <a:pt x="81" y="116"/>
                    </a:cubicBezTo>
                    <a:cubicBezTo>
                      <a:pt x="71" y="98"/>
                      <a:pt x="71" y="80"/>
                      <a:pt x="81" y="62"/>
                    </a:cubicBezTo>
                    <a:cubicBezTo>
                      <a:pt x="81" y="45"/>
                      <a:pt x="98" y="36"/>
                      <a:pt x="107" y="26"/>
                    </a:cubicBezTo>
                    <a:lnTo>
                      <a:pt x="116" y="26"/>
                    </a:lnTo>
                    <a:cubicBezTo>
                      <a:pt x="151" y="26"/>
                      <a:pt x="169" y="45"/>
                      <a:pt x="178" y="80"/>
                    </a:cubicBezTo>
                    <a:close/>
                    <a:moveTo>
                      <a:pt x="373" y="169"/>
                    </a:moveTo>
                    <a:lnTo>
                      <a:pt x="373" y="169"/>
                    </a:lnTo>
                    <a:cubicBezTo>
                      <a:pt x="373" y="98"/>
                      <a:pt x="373" y="98"/>
                      <a:pt x="373" y="98"/>
                    </a:cubicBezTo>
                    <a:cubicBezTo>
                      <a:pt x="319" y="98"/>
                      <a:pt x="319" y="98"/>
                      <a:pt x="319" y="98"/>
                    </a:cubicBezTo>
                    <a:cubicBezTo>
                      <a:pt x="319" y="169"/>
                      <a:pt x="319" y="169"/>
                      <a:pt x="319" y="169"/>
                    </a:cubicBezTo>
                    <a:cubicBezTo>
                      <a:pt x="249" y="169"/>
                      <a:pt x="249" y="169"/>
                      <a:pt x="249" y="169"/>
                    </a:cubicBezTo>
                    <a:cubicBezTo>
                      <a:pt x="249" y="213"/>
                      <a:pt x="249" y="213"/>
                      <a:pt x="249" y="213"/>
                    </a:cubicBezTo>
                    <a:cubicBezTo>
                      <a:pt x="319" y="213"/>
                      <a:pt x="319" y="213"/>
                      <a:pt x="319" y="213"/>
                    </a:cubicBezTo>
                    <a:cubicBezTo>
                      <a:pt x="319" y="292"/>
                      <a:pt x="319" y="292"/>
                      <a:pt x="319" y="292"/>
                    </a:cubicBezTo>
                    <a:cubicBezTo>
                      <a:pt x="373" y="292"/>
                      <a:pt x="373" y="292"/>
                      <a:pt x="373" y="292"/>
                    </a:cubicBezTo>
                    <a:cubicBezTo>
                      <a:pt x="373" y="213"/>
                      <a:pt x="373" y="213"/>
                      <a:pt x="373" y="213"/>
                    </a:cubicBezTo>
                    <a:cubicBezTo>
                      <a:pt x="444" y="213"/>
                      <a:pt x="444" y="213"/>
                      <a:pt x="444" y="213"/>
                    </a:cubicBezTo>
                    <a:cubicBezTo>
                      <a:pt x="444" y="169"/>
                      <a:pt x="444" y="169"/>
                      <a:pt x="444" y="169"/>
                    </a:cubicBezTo>
                    <a:lnTo>
                      <a:pt x="373" y="169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p:spPr>
            <p:txBody>
              <a:bodyPr wrap="none" lIns="21431" tIns="10716" rIns="21431" bIns="10716" anchor="ctr"/>
              <a:lstStyle/>
              <a:p>
                <a:endParaRPr lang="en-US" sz="1125" dirty="0"/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13421600" y="7257882"/>
                <a:ext cx="379560" cy="37956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  <a:alpha val="28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125"/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11556938" y="7296986"/>
              <a:ext cx="340456" cy="340456"/>
              <a:chOff x="11556938" y="7296986"/>
              <a:chExt cx="340456" cy="340456"/>
            </a:xfrm>
            <a:effectLst>
              <a:outerShdw blurRad="266700" dist="177800" dir="5400000" sx="70000" sy="70000" algn="t" rotWithShape="0">
                <a:schemeClr val="bg1">
                  <a:lumMod val="50000"/>
                  <a:alpha val="40000"/>
                </a:schemeClr>
              </a:outerShdw>
            </a:effectLst>
          </p:grpSpPr>
          <p:sp>
            <p:nvSpPr>
              <p:cNvPr id="30" name="Oval 29"/>
              <p:cNvSpPr/>
              <p:nvPr/>
            </p:nvSpPr>
            <p:spPr>
              <a:xfrm>
                <a:off x="11556938" y="7296986"/>
                <a:ext cx="340456" cy="340456"/>
              </a:xfrm>
              <a:prstGeom prst="ellipse">
                <a:avLst/>
              </a:prstGeom>
              <a:gradFill>
                <a:gsLst>
                  <a:gs pos="100000">
                    <a:srgbClr val="FFC53F"/>
                  </a:gs>
                  <a:gs pos="0">
                    <a:srgbClr val="4658AC"/>
                  </a:gs>
                </a:gsLst>
                <a:lin ang="6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125"/>
              </a:p>
            </p:txBody>
          </p:sp>
          <p:grpSp>
            <p:nvGrpSpPr>
              <p:cNvPr id="31" name="Group 30"/>
              <p:cNvGrpSpPr/>
              <p:nvPr/>
            </p:nvGrpSpPr>
            <p:grpSpPr>
              <a:xfrm>
                <a:off x="11643056" y="7383242"/>
                <a:ext cx="168220" cy="167945"/>
                <a:chOff x="910648" y="5598469"/>
                <a:chExt cx="730034" cy="728842"/>
              </a:xfrm>
              <a:solidFill>
                <a:schemeClr val="bg1"/>
              </a:solidFill>
            </p:grpSpPr>
            <p:grpSp>
              <p:nvGrpSpPr>
                <p:cNvPr id="32" name="Group 31"/>
                <p:cNvGrpSpPr/>
                <p:nvPr/>
              </p:nvGrpSpPr>
              <p:grpSpPr>
                <a:xfrm>
                  <a:off x="910648" y="5598469"/>
                  <a:ext cx="730034" cy="728842"/>
                  <a:chOff x="2110189" y="863994"/>
                  <a:chExt cx="724256" cy="723073"/>
                </a:xfrm>
                <a:grpFill/>
              </p:grpSpPr>
              <p:sp>
                <p:nvSpPr>
                  <p:cNvPr id="34" name="Freeform 5"/>
                  <p:cNvSpPr>
                    <a:spLocks noEditPoints="1"/>
                  </p:cNvSpPr>
                  <p:nvPr/>
                </p:nvSpPr>
                <p:spPr bwMode="auto">
                  <a:xfrm>
                    <a:off x="2110189" y="863994"/>
                    <a:ext cx="724256" cy="723073"/>
                  </a:xfrm>
                  <a:custGeom>
                    <a:avLst/>
                    <a:gdLst>
                      <a:gd name="T0" fmla="*/ 1263 w 4293"/>
                      <a:gd name="T1" fmla="*/ 4274 h 4286"/>
                      <a:gd name="T2" fmla="*/ 919 w 4293"/>
                      <a:gd name="T3" fmla="*/ 4230 h 4286"/>
                      <a:gd name="T4" fmla="*/ 634 w 4293"/>
                      <a:gd name="T5" fmla="*/ 4126 h 4286"/>
                      <a:gd name="T6" fmla="*/ 360 w 4293"/>
                      <a:gd name="T7" fmla="*/ 3926 h 4286"/>
                      <a:gd name="T8" fmla="*/ 188 w 4293"/>
                      <a:gd name="T9" fmla="*/ 3702 h 4286"/>
                      <a:gd name="T10" fmla="*/ 74 w 4293"/>
                      <a:gd name="T11" fmla="*/ 3430 h 4286"/>
                      <a:gd name="T12" fmla="*/ 14 w 4293"/>
                      <a:gd name="T13" fmla="*/ 3027 h 4286"/>
                      <a:gd name="T14" fmla="*/ 0 w 4293"/>
                      <a:gd name="T15" fmla="*/ 2143 h 4286"/>
                      <a:gd name="T16" fmla="*/ 18 w 4293"/>
                      <a:gd name="T17" fmla="*/ 1183 h 4286"/>
                      <a:gd name="T18" fmla="*/ 92 w 4293"/>
                      <a:gd name="T19" fmla="*/ 796 h 4286"/>
                      <a:gd name="T20" fmla="*/ 216 w 4293"/>
                      <a:gd name="T21" fmla="*/ 536 h 4286"/>
                      <a:gd name="T22" fmla="*/ 404 w 4293"/>
                      <a:gd name="T23" fmla="*/ 318 h 4286"/>
                      <a:gd name="T24" fmla="*/ 686 w 4293"/>
                      <a:gd name="T25" fmla="*/ 134 h 4286"/>
                      <a:gd name="T26" fmla="*/ 981 w 4293"/>
                      <a:gd name="T27" fmla="*/ 44 h 4286"/>
                      <a:gd name="T28" fmla="*/ 1415 w 4293"/>
                      <a:gd name="T29" fmla="*/ 6 h 4286"/>
                      <a:gd name="T30" fmla="*/ 2722 w 4293"/>
                      <a:gd name="T31" fmla="*/ 2 h 4286"/>
                      <a:gd name="T32" fmla="*/ 3248 w 4293"/>
                      <a:gd name="T33" fmla="*/ 32 h 4286"/>
                      <a:gd name="T34" fmla="*/ 3552 w 4293"/>
                      <a:gd name="T35" fmla="*/ 112 h 4286"/>
                      <a:gd name="T36" fmla="*/ 3847 w 4293"/>
                      <a:gd name="T37" fmla="*/ 280 h 4286"/>
                      <a:gd name="T38" fmla="*/ 4045 w 4293"/>
                      <a:gd name="T39" fmla="*/ 490 h 4286"/>
                      <a:gd name="T40" fmla="*/ 4181 w 4293"/>
                      <a:gd name="T41" fmla="*/ 740 h 4286"/>
                      <a:gd name="T42" fmla="*/ 4269 w 4293"/>
                      <a:gd name="T43" fmla="*/ 1111 h 4286"/>
                      <a:gd name="T44" fmla="*/ 4293 w 4293"/>
                      <a:gd name="T45" fmla="*/ 1793 h 4286"/>
                      <a:gd name="T46" fmla="*/ 4281 w 4293"/>
                      <a:gd name="T47" fmla="*/ 3027 h 4286"/>
                      <a:gd name="T48" fmla="*/ 4237 w 4293"/>
                      <a:gd name="T49" fmla="*/ 3370 h 4286"/>
                      <a:gd name="T50" fmla="*/ 4133 w 4293"/>
                      <a:gd name="T51" fmla="*/ 3654 h 4286"/>
                      <a:gd name="T52" fmla="*/ 3933 w 4293"/>
                      <a:gd name="T53" fmla="*/ 3926 h 4286"/>
                      <a:gd name="T54" fmla="*/ 3709 w 4293"/>
                      <a:gd name="T55" fmla="*/ 4100 h 4286"/>
                      <a:gd name="T56" fmla="*/ 3436 w 4293"/>
                      <a:gd name="T57" fmla="*/ 4214 h 4286"/>
                      <a:gd name="T58" fmla="*/ 3032 w 4293"/>
                      <a:gd name="T59" fmla="*/ 4274 h 4286"/>
                      <a:gd name="T60" fmla="*/ 2148 w 4293"/>
                      <a:gd name="T61" fmla="*/ 4286 h 4286"/>
                      <a:gd name="T62" fmla="*/ 1281 w 4293"/>
                      <a:gd name="T63" fmla="*/ 400 h 4286"/>
                      <a:gd name="T64" fmla="*/ 987 w 4293"/>
                      <a:gd name="T65" fmla="*/ 440 h 4286"/>
                      <a:gd name="T66" fmla="*/ 813 w 4293"/>
                      <a:gd name="T67" fmla="*/ 504 h 4286"/>
                      <a:gd name="T68" fmla="*/ 634 w 4293"/>
                      <a:gd name="T69" fmla="*/ 634 h 4286"/>
                      <a:gd name="T70" fmla="*/ 522 w 4293"/>
                      <a:gd name="T71" fmla="*/ 778 h 4286"/>
                      <a:gd name="T72" fmla="*/ 452 w 4293"/>
                      <a:gd name="T73" fmla="*/ 944 h 4286"/>
                      <a:gd name="T74" fmla="*/ 400 w 4293"/>
                      <a:gd name="T75" fmla="*/ 1277 h 4286"/>
                      <a:gd name="T76" fmla="*/ 388 w 4293"/>
                      <a:gd name="T77" fmla="*/ 2143 h 4286"/>
                      <a:gd name="T78" fmla="*/ 406 w 4293"/>
                      <a:gd name="T79" fmla="*/ 3083 h 4286"/>
                      <a:gd name="T80" fmla="*/ 464 w 4293"/>
                      <a:gd name="T81" fmla="*/ 3376 h 4286"/>
                      <a:gd name="T82" fmla="*/ 542 w 4293"/>
                      <a:gd name="T83" fmla="*/ 3538 h 4286"/>
                      <a:gd name="T84" fmla="*/ 662 w 4293"/>
                      <a:gd name="T85" fmla="*/ 3680 h 4286"/>
                      <a:gd name="T86" fmla="*/ 847 w 4293"/>
                      <a:gd name="T87" fmla="*/ 3798 h 4286"/>
                      <a:gd name="T88" fmla="*/ 1031 w 4293"/>
                      <a:gd name="T89" fmla="*/ 3858 h 4286"/>
                      <a:gd name="T90" fmla="*/ 1431 w 4293"/>
                      <a:gd name="T91" fmla="*/ 3892 h 4286"/>
                      <a:gd name="T92" fmla="*/ 2712 w 4293"/>
                      <a:gd name="T93" fmla="*/ 3896 h 4286"/>
                      <a:gd name="T94" fmla="*/ 3212 w 4293"/>
                      <a:gd name="T95" fmla="*/ 3866 h 4286"/>
                      <a:gd name="T96" fmla="*/ 3412 w 4293"/>
                      <a:gd name="T97" fmla="*/ 3812 h 4286"/>
                      <a:gd name="T98" fmla="*/ 3603 w 4293"/>
                      <a:gd name="T99" fmla="*/ 3704 h 4286"/>
                      <a:gd name="T100" fmla="*/ 3733 w 4293"/>
                      <a:gd name="T101" fmla="*/ 3568 h 4286"/>
                      <a:gd name="T102" fmla="*/ 3819 w 4293"/>
                      <a:gd name="T103" fmla="*/ 3406 h 4286"/>
                      <a:gd name="T104" fmla="*/ 3881 w 4293"/>
                      <a:gd name="T105" fmla="*/ 3149 h 4286"/>
                      <a:gd name="T106" fmla="*/ 3905 w 4293"/>
                      <a:gd name="T107" fmla="*/ 2487 h 4286"/>
                      <a:gd name="T108" fmla="*/ 3893 w 4293"/>
                      <a:gd name="T109" fmla="*/ 1277 h 4286"/>
                      <a:gd name="T110" fmla="*/ 3853 w 4293"/>
                      <a:gd name="T111" fmla="*/ 984 h 4286"/>
                      <a:gd name="T112" fmla="*/ 3789 w 4293"/>
                      <a:gd name="T113" fmla="*/ 810 h 4286"/>
                      <a:gd name="T114" fmla="*/ 3659 w 4293"/>
                      <a:gd name="T115" fmla="*/ 634 h 4286"/>
                      <a:gd name="T116" fmla="*/ 3514 w 4293"/>
                      <a:gd name="T117" fmla="*/ 520 h 4286"/>
                      <a:gd name="T118" fmla="*/ 3348 w 4293"/>
                      <a:gd name="T119" fmla="*/ 450 h 4286"/>
                      <a:gd name="T120" fmla="*/ 3014 w 4293"/>
                      <a:gd name="T121" fmla="*/ 400 h 4286"/>
                      <a:gd name="T122" fmla="*/ 2148 w 4293"/>
                      <a:gd name="T123" fmla="*/ 386 h 42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  <a:cxn ang="0">
                        <a:pos x="T122" y="T123"/>
                      </a:cxn>
                    </a:cxnLst>
                    <a:rect l="0" t="0" r="r" b="b"/>
                    <a:pathLst>
                      <a:path w="4293" h="4286">
                        <a:moveTo>
                          <a:pt x="2148" y="4286"/>
                        </a:moveTo>
                        <a:lnTo>
                          <a:pt x="2148" y="4286"/>
                        </a:lnTo>
                        <a:lnTo>
                          <a:pt x="1797" y="4286"/>
                        </a:lnTo>
                        <a:lnTo>
                          <a:pt x="1573" y="4284"/>
                        </a:lnTo>
                        <a:lnTo>
                          <a:pt x="1415" y="4280"/>
                        </a:lnTo>
                        <a:lnTo>
                          <a:pt x="1263" y="4274"/>
                        </a:lnTo>
                        <a:lnTo>
                          <a:pt x="1263" y="4274"/>
                        </a:lnTo>
                        <a:lnTo>
                          <a:pt x="1187" y="4270"/>
                        </a:lnTo>
                        <a:lnTo>
                          <a:pt x="1115" y="4262"/>
                        </a:lnTo>
                        <a:lnTo>
                          <a:pt x="1047" y="4254"/>
                        </a:lnTo>
                        <a:lnTo>
                          <a:pt x="981" y="4242"/>
                        </a:lnTo>
                        <a:lnTo>
                          <a:pt x="919" y="4230"/>
                        </a:lnTo>
                        <a:lnTo>
                          <a:pt x="859" y="4214"/>
                        </a:lnTo>
                        <a:lnTo>
                          <a:pt x="799" y="4196"/>
                        </a:lnTo>
                        <a:lnTo>
                          <a:pt x="741" y="4174"/>
                        </a:lnTo>
                        <a:lnTo>
                          <a:pt x="741" y="4174"/>
                        </a:lnTo>
                        <a:lnTo>
                          <a:pt x="686" y="4152"/>
                        </a:lnTo>
                        <a:lnTo>
                          <a:pt x="634" y="4126"/>
                        </a:lnTo>
                        <a:lnTo>
                          <a:pt x="584" y="4100"/>
                        </a:lnTo>
                        <a:lnTo>
                          <a:pt x="536" y="4070"/>
                        </a:lnTo>
                        <a:lnTo>
                          <a:pt x="492" y="4040"/>
                        </a:lnTo>
                        <a:lnTo>
                          <a:pt x="446" y="4004"/>
                        </a:lnTo>
                        <a:lnTo>
                          <a:pt x="404" y="3968"/>
                        </a:lnTo>
                        <a:lnTo>
                          <a:pt x="360" y="3926"/>
                        </a:lnTo>
                        <a:lnTo>
                          <a:pt x="360" y="3926"/>
                        </a:lnTo>
                        <a:lnTo>
                          <a:pt x="320" y="3884"/>
                        </a:lnTo>
                        <a:lnTo>
                          <a:pt x="282" y="3840"/>
                        </a:lnTo>
                        <a:lnTo>
                          <a:pt x="248" y="3796"/>
                        </a:lnTo>
                        <a:lnTo>
                          <a:pt x="216" y="3750"/>
                        </a:lnTo>
                        <a:lnTo>
                          <a:pt x="188" y="3702"/>
                        </a:lnTo>
                        <a:lnTo>
                          <a:pt x="160" y="3654"/>
                        </a:lnTo>
                        <a:lnTo>
                          <a:pt x="136" y="3602"/>
                        </a:lnTo>
                        <a:lnTo>
                          <a:pt x="114" y="3546"/>
                        </a:lnTo>
                        <a:lnTo>
                          <a:pt x="114" y="3546"/>
                        </a:lnTo>
                        <a:lnTo>
                          <a:pt x="92" y="3488"/>
                        </a:lnTo>
                        <a:lnTo>
                          <a:pt x="74" y="3430"/>
                        </a:lnTo>
                        <a:lnTo>
                          <a:pt x="58" y="3370"/>
                        </a:lnTo>
                        <a:lnTo>
                          <a:pt x="44" y="3306"/>
                        </a:lnTo>
                        <a:lnTo>
                          <a:pt x="34" y="3242"/>
                        </a:lnTo>
                        <a:lnTo>
                          <a:pt x="24" y="3175"/>
                        </a:lnTo>
                        <a:lnTo>
                          <a:pt x="18" y="3103"/>
                        </a:lnTo>
                        <a:lnTo>
                          <a:pt x="14" y="3027"/>
                        </a:lnTo>
                        <a:lnTo>
                          <a:pt x="14" y="3027"/>
                        </a:lnTo>
                        <a:lnTo>
                          <a:pt x="8" y="2873"/>
                        </a:lnTo>
                        <a:lnTo>
                          <a:pt x="4" y="2717"/>
                        </a:lnTo>
                        <a:lnTo>
                          <a:pt x="2" y="2493"/>
                        </a:lnTo>
                        <a:lnTo>
                          <a:pt x="0" y="2143"/>
                        </a:lnTo>
                        <a:lnTo>
                          <a:pt x="0" y="2143"/>
                        </a:lnTo>
                        <a:lnTo>
                          <a:pt x="2" y="1793"/>
                        </a:lnTo>
                        <a:lnTo>
                          <a:pt x="4" y="1569"/>
                        </a:lnTo>
                        <a:lnTo>
                          <a:pt x="8" y="1411"/>
                        </a:lnTo>
                        <a:lnTo>
                          <a:pt x="14" y="1259"/>
                        </a:lnTo>
                        <a:lnTo>
                          <a:pt x="14" y="1259"/>
                        </a:lnTo>
                        <a:lnTo>
                          <a:pt x="18" y="1183"/>
                        </a:lnTo>
                        <a:lnTo>
                          <a:pt x="24" y="1111"/>
                        </a:lnTo>
                        <a:lnTo>
                          <a:pt x="34" y="1044"/>
                        </a:lnTo>
                        <a:lnTo>
                          <a:pt x="44" y="980"/>
                        </a:lnTo>
                        <a:lnTo>
                          <a:pt x="58" y="916"/>
                        </a:lnTo>
                        <a:lnTo>
                          <a:pt x="74" y="856"/>
                        </a:lnTo>
                        <a:lnTo>
                          <a:pt x="92" y="796"/>
                        </a:lnTo>
                        <a:lnTo>
                          <a:pt x="114" y="740"/>
                        </a:lnTo>
                        <a:lnTo>
                          <a:pt x="114" y="740"/>
                        </a:lnTo>
                        <a:lnTo>
                          <a:pt x="136" y="684"/>
                        </a:lnTo>
                        <a:lnTo>
                          <a:pt x="160" y="632"/>
                        </a:lnTo>
                        <a:lnTo>
                          <a:pt x="188" y="582"/>
                        </a:lnTo>
                        <a:lnTo>
                          <a:pt x="216" y="536"/>
                        </a:lnTo>
                        <a:lnTo>
                          <a:pt x="248" y="490"/>
                        </a:lnTo>
                        <a:lnTo>
                          <a:pt x="282" y="444"/>
                        </a:lnTo>
                        <a:lnTo>
                          <a:pt x="320" y="402"/>
                        </a:lnTo>
                        <a:lnTo>
                          <a:pt x="360" y="360"/>
                        </a:lnTo>
                        <a:lnTo>
                          <a:pt x="360" y="360"/>
                        </a:lnTo>
                        <a:lnTo>
                          <a:pt x="404" y="318"/>
                        </a:lnTo>
                        <a:lnTo>
                          <a:pt x="446" y="280"/>
                        </a:lnTo>
                        <a:lnTo>
                          <a:pt x="492" y="246"/>
                        </a:lnTo>
                        <a:lnTo>
                          <a:pt x="536" y="214"/>
                        </a:lnTo>
                        <a:lnTo>
                          <a:pt x="584" y="186"/>
                        </a:lnTo>
                        <a:lnTo>
                          <a:pt x="634" y="158"/>
                        </a:lnTo>
                        <a:lnTo>
                          <a:pt x="686" y="134"/>
                        </a:lnTo>
                        <a:lnTo>
                          <a:pt x="741" y="112"/>
                        </a:lnTo>
                        <a:lnTo>
                          <a:pt x="741" y="112"/>
                        </a:lnTo>
                        <a:lnTo>
                          <a:pt x="799" y="90"/>
                        </a:lnTo>
                        <a:lnTo>
                          <a:pt x="859" y="72"/>
                        </a:lnTo>
                        <a:lnTo>
                          <a:pt x="919" y="56"/>
                        </a:lnTo>
                        <a:lnTo>
                          <a:pt x="981" y="44"/>
                        </a:lnTo>
                        <a:lnTo>
                          <a:pt x="1047" y="32"/>
                        </a:lnTo>
                        <a:lnTo>
                          <a:pt x="1115" y="24"/>
                        </a:lnTo>
                        <a:lnTo>
                          <a:pt x="1187" y="16"/>
                        </a:lnTo>
                        <a:lnTo>
                          <a:pt x="1263" y="12"/>
                        </a:lnTo>
                        <a:lnTo>
                          <a:pt x="1263" y="12"/>
                        </a:lnTo>
                        <a:lnTo>
                          <a:pt x="1415" y="6"/>
                        </a:lnTo>
                        <a:lnTo>
                          <a:pt x="1573" y="2"/>
                        </a:lnTo>
                        <a:lnTo>
                          <a:pt x="1795" y="0"/>
                        </a:lnTo>
                        <a:lnTo>
                          <a:pt x="2148" y="0"/>
                        </a:lnTo>
                        <a:lnTo>
                          <a:pt x="2148" y="0"/>
                        </a:lnTo>
                        <a:lnTo>
                          <a:pt x="2498" y="0"/>
                        </a:lnTo>
                        <a:lnTo>
                          <a:pt x="2722" y="2"/>
                        </a:lnTo>
                        <a:lnTo>
                          <a:pt x="2878" y="6"/>
                        </a:lnTo>
                        <a:lnTo>
                          <a:pt x="3032" y="12"/>
                        </a:lnTo>
                        <a:lnTo>
                          <a:pt x="3032" y="12"/>
                        </a:lnTo>
                        <a:lnTo>
                          <a:pt x="3108" y="16"/>
                        </a:lnTo>
                        <a:lnTo>
                          <a:pt x="3178" y="24"/>
                        </a:lnTo>
                        <a:lnTo>
                          <a:pt x="3248" y="32"/>
                        </a:lnTo>
                        <a:lnTo>
                          <a:pt x="3312" y="44"/>
                        </a:lnTo>
                        <a:lnTo>
                          <a:pt x="3374" y="56"/>
                        </a:lnTo>
                        <a:lnTo>
                          <a:pt x="3436" y="72"/>
                        </a:lnTo>
                        <a:lnTo>
                          <a:pt x="3494" y="90"/>
                        </a:lnTo>
                        <a:lnTo>
                          <a:pt x="3552" y="112"/>
                        </a:lnTo>
                        <a:lnTo>
                          <a:pt x="3552" y="112"/>
                        </a:lnTo>
                        <a:lnTo>
                          <a:pt x="3609" y="134"/>
                        </a:lnTo>
                        <a:lnTo>
                          <a:pt x="3661" y="158"/>
                        </a:lnTo>
                        <a:lnTo>
                          <a:pt x="3709" y="186"/>
                        </a:lnTo>
                        <a:lnTo>
                          <a:pt x="3757" y="214"/>
                        </a:lnTo>
                        <a:lnTo>
                          <a:pt x="3803" y="246"/>
                        </a:lnTo>
                        <a:lnTo>
                          <a:pt x="3847" y="280"/>
                        </a:lnTo>
                        <a:lnTo>
                          <a:pt x="3891" y="318"/>
                        </a:lnTo>
                        <a:lnTo>
                          <a:pt x="3933" y="360"/>
                        </a:lnTo>
                        <a:lnTo>
                          <a:pt x="3933" y="360"/>
                        </a:lnTo>
                        <a:lnTo>
                          <a:pt x="3973" y="402"/>
                        </a:lnTo>
                        <a:lnTo>
                          <a:pt x="4011" y="444"/>
                        </a:lnTo>
                        <a:lnTo>
                          <a:pt x="4045" y="490"/>
                        </a:lnTo>
                        <a:lnTo>
                          <a:pt x="4077" y="536"/>
                        </a:lnTo>
                        <a:lnTo>
                          <a:pt x="4107" y="582"/>
                        </a:lnTo>
                        <a:lnTo>
                          <a:pt x="4133" y="632"/>
                        </a:lnTo>
                        <a:lnTo>
                          <a:pt x="4159" y="684"/>
                        </a:lnTo>
                        <a:lnTo>
                          <a:pt x="4181" y="740"/>
                        </a:lnTo>
                        <a:lnTo>
                          <a:pt x="4181" y="740"/>
                        </a:lnTo>
                        <a:lnTo>
                          <a:pt x="4201" y="796"/>
                        </a:lnTo>
                        <a:lnTo>
                          <a:pt x="4221" y="856"/>
                        </a:lnTo>
                        <a:lnTo>
                          <a:pt x="4237" y="916"/>
                        </a:lnTo>
                        <a:lnTo>
                          <a:pt x="4249" y="980"/>
                        </a:lnTo>
                        <a:lnTo>
                          <a:pt x="4261" y="1044"/>
                        </a:lnTo>
                        <a:lnTo>
                          <a:pt x="4269" y="1111"/>
                        </a:lnTo>
                        <a:lnTo>
                          <a:pt x="4275" y="1183"/>
                        </a:lnTo>
                        <a:lnTo>
                          <a:pt x="4281" y="1259"/>
                        </a:lnTo>
                        <a:lnTo>
                          <a:pt x="4281" y="1259"/>
                        </a:lnTo>
                        <a:lnTo>
                          <a:pt x="4287" y="1411"/>
                        </a:lnTo>
                        <a:lnTo>
                          <a:pt x="4291" y="1569"/>
                        </a:lnTo>
                        <a:lnTo>
                          <a:pt x="4293" y="1793"/>
                        </a:lnTo>
                        <a:lnTo>
                          <a:pt x="4293" y="2143"/>
                        </a:lnTo>
                        <a:lnTo>
                          <a:pt x="4293" y="2143"/>
                        </a:lnTo>
                        <a:lnTo>
                          <a:pt x="4293" y="2493"/>
                        </a:lnTo>
                        <a:lnTo>
                          <a:pt x="4291" y="2717"/>
                        </a:lnTo>
                        <a:lnTo>
                          <a:pt x="4287" y="2873"/>
                        </a:lnTo>
                        <a:lnTo>
                          <a:pt x="4281" y="3027"/>
                        </a:lnTo>
                        <a:lnTo>
                          <a:pt x="4281" y="3027"/>
                        </a:lnTo>
                        <a:lnTo>
                          <a:pt x="4275" y="3103"/>
                        </a:lnTo>
                        <a:lnTo>
                          <a:pt x="4269" y="3175"/>
                        </a:lnTo>
                        <a:lnTo>
                          <a:pt x="4261" y="3242"/>
                        </a:lnTo>
                        <a:lnTo>
                          <a:pt x="4249" y="3306"/>
                        </a:lnTo>
                        <a:lnTo>
                          <a:pt x="4237" y="3370"/>
                        </a:lnTo>
                        <a:lnTo>
                          <a:pt x="4221" y="3430"/>
                        </a:lnTo>
                        <a:lnTo>
                          <a:pt x="4201" y="3488"/>
                        </a:lnTo>
                        <a:lnTo>
                          <a:pt x="4181" y="3546"/>
                        </a:lnTo>
                        <a:lnTo>
                          <a:pt x="4181" y="3546"/>
                        </a:lnTo>
                        <a:lnTo>
                          <a:pt x="4159" y="3602"/>
                        </a:lnTo>
                        <a:lnTo>
                          <a:pt x="4133" y="3654"/>
                        </a:lnTo>
                        <a:lnTo>
                          <a:pt x="4107" y="3702"/>
                        </a:lnTo>
                        <a:lnTo>
                          <a:pt x="4077" y="3750"/>
                        </a:lnTo>
                        <a:lnTo>
                          <a:pt x="4045" y="3796"/>
                        </a:lnTo>
                        <a:lnTo>
                          <a:pt x="4011" y="3840"/>
                        </a:lnTo>
                        <a:lnTo>
                          <a:pt x="3975" y="3884"/>
                        </a:lnTo>
                        <a:lnTo>
                          <a:pt x="3933" y="3926"/>
                        </a:lnTo>
                        <a:lnTo>
                          <a:pt x="3933" y="3926"/>
                        </a:lnTo>
                        <a:lnTo>
                          <a:pt x="3891" y="3968"/>
                        </a:lnTo>
                        <a:lnTo>
                          <a:pt x="3847" y="4004"/>
                        </a:lnTo>
                        <a:lnTo>
                          <a:pt x="3803" y="4040"/>
                        </a:lnTo>
                        <a:lnTo>
                          <a:pt x="3757" y="4070"/>
                        </a:lnTo>
                        <a:lnTo>
                          <a:pt x="3709" y="4100"/>
                        </a:lnTo>
                        <a:lnTo>
                          <a:pt x="3661" y="4126"/>
                        </a:lnTo>
                        <a:lnTo>
                          <a:pt x="3609" y="4152"/>
                        </a:lnTo>
                        <a:lnTo>
                          <a:pt x="3552" y="4174"/>
                        </a:lnTo>
                        <a:lnTo>
                          <a:pt x="3552" y="4174"/>
                        </a:lnTo>
                        <a:lnTo>
                          <a:pt x="3494" y="4196"/>
                        </a:lnTo>
                        <a:lnTo>
                          <a:pt x="3436" y="4214"/>
                        </a:lnTo>
                        <a:lnTo>
                          <a:pt x="3374" y="4230"/>
                        </a:lnTo>
                        <a:lnTo>
                          <a:pt x="3312" y="4242"/>
                        </a:lnTo>
                        <a:lnTo>
                          <a:pt x="3248" y="4254"/>
                        </a:lnTo>
                        <a:lnTo>
                          <a:pt x="3178" y="4262"/>
                        </a:lnTo>
                        <a:lnTo>
                          <a:pt x="3108" y="4270"/>
                        </a:lnTo>
                        <a:lnTo>
                          <a:pt x="3032" y="4274"/>
                        </a:lnTo>
                        <a:lnTo>
                          <a:pt x="3032" y="4274"/>
                        </a:lnTo>
                        <a:lnTo>
                          <a:pt x="2878" y="4280"/>
                        </a:lnTo>
                        <a:lnTo>
                          <a:pt x="2722" y="4284"/>
                        </a:lnTo>
                        <a:lnTo>
                          <a:pt x="2498" y="4286"/>
                        </a:lnTo>
                        <a:lnTo>
                          <a:pt x="2148" y="4286"/>
                        </a:lnTo>
                        <a:lnTo>
                          <a:pt x="2148" y="4286"/>
                        </a:lnTo>
                        <a:close/>
                        <a:moveTo>
                          <a:pt x="2148" y="386"/>
                        </a:moveTo>
                        <a:lnTo>
                          <a:pt x="2148" y="386"/>
                        </a:lnTo>
                        <a:lnTo>
                          <a:pt x="1801" y="388"/>
                        </a:lnTo>
                        <a:lnTo>
                          <a:pt x="1583" y="388"/>
                        </a:lnTo>
                        <a:lnTo>
                          <a:pt x="1431" y="392"/>
                        </a:lnTo>
                        <a:lnTo>
                          <a:pt x="1281" y="400"/>
                        </a:lnTo>
                        <a:lnTo>
                          <a:pt x="1281" y="400"/>
                        </a:lnTo>
                        <a:lnTo>
                          <a:pt x="1207" y="404"/>
                        </a:lnTo>
                        <a:lnTo>
                          <a:pt x="1141" y="410"/>
                        </a:lnTo>
                        <a:lnTo>
                          <a:pt x="1083" y="418"/>
                        </a:lnTo>
                        <a:lnTo>
                          <a:pt x="1031" y="428"/>
                        </a:lnTo>
                        <a:lnTo>
                          <a:pt x="987" y="440"/>
                        </a:lnTo>
                        <a:lnTo>
                          <a:pt x="947" y="450"/>
                        </a:lnTo>
                        <a:lnTo>
                          <a:pt x="913" y="462"/>
                        </a:lnTo>
                        <a:lnTo>
                          <a:pt x="883" y="472"/>
                        </a:lnTo>
                        <a:lnTo>
                          <a:pt x="883" y="472"/>
                        </a:lnTo>
                        <a:lnTo>
                          <a:pt x="845" y="488"/>
                        </a:lnTo>
                        <a:lnTo>
                          <a:pt x="813" y="504"/>
                        </a:lnTo>
                        <a:lnTo>
                          <a:pt x="781" y="520"/>
                        </a:lnTo>
                        <a:lnTo>
                          <a:pt x="749" y="540"/>
                        </a:lnTo>
                        <a:lnTo>
                          <a:pt x="721" y="560"/>
                        </a:lnTo>
                        <a:lnTo>
                          <a:pt x="690" y="582"/>
                        </a:lnTo>
                        <a:lnTo>
                          <a:pt x="662" y="606"/>
                        </a:lnTo>
                        <a:lnTo>
                          <a:pt x="634" y="634"/>
                        </a:lnTo>
                        <a:lnTo>
                          <a:pt x="634" y="634"/>
                        </a:lnTo>
                        <a:lnTo>
                          <a:pt x="608" y="662"/>
                        </a:lnTo>
                        <a:lnTo>
                          <a:pt x="584" y="690"/>
                        </a:lnTo>
                        <a:lnTo>
                          <a:pt x="562" y="718"/>
                        </a:lnTo>
                        <a:lnTo>
                          <a:pt x="542" y="746"/>
                        </a:lnTo>
                        <a:lnTo>
                          <a:pt x="522" y="778"/>
                        </a:lnTo>
                        <a:lnTo>
                          <a:pt x="506" y="810"/>
                        </a:lnTo>
                        <a:lnTo>
                          <a:pt x="490" y="844"/>
                        </a:lnTo>
                        <a:lnTo>
                          <a:pt x="474" y="880"/>
                        </a:lnTo>
                        <a:lnTo>
                          <a:pt x="474" y="880"/>
                        </a:lnTo>
                        <a:lnTo>
                          <a:pt x="464" y="910"/>
                        </a:lnTo>
                        <a:lnTo>
                          <a:pt x="452" y="944"/>
                        </a:lnTo>
                        <a:lnTo>
                          <a:pt x="440" y="984"/>
                        </a:lnTo>
                        <a:lnTo>
                          <a:pt x="430" y="1028"/>
                        </a:lnTo>
                        <a:lnTo>
                          <a:pt x="420" y="1079"/>
                        </a:lnTo>
                        <a:lnTo>
                          <a:pt x="412" y="1137"/>
                        </a:lnTo>
                        <a:lnTo>
                          <a:pt x="406" y="1203"/>
                        </a:lnTo>
                        <a:lnTo>
                          <a:pt x="400" y="1277"/>
                        </a:lnTo>
                        <a:lnTo>
                          <a:pt x="400" y="1277"/>
                        </a:lnTo>
                        <a:lnTo>
                          <a:pt x="394" y="1427"/>
                        </a:lnTo>
                        <a:lnTo>
                          <a:pt x="390" y="1579"/>
                        </a:lnTo>
                        <a:lnTo>
                          <a:pt x="388" y="1797"/>
                        </a:lnTo>
                        <a:lnTo>
                          <a:pt x="388" y="2143"/>
                        </a:lnTo>
                        <a:lnTo>
                          <a:pt x="388" y="2143"/>
                        </a:lnTo>
                        <a:lnTo>
                          <a:pt x="388" y="2489"/>
                        </a:lnTo>
                        <a:lnTo>
                          <a:pt x="390" y="2707"/>
                        </a:lnTo>
                        <a:lnTo>
                          <a:pt x="394" y="2859"/>
                        </a:lnTo>
                        <a:lnTo>
                          <a:pt x="400" y="3009"/>
                        </a:lnTo>
                        <a:lnTo>
                          <a:pt x="400" y="3009"/>
                        </a:lnTo>
                        <a:lnTo>
                          <a:pt x="406" y="3083"/>
                        </a:lnTo>
                        <a:lnTo>
                          <a:pt x="412" y="3149"/>
                        </a:lnTo>
                        <a:lnTo>
                          <a:pt x="420" y="3207"/>
                        </a:lnTo>
                        <a:lnTo>
                          <a:pt x="430" y="3258"/>
                        </a:lnTo>
                        <a:lnTo>
                          <a:pt x="440" y="3302"/>
                        </a:lnTo>
                        <a:lnTo>
                          <a:pt x="452" y="3342"/>
                        </a:lnTo>
                        <a:lnTo>
                          <a:pt x="464" y="3376"/>
                        </a:lnTo>
                        <a:lnTo>
                          <a:pt x="474" y="3406"/>
                        </a:lnTo>
                        <a:lnTo>
                          <a:pt x="474" y="3406"/>
                        </a:lnTo>
                        <a:lnTo>
                          <a:pt x="490" y="3442"/>
                        </a:lnTo>
                        <a:lnTo>
                          <a:pt x="506" y="3476"/>
                        </a:lnTo>
                        <a:lnTo>
                          <a:pt x="522" y="3508"/>
                        </a:lnTo>
                        <a:lnTo>
                          <a:pt x="542" y="3538"/>
                        </a:lnTo>
                        <a:lnTo>
                          <a:pt x="562" y="3568"/>
                        </a:lnTo>
                        <a:lnTo>
                          <a:pt x="584" y="3596"/>
                        </a:lnTo>
                        <a:lnTo>
                          <a:pt x="608" y="3624"/>
                        </a:lnTo>
                        <a:lnTo>
                          <a:pt x="634" y="3652"/>
                        </a:lnTo>
                        <a:lnTo>
                          <a:pt x="634" y="3652"/>
                        </a:lnTo>
                        <a:lnTo>
                          <a:pt x="662" y="3680"/>
                        </a:lnTo>
                        <a:lnTo>
                          <a:pt x="690" y="3704"/>
                        </a:lnTo>
                        <a:lnTo>
                          <a:pt x="721" y="3726"/>
                        </a:lnTo>
                        <a:lnTo>
                          <a:pt x="749" y="3746"/>
                        </a:lnTo>
                        <a:lnTo>
                          <a:pt x="781" y="3764"/>
                        </a:lnTo>
                        <a:lnTo>
                          <a:pt x="813" y="3782"/>
                        </a:lnTo>
                        <a:lnTo>
                          <a:pt x="847" y="3798"/>
                        </a:lnTo>
                        <a:lnTo>
                          <a:pt x="883" y="3812"/>
                        </a:lnTo>
                        <a:lnTo>
                          <a:pt x="883" y="3812"/>
                        </a:lnTo>
                        <a:lnTo>
                          <a:pt x="913" y="3824"/>
                        </a:lnTo>
                        <a:lnTo>
                          <a:pt x="947" y="3836"/>
                        </a:lnTo>
                        <a:lnTo>
                          <a:pt x="987" y="3846"/>
                        </a:lnTo>
                        <a:lnTo>
                          <a:pt x="1031" y="3858"/>
                        </a:lnTo>
                        <a:lnTo>
                          <a:pt x="1083" y="3866"/>
                        </a:lnTo>
                        <a:lnTo>
                          <a:pt x="1141" y="3876"/>
                        </a:lnTo>
                        <a:lnTo>
                          <a:pt x="1207" y="3882"/>
                        </a:lnTo>
                        <a:lnTo>
                          <a:pt x="1281" y="3886"/>
                        </a:lnTo>
                        <a:lnTo>
                          <a:pt x="1281" y="3886"/>
                        </a:lnTo>
                        <a:lnTo>
                          <a:pt x="1431" y="3892"/>
                        </a:lnTo>
                        <a:lnTo>
                          <a:pt x="1583" y="3896"/>
                        </a:lnTo>
                        <a:lnTo>
                          <a:pt x="1801" y="3898"/>
                        </a:lnTo>
                        <a:lnTo>
                          <a:pt x="2148" y="3900"/>
                        </a:lnTo>
                        <a:lnTo>
                          <a:pt x="2148" y="3900"/>
                        </a:lnTo>
                        <a:lnTo>
                          <a:pt x="2492" y="3898"/>
                        </a:lnTo>
                        <a:lnTo>
                          <a:pt x="2712" y="3896"/>
                        </a:lnTo>
                        <a:lnTo>
                          <a:pt x="2864" y="3892"/>
                        </a:lnTo>
                        <a:lnTo>
                          <a:pt x="3014" y="3886"/>
                        </a:lnTo>
                        <a:lnTo>
                          <a:pt x="3014" y="3886"/>
                        </a:lnTo>
                        <a:lnTo>
                          <a:pt x="3088" y="3882"/>
                        </a:lnTo>
                        <a:lnTo>
                          <a:pt x="3154" y="3876"/>
                        </a:lnTo>
                        <a:lnTo>
                          <a:pt x="3212" y="3866"/>
                        </a:lnTo>
                        <a:lnTo>
                          <a:pt x="3264" y="3858"/>
                        </a:lnTo>
                        <a:lnTo>
                          <a:pt x="3308" y="3846"/>
                        </a:lnTo>
                        <a:lnTo>
                          <a:pt x="3348" y="3836"/>
                        </a:lnTo>
                        <a:lnTo>
                          <a:pt x="3382" y="3824"/>
                        </a:lnTo>
                        <a:lnTo>
                          <a:pt x="3412" y="3812"/>
                        </a:lnTo>
                        <a:lnTo>
                          <a:pt x="3412" y="3812"/>
                        </a:lnTo>
                        <a:lnTo>
                          <a:pt x="3448" y="3798"/>
                        </a:lnTo>
                        <a:lnTo>
                          <a:pt x="3482" y="3782"/>
                        </a:lnTo>
                        <a:lnTo>
                          <a:pt x="3514" y="3764"/>
                        </a:lnTo>
                        <a:lnTo>
                          <a:pt x="3544" y="3746"/>
                        </a:lnTo>
                        <a:lnTo>
                          <a:pt x="3574" y="3726"/>
                        </a:lnTo>
                        <a:lnTo>
                          <a:pt x="3603" y="3704"/>
                        </a:lnTo>
                        <a:lnTo>
                          <a:pt x="3631" y="3680"/>
                        </a:lnTo>
                        <a:lnTo>
                          <a:pt x="3659" y="3652"/>
                        </a:lnTo>
                        <a:lnTo>
                          <a:pt x="3659" y="3652"/>
                        </a:lnTo>
                        <a:lnTo>
                          <a:pt x="3687" y="3624"/>
                        </a:lnTo>
                        <a:lnTo>
                          <a:pt x="3711" y="3596"/>
                        </a:lnTo>
                        <a:lnTo>
                          <a:pt x="3733" y="3568"/>
                        </a:lnTo>
                        <a:lnTo>
                          <a:pt x="3753" y="3538"/>
                        </a:lnTo>
                        <a:lnTo>
                          <a:pt x="3771" y="3508"/>
                        </a:lnTo>
                        <a:lnTo>
                          <a:pt x="3789" y="3476"/>
                        </a:lnTo>
                        <a:lnTo>
                          <a:pt x="3805" y="3442"/>
                        </a:lnTo>
                        <a:lnTo>
                          <a:pt x="3819" y="3406"/>
                        </a:lnTo>
                        <a:lnTo>
                          <a:pt x="3819" y="3406"/>
                        </a:lnTo>
                        <a:lnTo>
                          <a:pt x="3831" y="3376"/>
                        </a:lnTo>
                        <a:lnTo>
                          <a:pt x="3843" y="3342"/>
                        </a:lnTo>
                        <a:lnTo>
                          <a:pt x="3853" y="3302"/>
                        </a:lnTo>
                        <a:lnTo>
                          <a:pt x="3863" y="3258"/>
                        </a:lnTo>
                        <a:lnTo>
                          <a:pt x="3873" y="3207"/>
                        </a:lnTo>
                        <a:lnTo>
                          <a:pt x="3881" y="3149"/>
                        </a:lnTo>
                        <a:lnTo>
                          <a:pt x="3889" y="3083"/>
                        </a:lnTo>
                        <a:lnTo>
                          <a:pt x="3893" y="3009"/>
                        </a:lnTo>
                        <a:lnTo>
                          <a:pt x="3893" y="3009"/>
                        </a:lnTo>
                        <a:lnTo>
                          <a:pt x="3899" y="2859"/>
                        </a:lnTo>
                        <a:lnTo>
                          <a:pt x="3903" y="2705"/>
                        </a:lnTo>
                        <a:lnTo>
                          <a:pt x="3905" y="2487"/>
                        </a:lnTo>
                        <a:lnTo>
                          <a:pt x="3905" y="2143"/>
                        </a:lnTo>
                        <a:lnTo>
                          <a:pt x="3905" y="2143"/>
                        </a:lnTo>
                        <a:lnTo>
                          <a:pt x="3905" y="1797"/>
                        </a:lnTo>
                        <a:lnTo>
                          <a:pt x="3903" y="1579"/>
                        </a:lnTo>
                        <a:lnTo>
                          <a:pt x="3899" y="1427"/>
                        </a:lnTo>
                        <a:lnTo>
                          <a:pt x="3893" y="1277"/>
                        </a:lnTo>
                        <a:lnTo>
                          <a:pt x="3893" y="1277"/>
                        </a:lnTo>
                        <a:lnTo>
                          <a:pt x="3889" y="1203"/>
                        </a:lnTo>
                        <a:lnTo>
                          <a:pt x="3881" y="1137"/>
                        </a:lnTo>
                        <a:lnTo>
                          <a:pt x="3873" y="1079"/>
                        </a:lnTo>
                        <a:lnTo>
                          <a:pt x="3863" y="1028"/>
                        </a:lnTo>
                        <a:lnTo>
                          <a:pt x="3853" y="984"/>
                        </a:lnTo>
                        <a:lnTo>
                          <a:pt x="3843" y="944"/>
                        </a:lnTo>
                        <a:lnTo>
                          <a:pt x="3831" y="910"/>
                        </a:lnTo>
                        <a:lnTo>
                          <a:pt x="3819" y="880"/>
                        </a:lnTo>
                        <a:lnTo>
                          <a:pt x="3819" y="880"/>
                        </a:lnTo>
                        <a:lnTo>
                          <a:pt x="3805" y="844"/>
                        </a:lnTo>
                        <a:lnTo>
                          <a:pt x="3789" y="810"/>
                        </a:lnTo>
                        <a:lnTo>
                          <a:pt x="3771" y="778"/>
                        </a:lnTo>
                        <a:lnTo>
                          <a:pt x="3753" y="746"/>
                        </a:lnTo>
                        <a:lnTo>
                          <a:pt x="3733" y="718"/>
                        </a:lnTo>
                        <a:lnTo>
                          <a:pt x="3711" y="690"/>
                        </a:lnTo>
                        <a:lnTo>
                          <a:pt x="3687" y="662"/>
                        </a:lnTo>
                        <a:lnTo>
                          <a:pt x="3659" y="634"/>
                        </a:lnTo>
                        <a:lnTo>
                          <a:pt x="3659" y="634"/>
                        </a:lnTo>
                        <a:lnTo>
                          <a:pt x="3631" y="606"/>
                        </a:lnTo>
                        <a:lnTo>
                          <a:pt x="3603" y="582"/>
                        </a:lnTo>
                        <a:lnTo>
                          <a:pt x="3574" y="560"/>
                        </a:lnTo>
                        <a:lnTo>
                          <a:pt x="3544" y="540"/>
                        </a:lnTo>
                        <a:lnTo>
                          <a:pt x="3514" y="520"/>
                        </a:lnTo>
                        <a:lnTo>
                          <a:pt x="3482" y="504"/>
                        </a:lnTo>
                        <a:lnTo>
                          <a:pt x="3448" y="488"/>
                        </a:lnTo>
                        <a:lnTo>
                          <a:pt x="3412" y="472"/>
                        </a:lnTo>
                        <a:lnTo>
                          <a:pt x="3412" y="472"/>
                        </a:lnTo>
                        <a:lnTo>
                          <a:pt x="3382" y="462"/>
                        </a:lnTo>
                        <a:lnTo>
                          <a:pt x="3348" y="450"/>
                        </a:lnTo>
                        <a:lnTo>
                          <a:pt x="3308" y="440"/>
                        </a:lnTo>
                        <a:lnTo>
                          <a:pt x="3264" y="428"/>
                        </a:lnTo>
                        <a:lnTo>
                          <a:pt x="3212" y="418"/>
                        </a:lnTo>
                        <a:lnTo>
                          <a:pt x="3154" y="410"/>
                        </a:lnTo>
                        <a:lnTo>
                          <a:pt x="3088" y="404"/>
                        </a:lnTo>
                        <a:lnTo>
                          <a:pt x="3014" y="400"/>
                        </a:lnTo>
                        <a:lnTo>
                          <a:pt x="3014" y="400"/>
                        </a:lnTo>
                        <a:lnTo>
                          <a:pt x="2864" y="392"/>
                        </a:lnTo>
                        <a:lnTo>
                          <a:pt x="2712" y="388"/>
                        </a:lnTo>
                        <a:lnTo>
                          <a:pt x="2492" y="388"/>
                        </a:lnTo>
                        <a:lnTo>
                          <a:pt x="2148" y="386"/>
                        </a:lnTo>
                        <a:lnTo>
                          <a:pt x="2148" y="386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</a:ln>
                </p:spPr>
                <p:txBody>
                  <a:bodyPr vert="horz" wrap="square" lIns="57150" tIns="28575" rIns="57150" bIns="28575" numCol="1" anchor="t" anchorCtr="0" compatLnSpc="1"/>
                  <a:lstStyle/>
                  <a:p>
                    <a:endParaRPr lang="id-ID" sz="1125"/>
                  </a:p>
                </p:txBody>
              </p:sp>
              <p:sp>
                <p:nvSpPr>
                  <p:cNvPr id="35" name="Freeform 10"/>
                  <p:cNvSpPr/>
                  <p:nvPr/>
                </p:nvSpPr>
                <p:spPr bwMode="auto">
                  <a:xfrm>
                    <a:off x="2622044" y="989172"/>
                    <a:ext cx="87052" cy="86546"/>
                  </a:xfrm>
                  <a:custGeom>
                    <a:avLst/>
                    <a:gdLst>
                      <a:gd name="T0" fmla="*/ 516 w 516"/>
                      <a:gd name="T1" fmla="*/ 258 h 513"/>
                      <a:gd name="T2" fmla="*/ 510 w 516"/>
                      <a:gd name="T3" fmla="*/ 310 h 513"/>
                      <a:gd name="T4" fmla="*/ 496 w 516"/>
                      <a:gd name="T5" fmla="*/ 357 h 513"/>
                      <a:gd name="T6" fmla="*/ 472 w 516"/>
                      <a:gd name="T7" fmla="*/ 401 h 513"/>
                      <a:gd name="T8" fmla="*/ 440 w 516"/>
                      <a:gd name="T9" fmla="*/ 439 h 513"/>
                      <a:gd name="T10" fmla="*/ 402 w 516"/>
                      <a:gd name="T11" fmla="*/ 469 h 513"/>
                      <a:gd name="T12" fmla="*/ 358 w 516"/>
                      <a:gd name="T13" fmla="*/ 493 h 513"/>
                      <a:gd name="T14" fmla="*/ 310 w 516"/>
                      <a:gd name="T15" fmla="*/ 509 h 513"/>
                      <a:gd name="T16" fmla="*/ 258 w 516"/>
                      <a:gd name="T17" fmla="*/ 513 h 513"/>
                      <a:gd name="T18" fmla="*/ 232 w 516"/>
                      <a:gd name="T19" fmla="*/ 513 h 513"/>
                      <a:gd name="T20" fmla="*/ 182 w 516"/>
                      <a:gd name="T21" fmla="*/ 501 h 513"/>
                      <a:gd name="T22" fmla="*/ 136 w 516"/>
                      <a:gd name="T23" fmla="*/ 483 h 513"/>
                      <a:gd name="T24" fmla="*/ 94 w 516"/>
                      <a:gd name="T25" fmla="*/ 455 h 513"/>
                      <a:gd name="T26" fmla="*/ 60 w 516"/>
                      <a:gd name="T27" fmla="*/ 419 h 513"/>
                      <a:gd name="T28" fmla="*/ 32 w 516"/>
                      <a:gd name="T29" fmla="*/ 379 h 513"/>
                      <a:gd name="T30" fmla="*/ 12 w 516"/>
                      <a:gd name="T31" fmla="*/ 333 h 513"/>
                      <a:gd name="T32" fmla="*/ 2 w 516"/>
                      <a:gd name="T33" fmla="*/ 284 h 513"/>
                      <a:gd name="T34" fmla="*/ 0 w 516"/>
                      <a:gd name="T35" fmla="*/ 258 h 513"/>
                      <a:gd name="T36" fmla="*/ 6 w 516"/>
                      <a:gd name="T37" fmla="*/ 206 h 513"/>
                      <a:gd name="T38" fmla="*/ 22 w 516"/>
                      <a:gd name="T39" fmla="*/ 158 h 513"/>
                      <a:gd name="T40" fmla="*/ 44 w 516"/>
                      <a:gd name="T41" fmla="*/ 114 h 513"/>
                      <a:gd name="T42" fmla="*/ 76 w 516"/>
                      <a:gd name="T43" fmla="*/ 76 h 513"/>
                      <a:gd name="T44" fmla="*/ 114 w 516"/>
                      <a:gd name="T45" fmla="*/ 44 h 513"/>
                      <a:gd name="T46" fmla="*/ 158 w 516"/>
                      <a:gd name="T47" fmla="*/ 20 h 513"/>
                      <a:gd name="T48" fmla="*/ 206 w 516"/>
                      <a:gd name="T49" fmla="*/ 6 h 513"/>
                      <a:gd name="T50" fmla="*/ 258 w 516"/>
                      <a:gd name="T51" fmla="*/ 0 h 513"/>
                      <a:gd name="T52" fmla="*/ 284 w 516"/>
                      <a:gd name="T53" fmla="*/ 2 h 513"/>
                      <a:gd name="T54" fmla="*/ 334 w 516"/>
                      <a:gd name="T55" fmla="*/ 12 h 513"/>
                      <a:gd name="T56" fmla="*/ 380 w 516"/>
                      <a:gd name="T57" fmla="*/ 30 h 513"/>
                      <a:gd name="T58" fmla="*/ 422 w 516"/>
                      <a:gd name="T59" fmla="*/ 58 h 513"/>
                      <a:gd name="T60" fmla="*/ 456 w 516"/>
                      <a:gd name="T61" fmla="*/ 94 h 513"/>
                      <a:gd name="T62" fmla="*/ 484 w 516"/>
                      <a:gd name="T63" fmla="*/ 134 h 513"/>
                      <a:gd name="T64" fmla="*/ 504 w 516"/>
                      <a:gd name="T65" fmla="*/ 180 h 513"/>
                      <a:gd name="T66" fmla="*/ 514 w 516"/>
                      <a:gd name="T67" fmla="*/ 230 h 5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</a:cxnLst>
                    <a:rect l="0" t="0" r="r" b="b"/>
                    <a:pathLst>
                      <a:path w="516" h="513">
                        <a:moveTo>
                          <a:pt x="516" y="258"/>
                        </a:moveTo>
                        <a:lnTo>
                          <a:pt x="516" y="258"/>
                        </a:lnTo>
                        <a:lnTo>
                          <a:pt x="514" y="284"/>
                        </a:lnTo>
                        <a:lnTo>
                          <a:pt x="510" y="310"/>
                        </a:lnTo>
                        <a:lnTo>
                          <a:pt x="504" y="333"/>
                        </a:lnTo>
                        <a:lnTo>
                          <a:pt x="496" y="357"/>
                        </a:lnTo>
                        <a:lnTo>
                          <a:pt x="484" y="379"/>
                        </a:lnTo>
                        <a:lnTo>
                          <a:pt x="472" y="401"/>
                        </a:lnTo>
                        <a:lnTo>
                          <a:pt x="456" y="419"/>
                        </a:lnTo>
                        <a:lnTo>
                          <a:pt x="440" y="439"/>
                        </a:lnTo>
                        <a:lnTo>
                          <a:pt x="422" y="455"/>
                        </a:lnTo>
                        <a:lnTo>
                          <a:pt x="402" y="469"/>
                        </a:lnTo>
                        <a:lnTo>
                          <a:pt x="380" y="483"/>
                        </a:lnTo>
                        <a:lnTo>
                          <a:pt x="358" y="493"/>
                        </a:lnTo>
                        <a:lnTo>
                          <a:pt x="334" y="501"/>
                        </a:lnTo>
                        <a:lnTo>
                          <a:pt x="310" y="509"/>
                        </a:lnTo>
                        <a:lnTo>
                          <a:pt x="284" y="513"/>
                        </a:lnTo>
                        <a:lnTo>
                          <a:pt x="258" y="513"/>
                        </a:lnTo>
                        <a:lnTo>
                          <a:pt x="258" y="513"/>
                        </a:lnTo>
                        <a:lnTo>
                          <a:pt x="232" y="513"/>
                        </a:lnTo>
                        <a:lnTo>
                          <a:pt x="206" y="509"/>
                        </a:lnTo>
                        <a:lnTo>
                          <a:pt x="182" y="501"/>
                        </a:lnTo>
                        <a:lnTo>
                          <a:pt x="158" y="493"/>
                        </a:lnTo>
                        <a:lnTo>
                          <a:pt x="136" y="483"/>
                        </a:lnTo>
                        <a:lnTo>
                          <a:pt x="114" y="469"/>
                        </a:lnTo>
                        <a:lnTo>
                          <a:pt x="94" y="455"/>
                        </a:lnTo>
                        <a:lnTo>
                          <a:pt x="76" y="439"/>
                        </a:lnTo>
                        <a:lnTo>
                          <a:pt x="60" y="419"/>
                        </a:lnTo>
                        <a:lnTo>
                          <a:pt x="44" y="401"/>
                        </a:lnTo>
                        <a:lnTo>
                          <a:pt x="32" y="379"/>
                        </a:lnTo>
                        <a:lnTo>
                          <a:pt x="22" y="357"/>
                        </a:lnTo>
                        <a:lnTo>
                          <a:pt x="12" y="333"/>
                        </a:lnTo>
                        <a:lnTo>
                          <a:pt x="6" y="310"/>
                        </a:lnTo>
                        <a:lnTo>
                          <a:pt x="2" y="284"/>
                        </a:lnTo>
                        <a:lnTo>
                          <a:pt x="0" y="258"/>
                        </a:lnTo>
                        <a:lnTo>
                          <a:pt x="0" y="258"/>
                        </a:lnTo>
                        <a:lnTo>
                          <a:pt x="2" y="230"/>
                        </a:lnTo>
                        <a:lnTo>
                          <a:pt x="6" y="206"/>
                        </a:lnTo>
                        <a:lnTo>
                          <a:pt x="12" y="180"/>
                        </a:lnTo>
                        <a:lnTo>
                          <a:pt x="22" y="158"/>
                        </a:lnTo>
                        <a:lnTo>
                          <a:pt x="32" y="134"/>
                        </a:lnTo>
                        <a:lnTo>
                          <a:pt x="44" y="114"/>
                        </a:lnTo>
                        <a:lnTo>
                          <a:pt x="60" y="94"/>
                        </a:lnTo>
                        <a:lnTo>
                          <a:pt x="76" y="76"/>
                        </a:lnTo>
                        <a:lnTo>
                          <a:pt x="94" y="58"/>
                        </a:lnTo>
                        <a:lnTo>
                          <a:pt x="114" y="44"/>
                        </a:lnTo>
                        <a:lnTo>
                          <a:pt x="136" y="30"/>
                        </a:lnTo>
                        <a:lnTo>
                          <a:pt x="158" y="20"/>
                        </a:lnTo>
                        <a:lnTo>
                          <a:pt x="182" y="12"/>
                        </a:lnTo>
                        <a:lnTo>
                          <a:pt x="206" y="6"/>
                        </a:lnTo>
                        <a:lnTo>
                          <a:pt x="232" y="2"/>
                        </a:lnTo>
                        <a:lnTo>
                          <a:pt x="258" y="0"/>
                        </a:lnTo>
                        <a:lnTo>
                          <a:pt x="258" y="0"/>
                        </a:lnTo>
                        <a:lnTo>
                          <a:pt x="284" y="2"/>
                        </a:lnTo>
                        <a:lnTo>
                          <a:pt x="310" y="6"/>
                        </a:lnTo>
                        <a:lnTo>
                          <a:pt x="334" y="12"/>
                        </a:lnTo>
                        <a:lnTo>
                          <a:pt x="358" y="20"/>
                        </a:lnTo>
                        <a:lnTo>
                          <a:pt x="380" y="30"/>
                        </a:lnTo>
                        <a:lnTo>
                          <a:pt x="402" y="44"/>
                        </a:lnTo>
                        <a:lnTo>
                          <a:pt x="422" y="58"/>
                        </a:lnTo>
                        <a:lnTo>
                          <a:pt x="440" y="76"/>
                        </a:lnTo>
                        <a:lnTo>
                          <a:pt x="456" y="94"/>
                        </a:lnTo>
                        <a:lnTo>
                          <a:pt x="472" y="114"/>
                        </a:lnTo>
                        <a:lnTo>
                          <a:pt x="484" y="134"/>
                        </a:lnTo>
                        <a:lnTo>
                          <a:pt x="496" y="158"/>
                        </a:lnTo>
                        <a:lnTo>
                          <a:pt x="504" y="180"/>
                        </a:lnTo>
                        <a:lnTo>
                          <a:pt x="510" y="206"/>
                        </a:lnTo>
                        <a:lnTo>
                          <a:pt x="514" y="230"/>
                        </a:lnTo>
                        <a:lnTo>
                          <a:pt x="516" y="258"/>
                        </a:lnTo>
                      </a:path>
                    </a:pathLst>
                  </a:custGeom>
                  <a:grpFill/>
                  <a:ln w="9525">
                    <a:noFill/>
                    <a:round/>
                  </a:ln>
                </p:spPr>
                <p:txBody>
                  <a:bodyPr vert="horz" wrap="square" lIns="57150" tIns="28575" rIns="57150" bIns="28575" numCol="1" anchor="t" anchorCtr="0" compatLnSpc="1"/>
                  <a:lstStyle/>
                  <a:p>
                    <a:endParaRPr lang="id-ID" sz="1125"/>
                  </a:p>
                </p:txBody>
              </p:sp>
            </p:grpSp>
            <p:sp>
              <p:nvSpPr>
                <p:cNvPr id="33" name="Freeform: Shape 32"/>
                <p:cNvSpPr/>
                <p:nvPr/>
              </p:nvSpPr>
              <p:spPr>
                <a:xfrm>
                  <a:off x="1101879" y="5789104"/>
                  <a:ext cx="358205" cy="358205"/>
                </a:xfrm>
                <a:custGeom>
                  <a:avLst/>
                  <a:gdLst>
                    <a:gd name="connsiteX0" fmla="*/ 152792 w 305584"/>
                    <a:gd name="connsiteY0" fmla="*/ 59791 h 305584"/>
                    <a:gd name="connsiteX1" fmla="*/ 59791 w 305584"/>
                    <a:gd name="connsiteY1" fmla="*/ 152790 h 305584"/>
                    <a:gd name="connsiteX2" fmla="*/ 152792 w 305584"/>
                    <a:gd name="connsiteY2" fmla="*/ 245789 h 305584"/>
                    <a:gd name="connsiteX3" fmla="*/ 245793 w 305584"/>
                    <a:gd name="connsiteY3" fmla="*/ 152790 h 305584"/>
                    <a:gd name="connsiteX4" fmla="*/ 152792 w 305584"/>
                    <a:gd name="connsiteY4" fmla="*/ 59791 h 305584"/>
                    <a:gd name="connsiteX5" fmla="*/ 152792 w 305584"/>
                    <a:gd name="connsiteY5" fmla="*/ 0 h 305584"/>
                    <a:gd name="connsiteX6" fmla="*/ 305584 w 305584"/>
                    <a:gd name="connsiteY6" fmla="*/ 152792 h 305584"/>
                    <a:gd name="connsiteX7" fmla="*/ 152792 w 305584"/>
                    <a:gd name="connsiteY7" fmla="*/ 305584 h 305584"/>
                    <a:gd name="connsiteX8" fmla="*/ 0 w 305584"/>
                    <a:gd name="connsiteY8" fmla="*/ 152792 h 305584"/>
                    <a:gd name="connsiteX9" fmla="*/ 152792 w 305584"/>
                    <a:gd name="connsiteY9" fmla="*/ 0 h 3055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05584" h="305584">
                      <a:moveTo>
                        <a:pt x="152792" y="59791"/>
                      </a:moveTo>
                      <a:cubicBezTo>
                        <a:pt x="101429" y="59791"/>
                        <a:pt x="59791" y="101428"/>
                        <a:pt x="59791" y="152790"/>
                      </a:cubicBezTo>
                      <a:cubicBezTo>
                        <a:pt x="59791" y="204152"/>
                        <a:pt x="101429" y="245789"/>
                        <a:pt x="152792" y="245789"/>
                      </a:cubicBezTo>
                      <a:cubicBezTo>
                        <a:pt x="204155" y="245789"/>
                        <a:pt x="245793" y="204152"/>
                        <a:pt x="245793" y="152790"/>
                      </a:cubicBezTo>
                      <a:cubicBezTo>
                        <a:pt x="245793" y="101428"/>
                        <a:pt x="204155" y="59791"/>
                        <a:pt x="152792" y="59791"/>
                      </a:cubicBezTo>
                      <a:close/>
                      <a:moveTo>
                        <a:pt x="152792" y="0"/>
                      </a:moveTo>
                      <a:cubicBezTo>
                        <a:pt x="237177" y="0"/>
                        <a:pt x="305584" y="68407"/>
                        <a:pt x="305584" y="152792"/>
                      </a:cubicBezTo>
                      <a:cubicBezTo>
                        <a:pt x="305584" y="237177"/>
                        <a:pt x="237177" y="305584"/>
                        <a:pt x="152792" y="305584"/>
                      </a:cubicBezTo>
                      <a:cubicBezTo>
                        <a:pt x="68407" y="305584"/>
                        <a:pt x="0" y="237177"/>
                        <a:pt x="0" y="152792"/>
                      </a:cubicBezTo>
                      <a:cubicBezTo>
                        <a:pt x="0" y="68407"/>
                        <a:pt x="68407" y="0"/>
                        <a:pt x="152792" y="0"/>
                      </a:cubicBezTo>
                      <a:close/>
                    </a:path>
                  </a:pathLst>
                </a:custGeom>
                <a:grpFill/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id-ID" sz="1125"/>
                </a:p>
              </p:txBody>
            </p:sp>
          </p:grpSp>
        </p:grpSp>
      </p:grpSp>
      <p:grpSp>
        <p:nvGrpSpPr>
          <p:cNvPr id="42" name="Group 41"/>
          <p:cNvGrpSpPr/>
          <p:nvPr/>
        </p:nvGrpSpPr>
        <p:grpSpPr>
          <a:xfrm>
            <a:off x="339027" y="6437138"/>
            <a:ext cx="2688946" cy="246221"/>
            <a:chOff x="893847" y="9898598"/>
            <a:chExt cx="4302314" cy="393954"/>
          </a:xfrm>
        </p:grpSpPr>
        <p:grpSp>
          <p:nvGrpSpPr>
            <p:cNvPr id="43" name="Group 42"/>
            <p:cNvGrpSpPr/>
            <p:nvPr userDrawn="1"/>
          </p:nvGrpSpPr>
          <p:grpSpPr>
            <a:xfrm>
              <a:off x="893847" y="9898598"/>
              <a:ext cx="4302314" cy="393954"/>
              <a:chOff x="1021995" y="9934119"/>
              <a:chExt cx="4302314" cy="393954"/>
            </a:xfrm>
          </p:grpSpPr>
          <p:sp>
            <p:nvSpPr>
              <p:cNvPr id="45" name="Freeform 62"/>
              <p:cNvSpPr>
                <a:spLocks noEditPoints="1"/>
              </p:cNvSpPr>
              <p:nvPr/>
            </p:nvSpPr>
            <p:spPr bwMode="auto">
              <a:xfrm>
                <a:off x="1021995" y="10010675"/>
                <a:ext cx="219920" cy="216220"/>
              </a:xfrm>
              <a:custGeom>
                <a:avLst/>
                <a:gdLst>
                  <a:gd name="T0" fmla="*/ 92739 w 55"/>
                  <a:gd name="T1" fmla="*/ 185737 h 54"/>
                  <a:gd name="T2" fmla="*/ 0 w 55"/>
                  <a:gd name="T3" fmla="*/ 92869 h 54"/>
                  <a:gd name="T4" fmla="*/ 92739 w 55"/>
                  <a:gd name="T5" fmla="*/ 0 h 54"/>
                  <a:gd name="T6" fmla="*/ 188913 w 55"/>
                  <a:gd name="T7" fmla="*/ 92869 h 54"/>
                  <a:gd name="T8" fmla="*/ 92739 w 55"/>
                  <a:gd name="T9" fmla="*/ 185737 h 54"/>
                  <a:gd name="T10" fmla="*/ 13739 w 55"/>
                  <a:gd name="T11" fmla="*/ 92869 h 54"/>
                  <a:gd name="T12" fmla="*/ 92739 w 55"/>
                  <a:gd name="T13" fmla="*/ 171979 h 54"/>
                  <a:gd name="T14" fmla="*/ 171739 w 55"/>
                  <a:gd name="T15" fmla="*/ 92869 h 54"/>
                  <a:gd name="T16" fmla="*/ 92739 w 55"/>
                  <a:gd name="T17" fmla="*/ 13758 h 54"/>
                  <a:gd name="T18" fmla="*/ 13739 w 55"/>
                  <a:gd name="T19" fmla="*/ 92869 h 54"/>
                  <a:gd name="T20" fmla="*/ 140826 w 55"/>
                  <a:gd name="T21" fmla="*/ 127264 h 54"/>
                  <a:gd name="T22" fmla="*/ 96174 w 55"/>
                  <a:gd name="T23" fmla="*/ 151341 h 54"/>
                  <a:gd name="T24" fmla="*/ 37783 w 55"/>
                  <a:gd name="T25" fmla="*/ 92869 h 54"/>
                  <a:gd name="T26" fmla="*/ 96174 w 55"/>
                  <a:gd name="T27" fmla="*/ 34396 h 54"/>
                  <a:gd name="T28" fmla="*/ 137391 w 55"/>
                  <a:gd name="T29" fmla="*/ 58473 h 54"/>
                  <a:gd name="T30" fmla="*/ 137391 w 55"/>
                  <a:gd name="T31" fmla="*/ 72231 h 54"/>
                  <a:gd name="T32" fmla="*/ 137391 w 55"/>
                  <a:gd name="T33" fmla="*/ 72231 h 54"/>
                  <a:gd name="T34" fmla="*/ 123652 w 55"/>
                  <a:gd name="T35" fmla="*/ 72231 h 54"/>
                  <a:gd name="T36" fmla="*/ 120217 w 55"/>
                  <a:gd name="T37" fmla="*/ 72231 h 54"/>
                  <a:gd name="T38" fmla="*/ 120217 w 55"/>
                  <a:gd name="T39" fmla="*/ 61912 h 54"/>
                  <a:gd name="T40" fmla="*/ 96174 w 55"/>
                  <a:gd name="T41" fmla="*/ 51594 h 54"/>
                  <a:gd name="T42" fmla="*/ 54957 w 55"/>
                  <a:gd name="T43" fmla="*/ 92869 h 54"/>
                  <a:gd name="T44" fmla="*/ 96174 w 55"/>
                  <a:gd name="T45" fmla="*/ 134143 h 54"/>
                  <a:gd name="T46" fmla="*/ 120217 w 55"/>
                  <a:gd name="T47" fmla="*/ 123825 h 54"/>
                  <a:gd name="T48" fmla="*/ 120217 w 55"/>
                  <a:gd name="T49" fmla="*/ 113506 h 54"/>
                  <a:gd name="T50" fmla="*/ 123652 w 55"/>
                  <a:gd name="T51" fmla="*/ 113506 h 54"/>
                  <a:gd name="T52" fmla="*/ 137391 w 55"/>
                  <a:gd name="T53" fmla="*/ 113506 h 54"/>
                  <a:gd name="T54" fmla="*/ 140826 w 55"/>
                  <a:gd name="T55" fmla="*/ 113506 h 54"/>
                  <a:gd name="T56" fmla="*/ 140826 w 55"/>
                  <a:gd name="T57" fmla="*/ 127264 h 54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55" h="54">
                    <a:moveTo>
                      <a:pt x="27" y="54"/>
                    </a:moveTo>
                    <a:cubicBezTo>
                      <a:pt x="12" y="54"/>
                      <a:pt x="0" y="42"/>
                      <a:pt x="0" y="27"/>
                    </a:cubicBezTo>
                    <a:cubicBezTo>
                      <a:pt x="0" y="12"/>
                      <a:pt x="12" y="0"/>
                      <a:pt x="27" y="0"/>
                    </a:cubicBezTo>
                    <a:cubicBezTo>
                      <a:pt x="42" y="0"/>
                      <a:pt x="55" y="12"/>
                      <a:pt x="55" y="27"/>
                    </a:cubicBezTo>
                    <a:cubicBezTo>
                      <a:pt x="55" y="42"/>
                      <a:pt x="42" y="54"/>
                      <a:pt x="27" y="54"/>
                    </a:cubicBezTo>
                    <a:close/>
                    <a:moveTo>
                      <a:pt x="4" y="27"/>
                    </a:moveTo>
                    <a:cubicBezTo>
                      <a:pt x="4" y="40"/>
                      <a:pt x="15" y="50"/>
                      <a:pt x="27" y="50"/>
                    </a:cubicBezTo>
                    <a:cubicBezTo>
                      <a:pt x="40" y="50"/>
                      <a:pt x="50" y="40"/>
                      <a:pt x="50" y="27"/>
                    </a:cubicBezTo>
                    <a:cubicBezTo>
                      <a:pt x="50" y="14"/>
                      <a:pt x="40" y="4"/>
                      <a:pt x="27" y="4"/>
                    </a:cubicBezTo>
                    <a:cubicBezTo>
                      <a:pt x="15" y="4"/>
                      <a:pt x="4" y="14"/>
                      <a:pt x="4" y="27"/>
                    </a:cubicBezTo>
                    <a:close/>
                    <a:moveTo>
                      <a:pt x="41" y="37"/>
                    </a:moveTo>
                    <a:cubicBezTo>
                      <a:pt x="41" y="42"/>
                      <a:pt x="33" y="44"/>
                      <a:pt x="28" y="44"/>
                    </a:cubicBezTo>
                    <a:cubicBezTo>
                      <a:pt x="18" y="44"/>
                      <a:pt x="11" y="37"/>
                      <a:pt x="11" y="27"/>
                    </a:cubicBezTo>
                    <a:cubicBezTo>
                      <a:pt x="11" y="17"/>
                      <a:pt x="18" y="10"/>
                      <a:pt x="28" y="10"/>
                    </a:cubicBezTo>
                    <a:cubicBezTo>
                      <a:pt x="31" y="10"/>
                      <a:pt x="40" y="11"/>
                      <a:pt x="40" y="17"/>
                    </a:cubicBezTo>
                    <a:cubicBezTo>
                      <a:pt x="40" y="21"/>
                      <a:pt x="40" y="21"/>
                      <a:pt x="40" y="21"/>
                    </a:cubicBezTo>
                    <a:cubicBezTo>
                      <a:pt x="40" y="21"/>
                      <a:pt x="40" y="21"/>
                      <a:pt x="40" y="21"/>
                    </a:cubicBezTo>
                    <a:cubicBezTo>
                      <a:pt x="36" y="21"/>
                      <a:pt x="36" y="21"/>
                      <a:pt x="36" y="21"/>
                    </a:cubicBezTo>
                    <a:cubicBezTo>
                      <a:pt x="35" y="21"/>
                      <a:pt x="35" y="21"/>
                      <a:pt x="35" y="21"/>
                    </a:cubicBezTo>
                    <a:cubicBezTo>
                      <a:pt x="35" y="18"/>
                      <a:pt x="35" y="18"/>
                      <a:pt x="35" y="18"/>
                    </a:cubicBezTo>
                    <a:cubicBezTo>
                      <a:pt x="35" y="16"/>
                      <a:pt x="31" y="15"/>
                      <a:pt x="28" y="15"/>
                    </a:cubicBezTo>
                    <a:cubicBezTo>
                      <a:pt x="21" y="15"/>
                      <a:pt x="16" y="20"/>
                      <a:pt x="16" y="27"/>
                    </a:cubicBezTo>
                    <a:cubicBezTo>
                      <a:pt x="16" y="34"/>
                      <a:pt x="21" y="39"/>
                      <a:pt x="28" y="39"/>
                    </a:cubicBezTo>
                    <a:cubicBezTo>
                      <a:pt x="31" y="39"/>
                      <a:pt x="35" y="38"/>
                      <a:pt x="35" y="36"/>
                    </a:cubicBezTo>
                    <a:cubicBezTo>
                      <a:pt x="35" y="33"/>
                      <a:pt x="35" y="33"/>
                      <a:pt x="35" y="33"/>
                    </a:cubicBezTo>
                    <a:cubicBezTo>
                      <a:pt x="35" y="33"/>
                      <a:pt x="36" y="33"/>
                      <a:pt x="36" y="33"/>
                    </a:cubicBezTo>
                    <a:cubicBezTo>
                      <a:pt x="40" y="33"/>
                      <a:pt x="40" y="33"/>
                      <a:pt x="40" y="33"/>
                    </a:cubicBezTo>
                    <a:cubicBezTo>
                      <a:pt x="41" y="33"/>
                      <a:pt x="41" y="33"/>
                      <a:pt x="41" y="33"/>
                    </a:cubicBezTo>
                    <a:lnTo>
                      <a:pt x="41" y="37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txBody>
              <a:bodyPr/>
              <a:lstStyle/>
              <a:p>
                <a:pPr algn="l"/>
                <a:endParaRPr lang="en-US" sz="875" dirty="0">
                  <a:solidFill>
                    <a:schemeClr val="bg1">
                      <a:lumMod val="85000"/>
                    </a:schemeClr>
                  </a:solidFill>
                  <a:latin typeface="Advent Pro" panose="02000506040000020004" pitchFamily="2" charset="0"/>
                  <a:ea typeface="Roboto Condensed" panose="02000000000000000000" pitchFamily="2" charset="0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1301976" y="9934119"/>
                <a:ext cx="4022333" cy="3939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000" b="1" spc="188" dirty="0">
                    <a:solidFill>
                      <a:schemeClr val="bg1">
                        <a:lumMod val="75000"/>
                      </a:schemeClr>
                    </a:solidFill>
                    <a:latin typeface="Walkway Bold" panose="00000400000000000000" pitchFamily="2" charset="0"/>
                    <a:ea typeface="Roboto Condensed" panose="02000000000000000000" pitchFamily="2" charset="0"/>
                    <a:cs typeface="Segoe UI" panose="020B0502040204020203" pitchFamily="34" charset="0"/>
                  </a:rPr>
                  <a:t>CONVENTION  </a:t>
                </a:r>
                <a:r>
                  <a:rPr lang="en-US" sz="1000" spc="188" dirty="0">
                    <a:solidFill>
                      <a:schemeClr val="bg1">
                        <a:lumMod val="75000"/>
                        <a:alpha val="60000"/>
                      </a:schemeClr>
                    </a:solidFill>
                    <a:latin typeface="Walkway Bold" panose="00000400000000000000" pitchFamily="2" charset="0"/>
                    <a:ea typeface="Roboto Condensed" panose="02000000000000000000" pitchFamily="2" charset="0"/>
                    <a:cs typeface="Segoe UI" panose="020B0502040204020203" pitchFamily="34" charset="0"/>
                  </a:rPr>
                  <a:t>2019.ALL RIGHTS</a:t>
                </a:r>
                <a:endParaRPr lang="id-ID" sz="1000" spc="188" dirty="0">
                  <a:solidFill>
                    <a:schemeClr val="bg1">
                      <a:lumMod val="75000"/>
                      <a:alpha val="60000"/>
                    </a:schemeClr>
                  </a:solidFill>
                  <a:latin typeface="Walkway Bold" panose="00000400000000000000" pitchFamily="2" charset="0"/>
                  <a:ea typeface="Roboto Condensed" panose="02000000000000000000" pitchFamily="2" charset="0"/>
                  <a:cs typeface="Segoe UI" panose="020B0502040204020203" pitchFamily="34" charset="0"/>
                </a:endParaRPr>
              </a:p>
            </p:txBody>
          </p:sp>
        </p:grpSp>
        <p:sp>
          <p:nvSpPr>
            <p:cNvPr id="44" name="Rectangle 43"/>
            <p:cNvSpPr/>
            <p:nvPr userDrawn="1"/>
          </p:nvSpPr>
          <p:spPr>
            <a:xfrm>
              <a:off x="2965057" y="9993192"/>
              <a:ext cx="18000" cy="14936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915559" y="4336023"/>
            <a:ext cx="2251178" cy="1492892"/>
            <a:chOff x="633688" y="6981417"/>
            <a:chExt cx="3601884" cy="2388626"/>
          </a:xfrm>
        </p:grpSpPr>
        <p:sp>
          <p:nvSpPr>
            <p:cNvPr id="21" name="TextBox 20"/>
            <p:cNvSpPr txBox="1"/>
            <p:nvPr/>
          </p:nvSpPr>
          <p:spPr>
            <a:xfrm>
              <a:off x="633690" y="6981417"/>
              <a:ext cx="998427" cy="88639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US" sz="3000" b="1" spc="188" dirty="0">
                  <a:solidFill>
                    <a:schemeClr val="bg1"/>
                  </a:solidFill>
                  <a:latin typeface="Walkway Black" panose="00000400000000000000" pitchFamily="2" charset="0"/>
                  <a:cs typeface="Montserrat Bold"/>
                </a:rPr>
                <a:t>01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33688" y="7861356"/>
              <a:ext cx="2676251" cy="4247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1125" spc="188" dirty="0">
                  <a:solidFill>
                    <a:schemeClr val="bg1"/>
                  </a:solidFill>
                  <a:latin typeface="Walkway Bold" panose="00000400000000000000" pitchFamily="2" charset="0"/>
                  <a:cs typeface="Segoe UI" panose="020B0502040204020203" pitchFamily="34" charset="0"/>
                </a:rPr>
                <a:t>Sample Text Here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33690" y="8363306"/>
              <a:ext cx="3601882" cy="10067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000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soul, like these sweet mornings of spring which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3618794" y="4336023"/>
            <a:ext cx="2251178" cy="1492892"/>
            <a:chOff x="633688" y="6981417"/>
            <a:chExt cx="3601884" cy="2388626"/>
          </a:xfrm>
        </p:grpSpPr>
        <p:sp>
          <p:nvSpPr>
            <p:cNvPr id="48" name="TextBox 47"/>
            <p:cNvSpPr txBox="1"/>
            <p:nvPr/>
          </p:nvSpPr>
          <p:spPr>
            <a:xfrm>
              <a:off x="633690" y="6981417"/>
              <a:ext cx="998427" cy="88639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US" sz="3000" b="1" spc="188" dirty="0">
                  <a:solidFill>
                    <a:schemeClr val="bg1"/>
                  </a:solidFill>
                  <a:latin typeface="Walkway Black" panose="00000400000000000000" pitchFamily="2" charset="0"/>
                  <a:cs typeface="Montserrat Bold"/>
                </a:rPr>
                <a:t>02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633688" y="7861356"/>
              <a:ext cx="2676251" cy="4247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1125" spc="188" dirty="0">
                  <a:solidFill>
                    <a:schemeClr val="bg1"/>
                  </a:solidFill>
                  <a:latin typeface="Walkway Bold" panose="00000400000000000000" pitchFamily="2" charset="0"/>
                  <a:cs typeface="Segoe UI" panose="020B0502040204020203" pitchFamily="34" charset="0"/>
                </a:rPr>
                <a:t>Sample Text Here</a:t>
              </a: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633690" y="8363306"/>
              <a:ext cx="3601882" cy="10067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000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soul, like these sweet mornings of spring which</a:t>
              </a: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6322028" y="4336023"/>
            <a:ext cx="2251178" cy="1492892"/>
            <a:chOff x="633688" y="6981417"/>
            <a:chExt cx="3601884" cy="2388626"/>
          </a:xfrm>
        </p:grpSpPr>
        <p:sp>
          <p:nvSpPr>
            <p:cNvPr id="52" name="TextBox 51"/>
            <p:cNvSpPr txBox="1"/>
            <p:nvPr/>
          </p:nvSpPr>
          <p:spPr>
            <a:xfrm>
              <a:off x="633690" y="6981417"/>
              <a:ext cx="998427" cy="88639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US" sz="3000" b="1" spc="188" dirty="0">
                  <a:solidFill>
                    <a:schemeClr val="bg1"/>
                  </a:solidFill>
                  <a:latin typeface="Walkway Black" panose="00000400000000000000" pitchFamily="2" charset="0"/>
                  <a:cs typeface="Montserrat Bold"/>
                </a:rPr>
                <a:t>03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633688" y="7861356"/>
              <a:ext cx="2676251" cy="4247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1125" spc="188" dirty="0">
                  <a:solidFill>
                    <a:schemeClr val="bg1"/>
                  </a:solidFill>
                  <a:latin typeface="Walkway Bold" panose="00000400000000000000" pitchFamily="2" charset="0"/>
                  <a:cs typeface="Segoe UI" panose="020B0502040204020203" pitchFamily="34" charset="0"/>
                </a:rPr>
                <a:t>Sample Text Here</a:t>
              </a: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633690" y="8363306"/>
              <a:ext cx="3601882" cy="10067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000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soul, like these sweet mornings of spring which</a:t>
              </a: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9025263" y="4336023"/>
            <a:ext cx="2251178" cy="1492892"/>
            <a:chOff x="633688" y="6981417"/>
            <a:chExt cx="3601884" cy="2388626"/>
          </a:xfrm>
        </p:grpSpPr>
        <p:sp>
          <p:nvSpPr>
            <p:cNvPr id="56" name="TextBox 55"/>
            <p:cNvSpPr txBox="1"/>
            <p:nvPr/>
          </p:nvSpPr>
          <p:spPr>
            <a:xfrm>
              <a:off x="633690" y="6981417"/>
              <a:ext cx="998427" cy="88639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US" sz="3000" b="1" spc="188" dirty="0">
                  <a:solidFill>
                    <a:schemeClr val="bg1"/>
                  </a:solidFill>
                  <a:latin typeface="Walkway Black" panose="00000400000000000000" pitchFamily="2" charset="0"/>
                  <a:cs typeface="Montserrat Bold"/>
                </a:rPr>
                <a:t>04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633688" y="7861356"/>
              <a:ext cx="2676251" cy="4247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1125" spc="188" dirty="0">
                  <a:solidFill>
                    <a:schemeClr val="bg1"/>
                  </a:solidFill>
                  <a:latin typeface="Walkway Bold" panose="00000400000000000000" pitchFamily="2" charset="0"/>
                  <a:cs typeface="Segoe UI" panose="020B0502040204020203" pitchFamily="34" charset="0"/>
                </a:rPr>
                <a:t>Sample Text Here</a:t>
              </a: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633690" y="8363306"/>
              <a:ext cx="3601882" cy="10067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000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soul, like these sweet mornings of spring which</a:t>
              </a: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10327579" y="2831343"/>
            <a:ext cx="796855" cy="796855"/>
            <a:chOff x="16378250" y="7299836"/>
            <a:chExt cx="1522644" cy="1522644"/>
          </a:xfrm>
        </p:grpSpPr>
        <p:sp>
          <p:nvSpPr>
            <p:cNvPr id="61" name="Oval 60"/>
            <p:cNvSpPr/>
            <p:nvPr/>
          </p:nvSpPr>
          <p:spPr>
            <a:xfrm>
              <a:off x="16378250" y="7299836"/>
              <a:ext cx="1522644" cy="15226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270000" dist="723900" dir="5400000" sx="90000" sy="9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/>
            </a:p>
          </p:txBody>
        </p:sp>
        <p:grpSp>
          <p:nvGrpSpPr>
            <p:cNvPr id="62" name="Group 61"/>
            <p:cNvGrpSpPr/>
            <p:nvPr/>
          </p:nvGrpSpPr>
          <p:grpSpPr>
            <a:xfrm>
              <a:off x="16917046" y="7736780"/>
              <a:ext cx="445052" cy="648756"/>
              <a:chOff x="3582988" y="3510757"/>
              <a:chExt cx="319088" cy="465138"/>
            </a:xfrm>
            <a:solidFill>
              <a:schemeClr val="accent4"/>
            </a:solidFill>
          </p:grpSpPr>
          <p:sp>
            <p:nvSpPr>
              <p:cNvPr id="63" name="AutoShape 113"/>
              <p:cNvSpPr/>
              <p:nvPr/>
            </p:nvSpPr>
            <p:spPr bwMode="auto">
              <a:xfrm>
                <a:off x="3582988" y="3510757"/>
                <a:ext cx="319088" cy="46513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5386" y="14175"/>
                    </a:moveTo>
                    <a:lnTo>
                      <a:pt x="6223" y="14175"/>
                    </a:lnTo>
                    <a:cubicBezTo>
                      <a:pt x="5734" y="13446"/>
                      <a:pt x="5147" y="12716"/>
                      <a:pt x="4568" y="12003"/>
                    </a:cubicBezTo>
                    <a:cubicBezTo>
                      <a:pt x="3287" y="10427"/>
                      <a:pt x="1963" y="8797"/>
                      <a:pt x="1963" y="7425"/>
                    </a:cubicBezTo>
                    <a:cubicBezTo>
                      <a:pt x="1963" y="4075"/>
                      <a:pt x="5927" y="1350"/>
                      <a:pt x="10800" y="1350"/>
                    </a:cubicBezTo>
                    <a:cubicBezTo>
                      <a:pt x="15672" y="1350"/>
                      <a:pt x="19636" y="4075"/>
                      <a:pt x="19636" y="7425"/>
                    </a:cubicBezTo>
                    <a:cubicBezTo>
                      <a:pt x="19636" y="8787"/>
                      <a:pt x="18312" y="10425"/>
                      <a:pt x="17029" y="12011"/>
                    </a:cubicBezTo>
                    <a:cubicBezTo>
                      <a:pt x="16455" y="12723"/>
                      <a:pt x="15873" y="13449"/>
                      <a:pt x="15386" y="14175"/>
                    </a:cubicBezTo>
                    <a:moveTo>
                      <a:pt x="10800" y="20249"/>
                    </a:moveTo>
                    <a:cubicBezTo>
                      <a:pt x="9805" y="20249"/>
                      <a:pt x="9347" y="20171"/>
                      <a:pt x="8839" y="19406"/>
                    </a:cubicBezTo>
                    <a:lnTo>
                      <a:pt x="13000" y="19048"/>
                    </a:lnTo>
                    <a:cubicBezTo>
                      <a:pt x="12398" y="20164"/>
                      <a:pt x="11959" y="20249"/>
                      <a:pt x="10800" y="20249"/>
                    </a:cubicBezTo>
                    <a:moveTo>
                      <a:pt x="7595" y="16813"/>
                    </a:moveTo>
                    <a:cubicBezTo>
                      <a:pt x="7417" y="16407"/>
                      <a:pt x="7215" y="15978"/>
                      <a:pt x="6991" y="15525"/>
                    </a:cubicBezTo>
                    <a:lnTo>
                      <a:pt x="14616" y="15525"/>
                    </a:lnTo>
                    <a:cubicBezTo>
                      <a:pt x="14496" y="15767"/>
                      <a:pt x="14375" y="16010"/>
                      <a:pt x="14270" y="16239"/>
                    </a:cubicBezTo>
                    <a:cubicBezTo>
                      <a:pt x="14270" y="16239"/>
                      <a:pt x="7595" y="16813"/>
                      <a:pt x="7595" y="16813"/>
                    </a:cubicBezTo>
                    <a:close/>
                    <a:moveTo>
                      <a:pt x="13345" y="18343"/>
                    </a:moveTo>
                    <a:lnTo>
                      <a:pt x="8476" y="18762"/>
                    </a:lnTo>
                    <a:cubicBezTo>
                      <a:pt x="8303" y="18416"/>
                      <a:pt x="8116" y="18011"/>
                      <a:pt x="7890" y="17483"/>
                    </a:cubicBezTo>
                    <a:cubicBezTo>
                      <a:pt x="7887" y="17477"/>
                      <a:pt x="7883" y="17469"/>
                      <a:pt x="7881" y="17462"/>
                    </a:cubicBezTo>
                    <a:lnTo>
                      <a:pt x="13957" y="16941"/>
                    </a:lnTo>
                    <a:cubicBezTo>
                      <a:pt x="13871" y="17140"/>
                      <a:pt x="13778" y="17350"/>
                      <a:pt x="13698" y="17537"/>
                    </a:cubicBezTo>
                    <a:cubicBezTo>
                      <a:pt x="13569" y="17841"/>
                      <a:pt x="13453" y="18104"/>
                      <a:pt x="13345" y="18343"/>
                    </a:cubicBezTo>
                    <a:moveTo>
                      <a:pt x="10800" y="0"/>
                    </a:moveTo>
                    <a:cubicBezTo>
                      <a:pt x="4835" y="0"/>
                      <a:pt x="0" y="3324"/>
                      <a:pt x="0" y="7425"/>
                    </a:cubicBezTo>
                    <a:cubicBezTo>
                      <a:pt x="0" y="10146"/>
                      <a:pt x="3621" y="13029"/>
                      <a:pt x="4939" y="15562"/>
                    </a:cubicBezTo>
                    <a:cubicBezTo>
                      <a:pt x="6906" y="19339"/>
                      <a:pt x="6688" y="21599"/>
                      <a:pt x="10800" y="21599"/>
                    </a:cubicBezTo>
                    <a:cubicBezTo>
                      <a:pt x="14972" y="21599"/>
                      <a:pt x="14692" y="19349"/>
                      <a:pt x="16660" y="15577"/>
                    </a:cubicBezTo>
                    <a:cubicBezTo>
                      <a:pt x="17983" y="13039"/>
                      <a:pt x="21600" y="10124"/>
                      <a:pt x="21600" y="7425"/>
                    </a:cubicBezTo>
                    <a:cubicBezTo>
                      <a:pt x="21600" y="3324"/>
                      <a:pt x="16764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21" tIns="19021" rIns="19021" bIns="19021" anchor="ctr"/>
              <a:lstStyle/>
              <a:p>
                <a:pPr algn="ctr" defTabSz="227965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64" name="AutoShape 114"/>
              <p:cNvSpPr/>
              <p:nvPr/>
            </p:nvSpPr>
            <p:spPr bwMode="auto">
              <a:xfrm>
                <a:off x="3655219" y="3583782"/>
                <a:ext cx="94456" cy="94456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938" y="0"/>
                    </a:moveTo>
                    <a:cubicBezTo>
                      <a:pt x="8943" y="0"/>
                      <a:pt x="0" y="8942"/>
                      <a:pt x="0" y="19938"/>
                    </a:cubicBezTo>
                    <a:cubicBezTo>
                      <a:pt x="0" y="20855"/>
                      <a:pt x="743" y="21600"/>
                      <a:pt x="1661" y="21600"/>
                    </a:cubicBezTo>
                    <a:cubicBezTo>
                      <a:pt x="2579" y="21600"/>
                      <a:pt x="3323" y="20855"/>
                      <a:pt x="3323" y="19938"/>
                    </a:cubicBezTo>
                    <a:cubicBezTo>
                      <a:pt x="3323" y="10777"/>
                      <a:pt x="10777" y="3323"/>
                      <a:pt x="19938" y="3323"/>
                    </a:cubicBezTo>
                    <a:cubicBezTo>
                      <a:pt x="20856" y="3323"/>
                      <a:pt x="21600" y="2578"/>
                      <a:pt x="21600" y="1661"/>
                    </a:cubicBezTo>
                    <a:cubicBezTo>
                      <a:pt x="21600" y="744"/>
                      <a:pt x="20856" y="0"/>
                      <a:pt x="19938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21" tIns="19021" rIns="19021" bIns="19021" anchor="ctr"/>
              <a:lstStyle/>
              <a:p>
                <a:pPr algn="ctr" defTabSz="227965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</p:grpSp>
      </p:grpSp>
      <p:grpSp>
        <p:nvGrpSpPr>
          <p:cNvPr id="65" name="Group 64"/>
          <p:cNvGrpSpPr/>
          <p:nvPr/>
        </p:nvGrpSpPr>
        <p:grpSpPr>
          <a:xfrm>
            <a:off x="7240908" y="2831343"/>
            <a:ext cx="796855" cy="796855"/>
            <a:chOff x="11404959" y="3715762"/>
            <a:chExt cx="1522644" cy="1522644"/>
          </a:xfrm>
        </p:grpSpPr>
        <p:sp>
          <p:nvSpPr>
            <p:cNvPr id="66" name="Oval 65"/>
            <p:cNvSpPr/>
            <p:nvPr/>
          </p:nvSpPr>
          <p:spPr>
            <a:xfrm>
              <a:off x="11404959" y="3715762"/>
              <a:ext cx="1522644" cy="15226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270000" dist="723900" dir="5400000" sx="90000" sy="9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/>
            </a:p>
          </p:txBody>
        </p:sp>
        <p:grpSp>
          <p:nvGrpSpPr>
            <p:cNvPr id="67" name="Group 66"/>
            <p:cNvGrpSpPr/>
            <p:nvPr/>
          </p:nvGrpSpPr>
          <p:grpSpPr>
            <a:xfrm>
              <a:off x="11923275" y="4152707"/>
              <a:ext cx="486012" cy="648754"/>
              <a:chOff x="2639219" y="3510757"/>
              <a:chExt cx="348456" cy="465138"/>
            </a:xfrm>
            <a:solidFill>
              <a:schemeClr val="accent3"/>
            </a:solidFill>
          </p:grpSpPr>
          <p:sp>
            <p:nvSpPr>
              <p:cNvPr id="68" name="AutoShape 115"/>
              <p:cNvSpPr/>
              <p:nvPr/>
            </p:nvSpPr>
            <p:spPr bwMode="auto">
              <a:xfrm>
                <a:off x="2639219" y="3510757"/>
                <a:ext cx="348456" cy="46513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800" y="12825"/>
                    </a:moveTo>
                    <a:lnTo>
                      <a:pt x="19800" y="13500"/>
                    </a:lnTo>
                    <a:lnTo>
                      <a:pt x="19800" y="14850"/>
                    </a:lnTo>
                    <a:lnTo>
                      <a:pt x="19800" y="15525"/>
                    </a:lnTo>
                    <a:cubicBezTo>
                      <a:pt x="19800" y="18129"/>
                      <a:pt x="16972" y="20249"/>
                      <a:pt x="13499" y="20249"/>
                    </a:cubicBezTo>
                    <a:lnTo>
                      <a:pt x="8099" y="20249"/>
                    </a:lnTo>
                    <a:cubicBezTo>
                      <a:pt x="4627" y="20249"/>
                      <a:pt x="1800" y="18129"/>
                      <a:pt x="1800" y="15525"/>
                    </a:cubicBezTo>
                    <a:lnTo>
                      <a:pt x="1800" y="14850"/>
                    </a:lnTo>
                    <a:lnTo>
                      <a:pt x="1800" y="13500"/>
                    </a:lnTo>
                    <a:lnTo>
                      <a:pt x="1800" y="12825"/>
                    </a:lnTo>
                    <a:lnTo>
                      <a:pt x="1800" y="10800"/>
                    </a:lnTo>
                    <a:cubicBezTo>
                      <a:pt x="1800" y="10427"/>
                      <a:pt x="2203" y="10124"/>
                      <a:pt x="2699" y="10124"/>
                    </a:cubicBezTo>
                    <a:lnTo>
                      <a:pt x="4499" y="10124"/>
                    </a:lnTo>
                    <a:lnTo>
                      <a:pt x="17100" y="10124"/>
                    </a:lnTo>
                    <a:lnTo>
                      <a:pt x="18899" y="10124"/>
                    </a:lnTo>
                    <a:cubicBezTo>
                      <a:pt x="19396" y="10124"/>
                      <a:pt x="19800" y="10427"/>
                      <a:pt x="19800" y="10800"/>
                    </a:cubicBezTo>
                    <a:cubicBezTo>
                      <a:pt x="19800" y="10800"/>
                      <a:pt x="19800" y="12825"/>
                      <a:pt x="19800" y="12825"/>
                    </a:cubicBezTo>
                    <a:close/>
                    <a:moveTo>
                      <a:pt x="14400" y="6075"/>
                    </a:moveTo>
                    <a:lnTo>
                      <a:pt x="14400" y="6076"/>
                    </a:lnTo>
                    <a:lnTo>
                      <a:pt x="14400" y="8774"/>
                    </a:lnTo>
                    <a:lnTo>
                      <a:pt x="7200" y="8774"/>
                    </a:lnTo>
                    <a:lnTo>
                      <a:pt x="7200" y="6076"/>
                    </a:lnTo>
                    <a:lnTo>
                      <a:pt x="7200" y="6075"/>
                    </a:lnTo>
                    <a:cubicBezTo>
                      <a:pt x="7200" y="4583"/>
                      <a:pt x="8811" y="3375"/>
                      <a:pt x="10800" y="3375"/>
                    </a:cubicBezTo>
                    <a:cubicBezTo>
                      <a:pt x="12788" y="3375"/>
                      <a:pt x="14400" y="4583"/>
                      <a:pt x="14400" y="6075"/>
                    </a:cubicBezTo>
                    <a:moveTo>
                      <a:pt x="4499" y="6075"/>
                    </a:moveTo>
                    <a:cubicBezTo>
                      <a:pt x="4499" y="3465"/>
                      <a:pt x="7320" y="1350"/>
                      <a:pt x="10800" y="1350"/>
                    </a:cubicBezTo>
                    <a:cubicBezTo>
                      <a:pt x="14279" y="1350"/>
                      <a:pt x="17100" y="3465"/>
                      <a:pt x="17100" y="6075"/>
                    </a:cubicBezTo>
                    <a:lnTo>
                      <a:pt x="17100" y="8774"/>
                    </a:lnTo>
                    <a:lnTo>
                      <a:pt x="15299" y="8774"/>
                    </a:lnTo>
                    <a:lnTo>
                      <a:pt x="15299" y="6076"/>
                    </a:lnTo>
                    <a:cubicBezTo>
                      <a:pt x="15299" y="4212"/>
                      <a:pt x="13285" y="2701"/>
                      <a:pt x="10800" y="2701"/>
                    </a:cubicBezTo>
                    <a:cubicBezTo>
                      <a:pt x="8314" y="2701"/>
                      <a:pt x="6299" y="4212"/>
                      <a:pt x="6299" y="6076"/>
                    </a:cubicBezTo>
                    <a:lnTo>
                      <a:pt x="6299" y="8774"/>
                    </a:lnTo>
                    <a:lnTo>
                      <a:pt x="4499" y="8774"/>
                    </a:lnTo>
                    <a:cubicBezTo>
                      <a:pt x="4499" y="8774"/>
                      <a:pt x="4499" y="6075"/>
                      <a:pt x="4499" y="6075"/>
                    </a:cubicBezTo>
                    <a:close/>
                    <a:moveTo>
                      <a:pt x="18899" y="8774"/>
                    </a:moveTo>
                    <a:lnTo>
                      <a:pt x="18899" y="6075"/>
                    </a:lnTo>
                    <a:cubicBezTo>
                      <a:pt x="18899" y="2719"/>
                      <a:pt x="15274" y="0"/>
                      <a:pt x="10800" y="0"/>
                    </a:cubicBezTo>
                    <a:cubicBezTo>
                      <a:pt x="6325" y="0"/>
                      <a:pt x="2699" y="2719"/>
                      <a:pt x="2699" y="6075"/>
                    </a:cubicBezTo>
                    <a:lnTo>
                      <a:pt x="2699" y="8774"/>
                    </a:lnTo>
                    <a:cubicBezTo>
                      <a:pt x="1208" y="8774"/>
                      <a:pt x="0" y="9681"/>
                      <a:pt x="0" y="10800"/>
                    </a:cubicBezTo>
                    <a:lnTo>
                      <a:pt x="0" y="12825"/>
                    </a:lnTo>
                    <a:lnTo>
                      <a:pt x="0" y="13500"/>
                    </a:lnTo>
                    <a:lnTo>
                      <a:pt x="0" y="14850"/>
                    </a:lnTo>
                    <a:lnTo>
                      <a:pt x="0" y="15525"/>
                    </a:lnTo>
                    <a:cubicBezTo>
                      <a:pt x="0" y="18880"/>
                      <a:pt x="3625" y="21599"/>
                      <a:pt x="8099" y="21599"/>
                    </a:cubicBezTo>
                    <a:lnTo>
                      <a:pt x="13499" y="21599"/>
                    </a:lnTo>
                    <a:cubicBezTo>
                      <a:pt x="17974" y="21599"/>
                      <a:pt x="21600" y="18880"/>
                      <a:pt x="21600" y="15525"/>
                    </a:cubicBezTo>
                    <a:lnTo>
                      <a:pt x="21600" y="14850"/>
                    </a:lnTo>
                    <a:lnTo>
                      <a:pt x="21600" y="13500"/>
                    </a:lnTo>
                    <a:lnTo>
                      <a:pt x="21600" y="12825"/>
                    </a:lnTo>
                    <a:lnTo>
                      <a:pt x="21600" y="10800"/>
                    </a:lnTo>
                    <a:cubicBezTo>
                      <a:pt x="21600" y="9681"/>
                      <a:pt x="20391" y="8774"/>
                      <a:pt x="18899" y="8774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21" tIns="19021" rIns="19021" bIns="19021" anchor="ctr"/>
              <a:lstStyle/>
              <a:p>
                <a:pPr algn="ctr" defTabSz="227965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69" name="AutoShape 116"/>
              <p:cNvSpPr/>
              <p:nvPr/>
            </p:nvSpPr>
            <p:spPr bwMode="auto">
              <a:xfrm>
                <a:off x="2784475" y="3786982"/>
                <a:ext cx="57944" cy="87313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0"/>
                    </a:moveTo>
                    <a:cubicBezTo>
                      <a:pt x="4838" y="0"/>
                      <a:pt x="0" y="3226"/>
                      <a:pt x="0" y="7201"/>
                    </a:cubicBezTo>
                    <a:cubicBezTo>
                      <a:pt x="0" y="9390"/>
                      <a:pt x="1798" y="13537"/>
                      <a:pt x="3601" y="16821"/>
                    </a:cubicBezTo>
                    <a:cubicBezTo>
                      <a:pt x="5070" y="19493"/>
                      <a:pt x="6916" y="21600"/>
                      <a:pt x="10800" y="21600"/>
                    </a:cubicBezTo>
                    <a:cubicBezTo>
                      <a:pt x="15016" y="21600"/>
                      <a:pt x="16529" y="19514"/>
                      <a:pt x="18003" y="16858"/>
                    </a:cubicBezTo>
                    <a:cubicBezTo>
                      <a:pt x="19828" y="13567"/>
                      <a:pt x="21600" y="9397"/>
                      <a:pt x="21600" y="7201"/>
                    </a:cubicBezTo>
                    <a:cubicBezTo>
                      <a:pt x="21600" y="3226"/>
                      <a:pt x="16761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21" tIns="19021" rIns="19021" bIns="19021" anchor="ctr"/>
              <a:lstStyle/>
              <a:p>
                <a:pPr algn="ctr" defTabSz="227965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</p:grpSp>
      </p:grpSp>
      <p:grpSp>
        <p:nvGrpSpPr>
          <p:cNvPr id="70" name="Group 69"/>
          <p:cNvGrpSpPr/>
          <p:nvPr/>
        </p:nvGrpSpPr>
        <p:grpSpPr>
          <a:xfrm>
            <a:off x="4154237" y="2831343"/>
            <a:ext cx="796855" cy="796855"/>
            <a:chOff x="6535519" y="7299836"/>
            <a:chExt cx="1522644" cy="1522644"/>
          </a:xfrm>
        </p:grpSpPr>
        <p:sp>
          <p:nvSpPr>
            <p:cNvPr id="71" name="Oval 70"/>
            <p:cNvSpPr/>
            <p:nvPr/>
          </p:nvSpPr>
          <p:spPr>
            <a:xfrm>
              <a:off x="6535519" y="7299836"/>
              <a:ext cx="1522644" cy="15226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270000" dist="723900" dir="5400000" sx="90000" sy="9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/>
            </a:p>
          </p:txBody>
        </p:sp>
        <p:sp>
          <p:nvSpPr>
            <p:cNvPr id="72" name="AutoShape 117"/>
            <p:cNvSpPr/>
            <p:nvPr/>
          </p:nvSpPr>
          <p:spPr bwMode="auto">
            <a:xfrm>
              <a:off x="6973017" y="7818152"/>
              <a:ext cx="647648" cy="486012"/>
            </a:xfrm>
            <a:custGeom>
              <a:avLst/>
              <a:gdLst>
                <a:gd name="T0" fmla="+- 0 10799 1"/>
                <a:gd name="T1" fmla="*/ T0 w 21596"/>
                <a:gd name="T2" fmla="*/ 10800 h 21600"/>
                <a:gd name="T3" fmla="+- 0 10799 1"/>
                <a:gd name="T4" fmla="*/ T3 w 21596"/>
                <a:gd name="T5" fmla="*/ 10800 h 21600"/>
                <a:gd name="T6" fmla="+- 0 10799 1"/>
                <a:gd name="T7" fmla="*/ T6 w 21596"/>
                <a:gd name="T8" fmla="*/ 10800 h 21600"/>
                <a:gd name="T9" fmla="+- 0 10799 1"/>
                <a:gd name="T10" fmla="*/ T9 w 21596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96" h="21600">
                  <a:moveTo>
                    <a:pt x="4511" y="2151"/>
                  </a:moveTo>
                  <a:lnTo>
                    <a:pt x="6064" y="3877"/>
                  </a:lnTo>
                  <a:lnTo>
                    <a:pt x="4246" y="6302"/>
                  </a:lnTo>
                  <a:lnTo>
                    <a:pt x="1353" y="6302"/>
                  </a:lnTo>
                  <a:cubicBezTo>
                    <a:pt x="1353" y="6302"/>
                    <a:pt x="4511" y="2151"/>
                    <a:pt x="4511" y="2151"/>
                  </a:cubicBezTo>
                  <a:close/>
                  <a:moveTo>
                    <a:pt x="17348" y="6302"/>
                  </a:moveTo>
                  <a:lnTo>
                    <a:pt x="15531" y="3877"/>
                  </a:lnTo>
                  <a:lnTo>
                    <a:pt x="17082" y="2153"/>
                  </a:lnTo>
                  <a:lnTo>
                    <a:pt x="20191" y="6302"/>
                  </a:lnTo>
                  <a:cubicBezTo>
                    <a:pt x="20191" y="6302"/>
                    <a:pt x="17348" y="6302"/>
                    <a:pt x="17348" y="6302"/>
                  </a:cubicBezTo>
                  <a:close/>
                  <a:moveTo>
                    <a:pt x="17264" y="7202"/>
                  </a:moveTo>
                  <a:lnTo>
                    <a:pt x="19663" y="7202"/>
                  </a:lnTo>
                  <a:lnTo>
                    <a:pt x="13021" y="16638"/>
                  </a:lnTo>
                  <a:cubicBezTo>
                    <a:pt x="13021" y="16638"/>
                    <a:pt x="17264" y="7202"/>
                    <a:pt x="17264" y="7202"/>
                  </a:cubicBezTo>
                  <a:close/>
                  <a:moveTo>
                    <a:pt x="8574" y="16637"/>
                  </a:moveTo>
                  <a:lnTo>
                    <a:pt x="1933" y="7202"/>
                  </a:lnTo>
                  <a:lnTo>
                    <a:pt x="4330" y="7202"/>
                  </a:lnTo>
                  <a:cubicBezTo>
                    <a:pt x="4330" y="7202"/>
                    <a:pt x="8574" y="16637"/>
                    <a:pt x="8574" y="16637"/>
                  </a:cubicBezTo>
                  <a:close/>
                  <a:moveTo>
                    <a:pt x="8429" y="7202"/>
                  </a:moveTo>
                  <a:lnTo>
                    <a:pt x="10084" y="18249"/>
                  </a:lnTo>
                  <a:lnTo>
                    <a:pt x="5117" y="7202"/>
                  </a:lnTo>
                  <a:cubicBezTo>
                    <a:pt x="5117" y="7202"/>
                    <a:pt x="8429" y="7202"/>
                    <a:pt x="8429" y="7202"/>
                  </a:cubicBezTo>
                  <a:close/>
                  <a:moveTo>
                    <a:pt x="6584" y="4456"/>
                  </a:moveTo>
                  <a:lnTo>
                    <a:pt x="8246" y="6302"/>
                  </a:lnTo>
                  <a:lnTo>
                    <a:pt x="5200" y="6302"/>
                  </a:lnTo>
                  <a:cubicBezTo>
                    <a:pt x="5200" y="6302"/>
                    <a:pt x="6584" y="4456"/>
                    <a:pt x="6584" y="4456"/>
                  </a:cubicBezTo>
                  <a:close/>
                  <a:moveTo>
                    <a:pt x="6543" y="3238"/>
                  </a:moveTo>
                  <a:lnTo>
                    <a:pt x="5250" y="1800"/>
                  </a:lnTo>
                  <a:lnTo>
                    <a:pt x="7621" y="1800"/>
                  </a:lnTo>
                  <a:cubicBezTo>
                    <a:pt x="7621" y="1800"/>
                    <a:pt x="6543" y="3238"/>
                    <a:pt x="6543" y="3238"/>
                  </a:cubicBezTo>
                  <a:close/>
                  <a:moveTo>
                    <a:pt x="10797" y="3466"/>
                  </a:moveTo>
                  <a:lnTo>
                    <a:pt x="9299" y="1800"/>
                  </a:lnTo>
                  <a:lnTo>
                    <a:pt x="12296" y="1800"/>
                  </a:lnTo>
                  <a:cubicBezTo>
                    <a:pt x="12296" y="1800"/>
                    <a:pt x="10797" y="3466"/>
                    <a:pt x="10797" y="3466"/>
                  </a:cubicBezTo>
                  <a:close/>
                  <a:moveTo>
                    <a:pt x="13974" y="1800"/>
                  </a:moveTo>
                  <a:lnTo>
                    <a:pt x="16345" y="1800"/>
                  </a:lnTo>
                  <a:lnTo>
                    <a:pt x="15052" y="3238"/>
                  </a:lnTo>
                  <a:cubicBezTo>
                    <a:pt x="15052" y="3238"/>
                    <a:pt x="13974" y="1800"/>
                    <a:pt x="13974" y="1800"/>
                  </a:cubicBezTo>
                  <a:close/>
                  <a:moveTo>
                    <a:pt x="13349" y="6302"/>
                  </a:moveTo>
                  <a:lnTo>
                    <a:pt x="15011" y="4456"/>
                  </a:lnTo>
                  <a:lnTo>
                    <a:pt x="16394" y="6302"/>
                  </a:lnTo>
                  <a:cubicBezTo>
                    <a:pt x="16394" y="6302"/>
                    <a:pt x="13349" y="6302"/>
                    <a:pt x="13349" y="6302"/>
                  </a:cubicBezTo>
                  <a:close/>
                  <a:moveTo>
                    <a:pt x="13166" y="7202"/>
                  </a:moveTo>
                  <a:lnTo>
                    <a:pt x="16478" y="7202"/>
                  </a:lnTo>
                  <a:lnTo>
                    <a:pt x="11511" y="18249"/>
                  </a:lnTo>
                  <a:cubicBezTo>
                    <a:pt x="11511" y="18249"/>
                    <a:pt x="13166" y="7202"/>
                    <a:pt x="13166" y="7202"/>
                  </a:cubicBezTo>
                  <a:close/>
                  <a:moveTo>
                    <a:pt x="12478" y="7202"/>
                  </a:moveTo>
                  <a:lnTo>
                    <a:pt x="10797" y="18414"/>
                  </a:lnTo>
                  <a:lnTo>
                    <a:pt x="9117" y="7202"/>
                  </a:lnTo>
                  <a:cubicBezTo>
                    <a:pt x="9117" y="7202"/>
                    <a:pt x="12478" y="7202"/>
                    <a:pt x="12478" y="7202"/>
                  </a:cubicBezTo>
                  <a:close/>
                  <a:moveTo>
                    <a:pt x="8773" y="5716"/>
                  </a:moveTo>
                  <a:lnTo>
                    <a:pt x="7064" y="3817"/>
                  </a:lnTo>
                  <a:lnTo>
                    <a:pt x="8426" y="2000"/>
                  </a:lnTo>
                  <a:lnTo>
                    <a:pt x="10270" y="4051"/>
                  </a:lnTo>
                  <a:cubicBezTo>
                    <a:pt x="10270" y="4051"/>
                    <a:pt x="8773" y="5716"/>
                    <a:pt x="8773" y="5716"/>
                  </a:cubicBezTo>
                  <a:close/>
                  <a:moveTo>
                    <a:pt x="11325" y="4051"/>
                  </a:moveTo>
                  <a:lnTo>
                    <a:pt x="13169" y="2000"/>
                  </a:lnTo>
                  <a:lnTo>
                    <a:pt x="14531" y="3817"/>
                  </a:lnTo>
                  <a:lnTo>
                    <a:pt x="12822" y="5716"/>
                  </a:lnTo>
                  <a:cubicBezTo>
                    <a:pt x="12822" y="5716"/>
                    <a:pt x="11325" y="4051"/>
                    <a:pt x="11325" y="4051"/>
                  </a:cubicBezTo>
                  <a:close/>
                  <a:moveTo>
                    <a:pt x="12296" y="6302"/>
                  </a:moveTo>
                  <a:lnTo>
                    <a:pt x="9299" y="6302"/>
                  </a:lnTo>
                  <a:lnTo>
                    <a:pt x="10797" y="4638"/>
                  </a:lnTo>
                  <a:cubicBezTo>
                    <a:pt x="10797" y="4638"/>
                    <a:pt x="12296" y="6302"/>
                    <a:pt x="12296" y="6302"/>
                  </a:cubicBezTo>
                  <a:close/>
                  <a:moveTo>
                    <a:pt x="21200" y="5102"/>
                  </a:moveTo>
                  <a:lnTo>
                    <a:pt x="17771" y="527"/>
                  </a:lnTo>
                  <a:cubicBezTo>
                    <a:pt x="17518" y="189"/>
                    <a:pt x="17176" y="0"/>
                    <a:pt x="16817" y="0"/>
                  </a:cubicBezTo>
                  <a:lnTo>
                    <a:pt x="4779" y="0"/>
                  </a:lnTo>
                  <a:cubicBezTo>
                    <a:pt x="4420" y="0"/>
                    <a:pt x="4077" y="189"/>
                    <a:pt x="3824" y="527"/>
                  </a:cubicBezTo>
                  <a:lnTo>
                    <a:pt x="395" y="5102"/>
                  </a:lnTo>
                  <a:cubicBezTo>
                    <a:pt x="131" y="5455"/>
                    <a:pt x="-1" y="5921"/>
                    <a:pt x="-1" y="6387"/>
                  </a:cubicBezTo>
                  <a:cubicBezTo>
                    <a:pt x="1" y="6810"/>
                    <a:pt x="114" y="7233"/>
                    <a:pt x="341" y="7573"/>
                  </a:cubicBezTo>
                  <a:lnTo>
                    <a:pt x="9788" y="20995"/>
                  </a:lnTo>
                  <a:cubicBezTo>
                    <a:pt x="10045" y="21379"/>
                    <a:pt x="10412" y="21599"/>
                    <a:pt x="10797" y="21599"/>
                  </a:cubicBezTo>
                  <a:cubicBezTo>
                    <a:pt x="11183" y="21599"/>
                    <a:pt x="11550" y="21379"/>
                    <a:pt x="11807" y="20995"/>
                  </a:cubicBezTo>
                  <a:lnTo>
                    <a:pt x="21255" y="7573"/>
                  </a:lnTo>
                  <a:cubicBezTo>
                    <a:pt x="21485" y="7226"/>
                    <a:pt x="21598" y="6791"/>
                    <a:pt x="21595" y="6359"/>
                  </a:cubicBezTo>
                  <a:cubicBezTo>
                    <a:pt x="21593" y="5902"/>
                    <a:pt x="21459" y="5449"/>
                    <a:pt x="21200" y="5102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lIns="19021" tIns="19021" rIns="19021" bIns="19021" anchor="ctr"/>
            <a:lstStyle/>
            <a:p>
              <a:pPr algn="ctr" defTabSz="227965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1067566" y="2831343"/>
            <a:ext cx="796855" cy="796855"/>
            <a:chOff x="1562228" y="3715762"/>
            <a:chExt cx="1522644" cy="1522644"/>
          </a:xfrm>
        </p:grpSpPr>
        <p:sp>
          <p:nvSpPr>
            <p:cNvPr id="74" name="Oval 73"/>
            <p:cNvSpPr/>
            <p:nvPr/>
          </p:nvSpPr>
          <p:spPr>
            <a:xfrm>
              <a:off x="1562228" y="3715762"/>
              <a:ext cx="1522644" cy="15226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270000" dist="723900" dir="5400000" sx="90000" sy="9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/>
            </a:p>
          </p:txBody>
        </p:sp>
        <p:grpSp>
          <p:nvGrpSpPr>
            <p:cNvPr id="75" name="Group 74"/>
            <p:cNvGrpSpPr/>
            <p:nvPr/>
          </p:nvGrpSpPr>
          <p:grpSpPr>
            <a:xfrm>
              <a:off x="1999726" y="4234078"/>
              <a:ext cx="647648" cy="486012"/>
              <a:chOff x="712110" y="4037334"/>
              <a:chExt cx="464344" cy="348456"/>
            </a:xfrm>
            <a:solidFill>
              <a:schemeClr val="accent1"/>
            </a:solidFill>
          </p:grpSpPr>
          <p:sp>
            <p:nvSpPr>
              <p:cNvPr id="76" name="AutoShape 118"/>
              <p:cNvSpPr/>
              <p:nvPr/>
            </p:nvSpPr>
            <p:spPr bwMode="auto">
              <a:xfrm>
                <a:off x="712110" y="4037334"/>
                <a:ext cx="464344" cy="348456"/>
              </a:xfrm>
              <a:custGeom>
                <a:avLst/>
                <a:gdLst>
                  <a:gd name="T0" fmla="*/ 10732 w 21464"/>
                  <a:gd name="T1" fmla="*/ 10800 h 21600"/>
                  <a:gd name="T2" fmla="*/ 10732 w 21464"/>
                  <a:gd name="T3" fmla="*/ 10800 h 21600"/>
                  <a:gd name="T4" fmla="*/ 10732 w 21464"/>
                  <a:gd name="T5" fmla="*/ 10800 h 21600"/>
                  <a:gd name="T6" fmla="*/ 10732 w 21464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464" h="21600">
                    <a:moveTo>
                      <a:pt x="19918" y="11754"/>
                    </a:moveTo>
                    <a:lnTo>
                      <a:pt x="16564" y="18954"/>
                    </a:lnTo>
                    <a:cubicBezTo>
                      <a:pt x="16317" y="19484"/>
                      <a:pt x="15892" y="19800"/>
                      <a:pt x="15427" y="19800"/>
                    </a:cubicBezTo>
                    <a:lnTo>
                      <a:pt x="2683" y="19800"/>
                    </a:lnTo>
                    <a:cubicBezTo>
                      <a:pt x="1943" y="19800"/>
                      <a:pt x="1341" y="18992"/>
                      <a:pt x="1341" y="18000"/>
                    </a:cubicBezTo>
                    <a:lnTo>
                      <a:pt x="1341" y="3600"/>
                    </a:lnTo>
                    <a:cubicBezTo>
                      <a:pt x="1341" y="2608"/>
                      <a:pt x="1943" y="1800"/>
                      <a:pt x="2683" y="1800"/>
                    </a:cubicBezTo>
                    <a:lnTo>
                      <a:pt x="15427" y="1800"/>
                    </a:lnTo>
                    <a:cubicBezTo>
                      <a:pt x="15892" y="1800"/>
                      <a:pt x="16317" y="2116"/>
                      <a:pt x="16564" y="2645"/>
                    </a:cubicBezTo>
                    <a:lnTo>
                      <a:pt x="19917" y="9845"/>
                    </a:lnTo>
                    <a:cubicBezTo>
                      <a:pt x="20188" y="10425"/>
                      <a:pt x="20188" y="11174"/>
                      <a:pt x="19918" y="11754"/>
                    </a:cubicBezTo>
                    <a:moveTo>
                      <a:pt x="21055" y="8891"/>
                    </a:moveTo>
                    <a:lnTo>
                      <a:pt x="17701" y="1691"/>
                    </a:lnTo>
                    <a:cubicBezTo>
                      <a:pt x="17211" y="639"/>
                      <a:pt x="16352" y="0"/>
                      <a:pt x="15427" y="0"/>
                    </a:cubicBezTo>
                    <a:lnTo>
                      <a:pt x="2683" y="0"/>
                    </a:lnTo>
                    <a:cubicBezTo>
                      <a:pt x="1201" y="0"/>
                      <a:pt x="0" y="1611"/>
                      <a:pt x="0" y="3600"/>
                    </a:cubicBezTo>
                    <a:lnTo>
                      <a:pt x="0" y="18000"/>
                    </a:lnTo>
                    <a:cubicBezTo>
                      <a:pt x="0" y="19988"/>
                      <a:pt x="1201" y="21599"/>
                      <a:pt x="2683" y="21599"/>
                    </a:cubicBezTo>
                    <a:lnTo>
                      <a:pt x="15427" y="21599"/>
                    </a:lnTo>
                    <a:cubicBezTo>
                      <a:pt x="16352" y="21599"/>
                      <a:pt x="17211" y="20960"/>
                      <a:pt x="17701" y="19908"/>
                    </a:cubicBezTo>
                    <a:lnTo>
                      <a:pt x="21055" y="12708"/>
                    </a:lnTo>
                    <a:cubicBezTo>
                      <a:pt x="21600" y="11541"/>
                      <a:pt x="21600" y="10059"/>
                      <a:pt x="21055" y="8891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21" tIns="19021" rIns="19021" bIns="19021" anchor="ctr"/>
              <a:lstStyle/>
              <a:p>
                <a:pPr algn="ctr" defTabSz="227965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77" name="AutoShape 119"/>
              <p:cNvSpPr/>
              <p:nvPr/>
            </p:nvSpPr>
            <p:spPr bwMode="auto">
              <a:xfrm>
                <a:off x="1001829" y="4167509"/>
                <a:ext cx="87313" cy="87313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18000"/>
                    </a:moveTo>
                    <a:cubicBezTo>
                      <a:pt x="6825" y="18000"/>
                      <a:pt x="3600" y="14774"/>
                      <a:pt x="3600" y="10800"/>
                    </a:cubicBezTo>
                    <a:cubicBezTo>
                      <a:pt x="3600" y="6825"/>
                      <a:pt x="6825" y="3600"/>
                      <a:pt x="10800" y="3600"/>
                    </a:cubicBezTo>
                    <a:cubicBezTo>
                      <a:pt x="14774" y="3600"/>
                      <a:pt x="17999" y="6825"/>
                      <a:pt x="17999" y="10800"/>
                    </a:cubicBezTo>
                    <a:cubicBezTo>
                      <a:pt x="17999" y="14774"/>
                      <a:pt x="14774" y="18000"/>
                      <a:pt x="10800" y="18000"/>
                    </a:cubicBezTo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6"/>
                      <a:pt x="4833" y="21599"/>
                      <a:pt x="10800" y="21599"/>
                    </a:cubicBezTo>
                    <a:cubicBezTo>
                      <a:pt x="16766" y="21599"/>
                      <a:pt x="21600" y="16766"/>
                      <a:pt x="21600" y="10800"/>
                    </a:cubicBezTo>
                    <a:cubicBezTo>
                      <a:pt x="21600" y="4833"/>
                      <a:pt x="16766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21" tIns="19021" rIns="19021" bIns="19021" anchor="ctr"/>
              <a:lstStyle/>
              <a:p>
                <a:pPr algn="ctr" defTabSz="227965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ll dir="u"/>
      </p:transition>
    </mc:Choice>
    <mc:Fallback xmlns="">
      <p:transition spd="slow" advClick="0" advTm="0">
        <p:pull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9" presetClass="entr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2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9" presetClass="entr" presetSubtype="0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" presetClass="entr" presetSubtype="2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1793" y="0"/>
            <a:ext cx="2684774" cy="178627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6" name="Group 19"/>
          <p:cNvGrpSpPr/>
          <p:nvPr/>
        </p:nvGrpSpPr>
        <p:grpSpPr>
          <a:xfrm>
            <a:off x="3694786" y="1214056"/>
            <a:ext cx="4802427" cy="4024680"/>
            <a:chOff x="633688" y="3789557"/>
            <a:chExt cx="2676252" cy="6439489"/>
          </a:xfrm>
        </p:grpSpPr>
        <p:sp>
          <p:nvSpPr>
            <p:cNvPr id="7" name="TextBox 20"/>
            <p:cNvSpPr txBox="1"/>
            <p:nvPr/>
          </p:nvSpPr>
          <p:spPr>
            <a:xfrm>
              <a:off x="1311684" y="3789557"/>
              <a:ext cx="1332170" cy="4235005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16600" b="1" spc="188" dirty="0">
                  <a:solidFill>
                    <a:schemeClr val="accent1"/>
                  </a:solidFill>
                  <a:latin typeface="Walkway Black" panose="00000400000000000000" pitchFamily="2" charset="0"/>
                  <a:cs typeface="Montserrat Bold"/>
                </a:rPr>
                <a:t>04</a:t>
              </a:r>
            </a:p>
          </p:txBody>
        </p:sp>
        <p:sp>
          <p:nvSpPr>
            <p:cNvPr id="8" name="TextBox 21"/>
            <p:cNvSpPr txBox="1"/>
            <p:nvPr/>
          </p:nvSpPr>
          <p:spPr>
            <a:xfrm>
              <a:off x="633688" y="7424340"/>
              <a:ext cx="2676251" cy="93564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3200" spc="188" dirty="0">
                  <a:solidFill>
                    <a:schemeClr val="accent1"/>
                  </a:solidFill>
                  <a:latin typeface="Walkway Bold" panose="00000400000000000000" pitchFamily="2" charset="0"/>
                  <a:cs typeface="Segoe UI" panose="020B0502040204020203" pitchFamily="34" charset="0"/>
                </a:rPr>
                <a:t>Sample Text Here</a:t>
              </a:r>
            </a:p>
          </p:txBody>
        </p:sp>
        <p:sp>
          <p:nvSpPr>
            <p:cNvPr id="9" name="Rectangle 22"/>
            <p:cNvSpPr/>
            <p:nvPr/>
          </p:nvSpPr>
          <p:spPr>
            <a:xfrm>
              <a:off x="633691" y="8363305"/>
              <a:ext cx="2676249" cy="18657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200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soul, like these sweet mornings of spring which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Rectangle 107"/>
          <p:cNvSpPr/>
          <p:nvPr/>
        </p:nvSpPr>
        <p:spPr>
          <a:xfrm>
            <a:off x="9426" y="2115792"/>
            <a:ext cx="6086574" cy="2053604"/>
          </a:xfrm>
          <a:prstGeom prst="rect">
            <a:avLst/>
          </a:prstGeom>
          <a:gradFill>
            <a:gsLst>
              <a:gs pos="100000">
                <a:schemeClr val="accent1"/>
              </a:gs>
              <a:gs pos="0">
                <a:schemeClr val="accent1">
                  <a:lumMod val="7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sp>
        <p:nvSpPr>
          <p:cNvPr id="109" name="Rectangle 108"/>
          <p:cNvSpPr/>
          <p:nvPr/>
        </p:nvSpPr>
        <p:spPr>
          <a:xfrm>
            <a:off x="6096001" y="2115792"/>
            <a:ext cx="6086574" cy="2053604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sp>
        <p:nvSpPr>
          <p:cNvPr id="110" name="Rectangle 109"/>
          <p:cNvSpPr/>
          <p:nvPr/>
        </p:nvSpPr>
        <p:spPr>
          <a:xfrm>
            <a:off x="9426" y="4169397"/>
            <a:ext cx="6086574" cy="2053604"/>
          </a:xfrm>
          <a:prstGeom prst="rect">
            <a:avLst/>
          </a:prstGeom>
          <a:gradFill>
            <a:gsLst>
              <a:gs pos="100000">
                <a:schemeClr val="accent4"/>
              </a:gs>
              <a:gs pos="0">
                <a:schemeClr val="accent4">
                  <a:lumMod val="7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sp>
        <p:nvSpPr>
          <p:cNvPr id="111" name="Rectangle 110"/>
          <p:cNvSpPr/>
          <p:nvPr/>
        </p:nvSpPr>
        <p:spPr>
          <a:xfrm>
            <a:off x="6096001" y="4169397"/>
            <a:ext cx="6086574" cy="2053604"/>
          </a:xfrm>
          <a:prstGeom prst="rect">
            <a:avLst/>
          </a:prstGeom>
          <a:gradFill>
            <a:gsLst>
              <a:gs pos="0">
                <a:schemeClr val="accent3"/>
              </a:gs>
              <a:gs pos="100000">
                <a:schemeClr val="accent3">
                  <a:lumMod val="7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grpSp>
        <p:nvGrpSpPr>
          <p:cNvPr id="116" name="Group 115"/>
          <p:cNvGrpSpPr/>
          <p:nvPr/>
        </p:nvGrpSpPr>
        <p:grpSpPr>
          <a:xfrm>
            <a:off x="3452850" y="539916"/>
            <a:ext cx="5286301" cy="1195870"/>
            <a:chOff x="5509478" y="863865"/>
            <a:chExt cx="8458082" cy="1913392"/>
          </a:xfrm>
        </p:grpSpPr>
        <p:sp>
          <p:nvSpPr>
            <p:cNvPr id="114" name="Rectangle 113"/>
            <p:cNvSpPr/>
            <p:nvPr/>
          </p:nvSpPr>
          <p:spPr>
            <a:xfrm>
              <a:off x="5509478" y="863865"/>
              <a:ext cx="8458082" cy="16250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000" spc="37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Walkway Bold" panose="00000400000000000000" pitchFamily="2" charset="0"/>
                  <a:cs typeface="Segoe UI" panose="020B0502040204020203" pitchFamily="34" charset="0"/>
                </a:rPr>
                <a:t>THE </a:t>
              </a:r>
              <a:r>
                <a:rPr lang="en-US" sz="3000" spc="375" dirty="0">
                  <a:gradFill>
                    <a:gsLst>
                      <a:gs pos="0">
                        <a:schemeClr val="accent1"/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2700000" scaled="0"/>
                  </a:gradFill>
                  <a:latin typeface="Walkway Black" panose="00000400000000000000" pitchFamily="2" charset="0"/>
                  <a:cs typeface="Segoe UI" panose="020B0502040204020203" pitchFamily="34" charset="0"/>
                </a:rPr>
                <a:t>BUSINESS SWOT </a:t>
              </a:r>
              <a:r>
                <a:rPr lang="en-US" sz="3000" spc="37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Walkway Bold" panose="00000400000000000000" pitchFamily="2" charset="0"/>
                  <a:cs typeface="Segoe UI" panose="020B0502040204020203" pitchFamily="34" charset="0"/>
                </a:rPr>
                <a:t>ANALYTICS</a:t>
              </a:r>
              <a:endParaRPr lang="en-US" sz="3000" spc="375" dirty="0"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2700000" scaled="0"/>
                </a:gradFill>
                <a:latin typeface="Walkway Bold" panose="00000400000000000000" pitchFamily="2" charset="0"/>
                <a:cs typeface="Segoe UI" panose="020B0502040204020203" pitchFamily="34" charset="0"/>
              </a:endParaRPr>
            </a:p>
          </p:txBody>
        </p:sp>
        <p:sp>
          <p:nvSpPr>
            <p:cNvPr id="115" name="Rectangle 114"/>
            <p:cNvSpPr/>
            <p:nvPr/>
          </p:nvSpPr>
          <p:spPr>
            <a:xfrm>
              <a:off x="9513129" y="2693217"/>
              <a:ext cx="450781" cy="84040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/>
            </a:p>
          </p:txBody>
        </p:sp>
      </p:grpSp>
      <p:grpSp>
        <p:nvGrpSpPr>
          <p:cNvPr id="129" name="Group 128"/>
          <p:cNvGrpSpPr/>
          <p:nvPr/>
        </p:nvGrpSpPr>
        <p:grpSpPr>
          <a:xfrm>
            <a:off x="481423" y="2417153"/>
            <a:ext cx="3437904" cy="1466271"/>
            <a:chOff x="1014162" y="4155258"/>
            <a:chExt cx="5500647" cy="2346032"/>
          </a:xfrm>
        </p:grpSpPr>
        <p:sp>
          <p:nvSpPr>
            <p:cNvPr id="127" name="Rectangle 126"/>
            <p:cNvSpPr/>
            <p:nvPr/>
          </p:nvSpPr>
          <p:spPr>
            <a:xfrm>
              <a:off x="1014164" y="4722342"/>
              <a:ext cx="5357692" cy="17789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125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soul, like these sweet mornings of spring which I enjoy with my whole heart. I am alone, and feel the charm of existence in this spot, which was created for the bliss of souls like mine.</a:t>
              </a:r>
            </a:p>
          </p:txBody>
        </p:sp>
        <p:sp>
          <p:nvSpPr>
            <p:cNvPr id="128" name="Rectangle 127"/>
            <p:cNvSpPr/>
            <p:nvPr/>
          </p:nvSpPr>
          <p:spPr>
            <a:xfrm>
              <a:off x="1014162" y="4155258"/>
              <a:ext cx="5500647" cy="5786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750" spc="375" dirty="0">
                  <a:solidFill>
                    <a:schemeClr val="bg1"/>
                  </a:solidFill>
                  <a:latin typeface="Walkway Black" panose="00000400000000000000" pitchFamily="2" charset="0"/>
                  <a:cs typeface="Segoe UI" panose="020B0502040204020203" pitchFamily="34" charset="0"/>
                </a:rPr>
                <a:t>STRENGHTS</a:t>
              </a:r>
              <a:endParaRPr lang="en-US" sz="1750" spc="375" dirty="0">
                <a:solidFill>
                  <a:schemeClr val="bg1"/>
                </a:solidFill>
                <a:latin typeface="Walkway Bold" panose="00000400000000000000" pitchFamily="2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30" name="Group 129"/>
          <p:cNvGrpSpPr/>
          <p:nvPr/>
        </p:nvGrpSpPr>
        <p:grpSpPr>
          <a:xfrm>
            <a:off x="481423" y="4470757"/>
            <a:ext cx="3437904" cy="1466271"/>
            <a:chOff x="1014162" y="4155258"/>
            <a:chExt cx="5500647" cy="2346032"/>
          </a:xfrm>
        </p:grpSpPr>
        <p:sp>
          <p:nvSpPr>
            <p:cNvPr id="131" name="Rectangle 130"/>
            <p:cNvSpPr/>
            <p:nvPr/>
          </p:nvSpPr>
          <p:spPr>
            <a:xfrm>
              <a:off x="1014164" y="4722342"/>
              <a:ext cx="5357692" cy="17789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125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soul, like these sweet mornings of spring which I enjoy with my whole heart. I am alone, and feel the charm of existence in this spot, which was created for the bliss of souls like mine.</a:t>
              </a:r>
            </a:p>
          </p:txBody>
        </p:sp>
        <p:sp>
          <p:nvSpPr>
            <p:cNvPr id="132" name="Rectangle 131"/>
            <p:cNvSpPr/>
            <p:nvPr/>
          </p:nvSpPr>
          <p:spPr>
            <a:xfrm>
              <a:off x="1014162" y="4155258"/>
              <a:ext cx="5500647" cy="5786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750" spc="375" dirty="0">
                  <a:solidFill>
                    <a:schemeClr val="bg1"/>
                  </a:solidFill>
                  <a:latin typeface="Walkway Black" panose="00000400000000000000" pitchFamily="2" charset="0"/>
                  <a:cs typeface="Segoe UI" panose="020B0502040204020203" pitchFamily="34" charset="0"/>
                </a:rPr>
                <a:t>THREATS</a:t>
              </a:r>
              <a:endParaRPr lang="en-US" sz="1750" spc="375" dirty="0">
                <a:solidFill>
                  <a:schemeClr val="bg1"/>
                </a:solidFill>
                <a:latin typeface="Walkway Bold" panose="00000400000000000000" pitchFamily="2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33" name="Group 132"/>
          <p:cNvGrpSpPr/>
          <p:nvPr/>
        </p:nvGrpSpPr>
        <p:grpSpPr>
          <a:xfrm flipH="1">
            <a:off x="8286949" y="2417153"/>
            <a:ext cx="3437904" cy="1466271"/>
            <a:chOff x="1014162" y="4155258"/>
            <a:chExt cx="5500647" cy="2346032"/>
          </a:xfrm>
        </p:grpSpPr>
        <p:sp>
          <p:nvSpPr>
            <p:cNvPr id="134" name="Rectangle 133"/>
            <p:cNvSpPr/>
            <p:nvPr/>
          </p:nvSpPr>
          <p:spPr>
            <a:xfrm>
              <a:off x="1014164" y="4722342"/>
              <a:ext cx="5357692" cy="17789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en-US" sz="1125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soul, like these sweet mornings of spring which I enjoy with my whole heart. I am alone, and feel the charm of existence in this spot, which was created for the bliss of souls like mine.</a:t>
              </a:r>
            </a:p>
          </p:txBody>
        </p:sp>
        <p:sp>
          <p:nvSpPr>
            <p:cNvPr id="135" name="Rectangle 134"/>
            <p:cNvSpPr/>
            <p:nvPr/>
          </p:nvSpPr>
          <p:spPr>
            <a:xfrm>
              <a:off x="1014162" y="4155258"/>
              <a:ext cx="5500647" cy="5786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1750" spc="375" dirty="0">
                  <a:solidFill>
                    <a:schemeClr val="bg1"/>
                  </a:solidFill>
                  <a:latin typeface="Walkway Black" panose="00000400000000000000" pitchFamily="2" charset="0"/>
                  <a:cs typeface="Segoe UI" panose="020B0502040204020203" pitchFamily="34" charset="0"/>
                </a:rPr>
                <a:t>WEAKNESSES</a:t>
              </a:r>
              <a:endParaRPr lang="en-US" sz="1750" spc="375" dirty="0">
                <a:solidFill>
                  <a:schemeClr val="bg1"/>
                </a:solidFill>
                <a:latin typeface="Walkway Bold" panose="00000400000000000000" pitchFamily="2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36" name="Group 135"/>
          <p:cNvGrpSpPr/>
          <p:nvPr/>
        </p:nvGrpSpPr>
        <p:grpSpPr>
          <a:xfrm flipH="1">
            <a:off x="8286949" y="4470757"/>
            <a:ext cx="3437904" cy="1466271"/>
            <a:chOff x="1014162" y="4155258"/>
            <a:chExt cx="5500647" cy="2346032"/>
          </a:xfrm>
        </p:grpSpPr>
        <p:sp>
          <p:nvSpPr>
            <p:cNvPr id="137" name="Rectangle 136"/>
            <p:cNvSpPr/>
            <p:nvPr/>
          </p:nvSpPr>
          <p:spPr>
            <a:xfrm>
              <a:off x="1014164" y="4722342"/>
              <a:ext cx="5357692" cy="17789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en-US" sz="1125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soul, like these sweet mornings of spring which I enjoy with my whole heart. I am alone, and feel the charm of existence in this spot, which was created for the bliss of souls like mine.</a:t>
              </a:r>
            </a:p>
          </p:txBody>
        </p:sp>
        <p:sp>
          <p:nvSpPr>
            <p:cNvPr id="138" name="Rectangle 137"/>
            <p:cNvSpPr/>
            <p:nvPr/>
          </p:nvSpPr>
          <p:spPr>
            <a:xfrm>
              <a:off x="1014162" y="4155258"/>
              <a:ext cx="5500647" cy="5786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1750" spc="375" dirty="0">
                  <a:solidFill>
                    <a:schemeClr val="bg1"/>
                  </a:solidFill>
                  <a:latin typeface="Walkway Black" panose="00000400000000000000" pitchFamily="2" charset="0"/>
                  <a:cs typeface="Segoe UI" panose="020B0502040204020203" pitchFamily="34" charset="0"/>
                </a:rPr>
                <a:t>OPPORTUNITIES</a:t>
              </a:r>
              <a:endParaRPr lang="en-US" sz="1750" spc="375" dirty="0">
                <a:solidFill>
                  <a:schemeClr val="bg1"/>
                </a:solidFill>
                <a:latin typeface="Walkway Bold" panose="00000400000000000000" pitchFamily="2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148184" y="2221582"/>
            <a:ext cx="3895625" cy="3895629"/>
            <a:chOff x="6622014" y="3554531"/>
            <a:chExt cx="6233000" cy="6233006"/>
          </a:xfrm>
        </p:grpSpPr>
        <p:sp>
          <p:nvSpPr>
            <p:cNvPr id="117" name="Freeform: Shape 116"/>
            <p:cNvSpPr/>
            <p:nvPr/>
          </p:nvSpPr>
          <p:spPr>
            <a:xfrm>
              <a:off x="6622014" y="3554531"/>
              <a:ext cx="3116505" cy="3116503"/>
            </a:xfrm>
            <a:custGeom>
              <a:avLst/>
              <a:gdLst>
                <a:gd name="connsiteX0" fmla="*/ 1913133 w 1913133"/>
                <a:gd name="connsiteY0" fmla="*/ 0 h 1913133"/>
                <a:gd name="connsiteX1" fmla="*/ 1913133 w 1913133"/>
                <a:gd name="connsiteY1" fmla="*/ 1913133 h 1913133"/>
                <a:gd name="connsiteX2" fmla="*/ 0 w 1913133"/>
                <a:gd name="connsiteY2" fmla="*/ 1912682 h 1913133"/>
                <a:gd name="connsiteX3" fmla="*/ 1913133 w 1913133"/>
                <a:gd name="connsiteY3" fmla="*/ 0 h 1913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13133" h="1913133">
                  <a:moveTo>
                    <a:pt x="1913133" y="0"/>
                  </a:moveTo>
                  <a:lnTo>
                    <a:pt x="1913133" y="1913133"/>
                  </a:lnTo>
                  <a:lnTo>
                    <a:pt x="0" y="1912682"/>
                  </a:lnTo>
                  <a:cubicBezTo>
                    <a:pt x="249" y="856264"/>
                    <a:pt x="856715" y="0"/>
                    <a:pt x="1913133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  <a:alpha val="38000"/>
              </a:schemeClr>
            </a:solidFill>
            <a:ln>
              <a:noFill/>
            </a:ln>
            <a:effectLst>
              <a:outerShdw blurRad="1270000" dist="2540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d-ID" sz="1500" dirty="0">
                <a:solidFill>
                  <a:schemeClr val="tx1"/>
                </a:solidFill>
              </a:endParaRPr>
            </a:p>
          </p:txBody>
        </p:sp>
        <p:sp>
          <p:nvSpPr>
            <p:cNvPr id="118" name="Freeform: Shape 117"/>
            <p:cNvSpPr/>
            <p:nvPr/>
          </p:nvSpPr>
          <p:spPr>
            <a:xfrm>
              <a:off x="9738519" y="3554531"/>
              <a:ext cx="3116495" cy="3116503"/>
            </a:xfrm>
            <a:custGeom>
              <a:avLst/>
              <a:gdLst>
                <a:gd name="connsiteX0" fmla="*/ 0 w 1913127"/>
                <a:gd name="connsiteY0" fmla="*/ 0 h 1913133"/>
                <a:gd name="connsiteX1" fmla="*/ 1913127 w 1913127"/>
                <a:gd name="connsiteY1" fmla="*/ 1908434 h 1913133"/>
                <a:gd name="connsiteX2" fmla="*/ 0 w 1913127"/>
                <a:gd name="connsiteY2" fmla="*/ 1913133 h 1913133"/>
                <a:gd name="connsiteX3" fmla="*/ 0 w 1913127"/>
                <a:gd name="connsiteY3" fmla="*/ 0 h 1913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13127" h="1913133">
                  <a:moveTo>
                    <a:pt x="0" y="0"/>
                  </a:moveTo>
                  <a:cubicBezTo>
                    <a:pt x="1054759" y="0"/>
                    <a:pt x="1910536" y="853678"/>
                    <a:pt x="1913127" y="1908434"/>
                  </a:cubicBezTo>
                  <a:lnTo>
                    <a:pt x="0" y="19131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  <a:alpha val="38000"/>
              </a:schemeClr>
            </a:solidFill>
            <a:ln>
              <a:noFill/>
            </a:ln>
            <a:effectLst>
              <a:outerShdw blurRad="1270000" dist="2540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d-ID" sz="1500" dirty="0">
                <a:solidFill>
                  <a:schemeClr val="tx1"/>
                </a:solidFill>
              </a:endParaRPr>
            </a:p>
          </p:txBody>
        </p:sp>
        <p:sp>
          <p:nvSpPr>
            <p:cNvPr id="119" name="Freeform: Shape 118"/>
            <p:cNvSpPr/>
            <p:nvPr/>
          </p:nvSpPr>
          <p:spPr>
            <a:xfrm>
              <a:off x="6622088" y="6671034"/>
              <a:ext cx="3116431" cy="3116503"/>
            </a:xfrm>
            <a:custGeom>
              <a:avLst/>
              <a:gdLst>
                <a:gd name="connsiteX0" fmla="*/ 1913088 w 1913088"/>
                <a:gd name="connsiteY0" fmla="*/ 0 h 1913133"/>
                <a:gd name="connsiteX1" fmla="*/ 1913088 w 1913088"/>
                <a:gd name="connsiteY1" fmla="*/ 1913133 h 1913133"/>
                <a:gd name="connsiteX2" fmla="*/ 0 w 1913088"/>
                <a:gd name="connsiteY2" fmla="*/ 13132 h 1913133"/>
                <a:gd name="connsiteX3" fmla="*/ 1913088 w 1913088"/>
                <a:gd name="connsiteY3" fmla="*/ 0 h 1913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13088" h="1913133">
                  <a:moveTo>
                    <a:pt x="1913088" y="0"/>
                  </a:moveTo>
                  <a:lnTo>
                    <a:pt x="1913088" y="1913133"/>
                  </a:lnTo>
                  <a:cubicBezTo>
                    <a:pt x="861618" y="1913133"/>
                    <a:pt x="7217" y="1064577"/>
                    <a:pt x="0" y="13132"/>
                  </a:cubicBezTo>
                  <a:lnTo>
                    <a:pt x="1913088" y="0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  <a:alpha val="38000"/>
              </a:schemeClr>
            </a:solidFill>
            <a:ln>
              <a:noFill/>
            </a:ln>
            <a:effectLst>
              <a:outerShdw blurRad="12700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d-ID" sz="1500" dirty="0">
                <a:solidFill>
                  <a:schemeClr val="tx1"/>
                </a:solidFill>
              </a:endParaRPr>
            </a:p>
          </p:txBody>
        </p:sp>
        <p:sp>
          <p:nvSpPr>
            <p:cNvPr id="120" name="Freeform: Shape 119"/>
            <p:cNvSpPr/>
            <p:nvPr/>
          </p:nvSpPr>
          <p:spPr>
            <a:xfrm>
              <a:off x="9738519" y="6671034"/>
              <a:ext cx="3116495" cy="3116503"/>
            </a:xfrm>
            <a:custGeom>
              <a:avLst/>
              <a:gdLst>
                <a:gd name="connsiteX0" fmla="*/ 0 w 1913127"/>
                <a:gd name="connsiteY0" fmla="*/ 0 h 1913133"/>
                <a:gd name="connsiteX1" fmla="*/ 1913127 w 1913127"/>
                <a:gd name="connsiteY1" fmla="*/ 4708 h 1913133"/>
                <a:gd name="connsiteX2" fmla="*/ 0 w 1913127"/>
                <a:gd name="connsiteY2" fmla="*/ 1913133 h 1913133"/>
                <a:gd name="connsiteX3" fmla="*/ 0 w 1913127"/>
                <a:gd name="connsiteY3" fmla="*/ 0 h 1913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13127" h="1913133">
                  <a:moveTo>
                    <a:pt x="0" y="0"/>
                  </a:moveTo>
                  <a:lnTo>
                    <a:pt x="1913127" y="4708"/>
                  </a:lnTo>
                  <a:cubicBezTo>
                    <a:pt x="1910531" y="1059461"/>
                    <a:pt x="1054756" y="1913133"/>
                    <a:pt x="0" y="191313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  <a:alpha val="38000"/>
              </a:schemeClr>
            </a:solidFill>
            <a:ln>
              <a:noFill/>
            </a:ln>
            <a:effectLst>
              <a:outerShdw blurRad="1270000" dist="254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d-ID" sz="1500" dirty="0">
                <a:solidFill>
                  <a:schemeClr val="tx1"/>
                </a:solidFill>
              </a:endParaRPr>
            </a:p>
          </p:txBody>
        </p:sp>
        <p:sp>
          <p:nvSpPr>
            <p:cNvPr id="123" name="Rectangle 122"/>
            <p:cNvSpPr/>
            <p:nvPr/>
          </p:nvSpPr>
          <p:spPr>
            <a:xfrm>
              <a:off x="7162944" y="4246088"/>
              <a:ext cx="2643045" cy="22713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8625" b="1" spc="375" dirty="0">
                  <a:solidFill>
                    <a:schemeClr val="bg1"/>
                  </a:solidFill>
                  <a:latin typeface="Walkway Bold" panose="00000400000000000000" pitchFamily="2" charset="0"/>
                  <a:cs typeface="Segoe UI" panose="020B0502040204020203" pitchFamily="34" charset="0"/>
                </a:rPr>
                <a:t>S</a:t>
              </a:r>
            </a:p>
          </p:txBody>
        </p:sp>
        <p:sp>
          <p:nvSpPr>
            <p:cNvPr id="124" name="Rectangle 123"/>
            <p:cNvSpPr/>
            <p:nvPr/>
          </p:nvSpPr>
          <p:spPr>
            <a:xfrm>
              <a:off x="9630128" y="4246088"/>
              <a:ext cx="2643045" cy="22713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8625" b="1" spc="375" dirty="0">
                  <a:solidFill>
                    <a:schemeClr val="bg1"/>
                  </a:solidFill>
                  <a:latin typeface="Walkway Bold" panose="00000400000000000000" pitchFamily="2" charset="0"/>
                  <a:cs typeface="Segoe UI" panose="020B0502040204020203" pitchFamily="34" charset="0"/>
                </a:rPr>
                <a:t>W</a:t>
              </a:r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7162944" y="6671035"/>
              <a:ext cx="2643045" cy="22713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8625" b="1" spc="375" dirty="0">
                  <a:solidFill>
                    <a:schemeClr val="bg1"/>
                  </a:solidFill>
                  <a:latin typeface="Walkway Bold" panose="00000400000000000000" pitchFamily="2" charset="0"/>
                  <a:cs typeface="Segoe UI" panose="020B0502040204020203" pitchFamily="34" charset="0"/>
                </a:rPr>
                <a:t>T</a:t>
              </a:r>
            </a:p>
          </p:txBody>
        </p:sp>
        <p:sp>
          <p:nvSpPr>
            <p:cNvPr id="126" name="Rectangle 125"/>
            <p:cNvSpPr/>
            <p:nvPr/>
          </p:nvSpPr>
          <p:spPr>
            <a:xfrm>
              <a:off x="9630128" y="6671035"/>
              <a:ext cx="2643045" cy="22713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8625" b="1" spc="375" dirty="0">
                  <a:solidFill>
                    <a:schemeClr val="bg1"/>
                  </a:solidFill>
                  <a:latin typeface="Walkway Bold" panose="00000400000000000000" pitchFamily="2" charset="0"/>
                  <a:cs typeface="Segoe UI" panose="020B0502040204020203" pitchFamily="34" charset="0"/>
                </a:rPr>
                <a:t>O</a:t>
              </a:r>
            </a:p>
          </p:txBody>
        </p:sp>
        <p:sp>
          <p:nvSpPr>
            <p:cNvPr id="139" name="Oval 138"/>
            <p:cNvSpPr/>
            <p:nvPr/>
          </p:nvSpPr>
          <p:spPr>
            <a:xfrm>
              <a:off x="9247465" y="6183821"/>
              <a:ext cx="982108" cy="982106"/>
            </a:xfrm>
            <a:prstGeom prst="ellipse">
              <a:avLst/>
            </a:prstGeom>
            <a:solidFill>
              <a:schemeClr val="bg1"/>
            </a:solidFill>
            <a:ln w="25400">
              <a:noFill/>
            </a:ln>
            <a:effectLst>
              <a:outerShdw blurRad="1270000" sx="90000" sy="90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50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ll dir="u"/>
      </p:transition>
    </mc:Choice>
    <mc:Fallback xmlns="">
      <p:transition spd="slow" advClick="0" advTm="0">
        <p:pull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8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decel="10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43278" y="539916"/>
            <a:ext cx="5286301" cy="1195870"/>
            <a:chOff x="1014164" y="3962906"/>
            <a:chExt cx="8458082" cy="1913392"/>
          </a:xfrm>
        </p:grpSpPr>
        <p:sp>
          <p:nvSpPr>
            <p:cNvPr id="3" name="Rectangle 2"/>
            <p:cNvSpPr/>
            <p:nvPr/>
          </p:nvSpPr>
          <p:spPr>
            <a:xfrm>
              <a:off x="1014164" y="3962906"/>
              <a:ext cx="8458082" cy="16250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000" spc="37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Walkway Bold" panose="00000400000000000000" pitchFamily="2" charset="0"/>
                  <a:cs typeface="Segoe UI" panose="020B0502040204020203" pitchFamily="34" charset="0"/>
                </a:rPr>
                <a:t>THE </a:t>
              </a:r>
              <a:r>
                <a:rPr lang="en-US" sz="3000" spc="375" dirty="0">
                  <a:gradFill>
                    <a:gsLst>
                      <a:gs pos="0">
                        <a:schemeClr val="accent1"/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2700000" scaled="0"/>
                  </a:gradFill>
                  <a:latin typeface="Walkway Black" panose="00000400000000000000" pitchFamily="2" charset="0"/>
                  <a:cs typeface="Segoe UI" panose="020B0502040204020203" pitchFamily="34" charset="0"/>
                </a:rPr>
                <a:t>BUSINESS SWOT </a:t>
              </a:r>
              <a:r>
                <a:rPr lang="en-US" sz="3000" spc="37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Walkway Bold" panose="00000400000000000000" pitchFamily="2" charset="0"/>
                  <a:cs typeface="Segoe UI" panose="020B0502040204020203" pitchFamily="34" charset="0"/>
                </a:rPr>
                <a:t>ANALYTICS</a:t>
              </a:r>
              <a:endParaRPr lang="en-US" sz="3000" spc="375" dirty="0"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2700000" scaled="0"/>
                </a:gradFill>
                <a:latin typeface="Walkway Bold" panose="00000400000000000000" pitchFamily="2" charset="0"/>
                <a:cs typeface="Segoe UI" panose="020B0502040204020203" pitchFamily="34" charset="0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1130369" y="5792258"/>
              <a:ext cx="450781" cy="84040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/>
            </a:p>
          </p:txBody>
        </p:sp>
      </p:grpSp>
      <p:sp>
        <p:nvSpPr>
          <p:cNvPr id="8" name="Rectangle 7"/>
          <p:cNvSpPr/>
          <p:nvPr/>
        </p:nvSpPr>
        <p:spPr>
          <a:xfrm>
            <a:off x="715906" y="3512340"/>
            <a:ext cx="5472863" cy="6963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125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 wonderful serenity has taken possession of my entire soul, like these sweet mornings of spring which I enjoy with my whole heart. I am alone, and feel the charm of existence in this spot, which was created for the bliss of souls like mine. I am so happy</a:t>
            </a:r>
          </a:p>
        </p:txBody>
      </p:sp>
      <p:sp>
        <p:nvSpPr>
          <p:cNvPr id="9" name="Rectangle 8"/>
          <p:cNvSpPr/>
          <p:nvPr/>
        </p:nvSpPr>
        <p:spPr>
          <a:xfrm>
            <a:off x="715907" y="2874236"/>
            <a:ext cx="34379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spc="375" dirty="0">
                <a:solidFill>
                  <a:schemeClr val="bg1"/>
                </a:solidFill>
                <a:latin typeface="Walkway Black" panose="00000400000000000000" pitchFamily="2" charset="0"/>
                <a:cs typeface="Segoe UI" panose="020B0502040204020203" pitchFamily="34" charset="0"/>
              </a:rPr>
              <a:t>STRENGHTS</a:t>
            </a:r>
            <a:endParaRPr lang="en-US" sz="2000" spc="375" dirty="0">
              <a:solidFill>
                <a:schemeClr val="bg1"/>
              </a:solidFill>
              <a:latin typeface="Walkway Bold" panose="00000400000000000000" pitchFamily="2" charset="0"/>
              <a:cs typeface="Segoe UI" panose="020B0502040204020203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760385" y="4698931"/>
            <a:ext cx="2173379" cy="942930"/>
            <a:chOff x="999151" y="7388814"/>
            <a:chExt cx="3477407" cy="1508688"/>
          </a:xfrm>
        </p:grpSpPr>
        <p:sp>
          <p:nvSpPr>
            <p:cNvPr id="16" name="Freeform 45"/>
            <p:cNvSpPr>
              <a:spLocks noEditPoints="1"/>
            </p:cNvSpPr>
            <p:nvPr/>
          </p:nvSpPr>
          <p:spPr bwMode="auto">
            <a:xfrm>
              <a:off x="999151" y="7471588"/>
              <a:ext cx="321484" cy="321484"/>
            </a:xfrm>
            <a:custGeom>
              <a:avLst/>
              <a:gdLst>
                <a:gd name="T0" fmla="*/ 92739 w 55"/>
                <a:gd name="T1" fmla="*/ 188912 h 55"/>
                <a:gd name="T2" fmla="*/ 0 w 55"/>
                <a:gd name="T3" fmla="*/ 92739 h 55"/>
                <a:gd name="T4" fmla="*/ 92739 w 55"/>
                <a:gd name="T5" fmla="*/ 0 h 55"/>
                <a:gd name="T6" fmla="*/ 188912 w 55"/>
                <a:gd name="T7" fmla="*/ 92739 h 55"/>
                <a:gd name="T8" fmla="*/ 92739 w 55"/>
                <a:gd name="T9" fmla="*/ 188912 h 55"/>
                <a:gd name="T10" fmla="*/ 154564 w 55"/>
                <a:gd name="T11" fmla="*/ 68695 h 55"/>
                <a:gd name="T12" fmla="*/ 144260 w 55"/>
                <a:gd name="T13" fmla="*/ 58391 h 55"/>
                <a:gd name="T14" fmla="*/ 137391 w 55"/>
                <a:gd name="T15" fmla="*/ 54956 h 55"/>
                <a:gd name="T16" fmla="*/ 130521 w 55"/>
                <a:gd name="T17" fmla="*/ 58391 h 55"/>
                <a:gd name="T18" fmla="*/ 82434 w 55"/>
                <a:gd name="T19" fmla="*/ 106478 h 55"/>
                <a:gd name="T20" fmla="*/ 54956 w 55"/>
                <a:gd name="T21" fmla="*/ 79000 h 55"/>
                <a:gd name="T22" fmla="*/ 48087 w 55"/>
                <a:gd name="T23" fmla="*/ 75565 h 55"/>
                <a:gd name="T24" fmla="*/ 44652 w 55"/>
                <a:gd name="T25" fmla="*/ 79000 h 55"/>
                <a:gd name="T26" fmla="*/ 30913 w 55"/>
                <a:gd name="T27" fmla="*/ 89304 h 55"/>
                <a:gd name="T28" fmla="*/ 30913 w 55"/>
                <a:gd name="T29" fmla="*/ 96173 h 55"/>
                <a:gd name="T30" fmla="*/ 30913 w 55"/>
                <a:gd name="T31" fmla="*/ 103043 h 55"/>
                <a:gd name="T32" fmla="*/ 75565 w 55"/>
                <a:gd name="T33" fmla="*/ 147695 h 55"/>
                <a:gd name="T34" fmla="*/ 82434 w 55"/>
                <a:gd name="T35" fmla="*/ 147695 h 55"/>
                <a:gd name="T36" fmla="*/ 89304 w 55"/>
                <a:gd name="T37" fmla="*/ 147695 h 55"/>
                <a:gd name="T38" fmla="*/ 154564 w 55"/>
                <a:gd name="T39" fmla="*/ 79000 h 55"/>
                <a:gd name="T40" fmla="*/ 157999 w 55"/>
                <a:gd name="T41" fmla="*/ 75565 h 55"/>
                <a:gd name="T42" fmla="*/ 154564 w 55"/>
                <a:gd name="T43" fmla="*/ 68695 h 5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5" h="55">
                  <a:moveTo>
                    <a:pt x="27" y="55"/>
                  </a:moveTo>
                  <a:cubicBezTo>
                    <a:pt x="12" y="55"/>
                    <a:pt x="0" y="42"/>
                    <a:pt x="0" y="27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42" y="0"/>
                    <a:pt x="55" y="12"/>
                    <a:pt x="55" y="27"/>
                  </a:cubicBezTo>
                  <a:cubicBezTo>
                    <a:pt x="55" y="42"/>
                    <a:pt x="42" y="55"/>
                    <a:pt x="27" y="55"/>
                  </a:cubicBezTo>
                  <a:close/>
                  <a:moveTo>
                    <a:pt x="45" y="20"/>
                  </a:moveTo>
                  <a:cubicBezTo>
                    <a:pt x="42" y="17"/>
                    <a:pt x="42" y="17"/>
                    <a:pt x="42" y="17"/>
                  </a:cubicBezTo>
                  <a:cubicBezTo>
                    <a:pt x="41" y="16"/>
                    <a:pt x="41" y="16"/>
                    <a:pt x="40" y="16"/>
                  </a:cubicBezTo>
                  <a:cubicBezTo>
                    <a:pt x="39" y="16"/>
                    <a:pt x="39" y="16"/>
                    <a:pt x="38" y="17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5" y="23"/>
                    <a:pt x="15" y="22"/>
                    <a:pt x="14" y="22"/>
                  </a:cubicBezTo>
                  <a:cubicBezTo>
                    <a:pt x="14" y="22"/>
                    <a:pt x="13" y="23"/>
                    <a:pt x="13" y="23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9" y="27"/>
                    <a:pt x="9" y="27"/>
                    <a:pt x="9" y="28"/>
                  </a:cubicBezTo>
                  <a:cubicBezTo>
                    <a:pt x="9" y="29"/>
                    <a:pt x="9" y="29"/>
                    <a:pt x="9" y="30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3" y="43"/>
                    <a:pt x="23" y="43"/>
                    <a:pt x="24" y="43"/>
                  </a:cubicBezTo>
                  <a:cubicBezTo>
                    <a:pt x="25" y="43"/>
                    <a:pt x="25" y="43"/>
                    <a:pt x="26" y="43"/>
                  </a:cubicBezTo>
                  <a:cubicBezTo>
                    <a:pt x="45" y="23"/>
                    <a:pt x="45" y="23"/>
                    <a:pt x="45" y="23"/>
                  </a:cubicBezTo>
                  <a:cubicBezTo>
                    <a:pt x="45" y="23"/>
                    <a:pt x="46" y="22"/>
                    <a:pt x="46" y="22"/>
                  </a:cubicBezTo>
                  <a:cubicBezTo>
                    <a:pt x="46" y="21"/>
                    <a:pt x="45" y="20"/>
                    <a:pt x="45" y="2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 sz="1125" dirty="0">
                <a:solidFill>
                  <a:schemeClr val="bg1"/>
                </a:solidFill>
              </a:endParaRPr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1581150" y="7388814"/>
              <a:ext cx="2895408" cy="1508688"/>
              <a:chOff x="633688" y="7861355"/>
              <a:chExt cx="2895408" cy="1508688"/>
            </a:xfrm>
          </p:grpSpPr>
          <p:sp>
            <p:nvSpPr>
              <p:cNvPr id="18" name="TextBox 17"/>
              <p:cNvSpPr txBox="1"/>
              <p:nvPr/>
            </p:nvSpPr>
            <p:spPr>
              <a:xfrm>
                <a:off x="633688" y="7861355"/>
                <a:ext cx="2676250" cy="42473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sz="1125" spc="188" dirty="0">
                    <a:solidFill>
                      <a:schemeClr val="bg1"/>
                    </a:solidFill>
                    <a:latin typeface="Walkway Bold" panose="00000400000000000000" pitchFamily="2" charset="0"/>
                    <a:cs typeface="Segoe UI" panose="020B0502040204020203" pitchFamily="34" charset="0"/>
                  </a:rPr>
                  <a:t>Sample Text Here</a:t>
                </a: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633690" y="8363305"/>
                <a:ext cx="2895406" cy="10067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1000" dirty="0">
                    <a:solidFill>
                      <a:schemeClr val="bg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A wonderful serenity has taken possession of my entire soul</a:t>
                </a:r>
              </a:p>
            </p:txBody>
          </p:sp>
        </p:grpSp>
      </p:grpSp>
      <p:grpSp>
        <p:nvGrpSpPr>
          <p:cNvPr id="11" name="Group 10"/>
          <p:cNvGrpSpPr/>
          <p:nvPr/>
        </p:nvGrpSpPr>
        <p:grpSpPr>
          <a:xfrm>
            <a:off x="3126447" y="4698931"/>
            <a:ext cx="2173379" cy="942930"/>
            <a:chOff x="4708650" y="7405328"/>
            <a:chExt cx="3477407" cy="1508688"/>
          </a:xfrm>
        </p:grpSpPr>
        <p:sp>
          <p:nvSpPr>
            <p:cNvPr id="12" name="Freeform 45"/>
            <p:cNvSpPr>
              <a:spLocks noEditPoints="1"/>
            </p:cNvSpPr>
            <p:nvPr/>
          </p:nvSpPr>
          <p:spPr bwMode="auto">
            <a:xfrm>
              <a:off x="4708650" y="7488102"/>
              <a:ext cx="321484" cy="321484"/>
            </a:xfrm>
            <a:custGeom>
              <a:avLst/>
              <a:gdLst>
                <a:gd name="T0" fmla="*/ 92739 w 55"/>
                <a:gd name="T1" fmla="*/ 188912 h 55"/>
                <a:gd name="T2" fmla="*/ 0 w 55"/>
                <a:gd name="T3" fmla="*/ 92739 h 55"/>
                <a:gd name="T4" fmla="*/ 92739 w 55"/>
                <a:gd name="T5" fmla="*/ 0 h 55"/>
                <a:gd name="T6" fmla="*/ 188912 w 55"/>
                <a:gd name="T7" fmla="*/ 92739 h 55"/>
                <a:gd name="T8" fmla="*/ 92739 w 55"/>
                <a:gd name="T9" fmla="*/ 188912 h 55"/>
                <a:gd name="T10" fmla="*/ 154564 w 55"/>
                <a:gd name="T11" fmla="*/ 68695 h 55"/>
                <a:gd name="T12" fmla="*/ 144260 w 55"/>
                <a:gd name="T13" fmla="*/ 58391 h 55"/>
                <a:gd name="T14" fmla="*/ 137391 w 55"/>
                <a:gd name="T15" fmla="*/ 54956 h 55"/>
                <a:gd name="T16" fmla="*/ 130521 w 55"/>
                <a:gd name="T17" fmla="*/ 58391 h 55"/>
                <a:gd name="T18" fmla="*/ 82434 w 55"/>
                <a:gd name="T19" fmla="*/ 106478 h 55"/>
                <a:gd name="T20" fmla="*/ 54956 w 55"/>
                <a:gd name="T21" fmla="*/ 79000 h 55"/>
                <a:gd name="T22" fmla="*/ 48087 w 55"/>
                <a:gd name="T23" fmla="*/ 75565 h 55"/>
                <a:gd name="T24" fmla="*/ 44652 w 55"/>
                <a:gd name="T25" fmla="*/ 79000 h 55"/>
                <a:gd name="T26" fmla="*/ 30913 w 55"/>
                <a:gd name="T27" fmla="*/ 89304 h 55"/>
                <a:gd name="T28" fmla="*/ 30913 w 55"/>
                <a:gd name="T29" fmla="*/ 96173 h 55"/>
                <a:gd name="T30" fmla="*/ 30913 w 55"/>
                <a:gd name="T31" fmla="*/ 103043 h 55"/>
                <a:gd name="T32" fmla="*/ 75565 w 55"/>
                <a:gd name="T33" fmla="*/ 147695 h 55"/>
                <a:gd name="T34" fmla="*/ 82434 w 55"/>
                <a:gd name="T35" fmla="*/ 147695 h 55"/>
                <a:gd name="T36" fmla="*/ 89304 w 55"/>
                <a:gd name="T37" fmla="*/ 147695 h 55"/>
                <a:gd name="T38" fmla="*/ 154564 w 55"/>
                <a:gd name="T39" fmla="*/ 79000 h 55"/>
                <a:gd name="T40" fmla="*/ 157999 w 55"/>
                <a:gd name="T41" fmla="*/ 75565 h 55"/>
                <a:gd name="T42" fmla="*/ 154564 w 55"/>
                <a:gd name="T43" fmla="*/ 68695 h 5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5" h="55">
                  <a:moveTo>
                    <a:pt x="27" y="55"/>
                  </a:moveTo>
                  <a:cubicBezTo>
                    <a:pt x="12" y="55"/>
                    <a:pt x="0" y="42"/>
                    <a:pt x="0" y="27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42" y="0"/>
                    <a:pt x="55" y="12"/>
                    <a:pt x="55" y="27"/>
                  </a:cubicBezTo>
                  <a:cubicBezTo>
                    <a:pt x="55" y="42"/>
                    <a:pt x="42" y="55"/>
                    <a:pt x="27" y="55"/>
                  </a:cubicBezTo>
                  <a:close/>
                  <a:moveTo>
                    <a:pt x="45" y="20"/>
                  </a:moveTo>
                  <a:cubicBezTo>
                    <a:pt x="42" y="17"/>
                    <a:pt x="42" y="17"/>
                    <a:pt x="42" y="17"/>
                  </a:cubicBezTo>
                  <a:cubicBezTo>
                    <a:pt x="41" y="16"/>
                    <a:pt x="41" y="16"/>
                    <a:pt x="40" y="16"/>
                  </a:cubicBezTo>
                  <a:cubicBezTo>
                    <a:pt x="39" y="16"/>
                    <a:pt x="39" y="16"/>
                    <a:pt x="38" y="17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5" y="23"/>
                    <a:pt x="15" y="22"/>
                    <a:pt x="14" y="22"/>
                  </a:cubicBezTo>
                  <a:cubicBezTo>
                    <a:pt x="14" y="22"/>
                    <a:pt x="13" y="23"/>
                    <a:pt x="13" y="23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9" y="27"/>
                    <a:pt x="9" y="27"/>
                    <a:pt x="9" y="28"/>
                  </a:cubicBezTo>
                  <a:cubicBezTo>
                    <a:pt x="9" y="29"/>
                    <a:pt x="9" y="29"/>
                    <a:pt x="9" y="30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3" y="43"/>
                    <a:pt x="23" y="43"/>
                    <a:pt x="24" y="43"/>
                  </a:cubicBezTo>
                  <a:cubicBezTo>
                    <a:pt x="25" y="43"/>
                    <a:pt x="25" y="43"/>
                    <a:pt x="26" y="43"/>
                  </a:cubicBezTo>
                  <a:cubicBezTo>
                    <a:pt x="45" y="23"/>
                    <a:pt x="45" y="23"/>
                    <a:pt x="45" y="23"/>
                  </a:cubicBezTo>
                  <a:cubicBezTo>
                    <a:pt x="45" y="23"/>
                    <a:pt x="46" y="22"/>
                    <a:pt x="46" y="22"/>
                  </a:cubicBezTo>
                  <a:cubicBezTo>
                    <a:pt x="46" y="21"/>
                    <a:pt x="45" y="20"/>
                    <a:pt x="45" y="2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 sz="1125" dirty="0">
                <a:solidFill>
                  <a:schemeClr val="bg1"/>
                </a:solidFill>
              </a:endParaRP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5290649" y="7405328"/>
              <a:ext cx="2895408" cy="1508688"/>
              <a:chOff x="633688" y="7861355"/>
              <a:chExt cx="2895408" cy="1508688"/>
            </a:xfrm>
          </p:grpSpPr>
          <p:sp>
            <p:nvSpPr>
              <p:cNvPr id="14" name="TextBox 13"/>
              <p:cNvSpPr txBox="1"/>
              <p:nvPr/>
            </p:nvSpPr>
            <p:spPr>
              <a:xfrm>
                <a:off x="633688" y="7861355"/>
                <a:ext cx="2676250" cy="42473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sz="1125" spc="188" dirty="0">
                    <a:solidFill>
                      <a:schemeClr val="bg1"/>
                    </a:solidFill>
                    <a:latin typeface="Walkway Bold" panose="00000400000000000000" pitchFamily="2" charset="0"/>
                    <a:cs typeface="Segoe UI" panose="020B0502040204020203" pitchFamily="34" charset="0"/>
                  </a:rPr>
                  <a:t>Sample Text Here</a:t>
                </a: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633690" y="8363305"/>
                <a:ext cx="2895406" cy="10067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1000" dirty="0">
                    <a:solidFill>
                      <a:schemeClr val="bg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A wonderful serenity has taken possession of my entire soul</a:t>
                </a:r>
              </a:p>
            </p:txBody>
          </p:sp>
        </p:grpSp>
      </p:grpSp>
      <p:pic>
        <p:nvPicPr>
          <p:cNvPr id="7" name="图片占位符 6"/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ll/>
      </p:transition>
    </mc:Choice>
    <mc:Fallback xmlns="">
      <p:transition spd="slow" advClick="0" advTm="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643278" y="539916"/>
            <a:ext cx="5286301" cy="1195870"/>
            <a:chOff x="1014164" y="3962906"/>
            <a:chExt cx="8458082" cy="1913392"/>
          </a:xfrm>
        </p:grpSpPr>
        <p:sp>
          <p:nvSpPr>
            <p:cNvPr id="20" name="Rectangle 19"/>
            <p:cNvSpPr/>
            <p:nvPr/>
          </p:nvSpPr>
          <p:spPr>
            <a:xfrm>
              <a:off x="1014164" y="3962906"/>
              <a:ext cx="8458082" cy="16250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000" spc="37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Walkway Bold" panose="00000400000000000000" pitchFamily="2" charset="0"/>
                  <a:cs typeface="Segoe UI" panose="020B0502040204020203" pitchFamily="34" charset="0"/>
                </a:rPr>
                <a:t>THE </a:t>
              </a:r>
              <a:r>
                <a:rPr lang="en-US" sz="3000" spc="375" dirty="0">
                  <a:gradFill>
                    <a:gsLst>
                      <a:gs pos="0">
                        <a:schemeClr val="accent1"/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2700000" scaled="0"/>
                  </a:gradFill>
                  <a:latin typeface="Walkway Black" panose="00000400000000000000" pitchFamily="2" charset="0"/>
                  <a:cs typeface="Segoe UI" panose="020B0502040204020203" pitchFamily="34" charset="0"/>
                </a:rPr>
                <a:t>BUSINESS SWOT </a:t>
              </a:r>
              <a:r>
                <a:rPr lang="en-US" sz="3000" spc="37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Walkway Bold" panose="00000400000000000000" pitchFamily="2" charset="0"/>
                  <a:cs typeface="Segoe UI" panose="020B0502040204020203" pitchFamily="34" charset="0"/>
                </a:rPr>
                <a:t>ANALYTICS</a:t>
              </a:r>
              <a:endParaRPr lang="en-US" sz="3000" spc="375" dirty="0"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2700000" scaled="0"/>
                </a:gradFill>
                <a:latin typeface="Walkway Bold" panose="00000400000000000000" pitchFamily="2" charset="0"/>
                <a:cs typeface="Segoe UI" panose="020B0502040204020203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130369" y="5792258"/>
              <a:ext cx="450781" cy="84040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/>
            </a:p>
          </p:txBody>
        </p:sp>
      </p:grpSp>
      <p:sp>
        <p:nvSpPr>
          <p:cNvPr id="22" name="Rectangle 21"/>
          <p:cNvSpPr/>
          <p:nvPr/>
        </p:nvSpPr>
        <p:spPr>
          <a:xfrm>
            <a:off x="715906" y="3512340"/>
            <a:ext cx="4897907" cy="904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125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 wonderful serenity has taken possession of my entire soul, like these sweet mornings of spring which I enjoy with my whole heart. I am alone, and feel the charm of existence in this spot, which was created for the bliss of souls like mine. I am so happy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15907" y="2874236"/>
            <a:ext cx="34379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spc="375" dirty="0">
                <a:solidFill>
                  <a:schemeClr val="bg1"/>
                </a:solidFill>
                <a:latin typeface="Walkway Black" panose="00000400000000000000" pitchFamily="2" charset="0"/>
                <a:cs typeface="Segoe UI" panose="020B0502040204020203" pitchFamily="34" charset="0"/>
              </a:rPr>
              <a:t>WEAKNESSES</a:t>
            </a:r>
            <a:endParaRPr lang="en-US" sz="2000" spc="375" dirty="0">
              <a:solidFill>
                <a:schemeClr val="bg1"/>
              </a:solidFill>
              <a:latin typeface="Walkway Bold" panose="00000400000000000000" pitchFamily="2" charset="0"/>
              <a:cs typeface="Segoe UI" panose="020B0502040204020203" pitchFamily="34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760385" y="4698931"/>
            <a:ext cx="2173379" cy="942930"/>
            <a:chOff x="999151" y="7388814"/>
            <a:chExt cx="3477407" cy="1508688"/>
          </a:xfrm>
        </p:grpSpPr>
        <p:sp>
          <p:nvSpPr>
            <p:cNvPr id="38" name="Freeform 45"/>
            <p:cNvSpPr>
              <a:spLocks noEditPoints="1"/>
            </p:cNvSpPr>
            <p:nvPr/>
          </p:nvSpPr>
          <p:spPr bwMode="auto">
            <a:xfrm>
              <a:off x="999151" y="7471588"/>
              <a:ext cx="321484" cy="321484"/>
            </a:xfrm>
            <a:custGeom>
              <a:avLst/>
              <a:gdLst>
                <a:gd name="T0" fmla="*/ 92739 w 55"/>
                <a:gd name="T1" fmla="*/ 188912 h 55"/>
                <a:gd name="T2" fmla="*/ 0 w 55"/>
                <a:gd name="T3" fmla="*/ 92739 h 55"/>
                <a:gd name="T4" fmla="*/ 92739 w 55"/>
                <a:gd name="T5" fmla="*/ 0 h 55"/>
                <a:gd name="T6" fmla="*/ 188912 w 55"/>
                <a:gd name="T7" fmla="*/ 92739 h 55"/>
                <a:gd name="T8" fmla="*/ 92739 w 55"/>
                <a:gd name="T9" fmla="*/ 188912 h 55"/>
                <a:gd name="T10" fmla="*/ 154564 w 55"/>
                <a:gd name="T11" fmla="*/ 68695 h 55"/>
                <a:gd name="T12" fmla="*/ 144260 w 55"/>
                <a:gd name="T13" fmla="*/ 58391 h 55"/>
                <a:gd name="T14" fmla="*/ 137391 w 55"/>
                <a:gd name="T15" fmla="*/ 54956 h 55"/>
                <a:gd name="T16" fmla="*/ 130521 w 55"/>
                <a:gd name="T17" fmla="*/ 58391 h 55"/>
                <a:gd name="T18" fmla="*/ 82434 w 55"/>
                <a:gd name="T19" fmla="*/ 106478 h 55"/>
                <a:gd name="T20" fmla="*/ 54956 w 55"/>
                <a:gd name="T21" fmla="*/ 79000 h 55"/>
                <a:gd name="T22" fmla="*/ 48087 w 55"/>
                <a:gd name="T23" fmla="*/ 75565 h 55"/>
                <a:gd name="T24" fmla="*/ 44652 w 55"/>
                <a:gd name="T25" fmla="*/ 79000 h 55"/>
                <a:gd name="T26" fmla="*/ 30913 w 55"/>
                <a:gd name="T27" fmla="*/ 89304 h 55"/>
                <a:gd name="T28" fmla="*/ 30913 w 55"/>
                <a:gd name="T29" fmla="*/ 96173 h 55"/>
                <a:gd name="T30" fmla="*/ 30913 w 55"/>
                <a:gd name="T31" fmla="*/ 103043 h 55"/>
                <a:gd name="T32" fmla="*/ 75565 w 55"/>
                <a:gd name="T33" fmla="*/ 147695 h 55"/>
                <a:gd name="T34" fmla="*/ 82434 w 55"/>
                <a:gd name="T35" fmla="*/ 147695 h 55"/>
                <a:gd name="T36" fmla="*/ 89304 w 55"/>
                <a:gd name="T37" fmla="*/ 147695 h 55"/>
                <a:gd name="T38" fmla="*/ 154564 w 55"/>
                <a:gd name="T39" fmla="*/ 79000 h 55"/>
                <a:gd name="T40" fmla="*/ 157999 w 55"/>
                <a:gd name="T41" fmla="*/ 75565 h 55"/>
                <a:gd name="T42" fmla="*/ 154564 w 55"/>
                <a:gd name="T43" fmla="*/ 68695 h 5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5" h="55">
                  <a:moveTo>
                    <a:pt x="27" y="55"/>
                  </a:moveTo>
                  <a:cubicBezTo>
                    <a:pt x="12" y="55"/>
                    <a:pt x="0" y="42"/>
                    <a:pt x="0" y="27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42" y="0"/>
                    <a:pt x="55" y="12"/>
                    <a:pt x="55" y="27"/>
                  </a:cubicBezTo>
                  <a:cubicBezTo>
                    <a:pt x="55" y="42"/>
                    <a:pt x="42" y="55"/>
                    <a:pt x="27" y="55"/>
                  </a:cubicBezTo>
                  <a:close/>
                  <a:moveTo>
                    <a:pt x="45" y="20"/>
                  </a:moveTo>
                  <a:cubicBezTo>
                    <a:pt x="42" y="17"/>
                    <a:pt x="42" y="17"/>
                    <a:pt x="42" y="17"/>
                  </a:cubicBezTo>
                  <a:cubicBezTo>
                    <a:pt x="41" y="16"/>
                    <a:pt x="41" y="16"/>
                    <a:pt x="40" y="16"/>
                  </a:cubicBezTo>
                  <a:cubicBezTo>
                    <a:pt x="39" y="16"/>
                    <a:pt x="39" y="16"/>
                    <a:pt x="38" y="17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5" y="23"/>
                    <a:pt x="15" y="22"/>
                    <a:pt x="14" y="22"/>
                  </a:cubicBezTo>
                  <a:cubicBezTo>
                    <a:pt x="14" y="22"/>
                    <a:pt x="13" y="23"/>
                    <a:pt x="13" y="23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9" y="27"/>
                    <a:pt x="9" y="27"/>
                    <a:pt x="9" y="28"/>
                  </a:cubicBezTo>
                  <a:cubicBezTo>
                    <a:pt x="9" y="29"/>
                    <a:pt x="9" y="29"/>
                    <a:pt x="9" y="30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3" y="43"/>
                    <a:pt x="23" y="43"/>
                    <a:pt x="24" y="43"/>
                  </a:cubicBezTo>
                  <a:cubicBezTo>
                    <a:pt x="25" y="43"/>
                    <a:pt x="25" y="43"/>
                    <a:pt x="26" y="43"/>
                  </a:cubicBezTo>
                  <a:cubicBezTo>
                    <a:pt x="45" y="23"/>
                    <a:pt x="45" y="23"/>
                    <a:pt x="45" y="23"/>
                  </a:cubicBezTo>
                  <a:cubicBezTo>
                    <a:pt x="45" y="23"/>
                    <a:pt x="46" y="22"/>
                    <a:pt x="46" y="22"/>
                  </a:cubicBezTo>
                  <a:cubicBezTo>
                    <a:pt x="46" y="21"/>
                    <a:pt x="45" y="20"/>
                    <a:pt x="45" y="2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 sz="1125" dirty="0">
                <a:solidFill>
                  <a:schemeClr val="bg1"/>
                </a:solidFill>
              </a:endParaRPr>
            </a:p>
          </p:txBody>
        </p:sp>
        <p:grpSp>
          <p:nvGrpSpPr>
            <p:cNvPr id="39" name="Group 38"/>
            <p:cNvGrpSpPr/>
            <p:nvPr/>
          </p:nvGrpSpPr>
          <p:grpSpPr>
            <a:xfrm>
              <a:off x="1581150" y="7388814"/>
              <a:ext cx="2895408" cy="1508688"/>
              <a:chOff x="633688" y="7861355"/>
              <a:chExt cx="2895408" cy="1508688"/>
            </a:xfrm>
          </p:grpSpPr>
          <p:sp>
            <p:nvSpPr>
              <p:cNvPr id="40" name="TextBox 39"/>
              <p:cNvSpPr txBox="1"/>
              <p:nvPr/>
            </p:nvSpPr>
            <p:spPr>
              <a:xfrm>
                <a:off x="633688" y="7861355"/>
                <a:ext cx="2676250" cy="42473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sz="1125" spc="188" dirty="0">
                    <a:solidFill>
                      <a:schemeClr val="bg1"/>
                    </a:solidFill>
                    <a:latin typeface="Walkway Bold" panose="00000400000000000000" pitchFamily="2" charset="0"/>
                    <a:cs typeface="Segoe UI" panose="020B0502040204020203" pitchFamily="34" charset="0"/>
                  </a:rPr>
                  <a:t>Sample Text Here</a:t>
                </a:r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633690" y="8363305"/>
                <a:ext cx="2895406" cy="10067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1000" dirty="0">
                    <a:solidFill>
                      <a:schemeClr val="bg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A wonderful serenity has taken possession of my entire soul</a:t>
                </a:r>
              </a:p>
            </p:txBody>
          </p:sp>
        </p:grpSp>
      </p:grpSp>
      <p:grpSp>
        <p:nvGrpSpPr>
          <p:cNvPr id="42" name="Group 41"/>
          <p:cNvGrpSpPr/>
          <p:nvPr/>
        </p:nvGrpSpPr>
        <p:grpSpPr>
          <a:xfrm>
            <a:off x="3126447" y="4698931"/>
            <a:ext cx="2173379" cy="942930"/>
            <a:chOff x="4708650" y="7405328"/>
            <a:chExt cx="3477407" cy="1508688"/>
          </a:xfrm>
        </p:grpSpPr>
        <p:sp>
          <p:nvSpPr>
            <p:cNvPr id="43" name="Freeform 45"/>
            <p:cNvSpPr>
              <a:spLocks noEditPoints="1"/>
            </p:cNvSpPr>
            <p:nvPr/>
          </p:nvSpPr>
          <p:spPr bwMode="auto">
            <a:xfrm>
              <a:off x="4708650" y="7488102"/>
              <a:ext cx="321484" cy="321484"/>
            </a:xfrm>
            <a:custGeom>
              <a:avLst/>
              <a:gdLst>
                <a:gd name="T0" fmla="*/ 92739 w 55"/>
                <a:gd name="T1" fmla="*/ 188912 h 55"/>
                <a:gd name="T2" fmla="*/ 0 w 55"/>
                <a:gd name="T3" fmla="*/ 92739 h 55"/>
                <a:gd name="T4" fmla="*/ 92739 w 55"/>
                <a:gd name="T5" fmla="*/ 0 h 55"/>
                <a:gd name="T6" fmla="*/ 188912 w 55"/>
                <a:gd name="T7" fmla="*/ 92739 h 55"/>
                <a:gd name="T8" fmla="*/ 92739 w 55"/>
                <a:gd name="T9" fmla="*/ 188912 h 55"/>
                <a:gd name="T10" fmla="*/ 154564 w 55"/>
                <a:gd name="T11" fmla="*/ 68695 h 55"/>
                <a:gd name="T12" fmla="*/ 144260 w 55"/>
                <a:gd name="T13" fmla="*/ 58391 h 55"/>
                <a:gd name="T14" fmla="*/ 137391 w 55"/>
                <a:gd name="T15" fmla="*/ 54956 h 55"/>
                <a:gd name="T16" fmla="*/ 130521 w 55"/>
                <a:gd name="T17" fmla="*/ 58391 h 55"/>
                <a:gd name="T18" fmla="*/ 82434 w 55"/>
                <a:gd name="T19" fmla="*/ 106478 h 55"/>
                <a:gd name="T20" fmla="*/ 54956 w 55"/>
                <a:gd name="T21" fmla="*/ 79000 h 55"/>
                <a:gd name="T22" fmla="*/ 48087 w 55"/>
                <a:gd name="T23" fmla="*/ 75565 h 55"/>
                <a:gd name="T24" fmla="*/ 44652 w 55"/>
                <a:gd name="T25" fmla="*/ 79000 h 55"/>
                <a:gd name="T26" fmla="*/ 30913 w 55"/>
                <a:gd name="T27" fmla="*/ 89304 h 55"/>
                <a:gd name="T28" fmla="*/ 30913 w 55"/>
                <a:gd name="T29" fmla="*/ 96173 h 55"/>
                <a:gd name="T30" fmla="*/ 30913 w 55"/>
                <a:gd name="T31" fmla="*/ 103043 h 55"/>
                <a:gd name="T32" fmla="*/ 75565 w 55"/>
                <a:gd name="T33" fmla="*/ 147695 h 55"/>
                <a:gd name="T34" fmla="*/ 82434 w 55"/>
                <a:gd name="T35" fmla="*/ 147695 h 55"/>
                <a:gd name="T36" fmla="*/ 89304 w 55"/>
                <a:gd name="T37" fmla="*/ 147695 h 55"/>
                <a:gd name="T38" fmla="*/ 154564 w 55"/>
                <a:gd name="T39" fmla="*/ 79000 h 55"/>
                <a:gd name="T40" fmla="*/ 157999 w 55"/>
                <a:gd name="T41" fmla="*/ 75565 h 55"/>
                <a:gd name="T42" fmla="*/ 154564 w 55"/>
                <a:gd name="T43" fmla="*/ 68695 h 5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5" h="55">
                  <a:moveTo>
                    <a:pt x="27" y="55"/>
                  </a:moveTo>
                  <a:cubicBezTo>
                    <a:pt x="12" y="55"/>
                    <a:pt x="0" y="42"/>
                    <a:pt x="0" y="27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42" y="0"/>
                    <a:pt x="55" y="12"/>
                    <a:pt x="55" y="27"/>
                  </a:cubicBezTo>
                  <a:cubicBezTo>
                    <a:pt x="55" y="42"/>
                    <a:pt x="42" y="55"/>
                    <a:pt x="27" y="55"/>
                  </a:cubicBezTo>
                  <a:close/>
                  <a:moveTo>
                    <a:pt x="45" y="20"/>
                  </a:moveTo>
                  <a:cubicBezTo>
                    <a:pt x="42" y="17"/>
                    <a:pt x="42" y="17"/>
                    <a:pt x="42" y="17"/>
                  </a:cubicBezTo>
                  <a:cubicBezTo>
                    <a:pt x="41" y="16"/>
                    <a:pt x="41" y="16"/>
                    <a:pt x="40" y="16"/>
                  </a:cubicBezTo>
                  <a:cubicBezTo>
                    <a:pt x="39" y="16"/>
                    <a:pt x="39" y="16"/>
                    <a:pt x="38" y="17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5" y="23"/>
                    <a:pt x="15" y="22"/>
                    <a:pt x="14" y="22"/>
                  </a:cubicBezTo>
                  <a:cubicBezTo>
                    <a:pt x="14" y="22"/>
                    <a:pt x="13" y="23"/>
                    <a:pt x="13" y="23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9" y="27"/>
                    <a:pt x="9" y="27"/>
                    <a:pt x="9" y="28"/>
                  </a:cubicBezTo>
                  <a:cubicBezTo>
                    <a:pt x="9" y="29"/>
                    <a:pt x="9" y="29"/>
                    <a:pt x="9" y="30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3" y="43"/>
                    <a:pt x="23" y="43"/>
                    <a:pt x="24" y="43"/>
                  </a:cubicBezTo>
                  <a:cubicBezTo>
                    <a:pt x="25" y="43"/>
                    <a:pt x="25" y="43"/>
                    <a:pt x="26" y="43"/>
                  </a:cubicBezTo>
                  <a:cubicBezTo>
                    <a:pt x="45" y="23"/>
                    <a:pt x="45" y="23"/>
                    <a:pt x="45" y="23"/>
                  </a:cubicBezTo>
                  <a:cubicBezTo>
                    <a:pt x="45" y="23"/>
                    <a:pt x="46" y="22"/>
                    <a:pt x="46" y="22"/>
                  </a:cubicBezTo>
                  <a:cubicBezTo>
                    <a:pt x="46" y="21"/>
                    <a:pt x="45" y="20"/>
                    <a:pt x="45" y="2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 sz="1125" dirty="0">
                <a:solidFill>
                  <a:schemeClr val="bg1"/>
                </a:solidFill>
              </a:endParaRPr>
            </a:p>
          </p:txBody>
        </p:sp>
        <p:grpSp>
          <p:nvGrpSpPr>
            <p:cNvPr id="44" name="Group 43"/>
            <p:cNvGrpSpPr/>
            <p:nvPr/>
          </p:nvGrpSpPr>
          <p:grpSpPr>
            <a:xfrm>
              <a:off x="5290649" y="7405328"/>
              <a:ext cx="2895408" cy="1508688"/>
              <a:chOff x="633688" y="7861355"/>
              <a:chExt cx="2895408" cy="1508688"/>
            </a:xfrm>
          </p:grpSpPr>
          <p:sp>
            <p:nvSpPr>
              <p:cNvPr id="45" name="TextBox 44"/>
              <p:cNvSpPr txBox="1"/>
              <p:nvPr/>
            </p:nvSpPr>
            <p:spPr>
              <a:xfrm>
                <a:off x="633688" y="7861355"/>
                <a:ext cx="2676250" cy="42473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sz="1125" spc="188" dirty="0">
                    <a:solidFill>
                      <a:schemeClr val="bg1"/>
                    </a:solidFill>
                    <a:latin typeface="Walkway Bold" panose="00000400000000000000" pitchFamily="2" charset="0"/>
                    <a:cs typeface="Segoe UI" panose="020B0502040204020203" pitchFamily="34" charset="0"/>
                  </a:rPr>
                  <a:t>Sample Text Here</a:t>
                </a:r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633690" y="8363305"/>
                <a:ext cx="2895406" cy="10067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1000" dirty="0">
                    <a:solidFill>
                      <a:schemeClr val="bg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A wonderful serenity has taken possession of my entire soul</a:t>
                </a:r>
              </a:p>
            </p:txBody>
          </p:sp>
        </p:grpSp>
      </p:grpSp>
      <p:pic>
        <p:nvPicPr>
          <p:cNvPr id="4" name="图片占位符 3"/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/>
          <a:stretch>
            <a:fillRect/>
          </a:stretch>
        </p:blipFill>
        <p:spPr/>
      </p:pic>
    </p:spTree>
  </p:cSld>
  <p:clrMapOvr>
    <a:masterClrMapping/>
  </p:clrMapOvr>
  <p:transition spd="slow" advClick="0" advTm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643278" y="539916"/>
            <a:ext cx="5286301" cy="1195870"/>
            <a:chOff x="1014164" y="3962906"/>
            <a:chExt cx="8458082" cy="1913392"/>
          </a:xfrm>
        </p:grpSpPr>
        <p:sp>
          <p:nvSpPr>
            <p:cNvPr id="20" name="Rectangle 19"/>
            <p:cNvSpPr/>
            <p:nvPr/>
          </p:nvSpPr>
          <p:spPr>
            <a:xfrm>
              <a:off x="1014164" y="3962906"/>
              <a:ext cx="8458082" cy="16250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000" spc="37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Walkway Bold" panose="00000400000000000000" pitchFamily="2" charset="0"/>
                  <a:cs typeface="Segoe UI" panose="020B0502040204020203" pitchFamily="34" charset="0"/>
                </a:rPr>
                <a:t>THE </a:t>
              </a:r>
              <a:r>
                <a:rPr lang="en-US" sz="3000" spc="375" dirty="0">
                  <a:gradFill>
                    <a:gsLst>
                      <a:gs pos="0">
                        <a:schemeClr val="accent1"/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2700000" scaled="0"/>
                  </a:gradFill>
                  <a:latin typeface="Walkway Black" panose="00000400000000000000" pitchFamily="2" charset="0"/>
                  <a:cs typeface="Segoe UI" panose="020B0502040204020203" pitchFamily="34" charset="0"/>
                </a:rPr>
                <a:t>BUSINESS SWOT </a:t>
              </a:r>
              <a:r>
                <a:rPr lang="en-US" sz="3000" spc="37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Walkway Bold" panose="00000400000000000000" pitchFamily="2" charset="0"/>
                  <a:cs typeface="Segoe UI" panose="020B0502040204020203" pitchFamily="34" charset="0"/>
                </a:rPr>
                <a:t>ANALYTICS</a:t>
              </a:r>
              <a:endParaRPr lang="en-US" sz="3000" spc="375" dirty="0"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2700000" scaled="0"/>
                </a:gradFill>
                <a:latin typeface="Walkway Bold" panose="00000400000000000000" pitchFamily="2" charset="0"/>
                <a:cs typeface="Segoe UI" panose="020B0502040204020203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130369" y="5792258"/>
              <a:ext cx="450781" cy="84040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/>
            </a:p>
          </p:txBody>
        </p:sp>
      </p:grpSp>
      <p:sp>
        <p:nvSpPr>
          <p:cNvPr id="22" name="Rectangle 21"/>
          <p:cNvSpPr/>
          <p:nvPr/>
        </p:nvSpPr>
        <p:spPr>
          <a:xfrm>
            <a:off x="715906" y="3512340"/>
            <a:ext cx="5472863" cy="6963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125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 wonderful serenity has taken possession of my entire soul, like these sweet mornings of spring which I enjoy with my whole heart. I am alone, and feel the charm of existence in this spot, which was created for the bliss of souls like mine. I am so happy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15907" y="2874236"/>
            <a:ext cx="34379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spc="375" dirty="0">
                <a:solidFill>
                  <a:schemeClr val="bg1"/>
                </a:solidFill>
                <a:latin typeface="Walkway Black" panose="00000400000000000000" pitchFamily="2" charset="0"/>
                <a:cs typeface="Segoe UI" panose="020B0502040204020203" pitchFamily="34" charset="0"/>
              </a:rPr>
              <a:t>OPPORTUNITIES</a:t>
            </a:r>
            <a:endParaRPr lang="en-US" sz="2000" spc="375" dirty="0">
              <a:solidFill>
                <a:schemeClr val="bg1"/>
              </a:solidFill>
              <a:latin typeface="Walkway Bold" panose="00000400000000000000" pitchFamily="2" charset="0"/>
              <a:cs typeface="Segoe UI" panose="020B0502040204020203" pitchFamily="34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760385" y="4698931"/>
            <a:ext cx="2173379" cy="942930"/>
            <a:chOff x="999151" y="7388814"/>
            <a:chExt cx="3477407" cy="1508688"/>
          </a:xfrm>
        </p:grpSpPr>
        <p:sp>
          <p:nvSpPr>
            <p:cNvPr id="38" name="Freeform 45"/>
            <p:cNvSpPr>
              <a:spLocks noEditPoints="1"/>
            </p:cNvSpPr>
            <p:nvPr/>
          </p:nvSpPr>
          <p:spPr bwMode="auto">
            <a:xfrm>
              <a:off x="999151" y="7471588"/>
              <a:ext cx="321484" cy="321484"/>
            </a:xfrm>
            <a:custGeom>
              <a:avLst/>
              <a:gdLst>
                <a:gd name="T0" fmla="*/ 92739 w 55"/>
                <a:gd name="T1" fmla="*/ 188912 h 55"/>
                <a:gd name="T2" fmla="*/ 0 w 55"/>
                <a:gd name="T3" fmla="*/ 92739 h 55"/>
                <a:gd name="T4" fmla="*/ 92739 w 55"/>
                <a:gd name="T5" fmla="*/ 0 h 55"/>
                <a:gd name="T6" fmla="*/ 188912 w 55"/>
                <a:gd name="T7" fmla="*/ 92739 h 55"/>
                <a:gd name="T8" fmla="*/ 92739 w 55"/>
                <a:gd name="T9" fmla="*/ 188912 h 55"/>
                <a:gd name="T10" fmla="*/ 154564 w 55"/>
                <a:gd name="T11" fmla="*/ 68695 h 55"/>
                <a:gd name="T12" fmla="*/ 144260 w 55"/>
                <a:gd name="T13" fmla="*/ 58391 h 55"/>
                <a:gd name="T14" fmla="*/ 137391 w 55"/>
                <a:gd name="T15" fmla="*/ 54956 h 55"/>
                <a:gd name="T16" fmla="*/ 130521 w 55"/>
                <a:gd name="T17" fmla="*/ 58391 h 55"/>
                <a:gd name="T18" fmla="*/ 82434 w 55"/>
                <a:gd name="T19" fmla="*/ 106478 h 55"/>
                <a:gd name="T20" fmla="*/ 54956 w 55"/>
                <a:gd name="T21" fmla="*/ 79000 h 55"/>
                <a:gd name="T22" fmla="*/ 48087 w 55"/>
                <a:gd name="T23" fmla="*/ 75565 h 55"/>
                <a:gd name="T24" fmla="*/ 44652 w 55"/>
                <a:gd name="T25" fmla="*/ 79000 h 55"/>
                <a:gd name="T26" fmla="*/ 30913 w 55"/>
                <a:gd name="T27" fmla="*/ 89304 h 55"/>
                <a:gd name="T28" fmla="*/ 30913 w 55"/>
                <a:gd name="T29" fmla="*/ 96173 h 55"/>
                <a:gd name="T30" fmla="*/ 30913 w 55"/>
                <a:gd name="T31" fmla="*/ 103043 h 55"/>
                <a:gd name="T32" fmla="*/ 75565 w 55"/>
                <a:gd name="T33" fmla="*/ 147695 h 55"/>
                <a:gd name="T34" fmla="*/ 82434 w 55"/>
                <a:gd name="T35" fmla="*/ 147695 h 55"/>
                <a:gd name="T36" fmla="*/ 89304 w 55"/>
                <a:gd name="T37" fmla="*/ 147695 h 55"/>
                <a:gd name="T38" fmla="*/ 154564 w 55"/>
                <a:gd name="T39" fmla="*/ 79000 h 55"/>
                <a:gd name="T40" fmla="*/ 157999 w 55"/>
                <a:gd name="T41" fmla="*/ 75565 h 55"/>
                <a:gd name="T42" fmla="*/ 154564 w 55"/>
                <a:gd name="T43" fmla="*/ 68695 h 5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5" h="55">
                  <a:moveTo>
                    <a:pt x="27" y="55"/>
                  </a:moveTo>
                  <a:cubicBezTo>
                    <a:pt x="12" y="55"/>
                    <a:pt x="0" y="42"/>
                    <a:pt x="0" y="27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42" y="0"/>
                    <a:pt x="55" y="12"/>
                    <a:pt x="55" y="27"/>
                  </a:cubicBezTo>
                  <a:cubicBezTo>
                    <a:pt x="55" y="42"/>
                    <a:pt x="42" y="55"/>
                    <a:pt x="27" y="55"/>
                  </a:cubicBezTo>
                  <a:close/>
                  <a:moveTo>
                    <a:pt x="45" y="20"/>
                  </a:moveTo>
                  <a:cubicBezTo>
                    <a:pt x="42" y="17"/>
                    <a:pt x="42" y="17"/>
                    <a:pt x="42" y="17"/>
                  </a:cubicBezTo>
                  <a:cubicBezTo>
                    <a:pt x="41" y="16"/>
                    <a:pt x="41" y="16"/>
                    <a:pt x="40" y="16"/>
                  </a:cubicBezTo>
                  <a:cubicBezTo>
                    <a:pt x="39" y="16"/>
                    <a:pt x="39" y="16"/>
                    <a:pt x="38" y="17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5" y="23"/>
                    <a:pt x="15" y="22"/>
                    <a:pt x="14" y="22"/>
                  </a:cubicBezTo>
                  <a:cubicBezTo>
                    <a:pt x="14" y="22"/>
                    <a:pt x="13" y="23"/>
                    <a:pt x="13" y="23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9" y="27"/>
                    <a:pt x="9" y="27"/>
                    <a:pt x="9" y="28"/>
                  </a:cubicBezTo>
                  <a:cubicBezTo>
                    <a:pt x="9" y="29"/>
                    <a:pt x="9" y="29"/>
                    <a:pt x="9" y="30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3" y="43"/>
                    <a:pt x="23" y="43"/>
                    <a:pt x="24" y="43"/>
                  </a:cubicBezTo>
                  <a:cubicBezTo>
                    <a:pt x="25" y="43"/>
                    <a:pt x="25" y="43"/>
                    <a:pt x="26" y="43"/>
                  </a:cubicBezTo>
                  <a:cubicBezTo>
                    <a:pt x="45" y="23"/>
                    <a:pt x="45" y="23"/>
                    <a:pt x="45" y="23"/>
                  </a:cubicBezTo>
                  <a:cubicBezTo>
                    <a:pt x="45" y="23"/>
                    <a:pt x="46" y="22"/>
                    <a:pt x="46" y="22"/>
                  </a:cubicBezTo>
                  <a:cubicBezTo>
                    <a:pt x="46" y="21"/>
                    <a:pt x="45" y="20"/>
                    <a:pt x="45" y="2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 sz="1125" dirty="0">
                <a:solidFill>
                  <a:schemeClr val="bg1"/>
                </a:solidFill>
              </a:endParaRPr>
            </a:p>
          </p:txBody>
        </p:sp>
        <p:grpSp>
          <p:nvGrpSpPr>
            <p:cNvPr id="39" name="Group 38"/>
            <p:cNvGrpSpPr/>
            <p:nvPr/>
          </p:nvGrpSpPr>
          <p:grpSpPr>
            <a:xfrm>
              <a:off x="1581150" y="7388814"/>
              <a:ext cx="2895408" cy="1508688"/>
              <a:chOff x="633688" y="7861355"/>
              <a:chExt cx="2895408" cy="1508688"/>
            </a:xfrm>
          </p:grpSpPr>
          <p:sp>
            <p:nvSpPr>
              <p:cNvPr id="40" name="TextBox 39"/>
              <p:cNvSpPr txBox="1"/>
              <p:nvPr/>
            </p:nvSpPr>
            <p:spPr>
              <a:xfrm>
                <a:off x="633688" y="7861355"/>
                <a:ext cx="2676250" cy="42473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sz="1125" spc="188" dirty="0">
                    <a:solidFill>
                      <a:schemeClr val="bg1"/>
                    </a:solidFill>
                    <a:latin typeface="Walkway Bold" panose="00000400000000000000" pitchFamily="2" charset="0"/>
                    <a:cs typeface="Segoe UI" panose="020B0502040204020203" pitchFamily="34" charset="0"/>
                  </a:rPr>
                  <a:t>Sample Text Here</a:t>
                </a:r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633690" y="8363305"/>
                <a:ext cx="2895406" cy="10067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1000" dirty="0">
                    <a:solidFill>
                      <a:schemeClr val="bg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A wonderful serenity has taken possession of my entire soul</a:t>
                </a:r>
              </a:p>
            </p:txBody>
          </p:sp>
        </p:grpSp>
      </p:grpSp>
      <p:grpSp>
        <p:nvGrpSpPr>
          <p:cNvPr id="42" name="Group 41"/>
          <p:cNvGrpSpPr/>
          <p:nvPr/>
        </p:nvGrpSpPr>
        <p:grpSpPr>
          <a:xfrm>
            <a:off x="3126447" y="4698931"/>
            <a:ext cx="2173379" cy="942930"/>
            <a:chOff x="4708650" y="7405328"/>
            <a:chExt cx="3477407" cy="1508688"/>
          </a:xfrm>
        </p:grpSpPr>
        <p:sp>
          <p:nvSpPr>
            <p:cNvPr id="43" name="Freeform 45"/>
            <p:cNvSpPr>
              <a:spLocks noEditPoints="1"/>
            </p:cNvSpPr>
            <p:nvPr/>
          </p:nvSpPr>
          <p:spPr bwMode="auto">
            <a:xfrm>
              <a:off x="4708650" y="7488102"/>
              <a:ext cx="321484" cy="321484"/>
            </a:xfrm>
            <a:custGeom>
              <a:avLst/>
              <a:gdLst>
                <a:gd name="T0" fmla="*/ 92739 w 55"/>
                <a:gd name="T1" fmla="*/ 188912 h 55"/>
                <a:gd name="T2" fmla="*/ 0 w 55"/>
                <a:gd name="T3" fmla="*/ 92739 h 55"/>
                <a:gd name="T4" fmla="*/ 92739 w 55"/>
                <a:gd name="T5" fmla="*/ 0 h 55"/>
                <a:gd name="T6" fmla="*/ 188912 w 55"/>
                <a:gd name="T7" fmla="*/ 92739 h 55"/>
                <a:gd name="T8" fmla="*/ 92739 w 55"/>
                <a:gd name="T9" fmla="*/ 188912 h 55"/>
                <a:gd name="T10" fmla="*/ 154564 w 55"/>
                <a:gd name="T11" fmla="*/ 68695 h 55"/>
                <a:gd name="T12" fmla="*/ 144260 w 55"/>
                <a:gd name="T13" fmla="*/ 58391 h 55"/>
                <a:gd name="T14" fmla="*/ 137391 w 55"/>
                <a:gd name="T15" fmla="*/ 54956 h 55"/>
                <a:gd name="T16" fmla="*/ 130521 w 55"/>
                <a:gd name="T17" fmla="*/ 58391 h 55"/>
                <a:gd name="T18" fmla="*/ 82434 w 55"/>
                <a:gd name="T19" fmla="*/ 106478 h 55"/>
                <a:gd name="T20" fmla="*/ 54956 w 55"/>
                <a:gd name="T21" fmla="*/ 79000 h 55"/>
                <a:gd name="T22" fmla="*/ 48087 w 55"/>
                <a:gd name="T23" fmla="*/ 75565 h 55"/>
                <a:gd name="T24" fmla="*/ 44652 w 55"/>
                <a:gd name="T25" fmla="*/ 79000 h 55"/>
                <a:gd name="T26" fmla="*/ 30913 w 55"/>
                <a:gd name="T27" fmla="*/ 89304 h 55"/>
                <a:gd name="T28" fmla="*/ 30913 w 55"/>
                <a:gd name="T29" fmla="*/ 96173 h 55"/>
                <a:gd name="T30" fmla="*/ 30913 w 55"/>
                <a:gd name="T31" fmla="*/ 103043 h 55"/>
                <a:gd name="T32" fmla="*/ 75565 w 55"/>
                <a:gd name="T33" fmla="*/ 147695 h 55"/>
                <a:gd name="T34" fmla="*/ 82434 w 55"/>
                <a:gd name="T35" fmla="*/ 147695 h 55"/>
                <a:gd name="T36" fmla="*/ 89304 w 55"/>
                <a:gd name="T37" fmla="*/ 147695 h 55"/>
                <a:gd name="T38" fmla="*/ 154564 w 55"/>
                <a:gd name="T39" fmla="*/ 79000 h 55"/>
                <a:gd name="T40" fmla="*/ 157999 w 55"/>
                <a:gd name="T41" fmla="*/ 75565 h 55"/>
                <a:gd name="T42" fmla="*/ 154564 w 55"/>
                <a:gd name="T43" fmla="*/ 68695 h 5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5" h="55">
                  <a:moveTo>
                    <a:pt x="27" y="55"/>
                  </a:moveTo>
                  <a:cubicBezTo>
                    <a:pt x="12" y="55"/>
                    <a:pt x="0" y="42"/>
                    <a:pt x="0" y="27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42" y="0"/>
                    <a:pt x="55" y="12"/>
                    <a:pt x="55" y="27"/>
                  </a:cubicBezTo>
                  <a:cubicBezTo>
                    <a:pt x="55" y="42"/>
                    <a:pt x="42" y="55"/>
                    <a:pt x="27" y="55"/>
                  </a:cubicBezTo>
                  <a:close/>
                  <a:moveTo>
                    <a:pt x="45" y="20"/>
                  </a:moveTo>
                  <a:cubicBezTo>
                    <a:pt x="42" y="17"/>
                    <a:pt x="42" y="17"/>
                    <a:pt x="42" y="17"/>
                  </a:cubicBezTo>
                  <a:cubicBezTo>
                    <a:pt x="41" y="16"/>
                    <a:pt x="41" y="16"/>
                    <a:pt x="40" y="16"/>
                  </a:cubicBezTo>
                  <a:cubicBezTo>
                    <a:pt x="39" y="16"/>
                    <a:pt x="39" y="16"/>
                    <a:pt x="38" y="17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5" y="23"/>
                    <a:pt x="15" y="22"/>
                    <a:pt x="14" y="22"/>
                  </a:cubicBezTo>
                  <a:cubicBezTo>
                    <a:pt x="14" y="22"/>
                    <a:pt x="13" y="23"/>
                    <a:pt x="13" y="23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9" y="27"/>
                    <a:pt x="9" y="27"/>
                    <a:pt x="9" y="28"/>
                  </a:cubicBezTo>
                  <a:cubicBezTo>
                    <a:pt x="9" y="29"/>
                    <a:pt x="9" y="29"/>
                    <a:pt x="9" y="30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3" y="43"/>
                    <a:pt x="23" y="43"/>
                    <a:pt x="24" y="43"/>
                  </a:cubicBezTo>
                  <a:cubicBezTo>
                    <a:pt x="25" y="43"/>
                    <a:pt x="25" y="43"/>
                    <a:pt x="26" y="43"/>
                  </a:cubicBezTo>
                  <a:cubicBezTo>
                    <a:pt x="45" y="23"/>
                    <a:pt x="45" y="23"/>
                    <a:pt x="45" y="23"/>
                  </a:cubicBezTo>
                  <a:cubicBezTo>
                    <a:pt x="45" y="23"/>
                    <a:pt x="46" y="22"/>
                    <a:pt x="46" y="22"/>
                  </a:cubicBezTo>
                  <a:cubicBezTo>
                    <a:pt x="46" y="21"/>
                    <a:pt x="45" y="20"/>
                    <a:pt x="45" y="2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 sz="1125" dirty="0">
                <a:solidFill>
                  <a:schemeClr val="bg1"/>
                </a:solidFill>
              </a:endParaRPr>
            </a:p>
          </p:txBody>
        </p:sp>
        <p:grpSp>
          <p:nvGrpSpPr>
            <p:cNvPr id="44" name="Group 43"/>
            <p:cNvGrpSpPr/>
            <p:nvPr/>
          </p:nvGrpSpPr>
          <p:grpSpPr>
            <a:xfrm>
              <a:off x="5290649" y="7405328"/>
              <a:ext cx="2895408" cy="1508688"/>
              <a:chOff x="633688" y="7861355"/>
              <a:chExt cx="2895408" cy="1508688"/>
            </a:xfrm>
          </p:grpSpPr>
          <p:sp>
            <p:nvSpPr>
              <p:cNvPr id="45" name="TextBox 44"/>
              <p:cNvSpPr txBox="1"/>
              <p:nvPr/>
            </p:nvSpPr>
            <p:spPr>
              <a:xfrm>
                <a:off x="633688" y="7861355"/>
                <a:ext cx="2676250" cy="42473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sz="1125" spc="188" dirty="0">
                    <a:solidFill>
                      <a:schemeClr val="bg1"/>
                    </a:solidFill>
                    <a:latin typeface="Walkway Bold" panose="00000400000000000000" pitchFamily="2" charset="0"/>
                    <a:cs typeface="Segoe UI" panose="020B0502040204020203" pitchFamily="34" charset="0"/>
                  </a:rPr>
                  <a:t>Sample Text Here</a:t>
                </a:r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633690" y="8363305"/>
                <a:ext cx="2895406" cy="10067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1000" dirty="0">
                    <a:solidFill>
                      <a:schemeClr val="bg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A wonderful serenity has taken possession of my entire soul</a:t>
                </a:r>
              </a:p>
            </p:txBody>
          </p:sp>
        </p:grpSp>
      </p:grpSp>
      <p:pic>
        <p:nvPicPr>
          <p:cNvPr id="4" name="图片占位符 3"/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/>
          <a:stretch>
            <a:fillRect/>
          </a:stretch>
        </p:blipFill>
        <p:spPr/>
      </p:pic>
    </p:spTree>
  </p:cSld>
  <p:clrMapOvr>
    <a:masterClrMapping/>
  </p:clrMapOvr>
  <p:transition spd="slow" advClick="0" advTm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643278" y="539916"/>
            <a:ext cx="5286301" cy="1195870"/>
            <a:chOff x="1014164" y="3962906"/>
            <a:chExt cx="8458082" cy="1913392"/>
          </a:xfrm>
        </p:grpSpPr>
        <p:sp>
          <p:nvSpPr>
            <p:cNvPr id="20" name="Rectangle 19"/>
            <p:cNvSpPr/>
            <p:nvPr/>
          </p:nvSpPr>
          <p:spPr>
            <a:xfrm>
              <a:off x="1014164" y="3962906"/>
              <a:ext cx="8458082" cy="16250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000" spc="37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Walkway Bold" panose="00000400000000000000" pitchFamily="2" charset="0"/>
                  <a:cs typeface="Segoe UI" panose="020B0502040204020203" pitchFamily="34" charset="0"/>
                </a:rPr>
                <a:t>THE </a:t>
              </a:r>
              <a:r>
                <a:rPr lang="en-US" sz="3000" spc="375" dirty="0">
                  <a:gradFill>
                    <a:gsLst>
                      <a:gs pos="0">
                        <a:schemeClr val="accent1"/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2700000" scaled="0"/>
                  </a:gradFill>
                  <a:latin typeface="Walkway Black" panose="00000400000000000000" pitchFamily="2" charset="0"/>
                  <a:cs typeface="Segoe UI" panose="020B0502040204020203" pitchFamily="34" charset="0"/>
                </a:rPr>
                <a:t>BUSINESS SWOT </a:t>
              </a:r>
              <a:r>
                <a:rPr lang="en-US" sz="3000" spc="37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Walkway Bold" panose="00000400000000000000" pitchFamily="2" charset="0"/>
                  <a:cs typeface="Segoe UI" panose="020B0502040204020203" pitchFamily="34" charset="0"/>
                </a:rPr>
                <a:t>ANALYTICS</a:t>
              </a:r>
              <a:endParaRPr lang="en-US" sz="3000" spc="375" dirty="0"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2700000" scaled="0"/>
                </a:gradFill>
                <a:latin typeface="Walkway Bold" panose="00000400000000000000" pitchFamily="2" charset="0"/>
                <a:cs typeface="Segoe UI" panose="020B0502040204020203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130369" y="5792258"/>
              <a:ext cx="450781" cy="84040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/>
            </a:p>
          </p:txBody>
        </p:sp>
      </p:grpSp>
      <p:sp>
        <p:nvSpPr>
          <p:cNvPr id="22" name="Rectangle 21"/>
          <p:cNvSpPr/>
          <p:nvPr/>
        </p:nvSpPr>
        <p:spPr>
          <a:xfrm>
            <a:off x="715906" y="3512340"/>
            <a:ext cx="5472863" cy="6963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125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 wonderful serenity has taken possession of my entire soul, like these sweet mornings of spring which I enjoy with my whole heart. I am alone, and feel the charm of existence in this spot, which was created for the bliss of souls like mine. I am so happy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15907" y="2874236"/>
            <a:ext cx="34379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spc="375" dirty="0">
                <a:solidFill>
                  <a:schemeClr val="bg1"/>
                </a:solidFill>
                <a:latin typeface="Walkway Black" panose="00000400000000000000" pitchFamily="2" charset="0"/>
                <a:cs typeface="Segoe UI" panose="020B0502040204020203" pitchFamily="34" charset="0"/>
              </a:rPr>
              <a:t>THREATS</a:t>
            </a:r>
            <a:endParaRPr lang="en-US" sz="2000" spc="375" dirty="0">
              <a:solidFill>
                <a:schemeClr val="bg1"/>
              </a:solidFill>
              <a:latin typeface="Walkway Bold" panose="00000400000000000000" pitchFamily="2" charset="0"/>
              <a:cs typeface="Segoe UI" panose="020B0502040204020203" pitchFamily="34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760385" y="4698931"/>
            <a:ext cx="2173379" cy="942930"/>
            <a:chOff x="999151" y="7388814"/>
            <a:chExt cx="3477407" cy="1508688"/>
          </a:xfrm>
        </p:grpSpPr>
        <p:sp>
          <p:nvSpPr>
            <p:cNvPr id="38" name="Freeform 45"/>
            <p:cNvSpPr>
              <a:spLocks noEditPoints="1"/>
            </p:cNvSpPr>
            <p:nvPr/>
          </p:nvSpPr>
          <p:spPr bwMode="auto">
            <a:xfrm>
              <a:off x="999151" y="7471588"/>
              <a:ext cx="321484" cy="321484"/>
            </a:xfrm>
            <a:custGeom>
              <a:avLst/>
              <a:gdLst>
                <a:gd name="T0" fmla="*/ 92739 w 55"/>
                <a:gd name="T1" fmla="*/ 188912 h 55"/>
                <a:gd name="T2" fmla="*/ 0 w 55"/>
                <a:gd name="T3" fmla="*/ 92739 h 55"/>
                <a:gd name="T4" fmla="*/ 92739 w 55"/>
                <a:gd name="T5" fmla="*/ 0 h 55"/>
                <a:gd name="T6" fmla="*/ 188912 w 55"/>
                <a:gd name="T7" fmla="*/ 92739 h 55"/>
                <a:gd name="T8" fmla="*/ 92739 w 55"/>
                <a:gd name="T9" fmla="*/ 188912 h 55"/>
                <a:gd name="T10" fmla="*/ 154564 w 55"/>
                <a:gd name="T11" fmla="*/ 68695 h 55"/>
                <a:gd name="T12" fmla="*/ 144260 w 55"/>
                <a:gd name="T13" fmla="*/ 58391 h 55"/>
                <a:gd name="T14" fmla="*/ 137391 w 55"/>
                <a:gd name="T15" fmla="*/ 54956 h 55"/>
                <a:gd name="T16" fmla="*/ 130521 w 55"/>
                <a:gd name="T17" fmla="*/ 58391 h 55"/>
                <a:gd name="T18" fmla="*/ 82434 w 55"/>
                <a:gd name="T19" fmla="*/ 106478 h 55"/>
                <a:gd name="T20" fmla="*/ 54956 w 55"/>
                <a:gd name="T21" fmla="*/ 79000 h 55"/>
                <a:gd name="T22" fmla="*/ 48087 w 55"/>
                <a:gd name="T23" fmla="*/ 75565 h 55"/>
                <a:gd name="T24" fmla="*/ 44652 w 55"/>
                <a:gd name="T25" fmla="*/ 79000 h 55"/>
                <a:gd name="T26" fmla="*/ 30913 w 55"/>
                <a:gd name="T27" fmla="*/ 89304 h 55"/>
                <a:gd name="T28" fmla="*/ 30913 w 55"/>
                <a:gd name="T29" fmla="*/ 96173 h 55"/>
                <a:gd name="T30" fmla="*/ 30913 w 55"/>
                <a:gd name="T31" fmla="*/ 103043 h 55"/>
                <a:gd name="T32" fmla="*/ 75565 w 55"/>
                <a:gd name="T33" fmla="*/ 147695 h 55"/>
                <a:gd name="T34" fmla="*/ 82434 w 55"/>
                <a:gd name="T35" fmla="*/ 147695 h 55"/>
                <a:gd name="T36" fmla="*/ 89304 w 55"/>
                <a:gd name="T37" fmla="*/ 147695 h 55"/>
                <a:gd name="T38" fmla="*/ 154564 w 55"/>
                <a:gd name="T39" fmla="*/ 79000 h 55"/>
                <a:gd name="T40" fmla="*/ 157999 w 55"/>
                <a:gd name="T41" fmla="*/ 75565 h 55"/>
                <a:gd name="T42" fmla="*/ 154564 w 55"/>
                <a:gd name="T43" fmla="*/ 68695 h 5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5" h="55">
                  <a:moveTo>
                    <a:pt x="27" y="55"/>
                  </a:moveTo>
                  <a:cubicBezTo>
                    <a:pt x="12" y="55"/>
                    <a:pt x="0" y="42"/>
                    <a:pt x="0" y="27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42" y="0"/>
                    <a:pt x="55" y="12"/>
                    <a:pt x="55" y="27"/>
                  </a:cubicBezTo>
                  <a:cubicBezTo>
                    <a:pt x="55" y="42"/>
                    <a:pt x="42" y="55"/>
                    <a:pt x="27" y="55"/>
                  </a:cubicBezTo>
                  <a:close/>
                  <a:moveTo>
                    <a:pt x="45" y="20"/>
                  </a:moveTo>
                  <a:cubicBezTo>
                    <a:pt x="42" y="17"/>
                    <a:pt x="42" y="17"/>
                    <a:pt x="42" y="17"/>
                  </a:cubicBezTo>
                  <a:cubicBezTo>
                    <a:pt x="41" y="16"/>
                    <a:pt x="41" y="16"/>
                    <a:pt x="40" y="16"/>
                  </a:cubicBezTo>
                  <a:cubicBezTo>
                    <a:pt x="39" y="16"/>
                    <a:pt x="39" y="16"/>
                    <a:pt x="38" y="17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5" y="23"/>
                    <a:pt x="15" y="22"/>
                    <a:pt x="14" y="22"/>
                  </a:cubicBezTo>
                  <a:cubicBezTo>
                    <a:pt x="14" y="22"/>
                    <a:pt x="13" y="23"/>
                    <a:pt x="13" y="23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9" y="27"/>
                    <a:pt x="9" y="27"/>
                    <a:pt x="9" y="28"/>
                  </a:cubicBezTo>
                  <a:cubicBezTo>
                    <a:pt x="9" y="29"/>
                    <a:pt x="9" y="29"/>
                    <a:pt x="9" y="30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3" y="43"/>
                    <a:pt x="23" y="43"/>
                    <a:pt x="24" y="43"/>
                  </a:cubicBezTo>
                  <a:cubicBezTo>
                    <a:pt x="25" y="43"/>
                    <a:pt x="25" y="43"/>
                    <a:pt x="26" y="43"/>
                  </a:cubicBezTo>
                  <a:cubicBezTo>
                    <a:pt x="45" y="23"/>
                    <a:pt x="45" y="23"/>
                    <a:pt x="45" y="23"/>
                  </a:cubicBezTo>
                  <a:cubicBezTo>
                    <a:pt x="45" y="23"/>
                    <a:pt x="46" y="22"/>
                    <a:pt x="46" y="22"/>
                  </a:cubicBezTo>
                  <a:cubicBezTo>
                    <a:pt x="46" y="21"/>
                    <a:pt x="45" y="20"/>
                    <a:pt x="45" y="2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 sz="1125" dirty="0">
                <a:solidFill>
                  <a:schemeClr val="bg1"/>
                </a:solidFill>
              </a:endParaRPr>
            </a:p>
          </p:txBody>
        </p:sp>
        <p:grpSp>
          <p:nvGrpSpPr>
            <p:cNvPr id="39" name="Group 38"/>
            <p:cNvGrpSpPr/>
            <p:nvPr/>
          </p:nvGrpSpPr>
          <p:grpSpPr>
            <a:xfrm>
              <a:off x="1581150" y="7388814"/>
              <a:ext cx="2895408" cy="1508688"/>
              <a:chOff x="633688" y="7861355"/>
              <a:chExt cx="2895408" cy="1508688"/>
            </a:xfrm>
          </p:grpSpPr>
          <p:sp>
            <p:nvSpPr>
              <p:cNvPr id="40" name="TextBox 39"/>
              <p:cNvSpPr txBox="1"/>
              <p:nvPr/>
            </p:nvSpPr>
            <p:spPr>
              <a:xfrm>
                <a:off x="633688" y="7861355"/>
                <a:ext cx="2676250" cy="42473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sz="1125" spc="188" dirty="0">
                    <a:solidFill>
                      <a:schemeClr val="bg1"/>
                    </a:solidFill>
                    <a:latin typeface="Walkway Bold" panose="00000400000000000000" pitchFamily="2" charset="0"/>
                    <a:cs typeface="Segoe UI" panose="020B0502040204020203" pitchFamily="34" charset="0"/>
                  </a:rPr>
                  <a:t>Sample Text Here</a:t>
                </a:r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633690" y="8363305"/>
                <a:ext cx="2895406" cy="10067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1000" dirty="0">
                    <a:solidFill>
                      <a:schemeClr val="bg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A wonderful serenity has taken possession of my entire soul</a:t>
                </a:r>
              </a:p>
            </p:txBody>
          </p:sp>
        </p:grpSp>
      </p:grpSp>
      <p:grpSp>
        <p:nvGrpSpPr>
          <p:cNvPr id="42" name="Group 41"/>
          <p:cNvGrpSpPr/>
          <p:nvPr/>
        </p:nvGrpSpPr>
        <p:grpSpPr>
          <a:xfrm>
            <a:off x="3126447" y="4698931"/>
            <a:ext cx="2173379" cy="942930"/>
            <a:chOff x="4708650" y="7405328"/>
            <a:chExt cx="3477407" cy="1508688"/>
          </a:xfrm>
        </p:grpSpPr>
        <p:sp>
          <p:nvSpPr>
            <p:cNvPr id="43" name="Freeform 45"/>
            <p:cNvSpPr>
              <a:spLocks noEditPoints="1"/>
            </p:cNvSpPr>
            <p:nvPr/>
          </p:nvSpPr>
          <p:spPr bwMode="auto">
            <a:xfrm>
              <a:off x="4708650" y="7488102"/>
              <a:ext cx="321484" cy="321484"/>
            </a:xfrm>
            <a:custGeom>
              <a:avLst/>
              <a:gdLst>
                <a:gd name="T0" fmla="*/ 92739 w 55"/>
                <a:gd name="T1" fmla="*/ 188912 h 55"/>
                <a:gd name="T2" fmla="*/ 0 w 55"/>
                <a:gd name="T3" fmla="*/ 92739 h 55"/>
                <a:gd name="T4" fmla="*/ 92739 w 55"/>
                <a:gd name="T5" fmla="*/ 0 h 55"/>
                <a:gd name="T6" fmla="*/ 188912 w 55"/>
                <a:gd name="T7" fmla="*/ 92739 h 55"/>
                <a:gd name="T8" fmla="*/ 92739 w 55"/>
                <a:gd name="T9" fmla="*/ 188912 h 55"/>
                <a:gd name="T10" fmla="*/ 154564 w 55"/>
                <a:gd name="T11" fmla="*/ 68695 h 55"/>
                <a:gd name="T12" fmla="*/ 144260 w 55"/>
                <a:gd name="T13" fmla="*/ 58391 h 55"/>
                <a:gd name="T14" fmla="*/ 137391 w 55"/>
                <a:gd name="T15" fmla="*/ 54956 h 55"/>
                <a:gd name="T16" fmla="*/ 130521 w 55"/>
                <a:gd name="T17" fmla="*/ 58391 h 55"/>
                <a:gd name="T18" fmla="*/ 82434 w 55"/>
                <a:gd name="T19" fmla="*/ 106478 h 55"/>
                <a:gd name="T20" fmla="*/ 54956 w 55"/>
                <a:gd name="T21" fmla="*/ 79000 h 55"/>
                <a:gd name="T22" fmla="*/ 48087 w 55"/>
                <a:gd name="T23" fmla="*/ 75565 h 55"/>
                <a:gd name="T24" fmla="*/ 44652 w 55"/>
                <a:gd name="T25" fmla="*/ 79000 h 55"/>
                <a:gd name="T26" fmla="*/ 30913 w 55"/>
                <a:gd name="T27" fmla="*/ 89304 h 55"/>
                <a:gd name="T28" fmla="*/ 30913 w 55"/>
                <a:gd name="T29" fmla="*/ 96173 h 55"/>
                <a:gd name="T30" fmla="*/ 30913 w 55"/>
                <a:gd name="T31" fmla="*/ 103043 h 55"/>
                <a:gd name="T32" fmla="*/ 75565 w 55"/>
                <a:gd name="T33" fmla="*/ 147695 h 55"/>
                <a:gd name="T34" fmla="*/ 82434 w 55"/>
                <a:gd name="T35" fmla="*/ 147695 h 55"/>
                <a:gd name="T36" fmla="*/ 89304 w 55"/>
                <a:gd name="T37" fmla="*/ 147695 h 55"/>
                <a:gd name="T38" fmla="*/ 154564 w 55"/>
                <a:gd name="T39" fmla="*/ 79000 h 55"/>
                <a:gd name="T40" fmla="*/ 157999 w 55"/>
                <a:gd name="T41" fmla="*/ 75565 h 55"/>
                <a:gd name="T42" fmla="*/ 154564 w 55"/>
                <a:gd name="T43" fmla="*/ 68695 h 5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5" h="55">
                  <a:moveTo>
                    <a:pt x="27" y="55"/>
                  </a:moveTo>
                  <a:cubicBezTo>
                    <a:pt x="12" y="55"/>
                    <a:pt x="0" y="42"/>
                    <a:pt x="0" y="27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42" y="0"/>
                    <a:pt x="55" y="12"/>
                    <a:pt x="55" y="27"/>
                  </a:cubicBezTo>
                  <a:cubicBezTo>
                    <a:pt x="55" y="42"/>
                    <a:pt x="42" y="55"/>
                    <a:pt x="27" y="55"/>
                  </a:cubicBezTo>
                  <a:close/>
                  <a:moveTo>
                    <a:pt x="45" y="20"/>
                  </a:moveTo>
                  <a:cubicBezTo>
                    <a:pt x="42" y="17"/>
                    <a:pt x="42" y="17"/>
                    <a:pt x="42" y="17"/>
                  </a:cubicBezTo>
                  <a:cubicBezTo>
                    <a:pt x="41" y="16"/>
                    <a:pt x="41" y="16"/>
                    <a:pt x="40" y="16"/>
                  </a:cubicBezTo>
                  <a:cubicBezTo>
                    <a:pt x="39" y="16"/>
                    <a:pt x="39" y="16"/>
                    <a:pt x="38" y="17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5" y="23"/>
                    <a:pt x="15" y="22"/>
                    <a:pt x="14" y="22"/>
                  </a:cubicBezTo>
                  <a:cubicBezTo>
                    <a:pt x="14" y="22"/>
                    <a:pt x="13" y="23"/>
                    <a:pt x="13" y="23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9" y="27"/>
                    <a:pt x="9" y="27"/>
                    <a:pt x="9" y="28"/>
                  </a:cubicBezTo>
                  <a:cubicBezTo>
                    <a:pt x="9" y="29"/>
                    <a:pt x="9" y="29"/>
                    <a:pt x="9" y="30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3" y="43"/>
                    <a:pt x="23" y="43"/>
                    <a:pt x="24" y="43"/>
                  </a:cubicBezTo>
                  <a:cubicBezTo>
                    <a:pt x="25" y="43"/>
                    <a:pt x="25" y="43"/>
                    <a:pt x="26" y="43"/>
                  </a:cubicBezTo>
                  <a:cubicBezTo>
                    <a:pt x="45" y="23"/>
                    <a:pt x="45" y="23"/>
                    <a:pt x="45" y="23"/>
                  </a:cubicBezTo>
                  <a:cubicBezTo>
                    <a:pt x="45" y="23"/>
                    <a:pt x="46" y="22"/>
                    <a:pt x="46" y="22"/>
                  </a:cubicBezTo>
                  <a:cubicBezTo>
                    <a:pt x="46" y="21"/>
                    <a:pt x="45" y="20"/>
                    <a:pt x="45" y="2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 sz="1125" dirty="0">
                <a:solidFill>
                  <a:schemeClr val="bg1"/>
                </a:solidFill>
              </a:endParaRPr>
            </a:p>
          </p:txBody>
        </p:sp>
        <p:grpSp>
          <p:nvGrpSpPr>
            <p:cNvPr id="44" name="Group 43"/>
            <p:cNvGrpSpPr/>
            <p:nvPr/>
          </p:nvGrpSpPr>
          <p:grpSpPr>
            <a:xfrm>
              <a:off x="5290649" y="7405328"/>
              <a:ext cx="2895408" cy="1508688"/>
              <a:chOff x="633688" y="7861355"/>
              <a:chExt cx="2895408" cy="1508688"/>
            </a:xfrm>
          </p:grpSpPr>
          <p:sp>
            <p:nvSpPr>
              <p:cNvPr id="45" name="TextBox 44"/>
              <p:cNvSpPr txBox="1"/>
              <p:nvPr/>
            </p:nvSpPr>
            <p:spPr>
              <a:xfrm>
                <a:off x="633688" y="7861355"/>
                <a:ext cx="2676250" cy="42473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sz="1125" spc="188" dirty="0">
                    <a:solidFill>
                      <a:schemeClr val="bg1"/>
                    </a:solidFill>
                    <a:latin typeface="Walkway Bold" panose="00000400000000000000" pitchFamily="2" charset="0"/>
                    <a:cs typeface="Segoe UI" panose="020B0502040204020203" pitchFamily="34" charset="0"/>
                  </a:rPr>
                  <a:t>Sample Text Here</a:t>
                </a:r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633690" y="8363305"/>
                <a:ext cx="2895406" cy="10067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1000" dirty="0">
                    <a:solidFill>
                      <a:schemeClr val="bg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A wonderful serenity has taken possession of my entire soul</a:t>
                </a:r>
              </a:p>
            </p:txBody>
          </p:sp>
        </p:grpSp>
      </p:grpSp>
      <p:pic>
        <p:nvPicPr>
          <p:cNvPr id="4" name="图片占位符 3"/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/>
          <a:stretch>
            <a:fillRect/>
          </a:stretch>
        </p:blipFill>
        <p:spPr/>
      </p:pic>
    </p:spTree>
  </p:cSld>
  <p:clrMapOvr>
    <a:masterClrMapping/>
  </p:clrMapOvr>
  <p:transition spd="slow" advClick="0" advTm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25337" y="-1378995"/>
            <a:ext cx="9066663" cy="823699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8364"/>
            <a:ext cx="11931680" cy="7076364"/>
          </a:xfrm>
          <a:prstGeom prst="rect">
            <a:avLst/>
          </a:prstGeom>
        </p:spPr>
      </p:pic>
      <p:pic>
        <p:nvPicPr>
          <p:cNvPr id="60" name="图片 5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22" y="-541781"/>
            <a:ext cx="6094863" cy="60948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文本框 1"/>
          <p:cNvSpPr txBox="1"/>
          <p:nvPr/>
        </p:nvSpPr>
        <p:spPr>
          <a:xfrm>
            <a:off x="986909" y="4040372"/>
            <a:ext cx="5109091" cy="186204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zh-CN" sz="11500" dirty="0">
                <a:solidFill>
                  <a:schemeClr val="bg1"/>
                </a:solidFill>
                <a:latin typeface="Atlantis the lost City" pitchFamily="2" charset="0"/>
              </a:rPr>
              <a:t>THANKS</a:t>
            </a:r>
            <a:endParaRPr lang="zh-CN" altLang="en-US" sz="11500" dirty="0">
              <a:solidFill>
                <a:schemeClr val="bg1"/>
              </a:solidFill>
              <a:latin typeface="Atlantis the lost City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649" y="0"/>
            <a:ext cx="2684774" cy="178627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6" name="Group 19"/>
          <p:cNvGrpSpPr/>
          <p:nvPr/>
        </p:nvGrpSpPr>
        <p:grpSpPr>
          <a:xfrm>
            <a:off x="596585" y="2064661"/>
            <a:ext cx="5004442" cy="3939619"/>
            <a:chOff x="521111" y="3925655"/>
            <a:chExt cx="2788829" cy="6303391"/>
          </a:xfrm>
        </p:grpSpPr>
        <p:sp>
          <p:nvSpPr>
            <p:cNvPr id="7" name="TextBox 20"/>
            <p:cNvSpPr txBox="1"/>
            <p:nvPr/>
          </p:nvSpPr>
          <p:spPr>
            <a:xfrm>
              <a:off x="521111" y="3925655"/>
              <a:ext cx="1332170" cy="4235005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none" rtlCol="0" anchor="ctr">
              <a:spAutoFit/>
            </a:bodyPr>
            <a:lstStyle/>
            <a:p>
              <a:r>
                <a:rPr lang="en-US" sz="16600" b="1" spc="188" dirty="0">
                  <a:solidFill>
                    <a:schemeClr val="accent1"/>
                  </a:solidFill>
                  <a:latin typeface="Walkway Black" panose="00000400000000000000" pitchFamily="2" charset="0"/>
                  <a:cs typeface="Montserrat Bold"/>
                </a:rPr>
                <a:t>01</a:t>
              </a:r>
            </a:p>
          </p:txBody>
        </p:sp>
        <p:sp>
          <p:nvSpPr>
            <p:cNvPr id="8" name="TextBox 21"/>
            <p:cNvSpPr txBox="1"/>
            <p:nvPr/>
          </p:nvSpPr>
          <p:spPr>
            <a:xfrm>
              <a:off x="633688" y="7030387"/>
              <a:ext cx="2676251" cy="172354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3200" spc="188" dirty="0">
                  <a:solidFill>
                    <a:schemeClr val="accent1"/>
                  </a:solidFill>
                  <a:latin typeface="Walkway Bold" panose="00000400000000000000" pitchFamily="2" charset="0"/>
                  <a:cs typeface="Segoe UI" panose="020B0502040204020203" pitchFamily="34" charset="0"/>
                </a:rPr>
                <a:t>Sample Text Here</a:t>
              </a:r>
            </a:p>
          </p:txBody>
        </p:sp>
        <p:sp>
          <p:nvSpPr>
            <p:cNvPr id="9" name="Rectangle 22"/>
            <p:cNvSpPr/>
            <p:nvPr/>
          </p:nvSpPr>
          <p:spPr>
            <a:xfrm>
              <a:off x="633691" y="8363305"/>
              <a:ext cx="2676249" cy="18657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200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soul, like these sweet mornings of spring which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占位符 4"/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/>
          <a:stretch>
            <a:fillRect/>
          </a:stretch>
        </p:blipFill>
        <p:spPr/>
      </p:pic>
      <p:sp>
        <p:nvSpPr>
          <p:cNvPr id="11" name="Rectangle 10"/>
          <p:cNvSpPr/>
          <p:nvPr/>
        </p:nvSpPr>
        <p:spPr>
          <a:xfrm>
            <a:off x="4518614" y="1005329"/>
            <a:ext cx="3132793" cy="4847343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75000"/>
                  <a:lumOff val="25000"/>
                  <a:alpha val="0"/>
                </a:schemeClr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4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sp>
        <p:nvSpPr>
          <p:cNvPr id="4" name="Rectangle 3"/>
          <p:cNvSpPr/>
          <p:nvPr/>
        </p:nvSpPr>
        <p:spPr>
          <a:xfrm>
            <a:off x="4986238" y="607327"/>
            <a:ext cx="2219524" cy="284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50" spc="188" dirty="0">
                <a:latin typeface="Walkway Black" panose="00000400000000000000" pitchFamily="2" charset="0"/>
                <a:cs typeface="Segoe UI" panose="020B0502040204020203" pitchFamily="34" charset="0"/>
              </a:rPr>
              <a:t>ADVERTISEMENT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4540594" y="732361"/>
            <a:ext cx="3110813" cy="0"/>
            <a:chOff x="7214700" y="1123950"/>
            <a:chExt cx="4977300" cy="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7214700" y="1123950"/>
              <a:ext cx="1024425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11167575" y="1123950"/>
              <a:ext cx="1024425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Rectangle 12"/>
          <p:cNvSpPr/>
          <p:nvPr/>
        </p:nvSpPr>
        <p:spPr>
          <a:xfrm>
            <a:off x="4689574" y="3876250"/>
            <a:ext cx="2812851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50" spc="375" dirty="0">
                <a:solidFill>
                  <a:schemeClr val="bg1"/>
                </a:solidFill>
                <a:latin typeface="Walkway Black" panose="00000400000000000000" pitchFamily="2" charset="0"/>
                <a:cs typeface="Segoe UI" panose="020B0502040204020203" pitchFamily="34" charset="0"/>
              </a:rPr>
              <a:t>BUSINESS STRATEGY TO BE SUCCESS</a:t>
            </a:r>
          </a:p>
        </p:txBody>
      </p:sp>
      <p:sp>
        <p:nvSpPr>
          <p:cNvPr id="14" name="Rectangle: Rounded Corners 13"/>
          <p:cNvSpPr/>
          <p:nvPr/>
        </p:nvSpPr>
        <p:spPr>
          <a:xfrm>
            <a:off x="5475354" y="5093943"/>
            <a:ext cx="1241293" cy="285953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bg1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latin typeface="Segoe UI Light" panose="020B0502040204020203" pitchFamily="34" charset="0"/>
                <a:cs typeface="Segoe UI Light" panose="020B0502040204020203" pitchFamily="34" charset="0"/>
              </a:rPr>
              <a:t>View More</a:t>
            </a:r>
            <a:endParaRPr lang="id-ID" sz="1125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975247" y="4349025"/>
            <a:ext cx="2219524" cy="669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750" b="1" spc="375" dirty="0"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2700000" scaled="0"/>
                </a:gradFill>
                <a:latin typeface="Walkway Black" panose="00000400000000000000" pitchFamily="2" charset="0"/>
                <a:cs typeface="Segoe UI" panose="020B0502040204020203" pitchFamily="34" charset="0"/>
              </a:rPr>
              <a:t>17</a:t>
            </a:r>
            <a:r>
              <a:rPr lang="en-US" sz="3750" b="1" spc="375" dirty="0">
                <a:solidFill>
                  <a:schemeClr val="bg1"/>
                </a:solidFill>
                <a:latin typeface="Walkway Black" panose="00000400000000000000" pitchFamily="2" charset="0"/>
                <a:cs typeface="Segoe UI" panose="020B0502040204020203" pitchFamily="34" charset="0"/>
              </a:rPr>
              <a:t> OCT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643278" y="2400756"/>
            <a:ext cx="3337057" cy="2056489"/>
            <a:chOff x="1014164" y="3962906"/>
            <a:chExt cx="5339291" cy="3290382"/>
          </a:xfrm>
        </p:grpSpPr>
        <p:sp>
          <p:nvSpPr>
            <p:cNvPr id="17" name="Rectangle 16"/>
            <p:cNvSpPr/>
            <p:nvPr/>
          </p:nvSpPr>
          <p:spPr>
            <a:xfrm>
              <a:off x="1014164" y="3962906"/>
              <a:ext cx="5339291" cy="31023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000" spc="37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Walkway Bold" panose="00000400000000000000" pitchFamily="2" charset="0"/>
                  <a:cs typeface="Segoe UI" panose="020B0502040204020203" pitchFamily="34" charset="0"/>
                </a:rPr>
                <a:t>THE </a:t>
              </a:r>
              <a:r>
                <a:rPr lang="en-US" sz="3000" spc="375" dirty="0">
                  <a:gradFill>
                    <a:gsLst>
                      <a:gs pos="0">
                        <a:schemeClr val="accent1"/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2700000" scaled="0"/>
                  </a:gradFill>
                  <a:latin typeface="Walkway Black" panose="00000400000000000000" pitchFamily="2" charset="0"/>
                  <a:cs typeface="Segoe UI" panose="020B0502040204020203" pitchFamily="34" charset="0"/>
                </a:rPr>
                <a:t>SECRET BUSINESS STRATEGY </a:t>
              </a:r>
              <a:r>
                <a:rPr lang="en-US" sz="3000" spc="37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Walkway Bold" panose="00000400000000000000" pitchFamily="2" charset="0"/>
                  <a:cs typeface="Segoe UI" panose="020B0502040204020203" pitchFamily="34" charset="0"/>
                </a:rPr>
                <a:t>TO BE </a:t>
              </a:r>
              <a:r>
                <a:rPr lang="en-US" sz="3000" spc="375" dirty="0">
                  <a:gradFill>
                    <a:gsLst>
                      <a:gs pos="0">
                        <a:schemeClr val="accent1"/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2700000" scaled="0"/>
                  </a:gradFill>
                  <a:latin typeface="Walkway Black" panose="00000400000000000000" pitchFamily="2" charset="0"/>
                  <a:cs typeface="Segoe UI" panose="020B0502040204020203" pitchFamily="34" charset="0"/>
                </a:rPr>
                <a:t>SUCCESS</a:t>
              </a:r>
              <a:endParaRPr lang="en-US" sz="3000" spc="375" dirty="0"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2700000" scaled="0"/>
                </a:gradFill>
                <a:latin typeface="Walkway Bold" panose="00000400000000000000" pitchFamily="2" charset="0"/>
                <a:cs typeface="Segoe UI" panose="020B0502040204020203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130369" y="7169248"/>
              <a:ext cx="450781" cy="84040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/>
            </a:p>
          </p:txBody>
        </p:sp>
      </p:grpSp>
      <p:sp>
        <p:nvSpPr>
          <p:cNvPr id="19" name="Rectangle 18"/>
          <p:cNvSpPr/>
          <p:nvPr/>
        </p:nvSpPr>
        <p:spPr>
          <a:xfrm>
            <a:off x="8312846" y="1784319"/>
            <a:ext cx="3169079" cy="3295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00" dirty="0">
                <a:latin typeface="Segoe UI Light" panose="020B0502040204020203" pitchFamily="34" charset="0"/>
                <a:cs typeface="Segoe UI Light" panose="020B0502040204020203" pitchFamily="34" charset="0"/>
              </a:rPr>
              <a:t>A wonderful serenity has taken possession of my entire soul, like these sweet mornings of spring which I enjoy with my whole heart. I am alone, and feel the charm of existence in this spot, which was created for the bliss of souls like mine. I am so happy, my dear friend, so absorbed in the exquisite sense of mere tranquil existence, that I neglect my talents.</a:t>
            </a:r>
          </a:p>
          <a:p>
            <a:pPr>
              <a:lnSpc>
                <a:spcPct val="150000"/>
              </a:lnSpc>
            </a:pPr>
            <a:endParaRPr lang="en-US" sz="1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000" dirty="0">
                <a:latin typeface="Segoe UI Light" panose="020B0502040204020203" pitchFamily="34" charset="0"/>
                <a:cs typeface="Segoe UI Light" panose="020B0502040204020203" pitchFamily="34" charset="0"/>
              </a:rPr>
              <a:t>I should be incapable of drawing a single stroke at the present moment; and yet I feel that I never was a greater artist than now. When, while the lovely valley teems with around me, and the meridian sun strikes the upper surface of the impenetrable foliage of my trees, and but a few stray gleams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ll dir="u"/>
      </p:transition>
    </mc:Choice>
    <mc:Fallback xmlns="">
      <p:transition spd="slow" advClick="0" advTm="0">
        <p:pull dir="u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2" decel="10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4" grpId="0"/>
          <p:bldP spid="13" grpId="0"/>
          <p:bldP spid="14" grpId="0" animBg="1"/>
          <p:bldP spid="15" grpId="0"/>
          <p:bldP spid="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2" decel="10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4" grpId="0"/>
          <p:bldP spid="13" grpId="0"/>
          <p:bldP spid="14" grpId="0" animBg="1"/>
          <p:bldP spid="15" grpId="0"/>
          <p:bldP spid="19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占位符 10"/>
          <p:cNvPicPr>
            <a:picLocks noGrp="1" noChangeAspect="1"/>
          </p:cNvPicPr>
          <p:nvPr>
            <p:ph type="pic" sz="quarter" idx="11"/>
          </p:nvPr>
        </p:nvPicPr>
        <p:blipFill>
          <a:blip r:embed="rId4"/>
          <a:srcRect/>
          <a:stretch>
            <a:fillRect/>
          </a:stretch>
        </p:blipFill>
        <p:spPr/>
      </p:pic>
      <p:pic>
        <p:nvPicPr>
          <p:cNvPr id="8" name="图片占位符 7"/>
          <p:cNvPicPr>
            <a:picLocks noGrp="1" noChangeAspect="1"/>
          </p:cNvPicPr>
          <p:nvPr>
            <p:ph type="pic" sz="quarter" idx="10"/>
          </p:nvPr>
        </p:nvPicPr>
        <p:blipFill>
          <a:blip r:embed="rId5"/>
          <a:srcRect/>
          <a:stretch>
            <a:fillRect/>
          </a:stretch>
        </p:blipFill>
        <p:spPr/>
      </p:pic>
      <p:sp>
        <p:nvSpPr>
          <p:cNvPr id="13" name="Rectangle 12"/>
          <p:cNvSpPr/>
          <p:nvPr/>
        </p:nvSpPr>
        <p:spPr>
          <a:xfrm>
            <a:off x="9426" y="2124807"/>
            <a:ext cx="4542201" cy="4098193"/>
          </a:xfrm>
          <a:prstGeom prst="rect">
            <a:avLst/>
          </a:prstGeom>
          <a:gradFill>
            <a:gsLst>
              <a:gs pos="100000">
                <a:schemeClr val="tx1">
                  <a:lumMod val="75000"/>
                  <a:lumOff val="25000"/>
                  <a:alpha val="45000"/>
                </a:schemeClr>
              </a:gs>
              <a:gs pos="0">
                <a:schemeClr val="tx1">
                  <a:lumMod val="75000"/>
                  <a:lumOff val="25000"/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sp>
        <p:nvSpPr>
          <p:cNvPr id="18" name="Rectangle 17"/>
          <p:cNvSpPr/>
          <p:nvPr/>
        </p:nvSpPr>
        <p:spPr>
          <a:xfrm>
            <a:off x="7640374" y="2124807"/>
            <a:ext cx="4542201" cy="4098193"/>
          </a:xfrm>
          <a:prstGeom prst="rect">
            <a:avLst/>
          </a:prstGeom>
          <a:gradFill>
            <a:gsLst>
              <a:gs pos="100000">
                <a:schemeClr val="tx1">
                  <a:lumMod val="75000"/>
                  <a:lumOff val="25000"/>
                  <a:alpha val="45000"/>
                </a:schemeClr>
              </a:gs>
              <a:gs pos="0">
                <a:schemeClr val="tx1">
                  <a:lumMod val="75000"/>
                  <a:lumOff val="25000"/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grpSp>
        <p:nvGrpSpPr>
          <p:cNvPr id="3" name="Group 2"/>
          <p:cNvGrpSpPr/>
          <p:nvPr/>
        </p:nvGrpSpPr>
        <p:grpSpPr>
          <a:xfrm>
            <a:off x="643278" y="539916"/>
            <a:ext cx="5271648" cy="1195870"/>
            <a:chOff x="1014164" y="3962906"/>
            <a:chExt cx="8434636" cy="1913392"/>
          </a:xfrm>
        </p:grpSpPr>
        <p:sp>
          <p:nvSpPr>
            <p:cNvPr id="4" name="Rectangle 3"/>
            <p:cNvSpPr/>
            <p:nvPr/>
          </p:nvSpPr>
          <p:spPr>
            <a:xfrm>
              <a:off x="1014164" y="3962906"/>
              <a:ext cx="8434636" cy="16250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000" spc="37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Walkway Bold" panose="00000400000000000000" pitchFamily="2" charset="0"/>
                  <a:cs typeface="Segoe UI" panose="020B0502040204020203" pitchFamily="34" charset="0"/>
                </a:rPr>
                <a:t>THE </a:t>
              </a:r>
              <a:r>
                <a:rPr lang="en-US" sz="3000" spc="375" dirty="0">
                  <a:gradFill>
                    <a:gsLst>
                      <a:gs pos="0">
                        <a:schemeClr val="accent1"/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2700000" scaled="0"/>
                  </a:gradFill>
                  <a:latin typeface="Walkway Black" panose="00000400000000000000" pitchFamily="2" charset="0"/>
                  <a:cs typeface="Segoe UI" panose="020B0502040204020203" pitchFamily="34" charset="0"/>
                </a:rPr>
                <a:t>BUSINESS STRATEGY </a:t>
              </a:r>
              <a:r>
                <a:rPr lang="en-US" sz="3000" spc="37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Walkway Bold" panose="00000400000000000000" pitchFamily="2" charset="0"/>
                  <a:cs typeface="Segoe UI" panose="020B0502040204020203" pitchFamily="34" charset="0"/>
                </a:rPr>
                <a:t>ANALYTICS</a:t>
              </a:r>
              <a:endParaRPr lang="en-US" sz="3000" spc="375" dirty="0"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2700000" scaled="0"/>
                </a:gradFill>
                <a:latin typeface="Walkway Bold" panose="00000400000000000000" pitchFamily="2" charset="0"/>
                <a:cs typeface="Segoe UI" panose="020B0502040204020203" pitchFamily="34" charset="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1130369" y="5792258"/>
              <a:ext cx="450781" cy="84040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/>
            </a:p>
          </p:txBody>
        </p:sp>
      </p:grpSp>
      <p:sp>
        <p:nvSpPr>
          <p:cNvPr id="7" name="Rectangle 6"/>
          <p:cNvSpPr/>
          <p:nvPr/>
        </p:nvSpPr>
        <p:spPr>
          <a:xfrm>
            <a:off x="4551627" y="2124807"/>
            <a:ext cx="3088747" cy="4098193"/>
          </a:xfrm>
          <a:prstGeom prst="rect">
            <a:avLst/>
          </a:prstGeom>
          <a:gradFill>
            <a:gsLst>
              <a:gs pos="100000">
                <a:schemeClr val="accent1">
                  <a:lumMod val="75000"/>
                </a:schemeClr>
              </a:gs>
              <a:gs pos="0">
                <a:schemeClr val="accent1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grpSp>
        <p:nvGrpSpPr>
          <p:cNvPr id="12" name="Group 11"/>
          <p:cNvGrpSpPr/>
          <p:nvPr/>
        </p:nvGrpSpPr>
        <p:grpSpPr>
          <a:xfrm>
            <a:off x="4367261" y="2972616"/>
            <a:ext cx="3457478" cy="2417966"/>
            <a:chOff x="2152345" y="4086208"/>
            <a:chExt cx="5531964" cy="3868747"/>
          </a:xfrm>
        </p:grpSpPr>
        <p:sp>
          <p:nvSpPr>
            <p:cNvPr id="14" name="Rectangle 13"/>
            <p:cNvSpPr/>
            <p:nvPr/>
          </p:nvSpPr>
          <p:spPr>
            <a:xfrm>
              <a:off x="2152345" y="4086208"/>
              <a:ext cx="5531964" cy="5786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750" spc="188" dirty="0">
                  <a:solidFill>
                    <a:schemeClr val="bg1"/>
                  </a:solidFill>
                  <a:latin typeface="Walkway Black" panose="00000400000000000000" pitchFamily="2" charset="0"/>
                  <a:cs typeface="Segoe UI Light" panose="020B0502040204020203" pitchFamily="34" charset="0"/>
                </a:rPr>
                <a:t>Business Gallery</a:t>
              </a:r>
              <a:endParaRPr lang="en-US" sz="1750" spc="188" dirty="0">
                <a:solidFill>
                  <a:schemeClr val="bg1"/>
                </a:solidFill>
                <a:latin typeface="Walkway Black" panose="00000400000000000000" pitchFamily="2" charset="0"/>
                <a:ea typeface="Roboto Condensed" panose="02000000000000000000" pitchFamily="2" charset="0"/>
                <a:cs typeface="Segoe UI" panose="020B0502040204020203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077902" y="4846410"/>
              <a:ext cx="3697006" cy="31085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125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soul, like these sweet mornings of spring which I enjoy with my whole heart. I am alone, and feel the charm of existence in this spot, which was created for the bliss of souls like mine. I am so happy, my dear friend, so absorbed in the exquisite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990709" y="4869946"/>
            <a:ext cx="3417825" cy="1008572"/>
            <a:chOff x="633689" y="6981417"/>
            <a:chExt cx="5468520" cy="1613715"/>
          </a:xfrm>
        </p:grpSpPr>
        <p:sp>
          <p:nvSpPr>
            <p:cNvPr id="20" name="TextBox 19"/>
            <p:cNvSpPr txBox="1"/>
            <p:nvPr/>
          </p:nvSpPr>
          <p:spPr>
            <a:xfrm>
              <a:off x="633689" y="6981417"/>
              <a:ext cx="998427" cy="88639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US" sz="3000" b="1" spc="188" dirty="0">
                  <a:solidFill>
                    <a:schemeClr val="bg1"/>
                  </a:solidFill>
                  <a:latin typeface="Walkway Black" panose="00000400000000000000" pitchFamily="2" charset="0"/>
                  <a:cs typeface="Montserrat Bold"/>
                </a:rPr>
                <a:t>02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538873" y="7308511"/>
              <a:ext cx="2676250" cy="4247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1125" spc="188" dirty="0">
                  <a:solidFill>
                    <a:schemeClr val="bg1"/>
                  </a:solidFill>
                  <a:latin typeface="Walkway Bold" panose="00000400000000000000" pitchFamily="2" charset="0"/>
                  <a:cs typeface="Segoe UI" panose="020B0502040204020203" pitchFamily="34" charset="0"/>
                </a:rPr>
                <a:t>Option Two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33689" y="7813380"/>
              <a:ext cx="5468520" cy="7817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125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soul, like these sweet mornings of spring which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06100" y="4869946"/>
            <a:ext cx="3417825" cy="1008572"/>
            <a:chOff x="633689" y="6981417"/>
            <a:chExt cx="5468520" cy="1613715"/>
          </a:xfrm>
        </p:grpSpPr>
        <p:sp>
          <p:nvSpPr>
            <p:cNvPr id="24" name="TextBox 23"/>
            <p:cNvSpPr txBox="1"/>
            <p:nvPr/>
          </p:nvSpPr>
          <p:spPr>
            <a:xfrm>
              <a:off x="633689" y="6981417"/>
              <a:ext cx="998427" cy="88639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US" sz="3000" b="1" spc="188" dirty="0">
                  <a:solidFill>
                    <a:schemeClr val="bg1"/>
                  </a:solidFill>
                  <a:latin typeface="Walkway Black" panose="00000400000000000000" pitchFamily="2" charset="0"/>
                  <a:cs typeface="Montserrat Bold"/>
                </a:rPr>
                <a:t>01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538873" y="7308511"/>
              <a:ext cx="2676250" cy="4247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1125" spc="188" dirty="0">
                  <a:solidFill>
                    <a:schemeClr val="bg1"/>
                  </a:solidFill>
                  <a:latin typeface="Walkway Bold" panose="00000400000000000000" pitchFamily="2" charset="0"/>
                  <a:cs typeface="Segoe UI" panose="020B0502040204020203" pitchFamily="34" charset="0"/>
                </a:rPr>
                <a:t>Option One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33689" y="7813380"/>
              <a:ext cx="5468520" cy="7817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125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soul, like these sweet mornings of spring which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0">
        <p14:pan/>
      </p:transition>
    </mc:Choice>
    <mc:Fallback xmlns="">
      <p:transition spd="slow" advClick="0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decel="10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decel="10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 animBg="1"/>
          <p:bldP spid="18" grpId="0" animBg="1"/>
          <p:bldP spid="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decel="10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decel="10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 animBg="1"/>
          <p:bldP spid="18" grpId="0" animBg="1"/>
          <p:bldP spid="7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847242" y="1336224"/>
            <a:ext cx="3770469" cy="1686694"/>
            <a:chOff x="1014164" y="4554578"/>
            <a:chExt cx="6032751" cy="2698710"/>
          </a:xfrm>
        </p:grpSpPr>
        <p:sp>
          <p:nvSpPr>
            <p:cNvPr id="25" name="Rectangle 24"/>
            <p:cNvSpPr/>
            <p:nvPr/>
          </p:nvSpPr>
          <p:spPr>
            <a:xfrm>
              <a:off x="1014164" y="4554578"/>
              <a:ext cx="6032751" cy="23637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000" spc="37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Walkway Bold" panose="00000400000000000000" pitchFamily="2" charset="0"/>
                  <a:cs typeface="Segoe UI" panose="020B0502040204020203" pitchFamily="34" charset="0"/>
                </a:rPr>
                <a:t>THE </a:t>
              </a:r>
              <a:r>
                <a:rPr lang="en-US" sz="3000" spc="375" dirty="0">
                  <a:gradFill>
                    <a:gsLst>
                      <a:gs pos="0">
                        <a:schemeClr val="accent1"/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2700000" scaled="0"/>
                  </a:gradFill>
                  <a:latin typeface="Walkway Black" panose="00000400000000000000" pitchFamily="2" charset="0"/>
                  <a:cs typeface="Segoe UI" panose="020B0502040204020203" pitchFamily="34" charset="0"/>
                </a:rPr>
                <a:t>BUSINESS GALLERY </a:t>
              </a:r>
              <a:r>
                <a:rPr lang="en-US" sz="3000" spc="37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Walkway Bold" panose="00000400000000000000" pitchFamily="2" charset="0"/>
                  <a:cs typeface="Segoe UI" panose="020B0502040204020203" pitchFamily="34" charset="0"/>
                </a:rPr>
                <a:t>IMAGE </a:t>
              </a:r>
              <a:r>
                <a:rPr lang="en-US" sz="3000" spc="375" dirty="0">
                  <a:gradFill>
                    <a:gsLst>
                      <a:gs pos="0">
                        <a:schemeClr val="accent1"/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2700000" scaled="0"/>
                  </a:gradFill>
                  <a:latin typeface="Walkway Black" panose="00000400000000000000" pitchFamily="2" charset="0"/>
                  <a:cs typeface="Segoe UI" panose="020B0502040204020203" pitchFamily="34" charset="0"/>
                </a:rPr>
                <a:t>PLACEHOLDER</a:t>
              </a:r>
              <a:endParaRPr lang="en-US" sz="3000" spc="375" dirty="0"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2700000" scaled="0"/>
                </a:gradFill>
                <a:latin typeface="Walkway Bold" panose="00000400000000000000" pitchFamily="2" charset="0"/>
                <a:cs typeface="Segoe UI" panose="020B0502040204020203" pitchFamily="34" charset="0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130369" y="7169248"/>
              <a:ext cx="450781" cy="84040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/>
            </a:p>
          </p:txBody>
        </p:sp>
      </p:grpSp>
      <p:sp>
        <p:nvSpPr>
          <p:cNvPr id="24" name="Rectangle 23"/>
          <p:cNvSpPr/>
          <p:nvPr/>
        </p:nvSpPr>
        <p:spPr>
          <a:xfrm>
            <a:off x="847242" y="3405851"/>
            <a:ext cx="4386723" cy="21505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125" dirty="0">
                <a:latin typeface="Segoe UI Light" panose="020B0502040204020203" pitchFamily="34" charset="0"/>
                <a:cs typeface="Segoe UI Light" panose="020B0502040204020203" pitchFamily="34" charset="0"/>
              </a:rPr>
              <a:t>A wonderful serenity has taken possession of my entire soul, like these sweet mornings of spring which I enjoy with my whole heart. I am alone, and feel the charm of existence in this spot, which was created for the bliss of souls like mine. I am so happy, my dear friend, so absorbed in the exquisite sense of mere tranquil existence, that I neglect my talents. I should be incapable of drawing a single stroke at the present moment; and yet I feel that I never was a greater artist than now. When, while the lovely valley teems with around me, and the meridian sun strikes the upper surface of the impenetrable foliage of my trees, and but a few stray gleams</a:t>
            </a:r>
          </a:p>
        </p:txBody>
      </p:sp>
      <p:sp>
        <p:nvSpPr>
          <p:cNvPr id="40" name="Rectangle 39"/>
          <p:cNvSpPr/>
          <p:nvPr/>
        </p:nvSpPr>
        <p:spPr>
          <a:xfrm rot="16200000">
            <a:off x="4952569" y="3248182"/>
            <a:ext cx="3770469" cy="361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750" spc="375" dirty="0">
                <a:solidFill>
                  <a:schemeClr val="bg1"/>
                </a:solidFill>
                <a:latin typeface="Walkway Black" panose="00000400000000000000" pitchFamily="2" charset="0"/>
                <a:cs typeface="Segoe UI" panose="020B0502040204020203" pitchFamily="34" charset="0"/>
              </a:rPr>
              <a:t>BUSINESS</a:t>
            </a:r>
            <a:r>
              <a:rPr lang="en-US" sz="1750" spc="375" dirty="0">
                <a:solidFill>
                  <a:schemeClr val="bg1"/>
                </a:solidFill>
                <a:latin typeface="Walkway Bold" panose="00000400000000000000" pitchFamily="2" charset="0"/>
                <a:cs typeface="Segoe UI" panose="020B0502040204020203" pitchFamily="34" charset="0"/>
              </a:rPr>
              <a:t> MAN</a:t>
            </a:r>
          </a:p>
        </p:txBody>
      </p:sp>
      <p:pic>
        <p:nvPicPr>
          <p:cNvPr id="4" name="图片占位符 3"/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/>
          <a:stretch>
            <a:fillRect/>
          </a:stretch>
        </p:blipFill>
        <p:spPr/>
      </p:pic>
      <p:pic>
        <p:nvPicPr>
          <p:cNvPr id="8" name="图片占位符 7"/>
          <p:cNvPicPr>
            <a:picLocks noGrp="1" noChangeAspect="1"/>
          </p:cNvPicPr>
          <p:nvPr>
            <p:ph type="pic" sz="quarter" idx="16"/>
          </p:nvPr>
        </p:nvPicPr>
        <p:blipFill>
          <a:blip r:embed="rId5"/>
          <a:srcRect/>
          <a:stretch>
            <a:fillRect/>
          </a:stretch>
        </p:blipFill>
        <p:spPr/>
      </p:pic>
      <p:pic>
        <p:nvPicPr>
          <p:cNvPr id="12" name="图片占位符 11"/>
          <p:cNvPicPr>
            <a:picLocks noGrp="1" noChangeAspect="1"/>
          </p:cNvPicPr>
          <p:nvPr>
            <p:ph type="pic" sz="quarter" idx="14"/>
          </p:nvPr>
        </p:nvPicPr>
        <p:blipFill>
          <a:blip r:embed="rId6"/>
          <a:srcRect/>
          <a:stretch>
            <a:fillRect/>
          </a:stretch>
        </p:blipFill>
        <p:spPr/>
      </p:pic>
      <p:pic>
        <p:nvPicPr>
          <p:cNvPr id="19" name="图片占位符 18"/>
          <p:cNvPicPr>
            <a:picLocks noGrp="1" noChangeAspect="1"/>
          </p:cNvPicPr>
          <p:nvPr>
            <p:ph type="pic" sz="quarter" idx="13"/>
          </p:nvPr>
        </p:nvPicPr>
        <p:blipFill>
          <a:blip r:embed="rId7"/>
          <a:srcRect/>
          <a:stretch>
            <a:fillRect/>
          </a:stretch>
        </p:blipFill>
        <p:spPr/>
      </p:pic>
      <p:pic>
        <p:nvPicPr>
          <p:cNvPr id="17" name="图片占位符 16"/>
          <p:cNvPicPr>
            <a:picLocks noGrp="1" noChangeAspect="1"/>
          </p:cNvPicPr>
          <p:nvPr>
            <p:ph type="pic" sz="quarter" idx="15"/>
          </p:nvPr>
        </p:nvPicPr>
        <p:blipFill>
          <a:blip r:embed="rId8"/>
          <a:srcRect/>
          <a:stretch>
            <a:fillRect/>
          </a:stretch>
        </p:blipFill>
        <p:spPr/>
      </p:pic>
      <p:pic>
        <p:nvPicPr>
          <p:cNvPr id="21" name="图片占位符 20"/>
          <p:cNvPicPr>
            <a:picLocks noGrp="1" noChangeAspect="1"/>
          </p:cNvPicPr>
          <p:nvPr>
            <p:ph type="pic" sz="quarter" idx="17"/>
          </p:nvPr>
        </p:nvPicPr>
        <p:blipFill>
          <a:blip r:embed="rId9"/>
          <a:srcRect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ll/>
      </p:transition>
    </mc:Choice>
    <mc:Fallback xmlns="">
      <p:transition spd="slow" advClick="0" advTm="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4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占位符 6"/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/>
          <a:stretch>
            <a:fillRect/>
          </a:stretch>
        </p:blipFill>
        <p:spPr/>
      </p:pic>
      <p:grpSp>
        <p:nvGrpSpPr>
          <p:cNvPr id="3" name="Group 2"/>
          <p:cNvGrpSpPr/>
          <p:nvPr/>
        </p:nvGrpSpPr>
        <p:grpSpPr>
          <a:xfrm>
            <a:off x="643278" y="539916"/>
            <a:ext cx="5271648" cy="1195870"/>
            <a:chOff x="1014164" y="3962906"/>
            <a:chExt cx="8434636" cy="1913392"/>
          </a:xfrm>
        </p:grpSpPr>
        <p:sp>
          <p:nvSpPr>
            <p:cNvPr id="4" name="Rectangle 3"/>
            <p:cNvSpPr/>
            <p:nvPr/>
          </p:nvSpPr>
          <p:spPr>
            <a:xfrm>
              <a:off x="1014164" y="3962906"/>
              <a:ext cx="8434636" cy="16250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000" spc="37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Walkway Bold" panose="00000400000000000000" pitchFamily="2" charset="0"/>
                  <a:cs typeface="Segoe UI" panose="020B0502040204020203" pitchFamily="34" charset="0"/>
                </a:rPr>
                <a:t>THE </a:t>
              </a:r>
              <a:r>
                <a:rPr lang="en-US" sz="3000" spc="375" dirty="0">
                  <a:gradFill>
                    <a:gsLst>
                      <a:gs pos="0">
                        <a:schemeClr val="accent1"/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2700000" scaled="0"/>
                  </a:gradFill>
                  <a:latin typeface="Walkway Black" panose="00000400000000000000" pitchFamily="2" charset="0"/>
                  <a:cs typeface="Segoe UI" panose="020B0502040204020203" pitchFamily="34" charset="0"/>
                </a:rPr>
                <a:t>BUSINESS STRATEGY </a:t>
              </a:r>
              <a:r>
                <a:rPr lang="en-US" sz="3000" spc="37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Walkway Bold" panose="00000400000000000000" pitchFamily="2" charset="0"/>
                  <a:cs typeface="Segoe UI" panose="020B0502040204020203" pitchFamily="34" charset="0"/>
                </a:rPr>
                <a:t>ANALYTICS</a:t>
              </a:r>
              <a:endParaRPr lang="en-US" sz="3000" spc="375" dirty="0"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2700000" scaled="0"/>
                </a:gradFill>
                <a:latin typeface="Walkway Bold" panose="00000400000000000000" pitchFamily="2" charset="0"/>
                <a:cs typeface="Segoe UI" panose="020B0502040204020203" pitchFamily="34" charset="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1130369" y="5792258"/>
              <a:ext cx="450781" cy="84040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/>
            </a:p>
          </p:txBody>
        </p:sp>
      </p:grpSp>
      <p:sp>
        <p:nvSpPr>
          <p:cNvPr id="8" name="Rectangle 7"/>
          <p:cNvSpPr/>
          <p:nvPr/>
        </p:nvSpPr>
        <p:spPr>
          <a:xfrm>
            <a:off x="6096001" y="5223898"/>
            <a:ext cx="6086574" cy="983227"/>
          </a:xfrm>
          <a:prstGeom prst="rect">
            <a:avLst/>
          </a:prstGeom>
          <a:gradFill>
            <a:gsLst>
              <a:gs pos="0">
                <a:schemeClr val="accent2">
                  <a:alpha val="90000"/>
                </a:schemeClr>
              </a:gs>
              <a:gs pos="100000">
                <a:schemeClr val="accent2">
                  <a:lumMod val="75000"/>
                  <a:alpha val="9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sp>
        <p:nvSpPr>
          <p:cNvPr id="9" name="Rectangle 8"/>
          <p:cNvSpPr/>
          <p:nvPr/>
        </p:nvSpPr>
        <p:spPr>
          <a:xfrm>
            <a:off x="6729853" y="5417353"/>
            <a:ext cx="3513216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50" spc="375" dirty="0">
                <a:solidFill>
                  <a:schemeClr val="bg1"/>
                </a:solidFill>
                <a:latin typeface="Walkway Bold" panose="00000400000000000000" pitchFamily="2" charset="0"/>
                <a:cs typeface="Segoe UI" panose="020B0502040204020203" pitchFamily="34" charset="0"/>
              </a:rPr>
              <a:t>THE </a:t>
            </a:r>
            <a:r>
              <a:rPr lang="en-US" sz="1750" spc="375" dirty="0">
                <a:solidFill>
                  <a:schemeClr val="bg1"/>
                </a:solidFill>
                <a:latin typeface="Walkway Black" panose="00000400000000000000" pitchFamily="2" charset="0"/>
                <a:cs typeface="Segoe UI" panose="020B0502040204020203" pitchFamily="34" charset="0"/>
              </a:rPr>
              <a:t>BUSINESS</a:t>
            </a:r>
          </a:p>
          <a:p>
            <a:r>
              <a:rPr lang="en-US" sz="1750" spc="375" dirty="0">
                <a:solidFill>
                  <a:schemeClr val="bg1"/>
                </a:solidFill>
                <a:latin typeface="Walkway Black" panose="00000400000000000000" pitchFamily="2" charset="0"/>
                <a:cs typeface="Segoe UI" panose="020B0502040204020203" pitchFamily="34" charset="0"/>
              </a:rPr>
              <a:t>CONCEPT </a:t>
            </a:r>
            <a:r>
              <a:rPr lang="en-US" sz="1750" spc="375" dirty="0">
                <a:solidFill>
                  <a:schemeClr val="bg1"/>
                </a:solidFill>
                <a:latin typeface="Walkway Bold" panose="00000400000000000000" pitchFamily="2" charset="0"/>
                <a:cs typeface="Segoe UI" panose="020B0502040204020203" pitchFamily="34" charset="0"/>
              </a:rPr>
              <a:t>ONE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643279" y="2195774"/>
            <a:ext cx="4692214" cy="1457906"/>
            <a:chOff x="10570906" y="3354400"/>
            <a:chExt cx="7507543" cy="2332649"/>
          </a:xfrm>
        </p:grpSpPr>
        <p:grpSp>
          <p:nvGrpSpPr>
            <p:cNvPr id="13" name="Group 12"/>
            <p:cNvGrpSpPr/>
            <p:nvPr/>
          </p:nvGrpSpPr>
          <p:grpSpPr>
            <a:xfrm>
              <a:off x="10570907" y="3354400"/>
              <a:ext cx="2676250" cy="1304669"/>
              <a:chOff x="633688" y="6981417"/>
              <a:chExt cx="2676250" cy="1304669"/>
            </a:xfrm>
          </p:grpSpPr>
          <p:sp>
            <p:nvSpPr>
              <p:cNvPr id="15" name="TextBox 14"/>
              <p:cNvSpPr txBox="1"/>
              <p:nvPr/>
            </p:nvSpPr>
            <p:spPr>
              <a:xfrm>
                <a:off x="633690" y="6981417"/>
                <a:ext cx="1485843" cy="886397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r>
                  <a:rPr lang="en-US" sz="3000" b="1" spc="188" dirty="0">
                    <a:gradFill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lumMod val="75000"/>
                          </a:schemeClr>
                        </a:gs>
                      </a:gsLst>
                      <a:lin ang="2700000" scaled="0"/>
                    </a:gradFill>
                    <a:latin typeface="Walkway Black" panose="00000400000000000000" pitchFamily="2" charset="0"/>
                    <a:cs typeface="Montserrat Bold"/>
                  </a:rPr>
                  <a:t>80%</a:t>
                </a: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633688" y="7861355"/>
                <a:ext cx="2676250" cy="42473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sz="1125" spc="188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Walkway Bold" panose="00000400000000000000" pitchFamily="2" charset="0"/>
                    <a:cs typeface="Segoe UI" panose="020B0502040204020203" pitchFamily="34" charset="0"/>
                  </a:rPr>
                  <a:t>Sample Text Here</a:t>
                </a:r>
              </a:p>
            </p:txBody>
          </p:sp>
        </p:grpSp>
        <p:sp>
          <p:nvSpPr>
            <p:cNvPr id="14" name="Rectangle 13"/>
            <p:cNvSpPr/>
            <p:nvPr/>
          </p:nvSpPr>
          <p:spPr>
            <a:xfrm>
              <a:off x="10570906" y="4680312"/>
              <a:ext cx="7507543" cy="10067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soul, like these sweet mornings of spring which I enjoy with my whole heart. I am alone, and feel the charm of existence in this spot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690743" y="3986542"/>
            <a:ext cx="2602541" cy="758265"/>
            <a:chOff x="1090107" y="6378473"/>
            <a:chExt cx="4164065" cy="1213224"/>
          </a:xfrm>
        </p:grpSpPr>
        <p:grpSp>
          <p:nvGrpSpPr>
            <p:cNvPr id="17" name="Group 16"/>
            <p:cNvGrpSpPr/>
            <p:nvPr/>
          </p:nvGrpSpPr>
          <p:grpSpPr>
            <a:xfrm>
              <a:off x="1712368" y="6378473"/>
              <a:ext cx="3541804" cy="1213224"/>
              <a:chOff x="633688" y="7861355"/>
              <a:chExt cx="3541804" cy="1213224"/>
            </a:xfrm>
          </p:grpSpPr>
          <p:sp>
            <p:nvSpPr>
              <p:cNvPr id="18" name="TextBox 17"/>
              <p:cNvSpPr txBox="1"/>
              <p:nvPr/>
            </p:nvSpPr>
            <p:spPr>
              <a:xfrm>
                <a:off x="633688" y="7861355"/>
                <a:ext cx="2676251" cy="42473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sz="1125" spc="188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Walkway Bold" panose="00000400000000000000" pitchFamily="2" charset="0"/>
                    <a:cs typeface="Segoe UI" panose="020B0502040204020203" pitchFamily="34" charset="0"/>
                  </a:rPr>
                  <a:t>Sample Text Here</a:t>
                </a: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633690" y="8363307"/>
                <a:ext cx="3541802" cy="7112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1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A wonderful serenity has taken possession of my entire soul</a:t>
                </a:r>
              </a:p>
            </p:txBody>
          </p:sp>
        </p:grpSp>
        <p:grpSp>
          <p:nvGrpSpPr>
            <p:cNvPr id="31" name="Group 30"/>
            <p:cNvGrpSpPr/>
            <p:nvPr/>
          </p:nvGrpSpPr>
          <p:grpSpPr>
            <a:xfrm>
              <a:off x="1090107" y="6486283"/>
              <a:ext cx="333648" cy="486364"/>
              <a:chOff x="3582988" y="3510757"/>
              <a:chExt cx="319088" cy="465138"/>
            </a:xfrm>
            <a:solidFill>
              <a:schemeClr val="tx1">
                <a:lumMod val="65000"/>
                <a:lumOff val="35000"/>
              </a:schemeClr>
            </a:solidFill>
          </p:grpSpPr>
          <p:sp>
            <p:nvSpPr>
              <p:cNvPr id="32" name="AutoShape 113"/>
              <p:cNvSpPr/>
              <p:nvPr/>
            </p:nvSpPr>
            <p:spPr bwMode="auto">
              <a:xfrm>
                <a:off x="3582988" y="3510757"/>
                <a:ext cx="319088" cy="46513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5386" y="14175"/>
                    </a:moveTo>
                    <a:lnTo>
                      <a:pt x="6223" y="14175"/>
                    </a:lnTo>
                    <a:cubicBezTo>
                      <a:pt x="5734" y="13446"/>
                      <a:pt x="5147" y="12716"/>
                      <a:pt x="4568" y="12003"/>
                    </a:cubicBezTo>
                    <a:cubicBezTo>
                      <a:pt x="3287" y="10427"/>
                      <a:pt x="1963" y="8797"/>
                      <a:pt x="1963" y="7425"/>
                    </a:cubicBezTo>
                    <a:cubicBezTo>
                      <a:pt x="1963" y="4075"/>
                      <a:pt x="5927" y="1350"/>
                      <a:pt x="10800" y="1350"/>
                    </a:cubicBezTo>
                    <a:cubicBezTo>
                      <a:pt x="15672" y="1350"/>
                      <a:pt x="19636" y="4075"/>
                      <a:pt x="19636" y="7425"/>
                    </a:cubicBezTo>
                    <a:cubicBezTo>
                      <a:pt x="19636" y="8787"/>
                      <a:pt x="18312" y="10425"/>
                      <a:pt x="17029" y="12011"/>
                    </a:cubicBezTo>
                    <a:cubicBezTo>
                      <a:pt x="16455" y="12723"/>
                      <a:pt x="15873" y="13449"/>
                      <a:pt x="15386" y="14175"/>
                    </a:cubicBezTo>
                    <a:moveTo>
                      <a:pt x="10800" y="20249"/>
                    </a:moveTo>
                    <a:cubicBezTo>
                      <a:pt x="9805" y="20249"/>
                      <a:pt x="9347" y="20171"/>
                      <a:pt x="8839" y="19406"/>
                    </a:cubicBezTo>
                    <a:lnTo>
                      <a:pt x="13000" y="19048"/>
                    </a:lnTo>
                    <a:cubicBezTo>
                      <a:pt x="12398" y="20164"/>
                      <a:pt x="11959" y="20249"/>
                      <a:pt x="10800" y="20249"/>
                    </a:cubicBezTo>
                    <a:moveTo>
                      <a:pt x="7595" y="16813"/>
                    </a:moveTo>
                    <a:cubicBezTo>
                      <a:pt x="7417" y="16407"/>
                      <a:pt x="7215" y="15978"/>
                      <a:pt x="6991" y="15525"/>
                    </a:cubicBezTo>
                    <a:lnTo>
                      <a:pt x="14616" y="15525"/>
                    </a:lnTo>
                    <a:cubicBezTo>
                      <a:pt x="14496" y="15767"/>
                      <a:pt x="14375" y="16010"/>
                      <a:pt x="14270" y="16239"/>
                    </a:cubicBezTo>
                    <a:cubicBezTo>
                      <a:pt x="14270" y="16239"/>
                      <a:pt x="7595" y="16813"/>
                      <a:pt x="7595" y="16813"/>
                    </a:cubicBezTo>
                    <a:close/>
                    <a:moveTo>
                      <a:pt x="13345" y="18343"/>
                    </a:moveTo>
                    <a:lnTo>
                      <a:pt x="8476" y="18762"/>
                    </a:lnTo>
                    <a:cubicBezTo>
                      <a:pt x="8303" y="18416"/>
                      <a:pt x="8116" y="18011"/>
                      <a:pt x="7890" y="17483"/>
                    </a:cubicBezTo>
                    <a:cubicBezTo>
                      <a:pt x="7887" y="17477"/>
                      <a:pt x="7883" y="17469"/>
                      <a:pt x="7881" y="17462"/>
                    </a:cubicBezTo>
                    <a:lnTo>
                      <a:pt x="13957" y="16941"/>
                    </a:lnTo>
                    <a:cubicBezTo>
                      <a:pt x="13871" y="17140"/>
                      <a:pt x="13778" y="17350"/>
                      <a:pt x="13698" y="17537"/>
                    </a:cubicBezTo>
                    <a:cubicBezTo>
                      <a:pt x="13569" y="17841"/>
                      <a:pt x="13453" y="18104"/>
                      <a:pt x="13345" y="18343"/>
                    </a:cubicBezTo>
                    <a:moveTo>
                      <a:pt x="10800" y="0"/>
                    </a:moveTo>
                    <a:cubicBezTo>
                      <a:pt x="4835" y="0"/>
                      <a:pt x="0" y="3324"/>
                      <a:pt x="0" y="7425"/>
                    </a:cubicBezTo>
                    <a:cubicBezTo>
                      <a:pt x="0" y="10146"/>
                      <a:pt x="3621" y="13029"/>
                      <a:pt x="4939" y="15562"/>
                    </a:cubicBezTo>
                    <a:cubicBezTo>
                      <a:pt x="6906" y="19339"/>
                      <a:pt x="6688" y="21599"/>
                      <a:pt x="10800" y="21599"/>
                    </a:cubicBezTo>
                    <a:cubicBezTo>
                      <a:pt x="14972" y="21599"/>
                      <a:pt x="14692" y="19349"/>
                      <a:pt x="16660" y="15577"/>
                    </a:cubicBezTo>
                    <a:cubicBezTo>
                      <a:pt x="17983" y="13039"/>
                      <a:pt x="21600" y="10124"/>
                      <a:pt x="21600" y="7425"/>
                    </a:cubicBezTo>
                    <a:cubicBezTo>
                      <a:pt x="21600" y="3324"/>
                      <a:pt x="16764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21" tIns="19021" rIns="19021" bIns="19021" anchor="ctr"/>
              <a:lstStyle/>
              <a:p>
                <a:pPr algn="ctr" defTabSz="227965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33" name="AutoShape 114"/>
              <p:cNvSpPr/>
              <p:nvPr/>
            </p:nvSpPr>
            <p:spPr bwMode="auto">
              <a:xfrm>
                <a:off x="3655219" y="3583782"/>
                <a:ext cx="94456" cy="94456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938" y="0"/>
                    </a:moveTo>
                    <a:cubicBezTo>
                      <a:pt x="8943" y="0"/>
                      <a:pt x="0" y="8942"/>
                      <a:pt x="0" y="19938"/>
                    </a:cubicBezTo>
                    <a:cubicBezTo>
                      <a:pt x="0" y="20855"/>
                      <a:pt x="743" y="21600"/>
                      <a:pt x="1661" y="21600"/>
                    </a:cubicBezTo>
                    <a:cubicBezTo>
                      <a:pt x="2579" y="21600"/>
                      <a:pt x="3323" y="20855"/>
                      <a:pt x="3323" y="19938"/>
                    </a:cubicBezTo>
                    <a:cubicBezTo>
                      <a:pt x="3323" y="10777"/>
                      <a:pt x="10777" y="3323"/>
                      <a:pt x="19938" y="3323"/>
                    </a:cubicBezTo>
                    <a:cubicBezTo>
                      <a:pt x="20856" y="3323"/>
                      <a:pt x="21600" y="2578"/>
                      <a:pt x="21600" y="1661"/>
                    </a:cubicBezTo>
                    <a:cubicBezTo>
                      <a:pt x="21600" y="744"/>
                      <a:pt x="20856" y="0"/>
                      <a:pt x="19938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21" tIns="19021" rIns="19021" bIns="19021" anchor="ctr"/>
              <a:lstStyle/>
              <a:p>
                <a:pPr algn="ctr" defTabSz="227965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</p:grpSp>
      </p:grpSp>
      <p:grpSp>
        <p:nvGrpSpPr>
          <p:cNvPr id="11" name="Group 10"/>
          <p:cNvGrpSpPr/>
          <p:nvPr/>
        </p:nvGrpSpPr>
        <p:grpSpPr>
          <a:xfrm>
            <a:off x="643278" y="4892864"/>
            <a:ext cx="2650005" cy="758265"/>
            <a:chOff x="1014164" y="7828590"/>
            <a:chExt cx="4240008" cy="1213224"/>
          </a:xfrm>
        </p:grpSpPr>
        <p:grpSp>
          <p:nvGrpSpPr>
            <p:cNvPr id="23" name="Group 22"/>
            <p:cNvGrpSpPr/>
            <p:nvPr/>
          </p:nvGrpSpPr>
          <p:grpSpPr>
            <a:xfrm>
              <a:off x="1014164" y="7957181"/>
              <a:ext cx="485534" cy="486364"/>
              <a:chOff x="7275629" y="3973834"/>
              <a:chExt cx="464344" cy="465138"/>
            </a:xfrm>
            <a:solidFill>
              <a:schemeClr val="tx1">
                <a:lumMod val="65000"/>
                <a:lumOff val="35000"/>
              </a:schemeClr>
            </a:solidFill>
          </p:grpSpPr>
          <p:sp>
            <p:nvSpPr>
              <p:cNvPr id="24" name="AutoShape 37"/>
              <p:cNvSpPr/>
              <p:nvPr/>
            </p:nvSpPr>
            <p:spPr bwMode="auto">
              <a:xfrm>
                <a:off x="7275629" y="4017490"/>
                <a:ext cx="423069" cy="421482"/>
              </a:xfrm>
              <a:custGeom>
                <a:avLst/>
                <a:gdLst>
                  <a:gd name="T0" fmla="+- 0 10849 98"/>
                  <a:gd name="T1" fmla="*/ T0 w 21502"/>
                  <a:gd name="T2" fmla="*/ 10800 h 21600"/>
                  <a:gd name="T3" fmla="+- 0 10849 98"/>
                  <a:gd name="T4" fmla="*/ T3 w 21502"/>
                  <a:gd name="T5" fmla="*/ 10800 h 21600"/>
                  <a:gd name="T6" fmla="+- 0 10849 98"/>
                  <a:gd name="T7" fmla="*/ T6 w 21502"/>
                  <a:gd name="T8" fmla="*/ 10800 h 21600"/>
                  <a:gd name="T9" fmla="+- 0 10849 98"/>
                  <a:gd name="T10" fmla="*/ T9 w 21502"/>
                  <a:gd name="T11" fmla="*/ 10800 h 21600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</a:cxnLst>
                <a:rect l="0" t="0" r="r" b="b"/>
                <a:pathLst>
                  <a:path w="21502" h="21600">
                    <a:moveTo>
                      <a:pt x="19917" y="7880"/>
                    </a:moveTo>
                    <a:lnTo>
                      <a:pt x="18875" y="8932"/>
                    </a:lnTo>
                    <a:cubicBezTo>
                      <a:pt x="18730" y="9079"/>
                      <a:pt x="18497" y="9079"/>
                      <a:pt x="18353" y="8932"/>
                    </a:cubicBezTo>
                    <a:lnTo>
                      <a:pt x="17048" y="7617"/>
                    </a:lnTo>
                    <a:lnTo>
                      <a:pt x="15991" y="10290"/>
                    </a:lnTo>
                    <a:lnTo>
                      <a:pt x="16080" y="10064"/>
                    </a:lnTo>
                    <a:cubicBezTo>
                      <a:pt x="13859" y="7826"/>
                      <a:pt x="11601" y="7544"/>
                      <a:pt x="9565" y="7291"/>
                    </a:cubicBezTo>
                    <a:cubicBezTo>
                      <a:pt x="8910" y="7210"/>
                      <a:pt x="8276" y="7126"/>
                      <a:pt x="7652" y="6990"/>
                    </a:cubicBezTo>
                    <a:lnTo>
                      <a:pt x="13918" y="4456"/>
                    </a:lnTo>
                    <a:lnTo>
                      <a:pt x="12652" y="3179"/>
                    </a:lnTo>
                    <a:cubicBezTo>
                      <a:pt x="12508" y="3033"/>
                      <a:pt x="12508" y="2798"/>
                      <a:pt x="12652" y="2652"/>
                    </a:cubicBezTo>
                    <a:lnTo>
                      <a:pt x="13695" y="1598"/>
                    </a:lnTo>
                    <a:cubicBezTo>
                      <a:pt x="13840" y="1453"/>
                      <a:pt x="14073" y="1453"/>
                      <a:pt x="14217" y="1598"/>
                    </a:cubicBezTo>
                    <a:lnTo>
                      <a:pt x="19917" y="7353"/>
                    </a:lnTo>
                    <a:cubicBezTo>
                      <a:pt x="20062" y="7499"/>
                      <a:pt x="20062" y="7734"/>
                      <a:pt x="19917" y="7880"/>
                    </a:cubicBezTo>
                    <a:moveTo>
                      <a:pt x="12292" y="19639"/>
                    </a:moveTo>
                    <a:cubicBezTo>
                      <a:pt x="12200" y="19872"/>
                      <a:pt x="11999" y="20044"/>
                      <a:pt x="11756" y="20095"/>
                    </a:cubicBezTo>
                    <a:cubicBezTo>
                      <a:pt x="11700" y="20106"/>
                      <a:pt x="11643" y="20111"/>
                      <a:pt x="11587" y="20110"/>
                    </a:cubicBezTo>
                    <a:cubicBezTo>
                      <a:pt x="11400" y="20105"/>
                      <a:pt x="11219" y="20030"/>
                      <a:pt x="11084" y="19892"/>
                    </a:cubicBezTo>
                    <a:lnTo>
                      <a:pt x="1692" y="10517"/>
                    </a:lnTo>
                    <a:cubicBezTo>
                      <a:pt x="1519" y="10343"/>
                      <a:pt x="1443" y="10094"/>
                      <a:pt x="1488" y="9852"/>
                    </a:cubicBezTo>
                    <a:cubicBezTo>
                      <a:pt x="1533" y="9610"/>
                      <a:pt x="1695" y="9407"/>
                      <a:pt x="1917" y="9308"/>
                    </a:cubicBezTo>
                    <a:lnTo>
                      <a:pt x="6505" y="7453"/>
                    </a:lnTo>
                    <a:cubicBezTo>
                      <a:pt x="9597" y="8490"/>
                      <a:pt x="12689" y="7491"/>
                      <a:pt x="15781" y="10821"/>
                    </a:cubicBezTo>
                    <a:cubicBezTo>
                      <a:pt x="15781" y="10821"/>
                      <a:pt x="12292" y="19639"/>
                      <a:pt x="12292" y="19639"/>
                    </a:cubicBezTo>
                    <a:close/>
                    <a:moveTo>
                      <a:pt x="15260" y="545"/>
                    </a:moveTo>
                    <a:cubicBezTo>
                      <a:pt x="14912" y="193"/>
                      <a:pt x="14449" y="0"/>
                      <a:pt x="13956" y="0"/>
                    </a:cubicBezTo>
                    <a:cubicBezTo>
                      <a:pt x="13463" y="0"/>
                      <a:pt x="13000" y="193"/>
                      <a:pt x="12651" y="546"/>
                    </a:cubicBezTo>
                    <a:lnTo>
                      <a:pt x="11610" y="1598"/>
                    </a:lnTo>
                    <a:cubicBezTo>
                      <a:pt x="11261" y="1949"/>
                      <a:pt x="11068" y="2417"/>
                      <a:pt x="11068" y="2915"/>
                    </a:cubicBezTo>
                    <a:cubicBezTo>
                      <a:pt x="11068" y="3265"/>
                      <a:pt x="11164" y="3601"/>
                      <a:pt x="11342" y="3893"/>
                    </a:cubicBezTo>
                    <a:lnTo>
                      <a:pt x="1324" y="7944"/>
                    </a:lnTo>
                    <a:cubicBezTo>
                      <a:pt x="654" y="8241"/>
                      <a:pt x="173" y="8851"/>
                      <a:pt x="38" y="9575"/>
                    </a:cubicBezTo>
                    <a:cubicBezTo>
                      <a:pt x="-98" y="10302"/>
                      <a:pt x="130" y="11048"/>
                      <a:pt x="654" y="11576"/>
                    </a:cubicBezTo>
                    <a:lnTo>
                      <a:pt x="10041" y="20946"/>
                    </a:lnTo>
                    <a:cubicBezTo>
                      <a:pt x="10445" y="21354"/>
                      <a:pt x="10982" y="21586"/>
                      <a:pt x="11549" y="21599"/>
                    </a:cubicBezTo>
                    <a:cubicBezTo>
                      <a:pt x="11562" y="21599"/>
                      <a:pt x="11593" y="21599"/>
                      <a:pt x="11605" y="21599"/>
                    </a:cubicBezTo>
                    <a:cubicBezTo>
                      <a:pt x="11754" y="21599"/>
                      <a:pt x="11906" y="21584"/>
                      <a:pt x="12056" y="21553"/>
                    </a:cubicBezTo>
                    <a:cubicBezTo>
                      <a:pt x="12789" y="21399"/>
                      <a:pt x="13390" y="20888"/>
                      <a:pt x="13662" y="20191"/>
                    </a:cubicBezTo>
                    <a:lnTo>
                      <a:pt x="17604" y="10229"/>
                    </a:lnTo>
                    <a:cubicBezTo>
                      <a:pt x="17902" y="10426"/>
                      <a:pt x="18250" y="10532"/>
                      <a:pt x="18613" y="10532"/>
                    </a:cubicBezTo>
                    <a:cubicBezTo>
                      <a:pt x="19107" y="10532"/>
                      <a:pt x="19570" y="10338"/>
                      <a:pt x="19918" y="9986"/>
                    </a:cubicBezTo>
                    <a:lnTo>
                      <a:pt x="20957" y="8937"/>
                    </a:lnTo>
                    <a:cubicBezTo>
                      <a:pt x="21308" y="8585"/>
                      <a:pt x="21502" y="8116"/>
                      <a:pt x="21502" y="7617"/>
                    </a:cubicBezTo>
                    <a:cubicBezTo>
                      <a:pt x="21502" y="7117"/>
                      <a:pt x="21308" y="6648"/>
                      <a:pt x="20961" y="6300"/>
                    </a:cubicBezTo>
                    <a:cubicBezTo>
                      <a:pt x="20961" y="6300"/>
                      <a:pt x="15260" y="545"/>
                      <a:pt x="15260" y="545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21" tIns="19021" rIns="19021" bIns="19021" anchor="ctr"/>
              <a:lstStyle/>
              <a:p>
                <a:pPr algn="ctr" defTabSz="227965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5" name="AutoShape 38"/>
              <p:cNvSpPr/>
              <p:nvPr/>
            </p:nvSpPr>
            <p:spPr bwMode="auto">
              <a:xfrm>
                <a:off x="7478829" y="4206403"/>
                <a:ext cx="72231" cy="73025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4320"/>
                    </a:moveTo>
                    <a:cubicBezTo>
                      <a:pt x="14381" y="4320"/>
                      <a:pt x="17279" y="7222"/>
                      <a:pt x="17279" y="10800"/>
                    </a:cubicBezTo>
                    <a:cubicBezTo>
                      <a:pt x="17279" y="14377"/>
                      <a:pt x="14381" y="17279"/>
                      <a:pt x="10800" y="17279"/>
                    </a:cubicBezTo>
                    <a:cubicBezTo>
                      <a:pt x="7218" y="17279"/>
                      <a:pt x="4319" y="14377"/>
                      <a:pt x="4319" y="10800"/>
                    </a:cubicBezTo>
                    <a:cubicBezTo>
                      <a:pt x="4319" y="7222"/>
                      <a:pt x="7218" y="4320"/>
                      <a:pt x="10800" y="4320"/>
                    </a:cubicBezTo>
                    <a:moveTo>
                      <a:pt x="10800" y="21599"/>
                    </a:moveTo>
                    <a:cubicBezTo>
                      <a:pt x="16752" y="21599"/>
                      <a:pt x="21600" y="16756"/>
                      <a:pt x="21600" y="10800"/>
                    </a:cubicBezTo>
                    <a:cubicBezTo>
                      <a:pt x="21600" y="4843"/>
                      <a:pt x="16752" y="0"/>
                      <a:pt x="10800" y="0"/>
                    </a:cubicBezTo>
                    <a:cubicBezTo>
                      <a:pt x="4847" y="0"/>
                      <a:pt x="0" y="4843"/>
                      <a:pt x="0" y="10800"/>
                    </a:cubicBezTo>
                    <a:cubicBezTo>
                      <a:pt x="0" y="16756"/>
                      <a:pt x="4847" y="21599"/>
                      <a:pt x="10800" y="21599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21" tIns="19021" rIns="19021" bIns="19021" anchor="ctr"/>
              <a:lstStyle/>
              <a:p>
                <a:pPr algn="ctr" defTabSz="227965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6" name="AutoShape 39"/>
              <p:cNvSpPr/>
              <p:nvPr/>
            </p:nvSpPr>
            <p:spPr bwMode="auto">
              <a:xfrm>
                <a:off x="7667742" y="3973834"/>
                <a:ext cx="72231" cy="73025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17279"/>
                    </a:moveTo>
                    <a:cubicBezTo>
                      <a:pt x="7218" y="17279"/>
                      <a:pt x="4320" y="14377"/>
                      <a:pt x="4320" y="10800"/>
                    </a:cubicBezTo>
                    <a:cubicBezTo>
                      <a:pt x="4320" y="7222"/>
                      <a:pt x="7218" y="4320"/>
                      <a:pt x="10800" y="4320"/>
                    </a:cubicBezTo>
                    <a:cubicBezTo>
                      <a:pt x="14381" y="4320"/>
                      <a:pt x="17280" y="7222"/>
                      <a:pt x="17280" y="10800"/>
                    </a:cubicBezTo>
                    <a:cubicBezTo>
                      <a:pt x="17280" y="14377"/>
                      <a:pt x="14381" y="17279"/>
                      <a:pt x="10800" y="17279"/>
                    </a:cubicBezTo>
                    <a:moveTo>
                      <a:pt x="10800" y="0"/>
                    </a:moveTo>
                    <a:cubicBezTo>
                      <a:pt x="4847" y="0"/>
                      <a:pt x="0" y="4843"/>
                      <a:pt x="0" y="10800"/>
                    </a:cubicBezTo>
                    <a:cubicBezTo>
                      <a:pt x="0" y="16756"/>
                      <a:pt x="4847" y="21599"/>
                      <a:pt x="10800" y="21599"/>
                    </a:cubicBezTo>
                    <a:cubicBezTo>
                      <a:pt x="16752" y="21599"/>
                      <a:pt x="21600" y="16756"/>
                      <a:pt x="21600" y="10800"/>
                    </a:cubicBezTo>
                    <a:cubicBezTo>
                      <a:pt x="21600" y="4843"/>
                      <a:pt x="16752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21" tIns="19021" rIns="19021" bIns="19021" anchor="ctr"/>
              <a:lstStyle/>
              <a:p>
                <a:pPr algn="ctr" defTabSz="227965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7" name="AutoShape 40"/>
              <p:cNvSpPr/>
              <p:nvPr/>
            </p:nvSpPr>
            <p:spPr bwMode="auto">
              <a:xfrm>
                <a:off x="7391517" y="4192115"/>
                <a:ext cx="57944" cy="57944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5400"/>
                    </a:moveTo>
                    <a:cubicBezTo>
                      <a:pt x="13779" y="5400"/>
                      <a:pt x="16199" y="7815"/>
                      <a:pt x="16199" y="10800"/>
                    </a:cubicBezTo>
                    <a:cubicBezTo>
                      <a:pt x="16199" y="13784"/>
                      <a:pt x="13779" y="16200"/>
                      <a:pt x="10800" y="16200"/>
                    </a:cubicBezTo>
                    <a:cubicBezTo>
                      <a:pt x="7820" y="16200"/>
                      <a:pt x="5399" y="13784"/>
                      <a:pt x="5399" y="10800"/>
                    </a:cubicBezTo>
                    <a:cubicBezTo>
                      <a:pt x="5399" y="7815"/>
                      <a:pt x="7820" y="5400"/>
                      <a:pt x="10800" y="5400"/>
                    </a:cubicBezTo>
                    <a:moveTo>
                      <a:pt x="0" y="10800"/>
                    </a:moveTo>
                    <a:cubicBezTo>
                      <a:pt x="0" y="16753"/>
                      <a:pt x="4843" y="21599"/>
                      <a:pt x="10800" y="21599"/>
                    </a:cubicBezTo>
                    <a:cubicBezTo>
                      <a:pt x="16756" y="21599"/>
                      <a:pt x="21600" y="16753"/>
                      <a:pt x="21600" y="10800"/>
                    </a:cubicBezTo>
                    <a:cubicBezTo>
                      <a:pt x="21600" y="4846"/>
                      <a:pt x="16756" y="0"/>
                      <a:pt x="10800" y="0"/>
                    </a:cubicBezTo>
                    <a:cubicBezTo>
                      <a:pt x="4843" y="0"/>
                      <a:pt x="0" y="4846"/>
                      <a:pt x="0" y="1080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21" tIns="19021" rIns="19021" bIns="19021" anchor="ctr"/>
              <a:lstStyle/>
              <a:p>
                <a:pPr algn="ctr" defTabSz="227965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8" name="AutoShape 41"/>
              <p:cNvSpPr/>
              <p:nvPr/>
            </p:nvSpPr>
            <p:spPr bwMode="auto">
              <a:xfrm>
                <a:off x="7449460" y="4293715"/>
                <a:ext cx="29369" cy="28575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21599"/>
                    </a:moveTo>
                    <a:cubicBezTo>
                      <a:pt x="16758" y="21599"/>
                      <a:pt x="21600" y="16769"/>
                      <a:pt x="21600" y="10800"/>
                    </a:cubicBezTo>
                    <a:cubicBezTo>
                      <a:pt x="21600" y="4830"/>
                      <a:pt x="16758" y="0"/>
                      <a:pt x="10800" y="0"/>
                    </a:cubicBezTo>
                    <a:cubicBezTo>
                      <a:pt x="4841" y="0"/>
                      <a:pt x="0" y="4830"/>
                      <a:pt x="0" y="10800"/>
                    </a:cubicBezTo>
                    <a:cubicBezTo>
                      <a:pt x="0" y="16769"/>
                      <a:pt x="4841" y="21599"/>
                      <a:pt x="10800" y="21599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21" tIns="19021" rIns="19021" bIns="19021" anchor="ctr"/>
              <a:lstStyle/>
              <a:p>
                <a:pPr algn="ctr" defTabSz="227965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9" name="AutoShape 42"/>
              <p:cNvSpPr/>
              <p:nvPr/>
            </p:nvSpPr>
            <p:spPr bwMode="auto">
              <a:xfrm>
                <a:off x="7682029" y="4075434"/>
                <a:ext cx="28575" cy="29369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0"/>
                    </a:moveTo>
                    <a:cubicBezTo>
                      <a:pt x="4841" y="0"/>
                      <a:pt x="0" y="4830"/>
                      <a:pt x="0" y="10800"/>
                    </a:cubicBezTo>
                    <a:cubicBezTo>
                      <a:pt x="0" y="16769"/>
                      <a:pt x="4841" y="21599"/>
                      <a:pt x="10800" y="21599"/>
                    </a:cubicBezTo>
                    <a:cubicBezTo>
                      <a:pt x="16758" y="21599"/>
                      <a:pt x="21600" y="16769"/>
                      <a:pt x="21600" y="10800"/>
                    </a:cubicBezTo>
                    <a:cubicBezTo>
                      <a:pt x="21600" y="4830"/>
                      <a:pt x="16758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21" tIns="19021" rIns="19021" bIns="19021" anchor="ctr"/>
              <a:lstStyle/>
              <a:p>
                <a:pPr algn="ctr" defTabSz="227965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</p:grpSp>
        <p:grpSp>
          <p:nvGrpSpPr>
            <p:cNvPr id="34" name="Group 33"/>
            <p:cNvGrpSpPr/>
            <p:nvPr/>
          </p:nvGrpSpPr>
          <p:grpSpPr>
            <a:xfrm>
              <a:off x="1712368" y="7828590"/>
              <a:ext cx="3541804" cy="1213224"/>
              <a:chOff x="633688" y="7861355"/>
              <a:chExt cx="3541804" cy="1213224"/>
            </a:xfrm>
          </p:grpSpPr>
          <p:sp>
            <p:nvSpPr>
              <p:cNvPr id="35" name="TextBox 34"/>
              <p:cNvSpPr txBox="1"/>
              <p:nvPr/>
            </p:nvSpPr>
            <p:spPr>
              <a:xfrm>
                <a:off x="633688" y="7861355"/>
                <a:ext cx="2676251" cy="42473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sz="1125" spc="188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Walkway Bold" panose="00000400000000000000" pitchFamily="2" charset="0"/>
                    <a:cs typeface="Segoe UI" panose="020B0502040204020203" pitchFamily="34" charset="0"/>
                  </a:rPr>
                  <a:t>Sample Text Here</a:t>
                </a:r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633690" y="8363307"/>
                <a:ext cx="3541802" cy="7112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1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A wonderful serenity has taken possession of my entire soul</a:t>
                </a:r>
              </a:p>
            </p:txBody>
          </p:sp>
        </p:grpSp>
      </p:grpSp>
      <p:grpSp>
        <p:nvGrpSpPr>
          <p:cNvPr id="10" name="Group 9"/>
          <p:cNvGrpSpPr/>
          <p:nvPr/>
        </p:nvGrpSpPr>
        <p:grpSpPr>
          <a:xfrm>
            <a:off x="3202063" y="3986542"/>
            <a:ext cx="2656571" cy="758265"/>
            <a:chOff x="5108220" y="6378473"/>
            <a:chExt cx="4250513" cy="1213224"/>
          </a:xfrm>
        </p:grpSpPr>
        <p:sp>
          <p:nvSpPr>
            <p:cNvPr id="30" name="AutoShape 112"/>
            <p:cNvSpPr/>
            <p:nvPr/>
          </p:nvSpPr>
          <p:spPr bwMode="auto">
            <a:xfrm>
              <a:off x="5108220" y="6486283"/>
              <a:ext cx="485534" cy="486364"/>
            </a:xfrm>
            <a:custGeom>
              <a:avLst/>
              <a:gdLst>
                <a:gd name="T0" fmla="*/ 10510 w 21020"/>
                <a:gd name="T1" fmla="*/ 10800 h 21600"/>
                <a:gd name="T2" fmla="*/ 10510 w 21020"/>
                <a:gd name="T3" fmla="*/ 10800 h 21600"/>
                <a:gd name="T4" fmla="*/ 10510 w 21020"/>
                <a:gd name="T5" fmla="*/ 10800 h 21600"/>
                <a:gd name="T6" fmla="*/ 10510 w 2102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020" h="21600">
                  <a:moveTo>
                    <a:pt x="18846" y="7946"/>
                  </a:moveTo>
                  <a:lnTo>
                    <a:pt x="17740" y="9091"/>
                  </a:lnTo>
                  <a:cubicBezTo>
                    <a:pt x="17740" y="8939"/>
                    <a:pt x="17758" y="8792"/>
                    <a:pt x="17744" y="8636"/>
                  </a:cubicBezTo>
                  <a:cubicBezTo>
                    <a:pt x="17629" y="7331"/>
                    <a:pt x="17036" y="6068"/>
                    <a:pt x="16074" y="5080"/>
                  </a:cubicBezTo>
                  <a:cubicBezTo>
                    <a:pt x="15004" y="3980"/>
                    <a:pt x="13585" y="3348"/>
                    <a:pt x="12180" y="3345"/>
                  </a:cubicBezTo>
                  <a:lnTo>
                    <a:pt x="13268" y="2218"/>
                  </a:lnTo>
                  <a:cubicBezTo>
                    <a:pt x="13812" y="1659"/>
                    <a:pt x="14572" y="1350"/>
                    <a:pt x="15403" y="1350"/>
                  </a:cubicBezTo>
                  <a:cubicBezTo>
                    <a:pt x="16460" y="1350"/>
                    <a:pt x="17546" y="1840"/>
                    <a:pt x="18381" y="2696"/>
                  </a:cubicBezTo>
                  <a:cubicBezTo>
                    <a:pt x="19165" y="3500"/>
                    <a:pt x="19631" y="4499"/>
                    <a:pt x="19698" y="5510"/>
                  </a:cubicBezTo>
                  <a:cubicBezTo>
                    <a:pt x="19760" y="6453"/>
                    <a:pt x="19457" y="7317"/>
                    <a:pt x="18846" y="7946"/>
                  </a:cubicBezTo>
                  <a:moveTo>
                    <a:pt x="5828" y="19329"/>
                  </a:moveTo>
                  <a:cubicBezTo>
                    <a:pt x="5813" y="18424"/>
                    <a:pt x="5454" y="17481"/>
                    <a:pt x="4730" y="16739"/>
                  </a:cubicBezTo>
                  <a:cubicBezTo>
                    <a:pt x="4046" y="16034"/>
                    <a:pt x="3150" y="15628"/>
                    <a:pt x="2257" y="15592"/>
                  </a:cubicBezTo>
                  <a:lnTo>
                    <a:pt x="2911" y="13157"/>
                  </a:lnTo>
                  <a:cubicBezTo>
                    <a:pt x="2959" y="12995"/>
                    <a:pt x="3052" y="12835"/>
                    <a:pt x="3168" y="12695"/>
                  </a:cubicBezTo>
                  <a:cubicBezTo>
                    <a:pt x="4485" y="11726"/>
                    <a:pt x="6512" y="12012"/>
                    <a:pt x="7920" y="13460"/>
                  </a:cubicBezTo>
                  <a:cubicBezTo>
                    <a:pt x="9409" y="14990"/>
                    <a:pt x="9639" y="17230"/>
                    <a:pt x="8492" y="18568"/>
                  </a:cubicBezTo>
                  <a:cubicBezTo>
                    <a:pt x="8416" y="18609"/>
                    <a:pt x="8339" y="18648"/>
                    <a:pt x="8256" y="18675"/>
                  </a:cubicBezTo>
                  <a:cubicBezTo>
                    <a:pt x="8256" y="18675"/>
                    <a:pt x="5828" y="19329"/>
                    <a:pt x="5828" y="19329"/>
                  </a:cubicBezTo>
                  <a:close/>
                  <a:moveTo>
                    <a:pt x="2737" y="20164"/>
                  </a:moveTo>
                  <a:cubicBezTo>
                    <a:pt x="2665" y="20181"/>
                    <a:pt x="2443" y="20239"/>
                    <a:pt x="2291" y="20249"/>
                  </a:cubicBezTo>
                  <a:cubicBezTo>
                    <a:pt x="1751" y="20244"/>
                    <a:pt x="1313" y="19792"/>
                    <a:pt x="1313" y="19237"/>
                  </a:cubicBezTo>
                  <a:cubicBezTo>
                    <a:pt x="1321" y="19124"/>
                    <a:pt x="1365" y="18929"/>
                    <a:pt x="1380" y="18857"/>
                  </a:cubicBezTo>
                  <a:lnTo>
                    <a:pt x="2071" y="16283"/>
                  </a:lnTo>
                  <a:cubicBezTo>
                    <a:pt x="2822" y="16261"/>
                    <a:pt x="3630" y="16562"/>
                    <a:pt x="4265" y="17215"/>
                  </a:cubicBezTo>
                  <a:cubicBezTo>
                    <a:pt x="4911" y="17878"/>
                    <a:pt x="5214" y="18725"/>
                    <a:pt x="5181" y="19504"/>
                  </a:cubicBezTo>
                  <a:cubicBezTo>
                    <a:pt x="5181" y="19504"/>
                    <a:pt x="2737" y="20164"/>
                    <a:pt x="2737" y="20164"/>
                  </a:cubicBezTo>
                  <a:close/>
                  <a:moveTo>
                    <a:pt x="6888" y="11179"/>
                  </a:moveTo>
                  <a:cubicBezTo>
                    <a:pt x="6280" y="10927"/>
                    <a:pt x="5642" y="10783"/>
                    <a:pt x="5004" y="10774"/>
                  </a:cubicBezTo>
                  <a:lnTo>
                    <a:pt x="10063" y="5536"/>
                  </a:lnTo>
                  <a:cubicBezTo>
                    <a:pt x="10838" y="4759"/>
                    <a:pt x="11966" y="4536"/>
                    <a:pt x="13077" y="4819"/>
                  </a:cubicBezTo>
                  <a:cubicBezTo>
                    <a:pt x="13077" y="4819"/>
                    <a:pt x="6888" y="11179"/>
                    <a:pt x="6888" y="11179"/>
                  </a:cubicBezTo>
                  <a:close/>
                  <a:moveTo>
                    <a:pt x="9717" y="13672"/>
                  </a:moveTo>
                  <a:cubicBezTo>
                    <a:pt x="9473" y="13258"/>
                    <a:pt x="9194" y="12859"/>
                    <a:pt x="8848" y="12505"/>
                  </a:cubicBezTo>
                  <a:cubicBezTo>
                    <a:pt x="8447" y="12093"/>
                    <a:pt x="7986" y="11770"/>
                    <a:pt x="7507" y="11498"/>
                  </a:cubicBezTo>
                  <a:lnTo>
                    <a:pt x="13767" y="5064"/>
                  </a:lnTo>
                  <a:cubicBezTo>
                    <a:pt x="14259" y="5288"/>
                    <a:pt x="14729" y="5607"/>
                    <a:pt x="15145" y="6035"/>
                  </a:cubicBezTo>
                  <a:cubicBezTo>
                    <a:pt x="15500" y="6398"/>
                    <a:pt x="15775" y="6806"/>
                    <a:pt x="15987" y="7229"/>
                  </a:cubicBezTo>
                  <a:cubicBezTo>
                    <a:pt x="15987" y="7229"/>
                    <a:pt x="9717" y="13672"/>
                    <a:pt x="9717" y="13672"/>
                  </a:cubicBezTo>
                  <a:close/>
                  <a:moveTo>
                    <a:pt x="10519" y="16061"/>
                  </a:moveTo>
                  <a:cubicBezTo>
                    <a:pt x="10465" y="15452"/>
                    <a:pt x="10298" y="14854"/>
                    <a:pt x="10047" y="14288"/>
                  </a:cubicBezTo>
                  <a:lnTo>
                    <a:pt x="16257" y="7906"/>
                  </a:lnTo>
                  <a:cubicBezTo>
                    <a:pt x="16637" y="9140"/>
                    <a:pt x="16442" y="10429"/>
                    <a:pt x="15610" y="11284"/>
                  </a:cubicBezTo>
                  <a:cubicBezTo>
                    <a:pt x="15604" y="11290"/>
                    <a:pt x="15598" y="11293"/>
                    <a:pt x="15593" y="11298"/>
                  </a:cubicBezTo>
                  <a:lnTo>
                    <a:pt x="15602" y="11306"/>
                  </a:lnTo>
                  <a:lnTo>
                    <a:pt x="10525" y="16565"/>
                  </a:lnTo>
                  <a:cubicBezTo>
                    <a:pt x="10527" y="16397"/>
                    <a:pt x="10534" y="16232"/>
                    <a:pt x="10519" y="16061"/>
                  </a:cubicBezTo>
                  <a:moveTo>
                    <a:pt x="19308" y="1741"/>
                  </a:moveTo>
                  <a:cubicBezTo>
                    <a:pt x="18228" y="632"/>
                    <a:pt x="16805" y="0"/>
                    <a:pt x="15403" y="0"/>
                  </a:cubicBezTo>
                  <a:cubicBezTo>
                    <a:pt x="14220" y="0"/>
                    <a:pt x="13131" y="450"/>
                    <a:pt x="12335" y="1266"/>
                  </a:cubicBezTo>
                  <a:lnTo>
                    <a:pt x="9138" y="4577"/>
                  </a:lnTo>
                  <a:cubicBezTo>
                    <a:pt x="9129" y="4585"/>
                    <a:pt x="9118" y="4592"/>
                    <a:pt x="9108" y="4602"/>
                  </a:cubicBezTo>
                  <a:cubicBezTo>
                    <a:pt x="9103" y="4608"/>
                    <a:pt x="9100" y="4614"/>
                    <a:pt x="9095" y="4620"/>
                  </a:cubicBezTo>
                  <a:lnTo>
                    <a:pt x="9096" y="4621"/>
                  </a:lnTo>
                  <a:lnTo>
                    <a:pt x="2310" y="11647"/>
                  </a:lnTo>
                  <a:cubicBezTo>
                    <a:pt x="1998" y="11966"/>
                    <a:pt x="1771" y="12364"/>
                    <a:pt x="1645" y="12797"/>
                  </a:cubicBezTo>
                  <a:lnTo>
                    <a:pt x="102" y="18541"/>
                  </a:lnTo>
                  <a:cubicBezTo>
                    <a:pt x="100" y="18557"/>
                    <a:pt x="0" y="19008"/>
                    <a:pt x="0" y="19237"/>
                  </a:cubicBezTo>
                  <a:cubicBezTo>
                    <a:pt x="0" y="20541"/>
                    <a:pt x="1030" y="21599"/>
                    <a:pt x="2302" y="21599"/>
                  </a:cubicBezTo>
                  <a:cubicBezTo>
                    <a:pt x="2554" y="21599"/>
                    <a:pt x="3044" y="21475"/>
                    <a:pt x="3062" y="21473"/>
                  </a:cubicBezTo>
                  <a:lnTo>
                    <a:pt x="8630" y="19969"/>
                  </a:lnTo>
                  <a:cubicBezTo>
                    <a:pt x="9054" y="19839"/>
                    <a:pt x="9439" y="19604"/>
                    <a:pt x="9750" y="19283"/>
                  </a:cubicBezTo>
                  <a:lnTo>
                    <a:pt x="19776" y="8899"/>
                  </a:lnTo>
                  <a:cubicBezTo>
                    <a:pt x="21600" y="7023"/>
                    <a:pt x="21394" y="3881"/>
                    <a:pt x="19308" y="1741"/>
                  </a:cubicBezTo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txBody>
            <a:bodyPr lIns="19021" tIns="19021" rIns="19021" bIns="19021" anchor="ctr"/>
            <a:lstStyle/>
            <a:p>
              <a:pPr algn="ctr" defTabSz="227965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5816929" y="6378473"/>
              <a:ext cx="3541804" cy="1213224"/>
              <a:chOff x="633688" y="7861355"/>
              <a:chExt cx="3541804" cy="1213224"/>
            </a:xfrm>
          </p:grpSpPr>
          <p:sp>
            <p:nvSpPr>
              <p:cNvPr id="38" name="TextBox 37"/>
              <p:cNvSpPr txBox="1"/>
              <p:nvPr/>
            </p:nvSpPr>
            <p:spPr>
              <a:xfrm>
                <a:off x="633688" y="7861355"/>
                <a:ext cx="2676251" cy="42473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sz="1125" spc="188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Walkway Bold" panose="00000400000000000000" pitchFamily="2" charset="0"/>
                    <a:cs typeface="Segoe UI" panose="020B0502040204020203" pitchFamily="34" charset="0"/>
                  </a:rPr>
                  <a:t>Sample Text Here</a:t>
                </a:r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633690" y="8363307"/>
                <a:ext cx="3541802" cy="7112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1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A wonderful serenity has taken possession of my entire soul</a:t>
                </a:r>
              </a:p>
            </p:txBody>
          </p:sp>
        </p:grpSp>
      </p:grpSp>
      <p:grpSp>
        <p:nvGrpSpPr>
          <p:cNvPr id="43" name="Group 42"/>
          <p:cNvGrpSpPr/>
          <p:nvPr/>
        </p:nvGrpSpPr>
        <p:grpSpPr>
          <a:xfrm>
            <a:off x="3249268" y="4892864"/>
            <a:ext cx="2609366" cy="758265"/>
            <a:chOff x="5183748" y="7828590"/>
            <a:chExt cx="4174985" cy="1213224"/>
          </a:xfrm>
        </p:grpSpPr>
        <p:grpSp>
          <p:nvGrpSpPr>
            <p:cNvPr id="20" name="Group 19"/>
            <p:cNvGrpSpPr/>
            <p:nvPr/>
          </p:nvGrpSpPr>
          <p:grpSpPr>
            <a:xfrm>
              <a:off x="5183748" y="7957181"/>
              <a:ext cx="334478" cy="486364"/>
              <a:chOff x="10146507" y="3505994"/>
              <a:chExt cx="319881" cy="465138"/>
            </a:xfrm>
            <a:solidFill>
              <a:schemeClr val="tx1">
                <a:lumMod val="65000"/>
                <a:lumOff val="35000"/>
              </a:schemeClr>
            </a:solidFill>
          </p:grpSpPr>
          <p:sp>
            <p:nvSpPr>
              <p:cNvPr id="21" name="AutoShape 30"/>
              <p:cNvSpPr/>
              <p:nvPr/>
            </p:nvSpPr>
            <p:spPr bwMode="auto">
              <a:xfrm>
                <a:off x="10146507" y="3505994"/>
                <a:ext cx="319881" cy="465138"/>
              </a:xfrm>
              <a:custGeom>
                <a:avLst/>
                <a:gdLst>
                  <a:gd name="T0" fmla="*/ 10383 w 20767"/>
                  <a:gd name="T1" fmla="*/ 10800 h 21600"/>
                  <a:gd name="T2" fmla="*/ 10383 w 20767"/>
                  <a:gd name="T3" fmla="*/ 10800 h 21600"/>
                  <a:gd name="T4" fmla="*/ 10383 w 20767"/>
                  <a:gd name="T5" fmla="*/ 10800 h 21600"/>
                  <a:gd name="T6" fmla="*/ 10383 w 20767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767" h="21600">
                    <a:moveTo>
                      <a:pt x="18566" y="16551"/>
                    </a:moveTo>
                    <a:cubicBezTo>
                      <a:pt x="17960" y="18284"/>
                      <a:pt x="17274" y="20249"/>
                      <a:pt x="9436" y="20249"/>
                    </a:cubicBezTo>
                    <a:cubicBezTo>
                      <a:pt x="4711" y="20249"/>
                      <a:pt x="1888" y="17809"/>
                      <a:pt x="1888" y="15451"/>
                    </a:cubicBezTo>
                    <a:cubicBezTo>
                      <a:pt x="1888" y="13645"/>
                      <a:pt x="2349" y="12161"/>
                      <a:pt x="2835" y="10591"/>
                    </a:cubicBezTo>
                    <a:cubicBezTo>
                      <a:pt x="3454" y="8600"/>
                      <a:pt x="4088" y="6563"/>
                      <a:pt x="3813" y="3868"/>
                    </a:cubicBezTo>
                    <a:cubicBezTo>
                      <a:pt x="6723" y="6750"/>
                      <a:pt x="7759" y="10567"/>
                      <a:pt x="7759" y="10567"/>
                    </a:cubicBezTo>
                    <a:cubicBezTo>
                      <a:pt x="7759" y="10567"/>
                      <a:pt x="10468" y="7846"/>
                      <a:pt x="11196" y="6582"/>
                    </a:cubicBezTo>
                    <a:cubicBezTo>
                      <a:pt x="11755" y="7395"/>
                      <a:pt x="12267" y="10124"/>
                      <a:pt x="12267" y="12825"/>
                    </a:cubicBezTo>
                    <a:cubicBezTo>
                      <a:pt x="12267" y="12825"/>
                      <a:pt x="14773" y="11347"/>
                      <a:pt x="16653" y="9127"/>
                    </a:cubicBezTo>
                    <a:cubicBezTo>
                      <a:pt x="18632" y="11666"/>
                      <a:pt x="19346" y="14320"/>
                      <a:pt x="18566" y="16551"/>
                    </a:cubicBezTo>
                    <a:moveTo>
                      <a:pt x="16041" y="6075"/>
                    </a:moveTo>
                    <a:cubicBezTo>
                      <a:pt x="15982" y="7879"/>
                      <a:pt x="14088" y="9404"/>
                      <a:pt x="14088" y="9404"/>
                    </a:cubicBezTo>
                    <a:cubicBezTo>
                      <a:pt x="14088" y="6046"/>
                      <a:pt x="10380" y="3375"/>
                      <a:pt x="10380" y="3375"/>
                    </a:cubicBezTo>
                    <a:cubicBezTo>
                      <a:pt x="10380" y="3375"/>
                      <a:pt x="10330" y="5373"/>
                      <a:pt x="8452" y="7389"/>
                    </a:cubicBezTo>
                    <a:cubicBezTo>
                      <a:pt x="6574" y="2686"/>
                      <a:pt x="938" y="0"/>
                      <a:pt x="938" y="0"/>
                    </a:cubicBezTo>
                    <a:cubicBezTo>
                      <a:pt x="3756" y="7389"/>
                      <a:pt x="0" y="10076"/>
                      <a:pt x="0" y="15451"/>
                    </a:cubicBezTo>
                    <a:cubicBezTo>
                      <a:pt x="0" y="18604"/>
                      <a:pt x="3730" y="21599"/>
                      <a:pt x="9436" y="21599"/>
                    </a:cubicBezTo>
                    <a:cubicBezTo>
                      <a:pt x="17888" y="21599"/>
                      <a:pt x="19523" y="19379"/>
                      <a:pt x="20396" y="16878"/>
                    </a:cubicBezTo>
                    <a:cubicBezTo>
                      <a:pt x="21599" y="13436"/>
                      <a:pt x="19797" y="9432"/>
                      <a:pt x="16041" y="6075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21" tIns="19021" rIns="19021" bIns="19021" anchor="ctr"/>
              <a:lstStyle/>
              <a:p>
                <a:pPr algn="ctr" defTabSz="227965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2" name="AutoShape 31"/>
              <p:cNvSpPr/>
              <p:nvPr/>
            </p:nvSpPr>
            <p:spPr bwMode="auto">
              <a:xfrm>
                <a:off x="10205244" y="3709194"/>
                <a:ext cx="205581" cy="166688"/>
              </a:xfrm>
              <a:custGeom>
                <a:avLst/>
                <a:gdLst>
                  <a:gd name="T0" fmla="*/ 10641 w 21282"/>
                  <a:gd name="T1" fmla="*/ 10800 h 21600"/>
                  <a:gd name="T2" fmla="*/ 10641 w 21282"/>
                  <a:gd name="T3" fmla="*/ 10800 h 21600"/>
                  <a:gd name="T4" fmla="*/ 10641 w 21282"/>
                  <a:gd name="T5" fmla="*/ 10800 h 21600"/>
                  <a:gd name="T6" fmla="*/ 10641 w 21282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282" h="21600">
                    <a:moveTo>
                      <a:pt x="20698" y="5891"/>
                    </a:moveTo>
                    <a:lnTo>
                      <a:pt x="19424" y="7749"/>
                    </a:lnTo>
                    <a:cubicBezTo>
                      <a:pt x="17846" y="10064"/>
                      <a:pt x="16352" y="12259"/>
                      <a:pt x="12365" y="14784"/>
                    </a:cubicBezTo>
                    <a:cubicBezTo>
                      <a:pt x="11794" y="12631"/>
                      <a:pt x="11275" y="10259"/>
                      <a:pt x="11275" y="6631"/>
                    </a:cubicBezTo>
                    <a:lnTo>
                      <a:pt x="11275" y="3408"/>
                    </a:lnTo>
                    <a:lnTo>
                      <a:pt x="9000" y="7893"/>
                    </a:lnTo>
                    <a:cubicBezTo>
                      <a:pt x="8233" y="9421"/>
                      <a:pt x="7598" y="10690"/>
                      <a:pt x="6649" y="12373"/>
                    </a:cubicBezTo>
                    <a:cubicBezTo>
                      <a:pt x="5211" y="8296"/>
                      <a:pt x="4195" y="5281"/>
                      <a:pt x="3422" y="2545"/>
                    </a:cubicBezTo>
                    <a:lnTo>
                      <a:pt x="2705" y="0"/>
                    </a:lnTo>
                    <a:lnTo>
                      <a:pt x="1926" y="2847"/>
                    </a:lnTo>
                    <a:cubicBezTo>
                      <a:pt x="936" y="6469"/>
                      <a:pt x="0" y="9891"/>
                      <a:pt x="0" y="18771"/>
                    </a:cubicBezTo>
                    <a:cubicBezTo>
                      <a:pt x="0" y="19292"/>
                      <a:pt x="333" y="19714"/>
                      <a:pt x="749" y="19714"/>
                    </a:cubicBezTo>
                    <a:cubicBezTo>
                      <a:pt x="1162" y="19714"/>
                      <a:pt x="1499" y="19292"/>
                      <a:pt x="1499" y="18771"/>
                    </a:cubicBezTo>
                    <a:cubicBezTo>
                      <a:pt x="1499" y="11964"/>
                      <a:pt x="2037" y="8594"/>
                      <a:pt x="2758" y="5681"/>
                    </a:cubicBezTo>
                    <a:cubicBezTo>
                      <a:pt x="3537" y="8174"/>
                      <a:pt x="4520" y="11009"/>
                      <a:pt x="5812" y="14638"/>
                    </a:cubicBezTo>
                    <a:lnTo>
                      <a:pt x="6339" y="16117"/>
                    </a:lnTo>
                    <a:lnTo>
                      <a:pt x="7100" y="14811"/>
                    </a:lnTo>
                    <a:cubicBezTo>
                      <a:pt x="8344" y="12681"/>
                      <a:pt x="9085" y="11248"/>
                      <a:pt x="9896" y="9638"/>
                    </a:cubicBezTo>
                    <a:cubicBezTo>
                      <a:pt x="10133" y="12428"/>
                      <a:pt x="10681" y="14428"/>
                      <a:pt x="11223" y="16408"/>
                    </a:cubicBezTo>
                    <a:lnTo>
                      <a:pt x="11495" y="17404"/>
                    </a:lnTo>
                    <a:lnTo>
                      <a:pt x="12253" y="16953"/>
                    </a:lnTo>
                    <a:cubicBezTo>
                      <a:pt x="16306" y="14531"/>
                      <a:pt x="18203" y="12327"/>
                      <a:pt x="19708" y="10211"/>
                    </a:cubicBezTo>
                    <a:cubicBezTo>
                      <a:pt x="19942" y="13727"/>
                      <a:pt x="19573" y="17574"/>
                      <a:pt x="18698" y="20305"/>
                    </a:cubicBezTo>
                    <a:cubicBezTo>
                      <a:pt x="18543" y="20787"/>
                      <a:pt x="18730" y="21336"/>
                      <a:pt x="19114" y="21531"/>
                    </a:cubicBezTo>
                    <a:cubicBezTo>
                      <a:pt x="19204" y="21577"/>
                      <a:pt x="19301" y="21599"/>
                      <a:pt x="19395" y="21599"/>
                    </a:cubicBezTo>
                    <a:cubicBezTo>
                      <a:pt x="19690" y="21599"/>
                      <a:pt x="19972" y="21377"/>
                      <a:pt x="20089" y="21008"/>
                    </a:cubicBezTo>
                    <a:cubicBezTo>
                      <a:pt x="21251" y="17380"/>
                      <a:pt x="21600" y="12213"/>
                      <a:pt x="20976" y="7841"/>
                    </a:cubicBezTo>
                    <a:cubicBezTo>
                      <a:pt x="20976" y="7841"/>
                      <a:pt x="20698" y="5891"/>
                      <a:pt x="20698" y="5891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21" tIns="19021" rIns="19021" bIns="19021" anchor="ctr"/>
              <a:lstStyle/>
              <a:p>
                <a:pPr algn="ctr" defTabSz="227965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</p:grpSp>
        <p:grpSp>
          <p:nvGrpSpPr>
            <p:cNvPr id="40" name="Group 39"/>
            <p:cNvGrpSpPr/>
            <p:nvPr/>
          </p:nvGrpSpPr>
          <p:grpSpPr>
            <a:xfrm>
              <a:off x="5816929" y="7828590"/>
              <a:ext cx="3541804" cy="1213224"/>
              <a:chOff x="633688" y="7861355"/>
              <a:chExt cx="3541804" cy="1213224"/>
            </a:xfrm>
          </p:grpSpPr>
          <p:sp>
            <p:nvSpPr>
              <p:cNvPr id="41" name="TextBox 40"/>
              <p:cNvSpPr txBox="1"/>
              <p:nvPr/>
            </p:nvSpPr>
            <p:spPr>
              <a:xfrm>
                <a:off x="633688" y="7861355"/>
                <a:ext cx="2676251" cy="42473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sz="1125" spc="188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Walkway Bold" panose="00000400000000000000" pitchFamily="2" charset="0"/>
                    <a:cs typeface="Segoe UI" panose="020B0502040204020203" pitchFamily="34" charset="0"/>
                  </a:rPr>
                  <a:t>Sample Text Here</a:t>
                </a:r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633690" y="8363307"/>
                <a:ext cx="3541802" cy="7112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1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A wonderful serenity has taken possession of my entire soul</a:t>
                </a: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ll/>
      </p:transition>
    </mc:Choice>
    <mc:Fallback xmlns="">
      <p:transition spd="slow" advClick="0" advTm="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2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decel="10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decel="10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decel="10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占位符 9"/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/>
          <a:stretch>
            <a:fillRect/>
          </a:stretch>
        </p:blipFill>
        <p:spPr/>
      </p:pic>
      <p:sp>
        <p:nvSpPr>
          <p:cNvPr id="12" name="Rectangle 11"/>
          <p:cNvSpPr/>
          <p:nvPr/>
        </p:nvSpPr>
        <p:spPr>
          <a:xfrm>
            <a:off x="9426" y="3085637"/>
            <a:ext cx="12173149" cy="3137363"/>
          </a:xfrm>
          <a:prstGeom prst="rect">
            <a:avLst/>
          </a:prstGeom>
          <a:gradFill flip="none" rotWithShape="1">
            <a:gsLst>
              <a:gs pos="100000">
                <a:srgbClr val="212837">
                  <a:alpha val="70000"/>
                </a:srgbClr>
              </a:gs>
              <a:gs pos="0">
                <a:srgbClr val="212837">
                  <a:alpha val="7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sp>
        <p:nvSpPr>
          <p:cNvPr id="7" name="Oval 6"/>
          <p:cNvSpPr/>
          <p:nvPr/>
        </p:nvSpPr>
        <p:spPr>
          <a:xfrm>
            <a:off x="5308700" y="2291426"/>
            <a:ext cx="1574601" cy="1574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grpSp>
        <p:nvGrpSpPr>
          <p:cNvPr id="13" name="Group 12"/>
          <p:cNvGrpSpPr/>
          <p:nvPr/>
        </p:nvGrpSpPr>
        <p:grpSpPr>
          <a:xfrm>
            <a:off x="2132139" y="193555"/>
            <a:ext cx="7927720" cy="1862048"/>
            <a:chOff x="2675632" y="1578056"/>
            <a:chExt cx="12684352" cy="2979277"/>
          </a:xfrm>
        </p:grpSpPr>
        <p:sp>
          <p:nvSpPr>
            <p:cNvPr id="14" name="Rectangle 13"/>
            <p:cNvSpPr/>
            <p:nvPr/>
          </p:nvSpPr>
          <p:spPr>
            <a:xfrm>
              <a:off x="2675632" y="1578056"/>
              <a:ext cx="12684352" cy="29792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1500" spc="375" dirty="0">
                  <a:solidFill>
                    <a:schemeClr val="accent2"/>
                  </a:solidFill>
                  <a:latin typeface="Walkway Bold" panose="00000400000000000000" pitchFamily="2" charset="0"/>
                  <a:cs typeface="Segoe UI" panose="020B0502040204020203" pitchFamily="34" charset="0"/>
                </a:rPr>
                <a:t>02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792419" y="4290171"/>
              <a:ext cx="450781" cy="84040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/>
            </a:p>
          </p:txBody>
        </p:sp>
      </p:grpSp>
      <p:sp>
        <p:nvSpPr>
          <p:cNvPr id="18" name="Rectangle 17"/>
          <p:cNvSpPr/>
          <p:nvPr/>
        </p:nvSpPr>
        <p:spPr>
          <a:xfrm>
            <a:off x="876142" y="4218390"/>
            <a:ext cx="10439716" cy="1174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500" i="1" dirty="0">
                <a:solidFill>
                  <a:schemeClr val="bg1">
                    <a:lumMod val="9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“A wonderful serenity has taken possession of my entire soul, like these sweet mornings of spring which I enjoy with my whole heart. I am alone, and feel the charm of existence in this spot, which was created for the bliss of souls like mine. I am so happy, my dear friend, so absorbed in the exquisite sense of mere tranquil existence”</a:t>
            </a:r>
          </a:p>
          <a:p>
            <a:pPr algn="ctr">
              <a:lnSpc>
                <a:spcPct val="120000"/>
              </a:lnSpc>
            </a:pPr>
            <a:endParaRPr lang="en-US" sz="1500" i="1" dirty="0">
              <a:solidFill>
                <a:schemeClr val="bg1">
                  <a:lumMod val="9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5362371" y="5305280"/>
            <a:ext cx="1467261" cy="532891"/>
            <a:chOff x="1516845" y="2941299"/>
            <a:chExt cx="2347616" cy="852625"/>
          </a:xfrm>
        </p:grpSpPr>
        <p:sp>
          <p:nvSpPr>
            <p:cNvPr id="20" name="TextBox 19"/>
            <p:cNvSpPr txBox="1"/>
            <p:nvPr/>
          </p:nvSpPr>
          <p:spPr>
            <a:xfrm>
              <a:off x="1516845" y="2941299"/>
              <a:ext cx="2347616" cy="5170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500" b="1" spc="188" dirty="0">
                  <a:solidFill>
                    <a:schemeClr val="bg1"/>
                  </a:solidFill>
                  <a:latin typeface="Walkway Black" panose="00000400000000000000" pitchFamily="2" charset="0"/>
                  <a:ea typeface="Liberation Sans" panose="020B0604020202020204" pitchFamily="34" charset="0"/>
                  <a:cs typeface="Segoe UI" panose="020B0502040204020203" pitchFamily="34" charset="0"/>
                </a:rPr>
                <a:t>Freddy Colin</a:t>
              </a:r>
              <a:endParaRPr lang="id-ID" sz="1500" b="1" spc="188" dirty="0">
                <a:solidFill>
                  <a:schemeClr val="bg1"/>
                </a:solidFill>
                <a:latin typeface="Walkway Black" panose="00000400000000000000" pitchFamily="2" charset="0"/>
                <a:ea typeface="Liberation Sans" panose="020B0604020202020204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133830" y="3369193"/>
              <a:ext cx="1113638" cy="4247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25" dirty="0">
                  <a:solidFill>
                    <a:schemeClr val="bg1"/>
                  </a:solidFill>
                  <a:latin typeface="Segoe UI" panose="020B0502040204020203" pitchFamily="34" charset="0"/>
                  <a:ea typeface="Liberation Sans" panose="020B0604020202020204" pitchFamily="34" charset="0"/>
                  <a:cs typeface="Segoe UI" panose="020B0502040204020203" pitchFamily="34" charset="0"/>
                </a:rPr>
                <a:t>Director</a:t>
              </a:r>
              <a:endParaRPr lang="id-ID" sz="1125" dirty="0">
                <a:solidFill>
                  <a:schemeClr val="bg1"/>
                </a:solidFill>
                <a:latin typeface="Segoe UI" panose="020B0502040204020203" pitchFamily="34" charset="0"/>
                <a:ea typeface="Liberation Sans" panose="020B0604020202020204" pitchFamily="34" charset="0"/>
                <a:cs typeface="Segoe UI" panose="020B0502040204020203" pitchFamily="34" charset="0"/>
              </a:endParaRPr>
            </a:p>
          </p:txBody>
        </p:sp>
      </p:grpSp>
      <p:pic>
        <p:nvPicPr>
          <p:cNvPr id="4" name="图片占位符 3"/>
          <p:cNvPicPr>
            <a:picLocks noGrp="1" noChangeAspect="1"/>
          </p:cNvPicPr>
          <p:nvPr>
            <p:ph type="pic" sz="quarter" idx="12"/>
          </p:nvPr>
        </p:nvPicPr>
        <p:blipFill>
          <a:blip r:embed="rId5"/>
          <a:srcRect/>
          <a:stretch>
            <a:fillRect/>
          </a:stretch>
        </p:blipFill>
        <p:spPr/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2067" y="3326035"/>
            <a:ext cx="1806676" cy="120204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9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9139174" y="2782303"/>
            <a:ext cx="3043400" cy="2255921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lumMod val="7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grpSp>
        <p:nvGrpSpPr>
          <p:cNvPr id="16" name="Group 15"/>
          <p:cNvGrpSpPr/>
          <p:nvPr/>
        </p:nvGrpSpPr>
        <p:grpSpPr>
          <a:xfrm>
            <a:off x="6090916" y="2782303"/>
            <a:ext cx="3225279" cy="2255921"/>
            <a:chOff x="4173415" y="3609474"/>
            <a:chExt cx="5897685" cy="3609474"/>
          </a:xfrm>
          <a:gradFill>
            <a:gsLst>
              <a:gs pos="0">
                <a:schemeClr val="accent3"/>
              </a:gs>
              <a:gs pos="100000">
                <a:schemeClr val="accent3">
                  <a:lumMod val="75000"/>
                </a:schemeClr>
              </a:gs>
            </a:gsLst>
            <a:lin ang="2700000" scaled="0"/>
          </a:gradFill>
        </p:grpSpPr>
        <p:sp>
          <p:nvSpPr>
            <p:cNvPr id="17" name="Rectangle 16"/>
            <p:cNvSpPr/>
            <p:nvPr/>
          </p:nvSpPr>
          <p:spPr>
            <a:xfrm>
              <a:off x="4173415" y="3609474"/>
              <a:ext cx="5565104" cy="360947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/>
            </a:p>
          </p:txBody>
        </p:sp>
        <p:sp>
          <p:nvSpPr>
            <p:cNvPr id="18" name="Isosceles Triangle 17"/>
            <p:cNvSpPr/>
            <p:nvPr/>
          </p:nvSpPr>
          <p:spPr>
            <a:xfrm rot="5400000">
              <a:off x="9607937" y="5247920"/>
              <a:ext cx="593743" cy="33258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048252" y="2782303"/>
            <a:ext cx="3225279" cy="2255921"/>
            <a:chOff x="4173415" y="3609474"/>
            <a:chExt cx="5897685" cy="3609474"/>
          </a:xfrm>
          <a:gradFill>
            <a:gsLst>
              <a:gs pos="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2700000" scaled="0"/>
          </a:gradFill>
        </p:grpSpPr>
        <p:sp>
          <p:nvSpPr>
            <p:cNvPr id="14" name="Rectangle 13"/>
            <p:cNvSpPr/>
            <p:nvPr/>
          </p:nvSpPr>
          <p:spPr>
            <a:xfrm>
              <a:off x="4173415" y="3609474"/>
              <a:ext cx="5565104" cy="360947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/>
            </a:p>
          </p:txBody>
        </p:sp>
        <p:sp>
          <p:nvSpPr>
            <p:cNvPr id="15" name="Isosceles Triangle 14"/>
            <p:cNvSpPr/>
            <p:nvPr/>
          </p:nvSpPr>
          <p:spPr>
            <a:xfrm rot="5400000">
              <a:off x="9607937" y="5247920"/>
              <a:ext cx="593743" cy="33258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9426" y="2782303"/>
            <a:ext cx="3225279" cy="2255921"/>
            <a:chOff x="4173415" y="3609474"/>
            <a:chExt cx="5897685" cy="3609474"/>
          </a:xfr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</p:grpSpPr>
        <p:sp>
          <p:nvSpPr>
            <p:cNvPr id="8" name="Rectangle 7"/>
            <p:cNvSpPr/>
            <p:nvPr/>
          </p:nvSpPr>
          <p:spPr>
            <a:xfrm>
              <a:off x="4173415" y="3609474"/>
              <a:ext cx="5565104" cy="360947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/>
            </a:p>
          </p:txBody>
        </p:sp>
        <p:sp>
          <p:nvSpPr>
            <p:cNvPr id="9" name="Isosceles Triangle 8"/>
            <p:cNvSpPr/>
            <p:nvPr/>
          </p:nvSpPr>
          <p:spPr>
            <a:xfrm rot="5400000">
              <a:off x="9607937" y="5247920"/>
              <a:ext cx="593743" cy="33258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0245832" y="4562397"/>
            <a:ext cx="951653" cy="951653"/>
            <a:chOff x="16378250" y="7299836"/>
            <a:chExt cx="1522644" cy="1522644"/>
          </a:xfrm>
        </p:grpSpPr>
        <p:sp>
          <p:nvSpPr>
            <p:cNvPr id="23" name="Oval 22"/>
            <p:cNvSpPr/>
            <p:nvPr/>
          </p:nvSpPr>
          <p:spPr>
            <a:xfrm>
              <a:off x="16378250" y="7299836"/>
              <a:ext cx="1522644" cy="15226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270000" dist="635000" dir="16200000" sx="75000" sy="75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/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16917046" y="7736780"/>
              <a:ext cx="445052" cy="648756"/>
              <a:chOff x="3582988" y="3510757"/>
              <a:chExt cx="319088" cy="465138"/>
            </a:xfrm>
            <a:solidFill>
              <a:schemeClr val="accent4"/>
            </a:solidFill>
          </p:grpSpPr>
          <p:sp>
            <p:nvSpPr>
              <p:cNvPr id="25" name="AutoShape 113"/>
              <p:cNvSpPr/>
              <p:nvPr/>
            </p:nvSpPr>
            <p:spPr bwMode="auto">
              <a:xfrm>
                <a:off x="3582988" y="3510757"/>
                <a:ext cx="319088" cy="46513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5386" y="14175"/>
                    </a:moveTo>
                    <a:lnTo>
                      <a:pt x="6223" y="14175"/>
                    </a:lnTo>
                    <a:cubicBezTo>
                      <a:pt x="5734" y="13446"/>
                      <a:pt x="5147" y="12716"/>
                      <a:pt x="4568" y="12003"/>
                    </a:cubicBezTo>
                    <a:cubicBezTo>
                      <a:pt x="3287" y="10427"/>
                      <a:pt x="1963" y="8797"/>
                      <a:pt x="1963" y="7425"/>
                    </a:cubicBezTo>
                    <a:cubicBezTo>
                      <a:pt x="1963" y="4075"/>
                      <a:pt x="5927" y="1350"/>
                      <a:pt x="10800" y="1350"/>
                    </a:cubicBezTo>
                    <a:cubicBezTo>
                      <a:pt x="15672" y="1350"/>
                      <a:pt x="19636" y="4075"/>
                      <a:pt x="19636" y="7425"/>
                    </a:cubicBezTo>
                    <a:cubicBezTo>
                      <a:pt x="19636" y="8787"/>
                      <a:pt x="18312" y="10425"/>
                      <a:pt x="17029" y="12011"/>
                    </a:cubicBezTo>
                    <a:cubicBezTo>
                      <a:pt x="16455" y="12723"/>
                      <a:pt x="15873" y="13449"/>
                      <a:pt x="15386" y="14175"/>
                    </a:cubicBezTo>
                    <a:moveTo>
                      <a:pt x="10800" y="20249"/>
                    </a:moveTo>
                    <a:cubicBezTo>
                      <a:pt x="9805" y="20249"/>
                      <a:pt x="9347" y="20171"/>
                      <a:pt x="8839" y="19406"/>
                    </a:cubicBezTo>
                    <a:lnTo>
                      <a:pt x="13000" y="19048"/>
                    </a:lnTo>
                    <a:cubicBezTo>
                      <a:pt x="12398" y="20164"/>
                      <a:pt x="11959" y="20249"/>
                      <a:pt x="10800" y="20249"/>
                    </a:cubicBezTo>
                    <a:moveTo>
                      <a:pt x="7595" y="16813"/>
                    </a:moveTo>
                    <a:cubicBezTo>
                      <a:pt x="7417" y="16407"/>
                      <a:pt x="7215" y="15978"/>
                      <a:pt x="6991" y="15525"/>
                    </a:cubicBezTo>
                    <a:lnTo>
                      <a:pt x="14616" y="15525"/>
                    </a:lnTo>
                    <a:cubicBezTo>
                      <a:pt x="14496" y="15767"/>
                      <a:pt x="14375" y="16010"/>
                      <a:pt x="14270" y="16239"/>
                    </a:cubicBezTo>
                    <a:cubicBezTo>
                      <a:pt x="14270" y="16239"/>
                      <a:pt x="7595" y="16813"/>
                      <a:pt x="7595" y="16813"/>
                    </a:cubicBezTo>
                    <a:close/>
                    <a:moveTo>
                      <a:pt x="13345" y="18343"/>
                    </a:moveTo>
                    <a:lnTo>
                      <a:pt x="8476" y="18762"/>
                    </a:lnTo>
                    <a:cubicBezTo>
                      <a:pt x="8303" y="18416"/>
                      <a:pt x="8116" y="18011"/>
                      <a:pt x="7890" y="17483"/>
                    </a:cubicBezTo>
                    <a:cubicBezTo>
                      <a:pt x="7887" y="17477"/>
                      <a:pt x="7883" y="17469"/>
                      <a:pt x="7881" y="17462"/>
                    </a:cubicBezTo>
                    <a:lnTo>
                      <a:pt x="13957" y="16941"/>
                    </a:lnTo>
                    <a:cubicBezTo>
                      <a:pt x="13871" y="17140"/>
                      <a:pt x="13778" y="17350"/>
                      <a:pt x="13698" y="17537"/>
                    </a:cubicBezTo>
                    <a:cubicBezTo>
                      <a:pt x="13569" y="17841"/>
                      <a:pt x="13453" y="18104"/>
                      <a:pt x="13345" y="18343"/>
                    </a:cubicBezTo>
                    <a:moveTo>
                      <a:pt x="10800" y="0"/>
                    </a:moveTo>
                    <a:cubicBezTo>
                      <a:pt x="4835" y="0"/>
                      <a:pt x="0" y="3324"/>
                      <a:pt x="0" y="7425"/>
                    </a:cubicBezTo>
                    <a:cubicBezTo>
                      <a:pt x="0" y="10146"/>
                      <a:pt x="3621" y="13029"/>
                      <a:pt x="4939" y="15562"/>
                    </a:cubicBezTo>
                    <a:cubicBezTo>
                      <a:pt x="6906" y="19339"/>
                      <a:pt x="6688" y="21599"/>
                      <a:pt x="10800" y="21599"/>
                    </a:cubicBezTo>
                    <a:cubicBezTo>
                      <a:pt x="14972" y="21599"/>
                      <a:pt x="14692" y="19349"/>
                      <a:pt x="16660" y="15577"/>
                    </a:cubicBezTo>
                    <a:cubicBezTo>
                      <a:pt x="17983" y="13039"/>
                      <a:pt x="21600" y="10124"/>
                      <a:pt x="21600" y="7425"/>
                    </a:cubicBezTo>
                    <a:cubicBezTo>
                      <a:pt x="21600" y="3324"/>
                      <a:pt x="16764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21" tIns="19021" rIns="19021" bIns="19021" anchor="ctr"/>
              <a:lstStyle/>
              <a:p>
                <a:pPr algn="ctr" defTabSz="227965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6" name="AutoShape 114"/>
              <p:cNvSpPr/>
              <p:nvPr/>
            </p:nvSpPr>
            <p:spPr bwMode="auto">
              <a:xfrm>
                <a:off x="3655219" y="3583782"/>
                <a:ext cx="94456" cy="94456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938" y="0"/>
                    </a:moveTo>
                    <a:cubicBezTo>
                      <a:pt x="8943" y="0"/>
                      <a:pt x="0" y="8942"/>
                      <a:pt x="0" y="19938"/>
                    </a:cubicBezTo>
                    <a:cubicBezTo>
                      <a:pt x="0" y="20855"/>
                      <a:pt x="743" y="21600"/>
                      <a:pt x="1661" y="21600"/>
                    </a:cubicBezTo>
                    <a:cubicBezTo>
                      <a:pt x="2579" y="21600"/>
                      <a:pt x="3323" y="20855"/>
                      <a:pt x="3323" y="19938"/>
                    </a:cubicBezTo>
                    <a:cubicBezTo>
                      <a:pt x="3323" y="10777"/>
                      <a:pt x="10777" y="3323"/>
                      <a:pt x="19938" y="3323"/>
                    </a:cubicBezTo>
                    <a:cubicBezTo>
                      <a:pt x="20856" y="3323"/>
                      <a:pt x="21600" y="2578"/>
                      <a:pt x="21600" y="1661"/>
                    </a:cubicBezTo>
                    <a:cubicBezTo>
                      <a:pt x="21600" y="744"/>
                      <a:pt x="20856" y="0"/>
                      <a:pt x="19938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21" tIns="19021" rIns="19021" bIns="19021" anchor="ctr"/>
              <a:lstStyle/>
              <a:p>
                <a:pPr algn="ctr" defTabSz="227965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</p:grpSp>
      </p:grpSp>
      <p:grpSp>
        <p:nvGrpSpPr>
          <p:cNvPr id="10" name="Group 9"/>
          <p:cNvGrpSpPr/>
          <p:nvPr/>
        </p:nvGrpSpPr>
        <p:grpSpPr>
          <a:xfrm>
            <a:off x="7137525" y="2322351"/>
            <a:ext cx="951653" cy="951653"/>
            <a:chOff x="11404959" y="3715762"/>
            <a:chExt cx="1522644" cy="1522644"/>
          </a:xfrm>
        </p:grpSpPr>
        <p:sp>
          <p:nvSpPr>
            <p:cNvPr id="22" name="Oval 21"/>
            <p:cNvSpPr/>
            <p:nvPr/>
          </p:nvSpPr>
          <p:spPr>
            <a:xfrm>
              <a:off x="11404959" y="3715762"/>
              <a:ext cx="1522644" cy="15226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270000" dist="635000" dir="5400000" sx="75000" sy="75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/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11923275" y="4152707"/>
              <a:ext cx="486012" cy="648754"/>
              <a:chOff x="2639219" y="3510757"/>
              <a:chExt cx="348456" cy="465138"/>
            </a:xfrm>
            <a:solidFill>
              <a:schemeClr val="accent3"/>
            </a:solidFill>
          </p:grpSpPr>
          <p:sp>
            <p:nvSpPr>
              <p:cNvPr id="28" name="AutoShape 115"/>
              <p:cNvSpPr/>
              <p:nvPr/>
            </p:nvSpPr>
            <p:spPr bwMode="auto">
              <a:xfrm>
                <a:off x="2639219" y="3510757"/>
                <a:ext cx="348456" cy="46513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800" y="12825"/>
                    </a:moveTo>
                    <a:lnTo>
                      <a:pt x="19800" y="13500"/>
                    </a:lnTo>
                    <a:lnTo>
                      <a:pt x="19800" y="14850"/>
                    </a:lnTo>
                    <a:lnTo>
                      <a:pt x="19800" y="15525"/>
                    </a:lnTo>
                    <a:cubicBezTo>
                      <a:pt x="19800" y="18129"/>
                      <a:pt x="16972" y="20249"/>
                      <a:pt x="13499" y="20249"/>
                    </a:cubicBezTo>
                    <a:lnTo>
                      <a:pt x="8099" y="20249"/>
                    </a:lnTo>
                    <a:cubicBezTo>
                      <a:pt x="4627" y="20249"/>
                      <a:pt x="1800" y="18129"/>
                      <a:pt x="1800" y="15525"/>
                    </a:cubicBezTo>
                    <a:lnTo>
                      <a:pt x="1800" y="14850"/>
                    </a:lnTo>
                    <a:lnTo>
                      <a:pt x="1800" y="13500"/>
                    </a:lnTo>
                    <a:lnTo>
                      <a:pt x="1800" y="12825"/>
                    </a:lnTo>
                    <a:lnTo>
                      <a:pt x="1800" y="10800"/>
                    </a:lnTo>
                    <a:cubicBezTo>
                      <a:pt x="1800" y="10427"/>
                      <a:pt x="2203" y="10124"/>
                      <a:pt x="2699" y="10124"/>
                    </a:cubicBezTo>
                    <a:lnTo>
                      <a:pt x="4499" y="10124"/>
                    </a:lnTo>
                    <a:lnTo>
                      <a:pt x="17100" y="10124"/>
                    </a:lnTo>
                    <a:lnTo>
                      <a:pt x="18899" y="10124"/>
                    </a:lnTo>
                    <a:cubicBezTo>
                      <a:pt x="19396" y="10124"/>
                      <a:pt x="19800" y="10427"/>
                      <a:pt x="19800" y="10800"/>
                    </a:cubicBezTo>
                    <a:cubicBezTo>
                      <a:pt x="19800" y="10800"/>
                      <a:pt x="19800" y="12825"/>
                      <a:pt x="19800" y="12825"/>
                    </a:cubicBezTo>
                    <a:close/>
                    <a:moveTo>
                      <a:pt x="14400" y="6075"/>
                    </a:moveTo>
                    <a:lnTo>
                      <a:pt x="14400" y="6076"/>
                    </a:lnTo>
                    <a:lnTo>
                      <a:pt x="14400" y="8774"/>
                    </a:lnTo>
                    <a:lnTo>
                      <a:pt x="7200" y="8774"/>
                    </a:lnTo>
                    <a:lnTo>
                      <a:pt x="7200" y="6076"/>
                    </a:lnTo>
                    <a:lnTo>
                      <a:pt x="7200" y="6075"/>
                    </a:lnTo>
                    <a:cubicBezTo>
                      <a:pt x="7200" y="4583"/>
                      <a:pt x="8811" y="3375"/>
                      <a:pt x="10800" y="3375"/>
                    </a:cubicBezTo>
                    <a:cubicBezTo>
                      <a:pt x="12788" y="3375"/>
                      <a:pt x="14400" y="4583"/>
                      <a:pt x="14400" y="6075"/>
                    </a:cubicBezTo>
                    <a:moveTo>
                      <a:pt x="4499" y="6075"/>
                    </a:moveTo>
                    <a:cubicBezTo>
                      <a:pt x="4499" y="3465"/>
                      <a:pt x="7320" y="1350"/>
                      <a:pt x="10800" y="1350"/>
                    </a:cubicBezTo>
                    <a:cubicBezTo>
                      <a:pt x="14279" y="1350"/>
                      <a:pt x="17100" y="3465"/>
                      <a:pt x="17100" y="6075"/>
                    </a:cubicBezTo>
                    <a:lnTo>
                      <a:pt x="17100" y="8774"/>
                    </a:lnTo>
                    <a:lnTo>
                      <a:pt x="15299" y="8774"/>
                    </a:lnTo>
                    <a:lnTo>
                      <a:pt x="15299" y="6076"/>
                    </a:lnTo>
                    <a:cubicBezTo>
                      <a:pt x="15299" y="4212"/>
                      <a:pt x="13285" y="2701"/>
                      <a:pt x="10800" y="2701"/>
                    </a:cubicBezTo>
                    <a:cubicBezTo>
                      <a:pt x="8314" y="2701"/>
                      <a:pt x="6299" y="4212"/>
                      <a:pt x="6299" y="6076"/>
                    </a:cubicBezTo>
                    <a:lnTo>
                      <a:pt x="6299" y="8774"/>
                    </a:lnTo>
                    <a:lnTo>
                      <a:pt x="4499" y="8774"/>
                    </a:lnTo>
                    <a:cubicBezTo>
                      <a:pt x="4499" y="8774"/>
                      <a:pt x="4499" y="6075"/>
                      <a:pt x="4499" y="6075"/>
                    </a:cubicBezTo>
                    <a:close/>
                    <a:moveTo>
                      <a:pt x="18899" y="8774"/>
                    </a:moveTo>
                    <a:lnTo>
                      <a:pt x="18899" y="6075"/>
                    </a:lnTo>
                    <a:cubicBezTo>
                      <a:pt x="18899" y="2719"/>
                      <a:pt x="15274" y="0"/>
                      <a:pt x="10800" y="0"/>
                    </a:cubicBezTo>
                    <a:cubicBezTo>
                      <a:pt x="6325" y="0"/>
                      <a:pt x="2699" y="2719"/>
                      <a:pt x="2699" y="6075"/>
                    </a:cubicBezTo>
                    <a:lnTo>
                      <a:pt x="2699" y="8774"/>
                    </a:lnTo>
                    <a:cubicBezTo>
                      <a:pt x="1208" y="8774"/>
                      <a:pt x="0" y="9681"/>
                      <a:pt x="0" y="10800"/>
                    </a:cubicBezTo>
                    <a:lnTo>
                      <a:pt x="0" y="12825"/>
                    </a:lnTo>
                    <a:lnTo>
                      <a:pt x="0" y="13500"/>
                    </a:lnTo>
                    <a:lnTo>
                      <a:pt x="0" y="14850"/>
                    </a:lnTo>
                    <a:lnTo>
                      <a:pt x="0" y="15525"/>
                    </a:lnTo>
                    <a:cubicBezTo>
                      <a:pt x="0" y="18880"/>
                      <a:pt x="3625" y="21599"/>
                      <a:pt x="8099" y="21599"/>
                    </a:cubicBezTo>
                    <a:lnTo>
                      <a:pt x="13499" y="21599"/>
                    </a:lnTo>
                    <a:cubicBezTo>
                      <a:pt x="17974" y="21599"/>
                      <a:pt x="21600" y="18880"/>
                      <a:pt x="21600" y="15525"/>
                    </a:cubicBezTo>
                    <a:lnTo>
                      <a:pt x="21600" y="14850"/>
                    </a:lnTo>
                    <a:lnTo>
                      <a:pt x="21600" y="13500"/>
                    </a:lnTo>
                    <a:lnTo>
                      <a:pt x="21600" y="12825"/>
                    </a:lnTo>
                    <a:lnTo>
                      <a:pt x="21600" y="10800"/>
                    </a:lnTo>
                    <a:cubicBezTo>
                      <a:pt x="21600" y="9681"/>
                      <a:pt x="20391" y="8774"/>
                      <a:pt x="18899" y="8774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21" tIns="19021" rIns="19021" bIns="19021" anchor="ctr"/>
              <a:lstStyle/>
              <a:p>
                <a:pPr algn="ctr" defTabSz="227965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9" name="AutoShape 116"/>
              <p:cNvSpPr/>
              <p:nvPr/>
            </p:nvSpPr>
            <p:spPr bwMode="auto">
              <a:xfrm>
                <a:off x="2784475" y="3786982"/>
                <a:ext cx="57944" cy="87313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0"/>
                    </a:moveTo>
                    <a:cubicBezTo>
                      <a:pt x="4838" y="0"/>
                      <a:pt x="0" y="3226"/>
                      <a:pt x="0" y="7201"/>
                    </a:cubicBezTo>
                    <a:cubicBezTo>
                      <a:pt x="0" y="9390"/>
                      <a:pt x="1798" y="13537"/>
                      <a:pt x="3601" y="16821"/>
                    </a:cubicBezTo>
                    <a:cubicBezTo>
                      <a:pt x="5070" y="19493"/>
                      <a:pt x="6916" y="21600"/>
                      <a:pt x="10800" y="21600"/>
                    </a:cubicBezTo>
                    <a:cubicBezTo>
                      <a:pt x="15016" y="21600"/>
                      <a:pt x="16529" y="19514"/>
                      <a:pt x="18003" y="16858"/>
                    </a:cubicBezTo>
                    <a:cubicBezTo>
                      <a:pt x="19828" y="13567"/>
                      <a:pt x="21600" y="9397"/>
                      <a:pt x="21600" y="7201"/>
                    </a:cubicBezTo>
                    <a:cubicBezTo>
                      <a:pt x="21600" y="3226"/>
                      <a:pt x="16761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21" tIns="19021" rIns="19021" bIns="19021" anchor="ctr"/>
              <a:lstStyle/>
              <a:p>
                <a:pPr algn="ctr" defTabSz="227965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</p:grpSp>
      </p:grpSp>
      <p:grpSp>
        <p:nvGrpSpPr>
          <p:cNvPr id="3" name="Group 2"/>
          <p:cNvGrpSpPr/>
          <p:nvPr/>
        </p:nvGrpSpPr>
        <p:grpSpPr>
          <a:xfrm>
            <a:off x="4094125" y="4562397"/>
            <a:ext cx="951653" cy="951653"/>
            <a:chOff x="6535519" y="7299836"/>
            <a:chExt cx="1522644" cy="1522644"/>
          </a:xfrm>
        </p:grpSpPr>
        <p:sp>
          <p:nvSpPr>
            <p:cNvPr id="21" name="Oval 20"/>
            <p:cNvSpPr/>
            <p:nvPr/>
          </p:nvSpPr>
          <p:spPr>
            <a:xfrm>
              <a:off x="6535519" y="7299836"/>
              <a:ext cx="1522644" cy="15226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270000" dist="635000" dir="16200000" sx="75000" sy="75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/>
            </a:p>
          </p:txBody>
        </p:sp>
        <p:sp>
          <p:nvSpPr>
            <p:cNvPr id="30" name="AutoShape 117"/>
            <p:cNvSpPr/>
            <p:nvPr/>
          </p:nvSpPr>
          <p:spPr bwMode="auto">
            <a:xfrm>
              <a:off x="6973017" y="7818152"/>
              <a:ext cx="647648" cy="486012"/>
            </a:xfrm>
            <a:custGeom>
              <a:avLst/>
              <a:gdLst>
                <a:gd name="T0" fmla="+- 0 10799 1"/>
                <a:gd name="T1" fmla="*/ T0 w 21596"/>
                <a:gd name="T2" fmla="*/ 10800 h 21600"/>
                <a:gd name="T3" fmla="+- 0 10799 1"/>
                <a:gd name="T4" fmla="*/ T3 w 21596"/>
                <a:gd name="T5" fmla="*/ 10800 h 21600"/>
                <a:gd name="T6" fmla="+- 0 10799 1"/>
                <a:gd name="T7" fmla="*/ T6 w 21596"/>
                <a:gd name="T8" fmla="*/ 10800 h 21600"/>
                <a:gd name="T9" fmla="+- 0 10799 1"/>
                <a:gd name="T10" fmla="*/ T9 w 21596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96" h="21600">
                  <a:moveTo>
                    <a:pt x="4511" y="2151"/>
                  </a:moveTo>
                  <a:lnTo>
                    <a:pt x="6064" y="3877"/>
                  </a:lnTo>
                  <a:lnTo>
                    <a:pt x="4246" y="6302"/>
                  </a:lnTo>
                  <a:lnTo>
                    <a:pt x="1353" y="6302"/>
                  </a:lnTo>
                  <a:cubicBezTo>
                    <a:pt x="1353" y="6302"/>
                    <a:pt x="4511" y="2151"/>
                    <a:pt x="4511" y="2151"/>
                  </a:cubicBezTo>
                  <a:close/>
                  <a:moveTo>
                    <a:pt x="17348" y="6302"/>
                  </a:moveTo>
                  <a:lnTo>
                    <a:pt x="15531" y="3877"/>
                  </a:lnTo>
                  <a:lnTo>
                    <a:pt x="17082" y="2153"/>
                  </a:lnTo>
                  <a:lnTo>
                    <a:pt x="20191" y="6302"/>
                  </a:lnTo>
                  <a:cubicBezTo>
                    <a:pt x="20191" y="6302"/>
                    <a:pt x="17348" y="6302"/>
                    <a:pt x="17348" y="6302"/>
                  </a:cubicBezTo>
                  <a:close/>
                  <a:moveTo>
                    <a:pt x="17264" y="7202"/>
                  </a:moveTo>
                  <a:lnTo>
                    <a:pt x="19663" y="7202"/>
                  </a:lnTo>
                  <a:lnTo>
                    <a:pt x="13021" y="16638"/>
                  </a:lnTo>
                  <a:cubicBezTo>
                    <a:pt x="13021" y="16638"/>
                    <a:pt x="17264" y="7202"/>
                    <a:pt x="17264" y="7202"/>
                  </a:cubicBezTo>
                  <a:close/>
                  <a:moveTo>
                    <a:pt x="8574" y="16637"/>
                  </a:moveTo>
                  <a:lnTo>
                    <a:pt x="1933" y="7202"/>
                  </a:lnTo>
                  <a:lnTo>
                    <a:pt x="4330" y="7202"/>
                  </a:lnTo>
                  <a:cubicBezTo>
                    <a:pt x="4330" y="7202"/>
                    <a:pt x="8574" y="16637"/>
                    <a:pt x="8574" y="16637"/>
                  </a:cubicBezTo>
                  <a:close/>
                  <a:moveTo>
                    <a:pt x="8429" y="7202"/>
                  </a:moveTo>
                  <a:lnTo>
                    <a:pt x="10084" y="18249"/>
                  </a:lnTo>
                  <a:lnTo>
                    <a:pt x="5117" y="7202"/>
                  </a:lnTo>
                  <a:cubicBezTo>
                    <a:pt x="5117" y="7202"/>
                    <a:pt x="8429" y="7202"/>
                    <a:pt x="8429" y="7202"/>
                  </a:cubicBezTo>
                  <a:close/>
                  <a:moveTo>
                    <a:pt x="6584" y="4456"/>
                  </a:moveTo>
                  <a:lnTo>
                    <a:pt x="8246" y="6302"/>
                  </a:lnTo>
                  <a:lnTo>
                    <a:pt x="5200" y="6302"/>
                  </a:lnTo>
                  <a:cubicBezTo>
                    <a:pt x="5200" y="6302"/>
                    <a:pt x="6584" y="4456"/>
                    <a:pt x="6584" y="4456"/>
                  </a:cubicBezTo>
                  <a:close/>
                  <a:moveTo>
                    <a:pt x="6543" y="3238"/>
                  </a:moveTo>
                  <a:lnTo>
                    <a:pt x="5250" y="1800"/>
                  </a:lnTo>
                  <a:lnTo>
                    <a:pt x="7621" y="1800"/>
                  </a:lnTo>
                  <a:cubicBezTo>
                    <a:pt x="7621" y="1800"/>
                    <a:pt x="6543" y="3238"/>
                    <a:pt x="6543" y="3238"/>
                  </a:cubicBezTo>
                  <a:close/>
                  <a:moveTo>
                    <a:pt x="10797" y="3466"/>
                  </a:moveTo>
                  <a:lnTo>
                    <a:pt x="9299" y="1800"/>
                  </a:lnTo>
                  <a:lnTo>
                    <a:pt x="12296" y="1800"/>
                  </a:lnTo>
                  <a:cubicBezTo>
                    <a:pt x="12296" y="1800"/>
                    <a:pt x="10797" y="3466"/>
                    <a:pt x="10797" y="3466"/>
                  </a:cubicBezTo>
                  <a:close/>
                  <a:moveTo>
                    <a:pt x="13974" y="1800"/>
                  </a:moveTo>
                  <a:lnTo>
                    <a:pt x="16345" y="1800"/>
                  </a:lnTo>
                  <a:lnTo>
                    <a:pt x="15052" y="3238"/>
                  </a:lnTo>
                  <a:cubicBezTo>
                    <a:pt x="15052" y="3238"/>
                    <a:pt x="13974" y="1800"/>
                    <a:pt x="13974" y="1800"/>
                  </a:cubicBezTo>
                  <a:close/>
                  <a:moveTo>
                    <a:pt x="13349" y="6302"/>
                  </a:moveTo>
                  <a:lnTo>
                    <a:pt x="15011" y="4456"/>
                  </a:lnTo>
                  <a:lnTo>
                    <a:pt x="16394" y="6302"/>
                  </a:lnTo>
                  <a:cubicBezTo>
                    <a:pt x="16394" y="6302"/>
                    <a:pt x="13349" y="6302"/>
                    <a:pt x="13349" y="6302"/>
                  </a:cubicBezTo>
                  <a:close/>
                  <a:moveTo>
                    <a:pt x="13166" y="7202"/>
                  </a:moveTo>
                  <a:lnTo>
                    <a:pt x="16478" y="7202"/>
                  </a:lnTo>
                  <a:lnTo>
                    <a:pt x="11511" y="18249"/>
                  </a:lnTo>
                  <a:cubicBezTo>
                    <a:pt x="11511" y="18249"/>
                    <a:pt x="13166" y="7202"/>
                    <a:pt x="13166" y="7202"/>
                  </a:cubicBezTo>
                  <a:close/>
                  <a:moveTo>
                    <a:pt x="12478" y="7202"/>
                  </a:moveTo>
                  <a:lnTo>
                    <a:pt x="10797" y="18414"/>
                  </a:lnTo>
                  <a:lnTo>
                    <a:pt x="9117" y="7202"/>
                  </a:lnTo>
                  <a:cubicBezTo>
                    <a:pt x="9117" y="7202"/>
                    <a:pt x="12478" y="7202"/>
                    <a:pt x="12478" y="7202"/>
                  </a:cubicBezTo>
                  <a:close/>
                  <a:moveTo>
                    <a:pt x="8773" y="5716"/>
                  </a:moveTo>
                  <a:lnTo>
                    <a:pt x="7064" y="3817"/>
                  </a:lnTo>
                  <a:lnTo>
                    <a:pt x="8426" y="2000"/>
                  </a:lnTo>
                  <a:lnTo>
                    <a:pt x="10270" y="4051"/>
                  </a:lnTo>
                  <a:cubicBezTo>
                    <a:pt x="10270" y="4051"/>
                    <a:pt x="8773" y="5716"/>
                    <a:pt x="8773" y="5716"/>
                  </a:cubicBezTo>
                  <a:close/>
                  <a:moveTo>
                    <a:pt x="11325" y="4051"/>
                  </a:moveTo>
                  <a:lnTo>
                    <a:pt x="13169" y="2000"/>
                  </a:lnTo>
                  <a:lnTo>
                    <a:pt x="14531" y="3817"/>
                  </a:lnTo>
                  <a:lnTo>
                    <a:pt x="12822" y="5716"/>
                  </a:lnTo>
                  <a:cubicBezTo>
                    <a:pt x="12822" y="5716"/>
                    <a:pt x="11325" y="4051"/>
                    <a:pt x="11325" y="4051"/>
                  </a:cubicBezTo>
                  <a:close/>
                  <a:moveTo>
                    <a:pt x="12296" y="6302"/>
                  </a:moveTo>
                  <a:lnTo>
                    <a:pt x="9299" y="6302"/>
                  </a:lnTo>
                  <a:lnTo>
                    <a:pt x="10797" y="4638"/>
                  </a:lnTo>
                  <a:cubicBezTo>
                    <a:pt x="10797" y="4638"/>
                    <a:pt x="12296" y="6302"/>
                    <a:pt x="12296" y="6302"/>
                  </a:cubicBezTo>
                  <a:close/>
                  <a:moveTo>
                    <a:pt x="21200" y="5102"/>
                  </a:moveTo>
                  <a:lnTo>
                    <a:pt x="17771" y="527"/>
                  </a:lnTo>
                  <a:cubicBezTo>
                    <a:pt x="17518" y="189"/>
                    <a:pt x="17176" y="0"/>
                    <a:pt x="16817" y="0"/>
                  </a:cubicBezTo>
                  <a:lnTo>
                    <a:pt x="4779" y="0"/>
                  </a:lnTo>
                  <a:cubicBezTo>
                    <a:pt x="4420" y="0"/>
                    <a:pt x="4077" y="189"/>
                    <a:pt x="3824" y="527"/>
                  </a:cubicBezTo>
                  <a:lnTo>
                    <a:pt x="395" y="5102"/>
                  </a:lnTo>
                  <a:cubicBezTo>
                    <a:pt x="131" y="5455"/>
                    <a:pt x="-1" y="5921"/>
                    <a:pt x="-1" y="6387"/>
                  </a:cubicBezTo>
                  <a:cubicBezTo>
                    <a:pt x="1" y="6810"/>
                    <a:pt x="114" y="7233"/>
                    <a:pt x="341" y="7573"/>
                  </a:cubicBezTo>
                  <a:lnTo>
                    <a:pt x="9788" y="20995"/>
                  </a:lnTo>
                  <a:cubicBezTo>
                    <a:pt x="10045" y="21379"/>
                    <a:pt x="10412" y="21599"/>
                    <a:pt x="10797" y="21599"/>
                  </a:cubicBezTo>
                  <a:cubicBezTo>
                    <a:pt x="11183" y="21599"/>
                    <a:pt x="11550" y="21379"/>
                    <a:pt x="11807" y="20995"/>
                  </a:cubicBezTo>
                  <a:lnTo>
                    <a:pt x="21255" y="7573"/>
                  </a:lnTo>
                  <a:cubicBezTo>
                    <a:pt x="21485" y="7226"/>
                    <a:pt x="21598" y="6791"/>
                    <a:pt x="21595" y="6359"/>
                  </a:cubicBezTo>
                  <a:cubicBezTo>
                    <a:pt x="21593" y="5902"/>
                    <a:pt x="21459" y="5449"/>
                    <a:pt x="21200" y="5102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lIns="19021" tIns="19021" rIns="19021" bIns="19021" anchor="ctr"/>
            <a:lstStyle/>
            <a:p>
              <a:pPr algn="ctr" defTabSz="227965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985818" y="2322351"/>
            <a:ext cx="951653" cy="951653"/>
            <a:chOff x="1562228" y="3715762"/>
            <a:chExt cx="1522644" cy="1522644"/>
          </a:xfrm>
        </p:grpSpPr>
        <p:sp>
          <p:nvSpPr>
            <p:cNvPr id="20" name="Oval 19"/>
            <p:cNvSpPr/>
            <p:nvPr/>
          </p:nvSpPr>
          <p:spPr>
            <a:xfrm>
              <a:off x="1562228" y="3715762"/>
              <a:ext cx="1522644" cy="15226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270000" dist="635000" dir="5400000" sx="75000" sy="75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/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1999726" y="4234078"/>
              <a:ext cx="647648" cy="486012"/>
              <a:chOff x="712110" y="4037334"/>
              <a:chExt cx="464344" cy="348456"/>
            </a:xfrm>
            <a:solidFill>
              <a:schemeClr val="accent1"/>
            </a:solidFill>
          </p:grpSpPr>
          <p:sp>
            <p:nvSpPr>
              <p:cNvPr id="32" name="AutoShape 118"/>
              <p:cNvSpPr/>
              <p:nvPr/>
            </p:nvSpPr>
            <p:spPr bwMode="auto">
              <a:xfrm>
                <a:off x="712110" y="4037334"/>
                <a:ext cx="464344" cy="348456"/>
              </a:xfrm>
              <a:custGeom>
                <a:avLst/>
                <a:gdLst>
                  <a:gd name="T0" fmla="*/ 10732 w 21464"/>
                  <a:gd name="T1" fmla="*/ 10800 h 21600"/>
                  <a:gd name="T2" fmla="*/ 10732 w 21464"/>
                  <a:gd name="T3" fmla="*/ 10800 h 21600"/>
                  <a:gd name="T4" fmla="*/ 10732 w 21464"/>
                  <a:gd name="T5" fmla="*/ 10800 h 21600"/>
                  <a:gd name="T6" fmla="*/ 10732 w 21464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464" h="21600">
                    <a:moveTo>
                      <a:pt x="19918" y="11754"/>
                    </a:moveTo>
                    <a:lnTo>
                      <a:pt x="16564" y="18954"/>
                    </a:lnTo>
                    <a:cubicBezTo>
                      <a:pt x="16317" y="19484"/>
                      <a:pt x="15892" y="19800"/>
                      <a:pt x="15427" y="19800"/>
                    </a:cubicBezTo>
                    <a:lnTo>
                      <a:pt x="2683" y="19800"/>
                    </a:lnTo>
                    <a:cubicBezTo>
                      <a:pt x="1943" y="19800"/>
                      <a:pt x="1341" y="18992"/>
                      <a:pt x="1341" y="18000"/>
                    </a:cubicBezTo>
                    <a:lnTo>
                      <a:pt x="1341" y="3600"/>
                    </a:lnTo>
                    <a:cubicBezTo>
                      <a:pt x="1341" y="2608"/>
                      <a:pt x="1943" y="1800"/>
                      <a:pt x="2683" y="1800"/>
                    </a:cubicBezTo>
                    <a:lnTo>
                      <a:pt x="15427" y="1800"/>
                    </a:lnTo>
                    <a:cubicBezTo>
                      <a:pt x="15892" y="1800"/>
                      <a:pt x="16317" y="2116"/>
                      <a:pt x="16564" y="2645"/>
                    </a:cubicBezTo>
                    <a:lnTo>
                      <a:pt x="19917" y="9845"/>
                    </a:lnTo>
                    <a:cubicBezTo>
                      <a:pt x="20188" y="10425"/>
                      <a:pt x="20188" y="11174"/>
                      <a:pt x="19918" y="11754"/>
                    </a:cubicBezTo>
                    <a:moveTo>
                      <a:pt x="21055" y="8891"/>
                    </a:moveTo>
                    <a:lnTo>
                      <a:pt x="17701" y="1691"/>
                    </a:lnTo>
                    <a:cubicBezTo>
                      <a:pt x="17211" y="639"/>
                      <a:pt x="16352" y="0"/>
                      <a:pt x="15427" y="0"/>
                    </a:cubicBezTo>
                    <a:lnTo>
                      <a:pt x="2683" y="0"/>
                    </a:lnTo>
                    <a:cubicBezTo>
                      <a:pt x="1201" y="0"/>
                      <a:pt x="0" y="1611"/>
                      <a:pt x="0" y="3600"/>
                    </a:cubicBezTo>
                    <a:lnTo>
                      <a:pt x="0" y="18000"/>
                    </a:lnTo>
                    <a:cubicBezTo>
                      <a:pt x="0" y="19988"/>
                      <a:pt x="1201" y="21599"/>
                      <a:pt x="2683" y="21599"/>
                    </a:cubicBezTo>
                    <a:lnTo>
                      <a:pt x="15427" y="21599"/>
                    </a:lnTo>
                    <a:cubicBezTo>
                      <a:pt x="16352" y="21599"/>
                      <a:pt x="17211" y="20960"/>
                      <a:pt x="17701" y="19908"/>
                    </a:cubicBezTo>
                    <a:lnTo>
                      <a:pt x="21055" y="12708"/>
                    </a:lnTo>
                    <a:cubicBezTo>
                      <a:pt x="21600" y="11541"/>
                      <a:pt x="21600" y="10059"/>
                      <a:pt x="21055" y="8891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21" tIns="19021" rIns="19021" bIns="19021" anchor="ctr"/>
              <a:lstStyle/>
              <a:p>
                <a:pPr algn="ctr" defTabSz="227965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33" name="AutoShape 119"/>
              <p:cNvSpPr/>
              <p:nvPr/>
            </p:nvSpPr>
            <p:spPr bwMode="auto">
              <a:xfrm>
                <a:off x="1001829" y="4167509"/>
                <a:ext cx="87313" cy="87313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18000"/>
                    </a:moveTo>
                    <a:cubicBezTo>
                      <a:pt x="6825" y="18000"/>
                      <a:pt x="3600" y="14774"/>
                      <a:pt x="3600" y="10800"/>
                    </a:cubicBezTo>
                    <a:cubicBezTo>
                      <a:pt x="3600" y="6825"/>
                      <a:pt x="6825" y="3600"/>
                      <a:pt x="10800" y="3600"/>
                    </a:cubicBezTo>
                    <a:cubicBezTo>
                      <a:pt x="14774" y="3600"/>
                      <a:pt x="17999" y="6825"/>
                      <a:pt x="17999" y="10800"/>
                    </a:cubicBezTo>
                    <a:cubicBezTo>
                      <a:pt x="17999" y="14774"/>
                      <a:pt x="14774" y="18000"/>
                      <a:pt x="10800" y="18000"/>
                    </a:cubicBezTo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6"/>
                      <a:pt x="4833" y="21599"/>
                      <a:pt x="10800" y="21599"/>
                    </a:cubicBezTo>
                    <a:cubicBezTo>
                      <a:pt x="16766" y="21599"/>
                      <a:pt x="21600" y="16766"/>
                      <a:pt x="21600" y="10800"/>
                    </a:cubicBezTo>
                    <a:cubicBezTo>
                      <a:pt x="21600" y="4833"/>
                      <a:pt x="16766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21" tIns="19021" rIns="19021" bIns="19021" anchor="ctr"/>
              <a:lstStyle/>
              <a:p>
                <a:pPr algn="ctr" defTabSz="227965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</p:grpSp>
      </p:grpSp>
      <p:grpSp>
        <p:nvGrpSpPr>
          <p:cNvPr id="34" name="Group 33"/>
          <p:cNvGrpSpPr/>
          <p:nvPr/>
        </p:nvGrpSpPr>
        <p:grpSpPr>
          <a:xfrm>
            <a:off x="462334" y="3250223"/>
            <a:ext cx="2251178" cy="1492892"/>
            <a:chOff x="633688" y="6981417"/>
            <a:chExt cx="3601884" cy="2388626"/>
          </a:xfrm>
        </p:grpSpPr>
        <p:sp>
          <p:nvSpPr>
            <p:cNvPr id="35" name="TextBox 34"/>
            <p:cNvSpPr txBox="1"/>
            <p:nvPr/>
          </p:nvSpPr>
          <p:spPr>
            <a:xfrm>
              <a:off x="633690" y="6981417"/>
              <a:ext cx="998427" cy="88639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US" sz="3000" b="1" spc="188" dirty="0">
                  <a:solidFill>
                    <a:schemeClr val="bg1"/>
                  </a:solidFill>
                  <a:latin typeface="Walkway Black" panose="00000400000000000000" pitchFamily="2" charset="0"/>
                  <a:cs typeface="Montserrat Bold"/>
                </a:rPr>
                <a:t>01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33688" y="7861356"/>
              <a:ext cx="2676251" cy="4247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1125" spc="188" dirty="0">
                  <a:solidFill>
                    <a:schemeClr val="bg1"/>
                  </a:solidFill>
                  <a:latin typeface="Walkway Bold" panose="00000400000000000000" pitchFamily="2" charset="0"/>
                  <a:cs typeface="Segoe UI" panose="020B0502040204020203" pitchFamily="34" charset="0"/>
                </a:rPr>
                <a:t>Sample Text Here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633690" y="8363306"/>
              <a:ext cx="3601882" cy="10067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000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soul, like these sweet mornings of spring which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3455956" y="3265544"/>
            <a:ext cx="2251178" cy="1462056"/>
            <a:chOff x="633688" y="7861355"/>
            <a:chExt cx="3601884" cy="2339290"/>
          </a:xfrm>
        </p:grpSpPr>
        <p:sp>
          <p:nvSpPr>
            <p:cNvPr id="39" name="TextBox 38"/>
            <p:cNvSpPr txBox="1"/>
            <p:nvPr/>
          </p:nvSpPr>
          <p:spPr>
            <a:xfrm>
              <a:off x="633690" y="9314248"/>
              <a:ext cx="998427" cy="88639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US" sz="3000" b="1" spc="188" dirty="0">
                  <a:solidFill>
                    <a:schemeClr val="bg1"/>
                  </a:solidFill>
                  <a:latin typeface="Walkway Black" panose="00000400000000000000" pitchFamily="2" charset="0"/>
                  <a:cs typeface="Montserrat Bold"/>
                </a:rPr>
                <a:t>02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633688" y="7861355"/>
              <a:ext cx="2676251" cy="4247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1125" spc="188" dirty="0">
                  <a:solidFill>
                    <a:schemeClr val="bg1"/>
                  </a:solidFill>
                  <a:latin typeface="Walkway Bold" panose="00000400000000000000" pitchFamily="2" charset="0"/>
                  <a:cs typeface="Segoe UI" panose="020B0502040204020203" pitchFamily="34" charset="0"/>
                </a:rPr>
                <a:t>Sample Text Here</a:t>
              </a: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633690" y="8363305"/>
              <a:ext cx="3601882" cy="10067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000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soul, like these sweet mornings of spring which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6514345" y="3250223"/>
            <a:ext cx="2251178" cy="1492892"/>
            <a:chOff x="633688" y="6981417"/>
            <a:chExt cx="3601884" cy="2388626"/>
          </a:xfrm>
        </p:grpSpPr>
        <p:sp>
          <p:nvSpPr>
            <p:cNvPr id="43" name="TextBox 42"/>
            <p:cNvSpPr txBox="1"/>
            <p:nvPr/>
          </p:nvSpPr>
          <p:spPr>
            <a:xfrm>
              <a:off x="633690" y="6981417"/>
              <a:ext cx="998427" cy="88639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US" sz="3000" b="1" spc="188" dirty="0">
                  <a:solidFill>
                    <a:schemeClr val="bg1"/>
                  </a:solidFill>
                  <a:latin typeface="Walkway Black" panose="00000400000000000000" pitchFamily="2" charset="0"/>
                  <a:cs typeface="Montserrat Bold"/>
                </a:rPr>
                <a:t>03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633688" y="7861356"/>
              <a:ext cx="2676251" cy="4247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1125" spc="188" dirty="0">
                  <a:solidFill>
                    <a:schemeClr val="bg1"/>
                  </a:solidFill>
                  <a:latin typeface="Walkway Bold" panose="00000400000000000000" pitchFamily="2" charset="0"/>
                  <a:cs typeface="Segoe UI" panose="020B0502040204020203" pitchFamily="34" charset="0"/>
                </a:rPr>
                <a:t>Sample Text Here</a:t>
              </a: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633690" y="8363306"/>
              <a:ext cx="3601882" cy="10067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000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soul, like these sweet mornings of spring which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9507967" y="3265544"/>
            <a:ext cx="2251178" cy="1462056"/>
            <a:chOff x="633688" y="7861355"/>
            <a:chExt cx="3601884" cy="2339290"/>
          </a:xfrm>
        </p:grpSpPr>
        <p:sp>
          <p:nvSpPr>
            <p:cNvPr id="47" name="TextBox 46"/>
            <p:cNvSpPr txBox="1"/>
            <p:nvPr/>
          </p:nvSpPr>
          <p:spPr>
            <a:xfrm>
              <a:off x="633690" y="9314248"/>
              <a:ext cx="998427" cy="88639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US" sz="3000" b="1" spc="188" dirty="0">
                  <a:solidFill>
                    <a:schemeClr val="bg1"/>
                  </a:solidFill>
                  <a:latin typeface="Walkway Black" panose="00000400000000000000" pitchFamily="2" charset="0"/>
                  <a:cs typeface="Montserrat Bold"/>
                </a:rPr>
                <a:t>04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633688" y="7861355"/>
              <a:ext cx="2676251" cy="4247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1125" spc="188" dirty="0">
                  <a:solidFill>
                    <a:schemeClr val="bg1"/>
                  </a:solidFill>
                  <a:latin typeface="Walkway Bold" panose="00000400000000000000" pitchFamily="2" charset="0"/>
                  <a:cs typeface="Segoe UI" panose="020B0502040204020203" pitchFamily="34" charset="0"/>
                </a:rPr>
                <a:t>Sample Text Here</a:t>
              </a: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633690" y="8363305"/>
              <a:ext cx="3601882" cy="10067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000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soul, like these sweet mornings of spring which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643278" y="539916"/>
            <a:ext cx="5271648" cy="1195870"/>
            <a:chOff x="1014164" y="3962906"/>
            <a:chExt cx="8434636" cy="1913392"/>
          </a:xfrm>
        </p:grpSpPr>
        <p:sp>
          <p:nvSpPr>
            <p:cNvPr id="51" name="Rectangle 50"/>
            <p:cNvSpPr/>
            <p:nvPr/>
          </p:nvSpPr>
          <p:spPr>
            <a:xfrm>
              <a:off x="1014164" y="3962906"/>
              <a:ext cx="8434636" cy="16250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000" spc="37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Walkway Bold" panose="00000400000000000000" pitchFamily="2" charset="0"/>
                  <a:cs typeface="Segoe UI" panose="020B0502040204020203" pitchFamily="34" charset="0"/>
                </a:rPr>
                <a:t>THE </a:t>
              </a:r>
              <a:r>
                <a:rPr lang="en-US" sz="3000" spc="375" dirty="0">
                  <a:gradFill>
                    <a:gsLst>
                      <a:gs pos="0">
                        <a:schemeClr val="accent1"/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2700000" scaled="0"/>
                  </a:gradFill>
                  <a:latin typeface="Walkway Black" panose="00000400000000000000" pitchFamily="2" charset="0"/>
                  <a:cs typeface="Segoe UI" panose="020B0502040204020203" pitchFamily="34" charset="0"/>
                </a:rPr>
                <a:t>BUSINESS INFOGRAPHIC </a:t>
              </a:r>
              <a:r>
                <a:rPr lang="en-US" sz="3000" spc="37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Walkway Bold" panose="00000400000000000000" pitchFamily="2" charset="0"/>
                  <a:cs typeface="Segoe UI" panose="020B0502040204020203" pitchFamily="34" charset="0"/>
                </a:rPr>
                <a:t>SLIDE</a:t>
              </a:r>
              <a:endParaRPr lang="en-US" sz="3000" spc="375" dirty="0"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2700000" scaled="0"/>
                </a:gradFill>
                <a:latin typeface="Walkway Bold" panose="00000400000000000000" pitchFamily="2" charset="0"/>
                <a:cs typeface="Segoe UI" panose="020B0502040204020203" pitchFamily="34" charset="0"/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1130369" y="5792258"/>
              <a:ext cx="450781" cy="84040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0">
        <p14:pan/>
      </p:transition>
    </mc:Choice>
    <mc:Fallback xmlns="">
      <p:transition spd="slow" advClick="0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9" presetClass="entr" presetSubtype="0" decel="10000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2" fill="hold" nodeType="withEffect" p14:presetBounceEnd="50000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2" fill="hold" nodeType="withEffect" p14:presetBounceEnd="50000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9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0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49" presetClass="entr" presetSubtype="0" decel="10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2" fill="hold" nodeType="withEffect" p14:presetBounceEnd="50000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2" fill="hold" nodeType="withEffect" p14:presetBounceEnd="50000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4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49" presetClass="entr" presetSubtype="0" decel="100000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2" fill="hold" grpId="0" nodeType="withEffect" p14:presetBounceEnd="50000">
                                      <p:stCondLst>
                                        <p:cond delay="425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2" fill="hold" nodeType="withEffect" p14:presetBounceEnd="50000">
                                      <p:stCondLst>
                                        <p:cond delay="425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7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8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49" presetClass="entr" presetSubtype="0" decel="10000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9" presetClass="entr" presetSubtype="0" decel="10000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2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2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49" presetClass="entr" presetSubtype="0" decel="10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2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2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49" presetClass="entr" presetSubtype="0" decel="100000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2" fill="hold" grpId="0" nodeType="withEffect">
                                      <p:stCondLst>
                                        <p:cond delay="425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2" fill="hold" nodeType="withEffect">
                                      <p:stCondLst>
                                        <p:cond delay="425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49" presetClass="entr" presetSubtype="0" decel="10000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www.2ppt.com">
  <a:themeElements>
    <a:clrScheme name="自定义 8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36E65"/>
      </a:accent1>
      <a:accent2>
        <a:srgbClr val="009697"/>
      </a:accent2>
      <a:accent3>
        <a:srgbClr val="BBC0C3"/>
      </a:accent3>
      <a:accent4>
        <a:srgbClr val="6B7278"/>
      </a:accent4>
      <a:accent5>
        <a:srgbClr val="333A42"/>
      </a:accent5>
      <a:accent6>
        <a:srgbClr val="00969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2568</Words>
  <Application>Microsoft Office PowerPoint</Application>
  <PresentationFormat>宽屏</PresentationFormat>
  <Paragraphs>281</Paragraphs>
  <Slides>26</Slides>
  <Notes>26</Notes>
  <HiddenSlides>0</HiddenSlides>
  <MMClips>1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42" baseType="lpstr">
      <vt:lpstr>Advent Pro</vt:lpstr>
      <vt:lpstr>Atlantis the lost City</vt:lpstr>
      <vt:lpstr>Gill Sans</vt:lpstr>
      <vt:lpstr>Lato Heavy</vt:lpstr>
      <vt:lpstr>Liberation Sans</vt:lpstr>
      <vt:lpstr>Montserrat Bold</vt:lpstr>
      <vt:lpstr>Walkway Black</vt:lpstr>
      <vt:lpstr>Walkway Bold</vt:lpstr>
      <vt:lpstr>等线</vt:lpstr>
      <vt:lpstr>等线 Light</vt:lpstr>
      <vt:lpstr>Arial</vt:lpstr>
      <vt:lpstr>Calibri</vt:lpstr>
      <vt:lpstr>Roboto Condensed</vt:lpstr>
      <vt:lpstr>Segoe UI</vt:lpstr>
      <vt:lpstr>Segoe UI Light</vt:lpstr>
      <vt:lpstr>www.2ppt.com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www.ppt818.com</dc:title>
  <dc:subject>www.ppt818.com</dc:subject>
  <dc:creator>www.ppt818.com</dc:creator>
  <dc:description>www.ppt818.com-提供资源下载</dc:description>
  <cp:lastModifiedBy>Windows 用户</cp:lastModifiedBy>
  <cp:revision>2</cp:revision>
  <dcterms:created xsi:type="dcterms:W3CDTF">2021-07-09T01:04:09Z</dcterms:created>
  <dcterms:modified xsi:type="dcterms:W3CDTF">2023-01-10T05:14:50Z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2052-11.1.0.10495</vt:lpwstr>
  </property>
  <property fmtid="{D5CDD505-2E9C-101B-9397-08002B2CF9AE}" pid="3" name="ICV">
    <vt:lpwstr>5A3D9FC9D0B34B9391EED6E627AF4D7A</vt:lpwstr>
  </property>
  <property fmtid="{A09F084E-AD41-489F-8076-AA5BE3082BCA}" pid="100">
    <vt:ui4>5</vt:ui4>
  </property>
  <property fmtid="{64440492-4C8B-11D1-8B70-080036B11A03}" pid="11">
    <vt:lpwstr>www.2ppt.com-爱PPT提供资源下载</vt:lpwstr>
  </property>
</Properties>
</file>