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7" r:id="rId3"/>
    <p:sldId id="278" r:id="rId4"/>
    <p:sldId id="283" r:id="rId5"/>
    <p:sldId id="280" r:id="rId6"/>
    <p:sldId id="274" r:id="rId7"/>
    <p:sldId id="281" r:id="rId8"/>
    <p:sldId id="282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2BE"/>
    <a:srgbClr val="2B6BBA"/>
    <a:srgbClr val="874322"/>
    <a:srgbClr val="004C78"/>
    <a:srgbClr val="00639F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60D4A-FB71-4898-BCF6-D9EB744605C2}" type="doc">
      <dgm:prSet loTypeId="urn:microsoft.com/office/officeart/2008/layout/IncreasingCircleProcess#1" loCatId="list" qsTypeId="urn:microsoft.com/office/officeart/2005/8/quickstyle/simple3#1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C261CD00-B032-444A-93A0-AA0E349C72ED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短语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BD47908-5993-4CF0-A801-FA5B7564E3B8}" type="parTrans" cxnId="{D35453B5-9F00-44BD-9252-E887DFB52D24}">
      <dgm:prSet/>
      <dgm:spPr/>
      <dgm:t>
        <a:bodyPr/>
        <a:lstStyle/>
        <a:p>
          <a:endParaRPr lang="zh-CN" altLang="en-US"/>
        </a:p>
      </dgm:t>
    </dgm:pt>
    <dgm:pt modelId="{7DC0C541-BB78-422E-BCDB-A40A688DADE6}" type="sibTrans" cxnId="{D35453B5-9F00-44BD-9252-E887DFB52D24}">
      <dgm:prSet/>
      <dgm:spPr/>
      <dgm:t>
        <a:bodyPr/>
        <a:lstStyle/>
        <a:p>
          <a:endParaRPr lang="zh-CN" altLang="en-US"/>
        </a:p>
      </dgm:t>
    </dgm:pt>
    <dgm:pt modelId="{F7CDBE41-37D5-4027-83D8-1FEBFF29E9F9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区分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 number of 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 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the number of</a:t>
          </a:r>
        </a:p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 symbol of</a:t>
          </a:r>
        </a:p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in one go</a:t>
          </a:r>
        </a:p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come true…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16F532F-9E77-4A06-8170-18B4A0A4FF1F}" type="parTrans" cxnId="{21FAE96C-BC22-4082-AB72-A416D341A6F5}">
      <dgm:prSet/>
      <dgm:spPr/>
      <dgm:t>
        <a:bodyPr/>
        <a:lstStyle/>
        <a:p>
          <a:endParaRPr lang="zh-CN" altLang="en-US"/>
        </a:p>
      </dgm:t>
    </dgm:pt>
    <dgm:pt modelId="{FC63228E-EEC4-4D31-A022-F5DC0FE07B3E}" type="sibTrans" cxnId="{21FAE96C-BC22-4082-AB72-A416D341A6F5}">
      <dgm:prSet/>
      <dgm:spPr/>
      <dgm:t>
        <a:bodyPr/>
        <a:lstStyle/>
        <a:p>
          <a:endParaRPr lang="zh-CN" altLang="en-US"/>
        </a:p>
      </dgm:t>
    </dgm:pt>
    <dgm:pt modelId="{3B24C153-E786-4834-ABD6-61250C0CBBCA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语法内容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537733D-3453-4C72-9C67-955C3D97B81D}" type="parTrans" cxnId="{92777867-74D0-483B-B53B-D383A1822B4E}">
      <dgm:prSet/>
      <dgm:spPr/>
      <dgm:t>
        <a:bodyPr/>
        <a:lstStyle/>
        <a:p>
          <a:endParaRPr lang="zh-CN" altLang="en-US"/>
        </a:p>
      </dgm:t>
    </dgm:pt>
    <dgm:pt modelId="{40363E30-EE5F-4E55-8329-71F9D1AA30EA}" type="sibTrans" cxnId="{92777867-74D0-483B-B53B-D383A1822B4E}">
      <dgm:prSet/>
      <dgm:spPr/>
      <dgm:t>
        <a:bodyPr/>
        <a:lstStyle/>
        <a:p>
          <a:endParaRPr lang="zh-CN" altLang="en-US"/>
        </a:p>
      </dgm:t>
    </dgm:pt>
    <dgm:pt modelId="{066A6D0A-92F2-4F29-92D0-41E3CBBE6A88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if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引导的条件状语从句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A0DAA9A-3F5F-4FA0-83E9-32496647A721}" type="parTrans" cxnId="{4B27F3C3-9DD3-4B81-B025-DCA9937CBDBB}">
      <dgm:prSet/>
      <dgm:spPr/>
      <dgm:t>
        <a:bodyPr/>
        <a:lstStyle/>
        <a:p>
          <a:endParaRPr lang="zh-CN" altLang="en-US"/>
        </a:p>
      </dgm:t>
    </dgm:pt>
    <dgm:pt modelId="{77C1A7E9-B125-4A73-9375-AA8F84012795}" type="sibTrans" cxnId="{4B27F3C3-9DD3-4B81-B025-DCA9937CBDBB}">
      <dgm:prSet/>
      <dgm:spPr/>
      <dgm:t>
        <a:bodyPr/>
        <a:lstStyle/>
        <a:p>
          <a:endParaRPr lang="zh-CN" altLang="en-US"/>
        </a:p>
      </dgm:t>
    </dgm:pt>
    <dgm:pt modelId="{7F098F35-DA03-4C72-852B-3216696E1363}" type="pres">
      <dgm:prSet presAssocID="{86160D4A-FB71-4898-BCF6-D9EB744605C2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3D3DEF90-288E-4E96-A499-605B446CB2F0}" type="pres">
      <dgm:prSet presAssocID="{C261CD00-B032-444A-93A0-AA0E349C72ED}" presName="composite" presStyleCnt="0"/>
      <dgm:spPr/>
    </dgm:pt>
    <dgm:pt modelId="{176AA483-1FDE-47DC-93F1-54AFF50365C4}" type="pres">
      <dgm:prSet presAssocID="{C261CD00-B032-444A-93A0-AA0E349C72ED}" presName="BackAccent" presStyleLbl="bgShp" presStyleIdx="0" presStyleCnt="2"/>
      <dgm:spPr/>
    </dgm:pt>
    <dgm:pt modelId="{B38926F6-D6A3-4BF6-8978-1FECDD806031}" type="pres">
      <dgm:prSet presAssocID="{C261CD00-B032-444A-93A0-AA0E349C72ED}" presName="Accent" presStyleLbl="alignNode1" presStyleIdx="0" presStyleCnt="2"/>
      <dgm:spPr/>
    </dgm:pt>
    <dgm:pt modelId="{5536248C-0081-44EA-9472-7EFBF5E15420}" type="pres">
      <dgm:prSet presAssocID="{C261CD00-B032-444A-93A0-AA0E349C72ED}" presName="Child" presStyleLbl="revTx" presStyleIdx="0" presStyleCnt="4" custScaleX="1183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871842-2AF2-4927-A24C-91965B4B6D18}" type="pres">
      <dgm:prSet presAssocID="{C261CD00-B032-444A-93A0-AA0E349C72ED}" presName="Parent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F9CEF74-F2FF-4790-B7F8-3E48D6C41E75}" type="pres">
      <dgm:prSet presAssocID="{7DC0C541-BB78-422E-BCDB-A40A688DADE6}" presName="sibTrans" presStyleCnt="0"/>
      <dgm:spPr/>
    </dgm:pt>
    <dgm:pt modelId="{2FF7A7DC-2EC1-4A27-A327-74FA31330792}" type="pres">
      <dgm:prSet presAssocID="{3B24C153-E786-4834-ABD6-61250C0CBBCA}" presName="composite" presStyleCnt="0"/>
      <dgm:spPr/>
    </dgm:pt>
    <dgm:pt modelId="{138E37FC-D008-45AA-AC5E-1095E0146445}" type="pres">
      <dgm:prSet presAssocID="{3B24C153-E786-4834-ABD6-61250C0CBBCA}" presName="BackAccent" presStyleLbl="bgShp" presStyleIdx="1" presStyleCnt="2"/>
      <dgm:spPr/>
    </dgm:pt>
    <dgm:pt modelId="{F48F5FDE-810B-4644-AD5F-CD505B7AB0AD}" type="pres">
      <dgm:prSet presAssocID="{3B24C153-E786-4834-ABD6-61250C0CBBCA}" presName="Accent" presStyleLbl="alignNode1" presStyleIdx="1" presStyleCnt="2"/>
      <dgm:spPr/>
    </dgm:pt>
    <dgm:pt modelId="{636F90C9-5B16-4574-9666-8D8F79864AE0}" type="pres">
      <dgm:prSet presAssocID="{3B24C153-E786-4834-ABD6-61250C0CBBCA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3C1204-EC7C-4679-AA64-3D471F628D8C}" type="pres">
      <dgm:prSet presAssocID="{3B24C153-E786-4834-ABD6-61250C0CBBCA}" presName="Parent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FE46CF1-6788-4201-8AC3-154EC56680A9}" type="presOf" srcId="{C261CD00-B032-444A-93A0-AA0E349C72ED}" destId="{35871842-2AF2-4927-A24C-91965B4B6D18}" srcOrd="0" destOrd="0" presId="urn:microsoft.com/office/officeart/2008/layout/IncreasingCircleProcess#1"/>
    <dgm:cxn modelId="{575E3A62-0932-482D-B20E-8F1E1DC48BB2}" type="presOf" srcId="{F7CDBE41-37D5-4027-83D8-1FEBFF29E9F9}" destId="{5536248C-0081-44EA-9472-7EFBF5E15420}" srcOrd="0" destOrd="0" presId="urn:microsoft.com/office/officeart/2008/layout/IncreasingCircleProcess#1"/>
    <dgm:cxn modelId="{4EF63D74-7BE4-4F45-BB56-BBD5053748A6}" type="presOf" srcId="{86160D4A-FB71-4898-BCF6-D9EB744605C2}" destId="{7F098F35-DA03-4C72-852B-3216696E1363}" srcOrd="0" destOrd="0" presId="urn:microsoft.com/office/officeart/2008/layout/IncreasingCircleProcess#1"/>
    <dgm:cxn modelId="{DE801BD3-831D-4186-8AD7-9DAB348E904F}" type="presOf" srcId="{3B24C153-E786-4834-ABD6-61250C0CBBCA}" destId="{4A3C1204-EC7C-4679-AA64-3D471F628D8C}" srcOrd="0" destOrd="0" presId="urn:microsoft.com/office/officeart/2008/layout/IncreasingCircleProcess#1"/>
    <dgm:cxn modelId="{92777867-74D0-483B-B53B-D383A1822B4E}" srcId="{86160D4A-FB71-4898-BCF6-D9EB744605C2}" destId="{3B24C153-E786-4834-ABD6-61250C0CBBCA}" srcOrd="1" destOrd="0" parTransId="{2537733D-3453-4C72-9C67-955C3D97B81D}" sibTransId="{40363E30-EE5F-4E55-8329-71F9D1AA30EA}"/>
    <dgm:cxn modelId="{21FAE96C-BC22-4082-AB72-A416D341A6F5}" srcId="{C261CD00-B032-444A-93A0-AA0E349C72ED}" destId="{F7CDBE41-37D5-4027-83D8-1FEBFF29E9F9}" srcOrd="0" destOrd="0" parTransId="{716F532F-9E77-4A06-8170-18B4A0A4FF1F}" sibTransId="{FC63228E-EEC4-4D31-A022-F5DC0FE07B3E}"/>
    <dgm:cxn modelId="{CCE8AA07-EA7F-46D6-999E-0330C4FBF2D4}" type="presOf" srcId="{066A6D0A-92F2-4F29-92D0-41E3CBBE6A88}" destId="{636F90C9-5B16-4574-9666-8D8F79864AE0}" srcOrd="0" destOrd="0" presId="urn:microsoft.com/office/officeart/2008/layout/IncreasingCircleProcess#1"/>
    <dgm:cxn modelId="{4B27F3C3-9DD3-4B81-B025-DCA9937CBDBB}" srcId="{3B24C153-E786-4834-ABD6-61250C0CBBCA}" destId="{066A6D0A-92F2-4F29-92D0-41E3CBBE6A88}" srcOrd="0" destOrd="0" parTransId="{FA0DAA9A-3F5F-4FA0-83E9-32496647A721}" sibTransId="{77C1A7E9-B125-4A73-9375-AA8F84012795}"/>
    <dgm:cxn modelId="{D35453B5-9F00-44BD-9252-E887DFB52D24}" srcId="{86160D4A-FB71-4898-BCF6-D9EB744605C2}" destId="{C261CD00-B032-444A-93A0-AA0E349C72ED}" srcOrd="0" destOrd="0" parTransId="{1BD47908-5993-4CF0-A801-FA5B7564E3B8}" sibTransId="{7DC0C541-BB78-422E-BCDB-A40A688DADE6}"/>
    <dgm:cxn modelId="{22F2999D-6C30-442D-AE90-1885C101FECC}" type="presParOf" srcId="{7F098F35-DA03-4C72-852B-3216696E1363}" destId="{3D3DEF90-288E-4E96-A499-605B446CB2F0}" srcOrd="0" destOrd="0" presId="urn:microsoft.com/office/officeart/2008/layout/IncreasingCircleProcess#1"/>
    <dgm:cxn modelId="{6EE50E01-F700-445C-9A84-86A41D087A03}" type="presParOf" srcId="{3D3DEF90-288E-4E96-A499-605B446CB2F0}" destId="{176AA483-1FDE-47DC-93F1-54AFF50365C4}" srcOrd="0" destOrd="0" presId="urn:microsoft.com/office/officeart/2008/layout/IncreasingCircleProcess#1"/>
    <dgm:cxn modelId="{BF7420E2-3414-4267-8C74-ADDCDD0DC1FD}" type="presParOf" srcId="{3D3DEF90-288E-4E96-A499-605B446CB2F0}" destId="{B38926F6-D6A3-4BF6-8978-1FECDD806031}" srcOrd="1" destOrd="0" presId="urn:microsoft.com/office/officeart/2008/layout/IncreasingCircleProcess#1"/>
    <dgm:cxn modelId="{4507743E-C43D-4294-85DD-A15F2A33A355}" type="presParOf" srcId="{3D3DEF90-288E-4E96-A499-605B446CB2F0}" destId="{5536248C-0081-44EA-9472-7EFBF5E15420}" srcOrd="2" destOrd="0" presId="urn:microsoft.com/office/officeart/2008/layout/IncreasingCircleProcess#1"/>
    <dgm:cxn modelId="{0A9BFB12-31E7-48B9-9A0B-B4AD1BB57B16}" type="presParOf" srcId="{3D3DEF90-288E-4E96-A499-605B446CB2F0}" destId="{35871842-2AF2-4927-A24C-91965B4B6D18}" srcOrd="3" destOrd="0" presId="urn:microsoft.com/office/officeart/2008/layout/IncreasingCircleProcess#1"/>
    <dgm:cxn modelId="{35CD6704-028E-482D-93D9-F3D827327498}" type="presParOf" srcId="{7F098F35-DA03-4C72-852B-3216696E1363}" destId="{CF9CEF74-F2FF-4790-B7F8-3E48D6C41E75}" srcOrd="1" destOrd="0" presId="urn:microsoft.com/office/officeart/2008/layout/IncreasingCircleProcess#1"/>
    <dgm:cxn modelId="{74BF4670-7517-464E-8EAE-A9B0AA92A065}" type="presParOf" srcId="{7F098F35-DA03-4C72-852B-3216696E1363}" destId="{2FF7A7DC-2EC1-4A27-A327-74FA31330792}" srcOrd="2" destOrd="0" presId="urn:microsoft.com/office/officeart/2008/layout/IncreasingCircleProcess#1"/>
    <dgm:cxn modelId="{95066968-D00C-4607-B51E-D270B5550E88}" type="presParOf" srcId="{2FF7A7DC-2EC1-4A27-A327-74FA31330792}" destId="{138E37FC-D008-45AA-AC5E-1095E0146445}" srcOrd="0" destOrd="0" presId="urn:microsoft.com/office/officeart/2008/layout/IncreasingCircleProcess#1"/>
    <dgm:cxn modelId="{7EBF2C2B-3293-4A03-AE48-8413AF6769AD}" type="presParOf" srcId="{2FF7A7DC-2EC1-4A27-A327-74FA31330792}" destId="{F48F5FDE-810B-4644-AD5F-CD505B7AB0AD}" srcOrd="1" destOrd="0" presId="urn:microsoft.com/office/officeart/2008/layout/IncreasingCircleProcess#1"/>
    <dgm:cxn modelId="{15DF19B9-4EEC-4013-9E29-EE56B13124A6}" type="presParOf" srcId="{2FF7A7DC-2EC1-4A27-A327-74FA31330792}" destId="{636F90C9-5B16-4574-9666-8D8F79864AE0}" srcOrd="2" destOrd="0" presId="urn:microsoft.com/office/officeart/2008/layout/IncreasingCircleProcess#1"/>
    <dgm:cxn modelId="{E1BED09D-9EE9-4474-A782-942D8893A09B}" type="presParOf" srcId="{2FF7A7DC-2EC1-4A27-A327-74FA31330792}" destId="{4A3C1204-EC7C-4679-AA64-3D471F628D8C}" srcOrd="3" destOrd="0" presId="urn:microsoft.com/office/officeart/2008/layout/IncreasingCircleProcess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AA483-1FDE-47DC-93F1-54AFF50365C4}">
      <dsp:nvSpPr>
        <dsp:cNvPr id="0" name=""/>
        <dsp:cNvSpPr/>
      </dsp:nvSpPr>
      <dsp:spPr>
        <a:xfrm>
          <a:off x="1432" y="0"/>
          <a:ext cx="628859" cy="62885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38926F6-D6A3-4BF6-8978-1FECDD806031}">
      <dsp:nvSpPr>
        <dsp:cNvPr id="0" name=""/>
        <dsp:cNvSpPr/>
      </dsp:nvSpPr>
      <dsp:spPr>
        <a:xfrm>
          <a:off x="64318" y="62885"/>
          <a:ext cx="503087" cy="503087"/>
        </a:xfrm>
        <a:prstGeom prst="chord">
          <a:avLst>
            <a:gd name="adj1" fmla="val 0"/>
            <a:gd name="adj2" fmla="val 10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36248C-0081-44EA-9472-7EFBF5E15420}">
      <dsp:nvSpPr>
        <dsp:cNvPr id="0" name=""/>
        <dsp:cNvSpPr/>
      </dsp:nvSpPr>
      <dsp:spPr>
        <a:xfrm>
          <a:off x="591061" y="628859"/>
          <a:ext cx="2200861" cy="264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区分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 number of 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 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the number of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 symbol of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in one go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come true…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591061" y="628859"/>
        <a:ext cx="2200861" cy="2646449"/>
      </dsp:txXfrm>
    </dsp:sp>
    <dsp:sp modelId="{35871842-2AF2-4927-A24C-91965B4B6D18}">
      <dsp:nvSpPr>
        <dsp:cNvPr id="0" name=""/>
        <dsp:cNvSpPr/>
      </dsp:nvSpPr>
      <dsp:spPr>
        <a:xfrm>
          <a:off x="761304" y="0"/>
          <a:ext cx="1860375" cy="62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短语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761304" y="0"/>
        <a:ext cx="1860375" cy="628859"/>
      </dsp:txXfrm>
    </dsp:sp>
    <dsp:sp modelId="{138E37FC-D008-45AA-AC5E-1095E0146445}">
      <dsp:nvSpPr>
        <dsp:cNvPr id="0" name=""/>
        <dsp:cNvSpPr/>
      </dsp:nvSpPr>
      <dsp:spPr>
        <a:xfrm>
          <a:off x="2922935" y="0"/>
          <a:ext cx="628859" cy="62885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8F5FDE-810B-4644-AD5F-CD505B7AB0AD}">
      <dsp:nvSpPr>
        <dsp:cNvPr id="0" name=""/>
        <dsp:cNvSpPr/>
      </dsp:nvSpPr>
      <dsp:spPr>
        <a:xfrm>
          <a:off x="2985821" y="62885"/>
          <a:ext cx="503087" cy="50308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6F90C9-5B16-4574-9666-8D8F79864AE0}">
      <dsp:nvSpPr>
        <dsp:cNvPr id="0" name=""/>
        <dsp:cNvSpPr/>
      </dsp:nvSpPr>
      <dsp:spPr>
        <a:xfrm>
          <a:off x="3682807" y="628859"/>
          <a:ext cx="1860375" cy="2646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if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引导的条件状语从句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682807" y="628859"/>
        <a:ext cx="1860375" cy="2646449"/>
      </dsp:txXfrm>
    </dsp:sp>
    <dsp:sp modelId="{4A3C1204-EC7C-4679-AA64-3D471F628D8C}">
      <dsp:nvSpPr>
        <dsp:cNvPr id="0" name=""/>
        <dsp:cNvSpPr/>
      </dsp:nvSpPr>
      <dsp:spPr>
        <a:xfrm>
          <a:off x="3682807" y="0"/>
          <a:ext cx="1860375" cy="62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语法内容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682807" y="0"/>
        <a:ext cx="1860375" cy="628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#1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vertAlign" val="t"/>
          <dgm:param type="horzAlign" val="ctr"/>
        </dgm:alg>
      </dgm:if>
      <dgm:else name="Name3">
        <dgm:alg type="lin">
          <dgm:param type="linDir" val="fromR"/>
          <dgm:param type="vertAlign" val="t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Ch" val="b"/>
                <dgm:param type="txAnchorVert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Ch" val="b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1059582"/>
            <a:ext cx="914400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I’d like some noodles</a:t>
            </a:r>
            <a:r>
              <a:rPr lang="en-US" altLang="zh-CN" sz="4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9847" y="483518"/>
            <a:ext cx="5155654" cy="423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0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796136" y="915566"/>
            <a:ext cx="2880320" cy="33123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28894" y="765159"/>
            <a:ext cx="529523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Birthday Food Around the World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would people like to eat on their birthday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 The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answer would be different in different countries.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many countries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people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 birthday cakes with candles. The number of candles is the person’s age. The birthday person must make a wish and blow out the candles. If he or she blows out all the candles in one go, the wish will come true. In he UK, people sometimes put a candy in a birthday cake. The child with the candy is lucky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349642" y="2129198"/>
            <a:ext cx="1350150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3455876" y="2175603"/>
            <a:ext cx="270030" cy="324139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802292" y="987574"/>
            <a:ext cx="2874164" cy="315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the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number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of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表示“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的数量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”，跟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复数名词连用作主语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时，中心词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number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，谓语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动词要用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单数。</a:t>
            </a:r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number of candles is the person’s age.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a number of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“许多”，相当于 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many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，修饰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可数名词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复数。作主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时，谓语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动词用</a:t>
            </a:r>
            <a:r>
              <a:rPr lang="zh-CN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复数。</a:t>
            </a:r>
            <a:endParaRPr lang="en-US" altLang="zh-CN" sz="14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number of students are planting trees on the hill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4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0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796136" y="915566"/>
            <a:ext cx="2880320" cy="33123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892BE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28894" y="765159"/>
            <a:ext cx="529523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Birthday Food Around the World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would people like to eat on their birthday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 The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answer would be different in different countries.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many countries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people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 birthday cakes with candles. The number of candles is the person’s age. The birthday person must make a wish and blow out the candles. If he or she blows out all the candles in one go, the wish will come true. In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UK, people sometimes put a candy in a birthday cake. The child with the candy is lucky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16016" y="2787774"/>
            <a:ext cx="864096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784206" y="3133379"/>
            <a:ext cx="902170" cy="324139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802292" y="987574"/>
            <a:ext cx="2874164" cy="3003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 one go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一口气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c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ome true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实现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If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引导的条件状语从句：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常见的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if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条件状语从句表示在某条件下，某事很可能发生，条件是可能存在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的；从句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用一般现在时，主句用一般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将来时，即主将从现。</a:t>
            </a:r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403648" y="3133379"/>
            <a:ext cx="417646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39552" y="3457837"/>
            <a:ext cx="214682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326336" y="2754966"/>
            <a:ext cx="720080" cy="364584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252924" y="3119549"/>
            <a:ext cx="1433452" cy="33797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21550" y="810658"/>
            <a:ext cx="455450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China, it is getting popular to have cake on your birthday. But many people still eat very long noodles for their birthday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They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never cut up the noodles because the long noodles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are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symbol of long life. In some places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Chinese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people also eat eggs on their birthday. They are a symbol of life and good luck.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All of these birthday foods may be different, but the ideas are the same. They bring good luck to the birthday person.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187624" y="3193291"/>
            <a:ext cx="1925391" cy="326187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220400" y="699542"/>
            <a:ext cx="2952000" cy="352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altLang="zh-CN" dirty="0" smtClean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56240" y="775233"/>
            <a:ext cx="2880320" cy="337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a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symbol of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…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的象征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food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 “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食物；粮食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与饮料相对的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食品”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解时，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均用作不可数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名词。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 like Chinese food very much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当表示特定种类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的食物时，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food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作可数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名词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复数形式为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foods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frozen foods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冷冻食品 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圆角矩形 9"/>
          <p:cNvSpPr/>
          <p:nvPr/>
        </p:nvSpPr>
        <p:spPr>
          <a:xfrm>
            <a:off x="509086" y="2212718"/>
            <a:ext cx="1254602" cy="324139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94871" y="903563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根据汉语提示补全句子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The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answer would be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different___ _______ ________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（在不同的国家里）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birthday person must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 __ ____ ___ ____ ___ ___ _____.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（许愿，吹蜡烛）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In China,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 __ ______ _______ __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have cake on your birthday.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（开始流行）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They are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 ______ __life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good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luck.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的象征）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59167" y="2242391"/>
            <a:ext cx="386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make a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wish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blow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out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the candles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67744" y="3003798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is  getting  popular  to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20295" y="3898140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symbol of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11960" y="1419622"/>
            <a:ext cx="2347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different  countries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0921" y="2642806"/>
            <a:ext cx="153919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699792" cy="3149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977110" y="987574"/>
            <a:ext cx="70670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---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number of students ________ in the dinning hall.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---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Let me count . The number of the students ________ about 400.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are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 is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 is; are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C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are;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are         D. is; is 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If you _____ to the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party tomorrow,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you’ll have a great time.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will go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B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went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go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going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1185267"/>
            <a:ext cx="39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9712" y="278877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69954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单项选择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 descr="D:\小学英语\kejian\101\新\图\35536d93cf2af0f53ddce5d4bf131fa4_ai8251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2422685"/>
            <a:ext cx="1615785" cy="164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547664" y="1059582"/>
          <a:ext cx="554461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6AA483-1FDE-47DC-93F1-54AFF5036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176AA483-1FDE-47DC-93F1-54AFF50365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8926F6-D6A3-4BF6-8978-1FECDD806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B38926F6-D6A3-4BF6-8978-1FECDD8060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871842-2AF2-4927-A24C-91965B4B6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35871842-2AF2-4927-A24C-91965B4B6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8E37FC-D008-45AA-AC5E-1095E0146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138E37FC-D008-45AA-AC5E-1095E0146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8F5FDE-810B-4644-AD5F-CD505B7AB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F48F5FDE-810B-4644-AD5F-CD505B7AB0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3C1204-EC7C-4679-AA64-3D471F628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4A3C1204-EC7C-4679-AA64-3D471F628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36248C-0081-44EA-9472-7EFBF5E15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5536248C-0081-44EA-9472-7EFBF5E154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6F90C9-5B16-4574-9666-8D8F79864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636F90C9-5B16-4574-9666-8D8F79864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全屏显示(16:9)</PresentationFormat>
  <Paragraphs>54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2018-02-06T02:26:00Z</dcterms:created>
  <dcterms:modified xsi:type="dcterms:W3CDTF">2023-01-16T14:56:27Z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254F85D66BAE4412BFA21054F03AC5B6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