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5" r:id="rId2"/>
    <p:sldId id="353" r:id="rId3"/>
    <p:sldId id="354" r:id="rId4"/>
    <p:sldId id="355" r:id="rId5"/>
    <p:sldId id="356" r:id="rId6"/>
    <p:sldId id="363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3" r:id="rId15"/>
    <p:sldId id="372" r:id="rId16"/>
    <p:sldId id="374" r:id="rId17"/>
    <p:sldId id="350" r:id="rId18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39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A56AD"/>
    <a:srgbClr val="57D2E3"/>
    <a:srgbClr val="21B1C5"/>
    <a:srgbClr val="E6FBFE"/>
    <a:srgbClr val="B2F3FC"/>
    <a:srgbClr val="4BCFE1"/>
    <a:srgbClr val="5BA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115"/>
        <p:guide pos="3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6246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24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7987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987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 eaLnBrk="1" hangingPunct="1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17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1"/>
          <p:cNvGrpSpPr/>
          <p:nvPr userDrawn="1"/>
        </p:nvGrpSpPr>
        <p:grpSpPr>
          <a:xfrm>
            <a:off x="1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2052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2" y="1536702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5" y="171613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075" name="图片 21"/>
          <p:cNvPicPr>
            <a:picLocks noChangeAspect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>
          <a:xfrm>
            <a:off x="2233613" y="182564"/>
            <a:ext cx="9958387" cy="5095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图片 28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11339513" y="252415"/>
            <a:ext cx="523875" cy="363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4100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5" y="2127511"/>
            <a:ext cx="12192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364" y="2373315"/>
            <a:ext cx="7770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en-US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29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61442" name="组合 8"/>
          <p:cNvGrpSpPr/>
          <p:nvPr/>
        </p:nvGrpSpPr>
        <p:grpSpPr>
          <a:xfrm>
            <a:off x="712789" y="1879330"/>
            <a:ext cx="7124700" cy="1457596"/>
            <a:chOff x="-199031" y="1997122"/>
            <a:chExt cx="7125290" cy="1457660"/>
          </a:xfrm>
        </p:grpSpPr>
        <p:sp>
          <p:nvSpPr>
            <p:cNvPr id="61443" name="矩形 24"/>
            <p:cNvSpPr/>
            <p:nvPr/>
          </p:nvSpPr>
          <p:spPr>
            <a:xfrm>
              <a:off x="1562436" y="1997122"/>
              <a:ext cx="3602355" cy="55323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第二单元 </a:t>
              </a:r>
              <a:r>
                <a:rPr lang="en-US" altLang="zh-CN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分数乘法</a:t>
              </a: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-199031" y="2624610"/>
              <a:ext cx="7125290" cy="830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800" b="1" i="0" u="none" strike="noStrike" kern="1200" cap="none" spc="300" normalizeH="0" baseline="0" noProof="0" dirty="0" smtClean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分</a:t>
              </a:r>
              <a:r>
                <a:rPr kumimoji="0" lang="zh-CN" altLang="en-US" sz="4800" b="1" i="0" u="none" strike="noStrike" kern="1200" cap="none" spc="30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数与分数相乘</a:t>
              </a:r>
            </a:p>
          </p:txBody>
        </p:sp>
      </p:grpSp>
      <p:pic>
        <p:nvPicPr>
          <p:cNvPr id="61445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61338" y="1536700"/>
            <a:ext cx="4030663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5739106"/>
            <a:ext cx="816133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文本框 11265"/>
          <p:cNvSpPr txBox="1"/>
          <p:nvPr/>
        </p:nvSpPr>
        <p:spPr>
          <a:xfrm>
            <a:off x="4761827" y="4959351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71682" name="文本框 11266"/>
          <p:cNvSpPr txBox="1"/>
          <p:nvPr/>
        </p:nvSpPr>
        <p:spPr>
          <a:xfrm>
            <a:off x="7568527" y="2860676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71683" name="文本框 11267"/>
          <p:cNvSpPr txBox="1"/>
          <p:nvPr/>
        </p:nvSpPr>
        <p:spPr>
          <a:xfrm>
            <a:off x="7593927" y="3381376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71684" name="文本框 11268"/>
          <p:cNvSpPr txBox="1"/>
          <p:nvPr/>
        </p:nvSpPr>
        <p:spPr>
          <a:xfrm>
            <a:off x="6146127" y="4946651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71685" name="文本框 11269"/>
          <p:cNvSpPr txBox="1"/>
          <p:nvPr/>
        </p:nvSpPr>
        <p:spPr>
          <a:xfrm>
            <a:off x="7581227" y="4921251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71686" name="文本框 11270"/>
          <p:cNvSpPr txBox="1"/>
          <p:nvPr/>
        </p:nvSpPr>
        <p:spPr>
          <a:xfrm>
            <a:off x="7606627" y="5441951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71687" name="文本框 11271"/>
          <p:cNvSpPr txBox="1"/>
          <p:nvPr/>
        </p:nvSpPr>
        <p:spPr>
          <a:xfrm>
            <a:off x="4774527" y="5416551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71688" name="文本框 11272"/>
          <p:cNvSpPr txBox="1"/>
          <p:nvPr/>
        </p:nvSpPr>
        <p:spPr>
          <a:xfrm>
            <a:off x="6158827" y="5403851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71689" name="文本框 11273"/>
          <p:cNvSpPr txBox="1"/>
          <p:nvPr/>
        </p:nvSpPr>
        <p:spPr>
          <a:xfrm>
            <a:off x="6133427" y="2886076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71690" name="文本框 11274"/>
          <p:cNvSpPr txBox="1"/>
          <p:nvPr/>
        </p:nvSpPr>
        <p:spPr>
          <a:xfrm>
            <a:off x="4749127" y="2898776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grpSp>
        <p:nvGrpSpPr>
          <p:cNvPr id="71691" name="组合 11275"/>
          <p:cNvGrpSpPr/>
          <p:nvPr/>
        </p:nvGrpSpPr>
        <p:grpSpPr>
          <a:xfrm>
            <a:off x="1970088" y="979489"/>
            <a:ext cx="2235200" cy="941387"/>
            <a:chOff x="430" y="372"/>
            <a:chExt cx="1408" cy="593"/>
          </a:xfrm>
        </p:grpSpPr>
        <p:sp>
          <p:nvSpPr>
            <p:cNvPr id="71692" name="矩形 11276"/>
            <p:cNvSpPr/>
            <p:nvPr/>
          </p:nvSpPr>
          <p:spPr>
            <a:xfrm>
              <a:off x="667" y="622"/>
              <a:ext cx="1171" cy="329"/>
            </a:xfrm>
            <a:prstGeom prst="rect">
              <a:avLst/>
            </a:prstGeom>
            <a:solidFill>
              <a:srgbClr val="CCECFF"/>
            </a:solid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71693" name="图片 11277" descr="shiyishi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430" y="372"/>
              <a:ext cx="388" cy="59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694" name="文本框 11278"/>
            <p:cNvSpPr txBox="1"/>
            <p:nvPr/>
          </p:nvSpPr>
          <p:spPr>
            <a:xfrm>
              <a:off x="741" y="499"/>
              <a:ext cx="1097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600" b="1" dirty="0">
                  <a:solidFill>
                    <a:srgbClr val="0D0D0D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试一试</a:t>
              </a:r>
            </a:p>
          </p:txBody>
        </p:sp>
      </p:grpSp>
      <p:sp>
        <p:nvSpPr>
          <p:cNvPr id="71695" name="文本框 11279"/>
          <p:cNvSpPr txBox="1"/>
          <p:nvPr/>
        </p:nvSpPr>
        <p:spPr>
          <a:xfrm>
            <a:off x="2074865" y="1936750"/>
            <a:ext cx="8593137" cy="7078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你能先约分再计算吗？试着算一算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</a:p>
        </p:txBody>
      </p:sp>
      <p:sp>
        <p:nvSpPr>
          <p:cNvPr id="11281" name="文本框 11280"/>
          <p:cNvSpPr txBox="1"/>
          <p:nvPr/>
        </p:nvSpPr>
        <p:spPr>
          <a:xfrm>
            <a:off x="8082623" y="2855914"/>
            <a:ext cx="3914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1282" name="文本框 11281"/>
          <p:cNvSpPr txBox="1"/>
          <p:nvPr/>
        </p:nvSpPr>
        <p:spPr>
          <a:xfrm>
            <a:off x="5252111" y="2859089"/>
            <a:ext cx="3914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1283" name="文本框 11282"/>
          <p:cNvSpPr txBox="1"/>
          <p:nvPr/>
        </p:nvSpPr>
        <p:spPr>
          <a:xfrm>
            <a:off x="6634823" y="2857501"/>
            <a:ext cx="3914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1284" name="文本框 11283"/>
          <p:cNvSpPr txBox="1"/>
          <p:nvPr/>
        </p:nvSpPr>
        <p:spPr>
          <a:xfrm>
            <a:off x="8065161" y="3371851"/>
            <a:ext cx="3914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11285" name="文本框 11284"/>
          <p:cNvSpPr txBox="1"/>
          <p:nvPr/>
        </p:nvSpPr>
        <p:spPr>
          <a:xfrm>
            <a:off x="5220361" y="5410201"/>
            <a:ext cx="3914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</a:p>
        </p:txBody>
      </p:sp>
      <p:sp>
        <p:nvSpPr>
          <p:cNvPr id="11286" name="文本框 11285"/>
          <p:cNvSpPr txBox="1"/>
          <p:nvPr/>
        </p:nvSpPr>
        <p:spPr>
          <a:xfrm>
            <a:off x="6627813" y="5383213"/>
            <a:ext cx="392112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11287" name="文本框 11286"/>
          <p:cNvSpPr txBox="1"/>
          <p:nvPr/>
        </p:nvSpPr>
        <p:spPr>
          <a:xfrm>
            <a:off x="6625298" y="4916489"/>
            <a:ext cx="3914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1288" name="文本框 11287"/>
          <p:cNvSpPr txBox="1"/>
          <p:nvPr/>
        </p:nvSpPr>
        <p:spPr>
          <a:xfrm>
            <a:off x="5231473" y="4951414"/>
            <a:ext cx="3914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</a:p>
        </p:txBody>
      </p:sp>
      <p:sp>
        <p:nvSpPr>
          <p:cNvPr id="11289" name="文本框 11288"/>
          <p:cNvSpPr txBox="1"/>
          <p:nvPr/>
        </p:nvSpPr>
        <p:spPr>
          <a:xfrm>
            <a:off x="8087386" y="5413376"/>
            <a:ext cx="3914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1290" name="文本框 11289"/>
          <p:cNvSpPr txBox="1"/>
          <p:nvPr/>
        </p:nvSpPr>
        <p:spPr>
          <a:xfrm>
            <a:off x="8077860" y="4900614"/>
            <a:ext cx="391453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71706" name="文本框 11290"/>
          <p:cNvSpPr txBox="1"/>
          <p:nvPr/>
        </p:nvSpPr>
        <p:spPr>
          <a:xfrm>
            <a:off x="4237496" y="3317876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1707" name="文本框 11291"/>
          <p:cNvSpPr txBox="1"/>
          <p:nvPr/>
        </p:nvSpPr>
        <p:spPr>
          <a:xfrm>
            <a:off x="3451684" y="2911476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1708" name="直接连接符 11292"/>
          <p:cNvSpPr/>
          <p:nvPr/>
        </p:nvSpPr>
        <p:spPr>
          <a:xfrm>
            <a:off x="3390900" y="3416300"/>
            <a:ext cx="482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09" name="文本框 11293"/>
          <p:cNvSpPr txBox="1"/>
          <p:nvPr/>
        </p:nvSpPr>
        <p:spPr>
          <a:xfrm>
            <a:off x="3450096" y="3317876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1710" name="文本框 11294"/>
          <p:cNvSpPr txBox="1"/>
          <p:nvPr/>
        </p:nvSpPr>
        <p:spPr>
          <a:xfrm>
            <a:off x="3724539" y="31289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1711" name="文本框 11295"/>
          <p:cNvSpPr txBox="1"/>
          <p:nvPr/>
        </p:nvSpPr>
        <p:spPr>
          <a:xfrm>
            <a:off x="4239084" y="2911476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1712" name="直接连接符 11296"/>
          <p:cNvSpPr/>
          <p:nvPr/>
        </p:nvSpPr>
        <p:spPr>
          <a:xfrm>
            <a:off x="4254501" y="3403600"/>
            <a:ext cx="3937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13" name="文本框 11297"/>
          <p:cNvSpPr txBox="1"/>
          <p:nvPr/>
        </p:nvSpPr>
        <p:spPr>
          <a:xfrm>
            <a:off x="4575439" y="31035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1714" name="直接连接符 11298"/>
          <p:cNvSpPr/>
          <p:nvPr/>
        </p:nvSpPr>
        <p:spPr>
          <a:xfrm>
            <a:off x="5194300" y="3429000"/>
            <a:ext cx="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15" name="文本框 11299"/>
          <p:cNvSpPr txBox="1"/>
          <p:nvPr/>
        </p:nvSpPr>
        <p:spPr>
          <a:xfrm>
            <a:off x="5528299" y="3355976"/>
            <a:ext cx="105189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4×3</a:t>
            </a:r>
          </a:p>
        </p:txBody>
      </p:sp>
      <p:sp>
        <p:nvSpPr>
          <p:cNvPr id="71716" name="直接连接符 11300"/>
          <p:cNvSpPr/>
          <p:nvPr/>
        </p:nvSpPr>
        <p:spPr>
          <a:xfrm>
            <a:off x="5092700" y="3429000"/>
            <a:ext cx="22352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17" name="文本框 11301"/>
          <p:cNvSpPr txBox="1"/>
          <p:nvPr/>
        </p:nvSpPr>
        <p:spPr>
          <a:xfrm>
            <a:off x="5781939" y="29003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1718" name="文本框 11302"/>
          <p:cNvSpPr txBox="1"/>
          <p:nvPr/>
        </p:nvSpPr>
        <p:spPr>
          <a:xfrm>
            <a:off x="7255139" y="30908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1719" name="直接连接符 11303"/>
          <p:cNvSpPr/>
          <p:nvPr/>
        </p:nvSpPr>
        <p:spPr>
          <a:xfrm>
            <a:off x="7810501" y="3403600"/>
            <a:ext cx="10033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20" name="文本框 11304"/>
          <p:cNvSpPr txBox="1"/>
          <p:nvPr/>
        </p:nvSpPr>
        <p:spPr>
          <a:xfrm>
            <a:off x="4250196" y="537845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1721" name="文本框 11305"/>
          <p:cNvSpPr txBox="1"/>
          <p:nvPr/>
        </p:nvSpPr>
        <p:spPr>
          <a:xfrm>
            <a:off x="3464384" y="497205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71722" name="直接连接符 11306"/>
          <p:cNvSpPr/>
          <p:nvPr/>
        </p:nvSpPr>
        <p:spPr>
          <a:xfrm>
            <a:off x="3403600" y="5476875"/>
            <a:ext cx="482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23" name="文本框 11307"/>
          <p:cNvSpPr txBox="1"/>
          <p:nvPr/>
        </p:nvSpPr>
        <p:spPr>
          <a:xfrm>
            <a:off x="3462796" y="537845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71724" name="文本框 11308"/>
          <p:cNvSpPr txBox="1"/>
          <p:nvPr/>
        </p:nvSpPr>
        <p:spPr>
          <a:xfrm>
            <a:off x="3737239" y="5189539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1725" name="文本框 11309"/>
          <p:cNvSpPr txBox="1"/>
          <p:nvPr/>
        </p:nvSpPr>
        <p:spPr>
          <a:xfrm>
            <a:off x="4251784" y="497205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1726" name="直接连接符 11310"/>
          <p:cNvSpPr/>
          <p:nvPr/>
        </p:nvSpPr>
        <p:spPr>
          <a:xfrm>
            <a:off x="4267201" y="5464175"/>
            <a:ext cx="3937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27" name="文本框 11311"/>
          <p:cNvSpPr txBox="1"/>
          <p:nvPr/>
        </p:nvSpPr>
        <p:spPr>
          <a:xfrm>
            <a:off x="4588139" y="5164139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1728" name="直接连接符 11312"/>
          <p:cNvSpPr/>
          <p:nvPr/>
        </p:nvSpPr>
        <p:spPr>
          <a:xfrm>
            <a:off x="5207000" y="5489575"/>
            <a:ext cx="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29" name="直接连接符 11313"/>
          <p:cNvSpPr/>
          <p:nvPr/>
        </p:nvSpPr>
        <p:spPr>
          <a:xfrm>
            <a:off x="5105400" y="5489575"/>
            <a:ext cx="22352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30" name="文本框 11314"/>
          <p:cNvSpPr txBox="1"/>
          <p:nvPr/>
        </p:nvSpPr>
        <p:spPr>
          <a:xfrm>
            <a:off x="5794639" y="4960939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1731" name="文本框 11315"/>
          <p:cNvSpPr txBox="1"/>
          <p:nvPr/>
        </p:nvSpPr>
        <p:spPr>
          <a:xfrm>
            <a:off x="7267839" y="5151439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1732" name="直接连接符 11316"/>
          <p:cNvSpPr/>
          <p:nvPr/>
        </p:nvSpPr>
        <p:spPr>
          <a:xfrm>
            <a:off x="7823201" y="5464175"/>
            <a:ext cx="10033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33" name="文本框 11317"/>
          <p:cNvSpPr txBox="1"/>
          <p:nvPr/>
        </p:nvSpPr>
        <p:spPr>
          <a:xfrm>
            <a:off x="5807339" y="5418139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1319" name="直接连接符 11318"/>
          <p:cNvSpPr/>
          <p:nvPr/>
        </p:nvSpPr>
        <p:spPr>
          <a:xfrm>
            <a:off x="6672263" y="2954338"/>
            <a:ext cx="330200" cy="330200"/>
          </a:xfrm>
          <a:prstGeom prst="line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320" name="直接连接符 11319"/>
          <p:cNvSpPr/>
          <p:nvPr/>
        </p:nvSpPr>
        <p:spPr>
          <a:xfrm>
            <a:off x="5607051" y="3487738"/>
            <a:ext cx="330200" cy="330200"/>
          </a:xfrm>
          <a:prstGeom prst="line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321" name="文本框 11320"/>
          <p:cNvSpPr txBox="1"/>
          <p:nvPr/>
        </p:nvSpPr>
        <p:spPr>
          <a:xfrm>
            <a:off x="6643689" y="2551115"/>
            <a:ext cx="64770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1322" name="文本框 11321"/>
          <p:cNvSpPr txBox="1"/>
          <p:nvPr/>
        </p:nvSpPr>
        <p:spPr>
          <a:xfrm>
            <a:off x="5562601" y="3702050"/>
            <a:ext cx="647700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  <p:sp>
        <p:nvSpPr>
          <p:cNvPr id="11323" name="直接连接符 11322"/>
          <p:cNvSpPr/>
          <p:nvPr/>
        </p:nvSpPr>
        <p:spPr>
          <a:xfrm>
            <a:off x="6657975" y="5070475"/>
            <a:ext cx="330200" cy="330200"/>
          </a:xfrm>
          <a:prstGeom prst="line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324" name="直接连接符 11323"/>
          <p:cNvSpPr/>
          <p:nvPr/>
        </p:nvSpPr>
        <p:spPr>
          <a:xfrm>
            <a:off x="5264151" y="5559425"/>
            <a:ext cx="330200" cy="330200"/>
          </a:xfrm>
          <a:prstGeom prst="line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325" name="文本框 11324"/>
          <p:cNvSpPr txBox="1"/>
          <p:nvPr/>
        </p:nvSpPr>
        <p:spPr>
          <a:xfrm>
            <a:off x="6629401" y="4652965"/>
            <a:ext cx="64770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1326" name="文本框 11325"/>
          <p:cNvSpPr txBox="1"/>
          <p:nvPr/>
        </p:nvSpPr>
        <p:spPr>
          <a:xfrm>
            <a:off x="5218114" y="5761040"/>
            <a:ext cx="64770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</a:p>
        </p:txBody>
      </p:sp>
      <p:sp>
        <p:nvSpPr>
          <p:cNvPr id="11327" name="直接连接符 11326"/>
          <p:cNvSpPr/>
          <p:nvPr/>
        </p:nvSpPr>
        <p:spPr>
          <a:xfrm>
            <a:off x="5289551" y="5129213"/>
            <a:ext cx="330200" cy="330200"/>
          </a:xfrm>
          <a:prstGeom prst="line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328" name="直接连接符 11327"/>
          <p:cNvSpPr/>
          <p:nvPr/>
        </p:nvSpPr>
        <p:spPr>
          <a:xfrm>
            <a:off x="6688139" y="5575300"/>
            <a:ext cx="330200" cy="330200"/>
          </a:xfrm>
          <a:prstGeom prst="line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329" name="文本框 11328"/>
          <p:cNvSpPr txBox="1"/>
          <p:nvPr/>
        </p:nvSpPr>
        <p:spPr>
          <a:xfrm>
            <a:off x="6657975" y="5732465"/>
            <a:ext cx="64770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11330" name="文本框 11329"/>
          <p:cNvSpPr txBox="1"/>
          <p:nvPr/>
        </p:nvSpPr>
        <p:spPr>
          <a:xfrm>
            <a:off x="5232401" y="4695825"/>
            <a:ext cx="647700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2" grpId="0"/>
      <p:bldP spid="11283" grpId="0"/>
      <p:bldP spid="11284" grpId="0"/>
      <p:bldP spid="11285" grpId="0"/>
      <p:bldP spid="11286" grpId="0"/>
      <p:bldP spid="11287" grpId="0"/>
      <p:bldP spid="11288" grpId="0"/>
      <p:bldP spid="11289" grpId="0"/>
      <p:bldP spid="11290" grpId="0"/>
      <p:bldP spid="11321" grpId="0"/>
      <p:bldP spid="11322" grpId="0"/>
      <p:bldP spid="11325" grpId="0"/>
      <p:bldP spid="11326" grpId="0"/>
      <p:bldP spid="11329" grpId="0"/>
      <p:bldP spid="113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5" name="组合 12289"/>
          <p:cNvGrpSpPr/>
          <p:nvPr/>
        </p:nvGrpSpPr>
        <p:grpSpPr>
          <a:xfrm>
            <a:off x="3181353" y="2632075"/>
            <a:ext cx="5635625" cy="2286000"/>
            <a:chOff x="1044" y="1778"/>
            <a:chExt cx="3550" cy="1440"/>
          </a:xfrm>
        </p:grpSpPr>
        <p:sp>
          <p:nvSpPr>
            <p:cNvPr id="72706" name="文本框 12290"/>
            <p:cNvSpPr txBox="1"/>
            <p:nvPr/>
          </p:nvSpPr>
          <p:spPr>
            <a:xfrm>
              <a:off x="1952" y="2546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07" name="文本框 12291"/>
            <p:cNvSpPr txBox="1"/>
            <p:nvPr/>
          </p:nvSpPr>
          <p:spPr>
            <a:xfrm>
              <a:off x="3720" y="1778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08" name="文本框 12292"/>
            <p:cNvSpPr txBox="1"/>
            <p:nvPr/>
          </p:nvSpPr>
          <p:spPr>
            <a:xfrm>
              <a:off x="3736" y="2106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09" name="文本框 12293"/>
            <p:cNvSpPr txBox="1"/>
            <p:nvPr/>
          </p:nvSpPr>
          <p:spPr>
            <a:xfrm>
              <a:off x="2824" y="2538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10" name="文本框 12294"/>
            <p:cNvSpPr txBox="1"/>
            <p:nvPr/>
          </p:nvSpPr>
          <p:spPr>
            <a:xfrm>
              <a:off x="3728" y="2522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11" name="文本框 12295"/>
            <p:cNvSpPr txBox="1"/>
            <p:nvPr/>
          </p:nvSpPr>
          <p:spPr>
            <a:xfrm>
              <a:off x="3744" y="2850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12" name="文本框 12296"/>
            <p:cNvSpPr txBox="1"/>
            <p:nvPr/>
          </p:nvSpPr>
          <p:spPr>
            <a:xfrm>
              <a:off x="1960" y="2834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13" name="文本框 12297"/>
            <p:cNvSpPr txBox="1"/>
            <p:nvPr/>
          </p:nvSpPr>
          <p:spPr>
            <a:xfrm>
              <a:off x="2832" y="2826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14" name="文本框 12298"/>
            <p:cNvSpPr txBox="1"/>
            <p:nvPr/>
          </p:nvSpPr>
          <p:spPr>
            <a:xfrm>
              <a:off x="2816" y="1794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15" name="文本框 12299"/>
            <p:cNvSpPr txBox="1"/>
            <p:nvPr/>
          </p:nvSpPr>
          <p:spPr>
            <a:xfrm>
              <a:off x="1944" y="1802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16" name="文本框 12300"/>
            <p:cNvSpPr txBox="1"/>
            <p:nvPr/>
          </p:nvSpPr>
          <p:spPr>
            <a:xfrm>
              <a:off x="1126" y="1810"/>
              <a:ext cx="26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72717" name="直接连接符 12301"/>
            <p:cNvSpPr/>
            <p:nvPr/>
          </p:nvSpPr>
          <p:spPr>
            <a:xfrm>
              <a:off x="1088" y="2128"/>
              <a:ext cx="30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18" name="文本框 12302"/>
            <p:cNvSpPr txBox="1"/>
            <p:nvPr/>
          </p:nvSpPr>
          <p:spPr>
            <a:xfrm>
              <a:off x="1044" y="2090"/>
              <a:ext cx="389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11</a:t>
              </a:r>
            </a:p>
          </p:txBody>
        </p:sp>
        <p:sp>
          <p:nvSpPr>
            <p:cNvPr id="72719" name="文本框 12303"/>
            <p:cNvSpPr txBox="1"/>
            <p:nvPr/>
          </p:nvSpPr>
          <p:spPr>
            <a:xfrm>
              <a:off x="1298" y="1947"/>
              <a:ext cx="37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  <p:sp>
          <p:nvSpPr>
            <p:cNvPr id="72720" name="文本框 12304"/>
            <p:cNvSpPr txBox="1"/>
            <p:nvPr/>
          </p:nvSpPr>
          <p:spPr>
            <a:xfrm>
              <a:off x="1614" y="1954"/>
              <a:ext cx="26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72721" name="文本框 12305"/>
            <p:cNvSpPr txBox="1"/>
            <p:nvPr/>
          </p:nvSpPr>
          <p:spPr>
            <a:xfrm>
              <a:off x="1834" y="1931"/>
              <a:ext cx="37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＝</a:t>
              </a:r>
            </a:p>
          </p:txBody>
        </p:sp>
        <p:sp>
          <p:nvSpPr>
            <p:cNvPr id="72722" name="直接连接符 12306"/>
            <p:cNvSpPr/>
            <p:nvPr/>
          </p:nvSpPr>
          <p:spPr>
            <a:xfrm>
              <a:off x="2224" y="2136"/>
              <a:ext cx="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23" name="直接连接符 12307"/>
            <p:cNvSpPr/>
            <p:nvPr/>
          </p:nvSpPr>
          <p:spPr>
            <a:xfrm>
              <a:off x="2160" y="2136"/>
              <a:ext cx="140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24" name="文本框 12308"/>
            <p:cNvSpPr txBox="1"/>
            <p:nvPr/>
          </p:nvSpPr>
          <p:spPr>
            <a:xfrm>
              <a:off x="2594" y="1803"/>
              <a:ext cx="37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  <p:sp>
          <p:nvSpPr>
            <p:cNvPr id="72725" name="文本框 12309"/>
            <p:cNvSpPr txBox="1"/>
            <p:nvPr/>
          </p:nvSpPr>
          <p:spPr>
            <a:xfrm>
              <a:off x="3522" y="1923"/>
              <a:ext cx="37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＝</a:t>
              </a:r>
            </a:p>
          </p:txBody>
        </p:sp>
        <p:sp>
          <p:nvSpPr>
            <p:cNvPr id="72726" name="直接连接符 12310"/>
            <p:cNvSpPr/>
            <p:nvPr/>
          </p:nvSpPr>
          <p:spPr>
            <a:xfrm>
              <a:off x="3872" y="2120"/>
              <a:ext cx="63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27" name="文本框 12311"/>
            <p:cNvSpPr txBox="1"/>
            <p:nvPr/>
          </p:nvSpPr>
          <p:spPr>
            <a:xfrm>
              <a:off x="1629" y="2810"/>
              <a:ext cx="26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</a:p>
          </p:txBody>
        </p:sp>
        <p:sp>
          <p:nvSpPr>
            <p:cNvPr id="72728" name="文本框 12312"/>
            <p:cNvSpPr txBox="1"/>
            <p:nvPr/>
          </p:nvSpPr>
          <p:spPr>
            <a:xfrm>
              <a:off x="1134" y="2682"/>
              <a:ext cx="26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72729" name="文本框 12313"/>
            <p:cNvSpPr txBox="1"/>
            <p:nvPr/>
          </p:nvSpPr>
          <p:spPr>
            <a:xfrm>
              <a:off x="1306" y="2691"/>
              <a:ext cx="37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  <p:sp>
          <p:nvSpPr>
            <p:cNvPr id="72730" name="文本框 12314"/>
            <p:cNvSpPr txBox="1"/>
            <p:nvPr/>
          </p:nvSpPr>
          <p:spPr>
            <a:xfrm>
              <a:off x="1630" y="2554"/>
              <a:ext cx="26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72731" name="直接连接符 12315"/>
            <p:cNvSpPr/>
            <p:nvPr/>
          </p:nvSpPr>
          <p:spPr>
            <a:xfrm>
              <a:off x="1640" y="2864"/>
              <a:ext cx="24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32" name="文本框 12316"/>
            <p:cNvSpPr txBox="1"/>
            <p:nvPr/>
          </p:nvSpPr>
          <p:spPr>
            <a:xfrm>
              <a:off x="1842" y="2675"/>
              <a:ext cx="37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＝</a:t>
              </a:r>
            </a:p>
          </p:txBody>
        </p:sp>
        <p:sp>
          <p:nvSpPr>
            <p:cNvPr id="72733" name="直接连接符 12317"/>
            <p:cNvSpPr/>
            <p:nvPr/>
          </p:nvSpPr>
          <p:spPr>
            <a:xfrm>
              <a:off x="2232" y="2880"/>
              <a:ext cx="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34" name="直接连接符 12318"/>
            <p:cNvSpPr/>
            <p:nvPr/>
          </p:nvSpPr>
          <p:spPr>
            <a:xfrm>
              <a:off x="2168" y="2880"/>
              <a:ext cx="140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35" name="文本框 12319"/>
            <p:cNvSpPr txBox="1"/>
            <p:nvPr/>
          </p:nvSpPr>
          <p:spPr>
            <a:xfrm>
              <a:off x="2602" y="2547"/>
              <a:ext cx="37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  <p:sp>
          <p:nvSpPr>
            <p:cNvPr id="72736" name="文本框 12320"/>
            <p:cNvSpPr txBox="1"/>
            <p:nvPr/>
          </p:nvSpPr>
          <p:spPr>
            <a:xfrm>
              <a:off x="3530" y="2667"/>
              <a:ext cx="37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＝</a:t>
              </a:r>
            </a:p>
          </p:txBody>
        </p:sp>
        <p:sp>
          <p:nvSpPr>
            <p:cNvPr id="72737" name="直接连接符 12321"/>
            <p:cNvSpPr/>
            <p:nvPr/>
          </p:nvSpPr>
          <p:spPr>
            <a:xfrm>
              <a:off x="3880" y="2864"/>
              <a:ext cx="63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38" name="文本框 12322"/>
            <p:cNvSpPr txBox="1"/>
            <p:nvPr/>
          </p:nvSpPr>
          <p:spPr>
            <a:xfrm>
              <a:off x="2610" y="2835"/>
              <a:ext cx="37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  <p:sp>
          <p:nvSpPr>
            <p:cNvPr id="72739" name="文本框 12323"/>
            <p:cNvSpPr txBox="1"/>
            <p:nvPr/>
          </p:nvSpPr>
          <p:spPr>
            <a:xfrm>
              <a:off x="2824" y="2074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40" name="文本框 12324"/>
            <p:cNvSpPr txBox="1"/>
            <p:nvPr/>
          </p:nvSpPr>
          <p:spPr>
            <a:xfrm>
              <a:off x="1952" y="2082"/>
              <a:ext cx="85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）</a:t>
              </a:r>
            </a:p>
          </p:txBody>
        </p:sp>
        <p:sp>
          <p:nvSpPr>
            <p:cNvPr id="72741" name="文本框 12325"/>
            <p:cNvSpPr txBox="1"/>
            <p:nvPr/>
          </p:nvSpPr>
          <p:spPr>
            <a:xfrm>
              <a:off x="2602" y="2083"/>
              <a:ext cx="376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200" b="1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</p:grpSp>
      <p:grpSp>
        <p:nvGrpSpPr>
          <p:cNvPr id="72742" name="组合 12326"/>
          <p:cNvGrpSpPr/>
          <p:nvPr/>
        </p:nvGrpSpPr>
        <p:grpSpPr>
          <a:xfrm>
            <a:off x="1819276" y="793750"/>
            <a:ext cx="2239963" cy="941388"/>
            <a:chOff x="430" y="372"/>
            <a:chExt cx="1411" cy="593"/>
          </a:xfrm>
        </p:grpSpPr>
        <p:sp>
          <p:nvSpPr>
            <p:cNvPr id="72743" name="矩形 12327"/>
            <p:cNvSpPr/>
            <p:nvPr/>
          </p:nvSpPr>
          <p:spPr>
            <a:xfrm>
              <a:off x="667" y="622"/>
              <a:ext cx="1171" cy="329"/>
            </a:xfrm>
            <a:prstGeom prst="rect">
              <a:avLst/>
            </a:prstGeom>
            <a:solidFill>
              <a:srgbClr val="CCECFF"/>
            </a:solid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72744" name="图片 12328" descr="shiyishi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430" y="372"/>
              <a:ext cx="388" cy="59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2745" name="文本框 12329"/>
            <p:cNvSpPr txBox="1"/>
            <p:nvPr/>
          </p:nvSpPr>
          <p:spPr>
            <a:xfrm>
              <a:off x="849" y="514"/>
              <a:ext cx="992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Arial" panose="020B0604020202020204" pitchFamily="34" charset="0"/>
                  <a:ea typeface="黑体" panose="02010609060101010101" pitchFamily="49" charset="-122"/>
                </a:rPr>
                <a:t>试一试</a:t>
              </a:r>
            </a:p>
          </p:txBody>
        </p:sp>
      </p:grpSp>
      <p:sp>
        <p:nvSpPr>
          <p:cNvPr id="12331" name="文本框 12330"/>
          <p:cNvSpPr txBox="1"/>
          <p:nvPr/>
        </p:nvSpPr>
        <p:spPr>
          <a:xfrm>
            <a:off x="2274888" y="5157789"/>
            <a:ext cx="7580312" cy="1261884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分数和分数相乘的计算方法适用于分数和整数相乘吗？为什么？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2747" name="文本框 12331"/>
          <p:cNvSpPr txBox="1"/>
          <p:nvPr/>
        </p:nvSpPr>
        <p:spPr>
          <a:xfrm>
            <a:off x="915989" y="1785939"/>
            <a:ext cx="10299700" cy="7078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请用分数和分数相乘的方法计算下面各题。 </a:t>
            </a:r>
          </a:p>
        </p:txBody>
      </p:sp>
      <p:sp>
        <p:nvSpPr>
          <p:cNvPr id="12333" name="文本框 12332"/>
          <p:cNvSpPr txBox="1"/>
          <p:nvPr/>
        </p:nvSpPr>
        <p:spPr>
          <a:xfrm>
            <a:off x="5120595" y="2662239"/>
            <a:ext cx="36580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2334" name="文本框 12333"/>
          <p:cNvSpPr txBox="1"/>
          <p:nvPr/>
        </p:nvSpPr>
        <p:spPr>
          <a:xfrm>
            <a:off x="5083177" y="3827465"/>
            <a:ext cx="392113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12335" name="文本框 12334"/>
          <p:cNvSpPr txBox="1"/>
          <p:nvPr/>
        </p:nvSpPr>
        <p:spPr>
          <a:xfrm>
            <a:off x="6527120" y="3095625"/>
            <a:ext cx="36580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2336" name="文本框 12335"/>
          <p:cNvSpPr txBox="1"/>
          <p:nvPr/>
        </p:nvSpPr>
        <p:spPr>
          <a:xfrm>
            <a:off x="5123771" y="4295775"/>
            <a:ext cx="36580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2337" name="文本框 12336"/>
          <p:cNvSpPr txBox="1"/>
          <p:nvPr/>
        </p:nvSpPr>
        <p:spPr>
          <a:xfrm>
            <a:off x="5037881" y="3135314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</a:p>
        </p:txBody>
      </p:sp>
      <p:sp>
        <p:nvSpPr>
          <p:cNvPr id="12338" name="文本框 12337"/>
          <p:cNvSpPr txBox="1"/>
          <p:nvPr/>
        </p:nvSpPr>
        <p:spPr>
          <a:xfrm>
            <a:off x="6500134" y="2651125"/>
            <a:ext cx="36580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2339" name="文本框 12338"/>
          <p:cNvSpPr txBox="1"/>
          <p:nvPr/>
        </p:nvSpPr>
        <p:spPr>
          <a:xfrm>
            <a:off x="6503308" y="3843339"/>
            <a:ext cx="36580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12340" name="文本框 12339"/>
          <p:cNvSpPr txBox="1"/>
          <p:nvPr/>
        </p:nvSpPr>
        <p:spPr>
          <a:xfrm>
            <a:off x="6517595" y="4295775"/>
            <a:ext cx="36580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12341" name="文本框 12340"/>
          <p:cNvSpPr txBox="1"/>
          <p:nvPr/>
        </p:nvSpPr>
        <p:spPr>
          <a:xfrm>
            <a:off x="7922533" y="2613025"/>
            <a:ext cx="36580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</a:p>
        </p:txBody>
      </p:sp>
      <p:sp>
        <p:nvSpPr>
          <p:cNvPr id="12342" name="文本框 12341"/>
          <p:cNvSpPr txBox="1"/>
          <p:nvPr/>
        </p:nvSpPr>
        <p:spPr>
          <a:xfrm>
            <a:off x="7868394" y="3146425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</a:p>
        </p:txBody>
      </p:sp>
      <p:sp>
        <p:nvSpPr>
          <p:cNvPr id="12343" name="文本框 12342"/>
          <p:cNvSpPr txBox="1"/>
          <p:nvPr/>
        </p:nvSpPr>
        <p:spPr>
          <a:xfrm>
            <a:off x="7804894" y="3806825"/>
            <a:ext cx="54694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</a:p>
        </p:txBody>
      </p:sp>
      <p:sp>
        <p:nvSpPr>
          <p:cNvPr id="12344" name="文本框 12343"/>
          <p:cNvSpPr txBox="1"/>
          <p:nvPr/>
        </p:nvSpPr>
        <p:spPr>
          <a:xfrm>
            <a:off x="7960634" y="4314825"/>
            <a:ext cx="365805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2345" name="直接连接符 12344"/>
          <p:cNvSpPr/>
          <p:nvPr/>
        </p:nvSpPr>
        <p:spPr>
          <a:xfrm>
            <a:off x="5175251" y="3978275"/>
            <a:ext cx="330200" cy="330200"/>
          </a:xfrm>
          <a:prstGeom prst="line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46" name="直接连接符 12345"/>
          <p:cNvSpPr/>
          <p:nvPr/>
        </p:nvSpPr>
        <p:spPr>
          <a:xfrm>
            <a:off x="6573839" y="4424363"/>
            <a:ext cx="330200" cy="330200"/>
          </a:xfrm>
          <a:prstGeom prst="line">
            <a:avLst/>
          </a:prstGeom>
          <a:ln w="28575" cap="flat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47" name="文本框 12346"/>
          <p:cNvSpPr txBox="1"/>
          <p:nvPr/>
        </p:nvSpPr>
        <p:spPr>
          <a:xfrm>
            <a:off x="6543675" y="4581525"/>
            <a:ext cx="647700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</a:p>
        </p:txBody>
      </p:sp>
      <p:sp>
        <p:nvSpPr>
          <p:cNvPr id="12348" name="文本框 12347"/>
          <p:cNvSpPr txBox="1"/>
          <p:nvPr/>
        </p:nvSpPr>
        <p:spPr>
          <a:xfrm>
            <a:off x="5118101" y="3544890"/>
            <a:ext cx="64770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1" grpId="0"/>
      <p:bldP spid="12333" grpId="0"/>
      <p:bldP spid="12334" grpId="0"/>
      <p:bldP spid="12335" grpId="0"/>
      <p:bldP spid="12336" grpId="0"/>
      <p:bldP spid="12337" grpId="0"/>
      <p:bldP spid="12338" grpId="0"/>
      <p:bldP spid="12339" grpId="0"/>
      <p:bldP spid="12340" grpId="0"/>
      <p:bldP spid="12341" grpId="0"/>
      <p:bldP spid="12342" grpId="0"/>
      <p:bldP spid="12343" grpId="0"/>
      <p:bldP spid="12344" grpId="0"/>
      <p:bldP spid="12347" grpId="0"/>
      <p:bldP spid="123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文本框 15361"/>
          <p:cNvSpPr txBox="1"/>
          <p:nvPr/>
        </p:nvSpPr>
        <p:spPr>
          <a:xfrm>
            <a:off x="1789113" y="1408113"/>
            <a:ext cx="8651875" cy="216059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⒈ 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一台拖拉机每小时耕地  公顷，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   小时耕地多少公顷？ 小时呢？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 先在图中表示出来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再列式计算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grpSp>
        <p:nvGrpSpPr>
          <p:cNvPr id="73730" name="组合 15362"/>
          <p:cNvGrpSpPr/>
          <p:nvPr/>
        </p:nvGrpSpPr>
        <p:grpSpPr>
          <a:xfrm>
            <a:off x="1616076" y="665163"/>
            <a:ext cx="2824163" cy="685800"/>
            <a:chOff x="342" y="265"/>
            <a:chExt cx="1779" cy="432"/>
          </a:xfrm>
        </p:grpSpPr>
        <p:pic>
          <p:nvPicPr>
            <p:cNvPr id="73731" name="图片 15363" descr="lianxi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2" y="405"/>
              <a:ext cx="1779" cy="29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3732" name="文本框 15364"/>
            <p:cNvSpPr txBox="1"/>
            <p:nvPr/>
          </p:nvSpPr>
          <p:spPr>
            <a:xfrm>
              <a:off x="1062" y="265"/>
              <a:ext cx="992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Arial" panose="020B0604020202020204" pitchFamily="34" charset="0"/>
                  <a:ea typeface="黑体" panose="02010609060101010101" pitchFamily="49" charset="-122"/>
                </a:rPr>
                <a:t>练习六</a:t>
              </a:r>
            </a:p>
          </p:txBody>
        </p:sp>
      </p:grpSp>
      <p:sp>
        <p:nvSpPr>
          <p:cNvPr id="73733" name="文本框 15365"/>
          <p:cNvSpPr txBox="1"/>
          <p:nvPr/>
        </p:nvSpPr>
        <p:spPr>
          <a:xfrm>
            <a:off x="6743700" y="1668465"/>
            <a:ext cx="796925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3734" name="文本框 15366"/>
          <p:cNvSpPr txBox="1"/>
          <p:nvPr/>
        </p:nvSpPr>
        <p:spPr>
          <a:xfrm>
            <a:off x="6918326" y="1268415"/>
            <a:ext cx="631825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3735" name="直接连接符 15367"/>
          <p:cNvSpPr/>
          <p:nvPr/>
        </p:nvSpPr>
        <p:spPr>
          <a:xfrm>
            <a:off x="7156449" y="1744663"/>
            <a:ext cx="42068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36" name="文本框 15368"/>
          <p:cNvSpPr txBox="1"/>
          <p:nvPr/>
        </p:nvSpPr>
        <p:spPr>
          <a:xfrm>
            <a:off x="2535240" y="2355852"/>
            <a:ext cx="555625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3737" name="文本框 15369"/>
          <p:cNvSpPr txBox="1"/>
          <p:nvPr/>
        </p:nvSpPr>
        <p:spPr>
          <a:xfrm>
            <a:off x="2428877" y="1917702"/>
            <a:ext cx="631825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3738" name="直接连接符 15370"/>
          <p:cNvSpPr/>
          <p:nvPr/>
        </p:nvSpPr>
        <p:spPr>
          <a:xfrm>
            <a:off x="2651125" y="2398713"/>
            <a:ext cx="42068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39" name="文本框 15371"/>
          <p:cNvSpPr txBox="1"/>
          <p:nvPr/>
        </p:nvSpPr>
        <p:spPr>
          <a:xfrm>
            <a:off x="6797677" y="2406652"/>
            <a:ext cx="555625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3740" name="文本框 15372"/>
          <p:cNvSpPr txBox="1"/>
          <p:nvPr/>
        </p:nvSpPr>
        <p:spPr>
          <a:xfrm>
            <a:off x="6726240" y="2012952"/>
            <a:ext cx="631825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3741" name="直接连接符 15373"/>
          <p:cNvSpPr/>
          <p:nvPr/>
        </p:nvSpPr>
        <p:spPr>
          <a:xfrm>
            <a:off x="6970713" y="2478088"/>
            <a:ext cx="422275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3742" name="右大括号 15374"/>
          <p:cNvSpPr/>
          <p:nvPr/>
        </p:nvSpPr>
        <p:spPr>
          <a:xfrm>
            <a:off x="4837113" y="3638550"/>
            <a:ext cx="207963" cy="788988"/>
          </a:xfrm>
          <a:prstGeom prst="rightBrace">
            <a:avLst>
              <a:gd name="adj1" fmla="val 31580"/>
              <a:gd name="adj2" fmla="val 50000"/>
            </a:avLst>
          </a:prstGeom>
          <a:noFill/>
          <a:ln w="254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73743" name="组合 15375"/>
          <p:cNvGrpSpPr/>
          <p:nvPr/>
        </p:nvGrpSpPr>
        <p:grpSpPr>
          <a:xfrm>
            <a:off x="5035551" y="3573462"/>
            <a:ext cx="387349" cy="930274"/>
            <a:chOff x="118" y="2673"/>
            <a:chExt cx="244" cy="586"/>
          </a:xfrm>
        </p:grpSpPr>
        <p:sp>
          <p:nvSpPr>
            <p:cNvPr id="73744" name="文本框 15376"/>
            <p:cNvSpPr txBox="1"/>
            <p:nvPr/>
          </p:nvSpPr>
          <p:spPr>
            <a:xfrm>
              <a:off x="119" y="2673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73745" name="直接连接符 15377"/>
            <p:cNvSpPr/>
            <p:nvPr/>
          </p:nvSpPr>
          <p:spPr>
            <a:xfrm>
              <a:off x="168" y="2960"/>
              <a:ext cx="16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746" name="文本框 15378"/>
            <p:cNvSpPr txBox="1"/>
            <p:nvPr/>
          </p:nvSpPr>
          <p:spPr>
            <a:xfrm>
              <a:off x="118" y="2929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73747" name="文本框 15379"/>
          <p:cNvSpPr txBox="1"/>
          <p:nvPr/>
        </p:nvSpPr>
        <p:spPr>
          <a:xfrm>
            <a:off x="5334448" y="3794125"/>
            <a:ext cx="906017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</a:rPr>
              <a:t>公顷</a:t>
            </a:r>
          </a:p>
        </p:txBody>
      </p:sp>
      <p:graphicFrame>
        <p:nvGraphicFramePr>
          <p:cNvPr id="15381" name="表格 15380"/>
          <p:cNvGraphicFramePr/>
          <p:nvPr/>
        </p:nvGraphicFramePr>
        <p:xfrm>
          <a:off x="2157414" y="3644902"/>
          <a:ext cx="2592390" cy="1584325"/>
        </p:xfrm>
        <a:graphic>
          <a:graphicData uri="http://schemas.openxmlformats.org/drawingml/2006/table">
            <a:tbl>
              <a:tblPr/>
              <a:tblGrid>
                <a:gridCol w="8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762" name="右大括号 15392"/>
          <p:cNvSpPr/>
          <p:nvPr/>
        </p:nvSpPr>
        <p:spPr>
          <a:xfrm>
            <a:off x="9085263" y="3638550"/>
            <a:ext cx="207963" cy="788988"/>
          </a:xfrm>
          <a:prstGeom prst="rightBrace">
            <a:avLst>
              <a:gd name="adj1" fmla="val 31580"/>
              <a:gd name="adj2" fmla="val 50000"/>
            </a:avLst>
          </a:prstGeom>
          <a:noFill/>
          <a:ln w="254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73763" name="组合 15393"/>
          <p:cNvGrpSpPr/>
          <p:nvPr/>
        </p:nvGrpSpPr>
        <p:grpSpPr>
          <a:xfrm>
            <a:off x="9283702" y="3573462"/>
            <a:ext cx="387349" cy="930274"/>
            <a:chOff x="118" y="2673"/>
            <a:chExt cx="244" cy="586"/>
          </a:xfrm>
        </p:grpSpPr>
        <p:sp>
          <p:nvSpPr>
            <p:cNvPr id="73764" name="文本框 15394"/>
            <p:cNvSpPr txBox="1"/>
            <p:nvPr/>
          </p:nvSpPr>
          <p:spPr>
            <a:xfrm>
              <a:off x="119" y="2673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73765" name="直接连接符 15395"/>
            <p:cNvSpPr/>
            <p:nvPr/>
          </p:nvSpPr>
          <p:spPr>
            <a:xfrm>
              <a:off x="168" y="2960"/>
              <a:ext cx="16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766" name="文本框 15396"/>
            <p:cNvSpPr txBox="1"/>
            <p:nvPr/>
          </p:nvSpPr>
          <p:spPr>
            <a:xfrm>
              <a:off x="118" y="2929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73767" name="文本框 15397"/>
          <p:cNvSpPr txBox="1"/>
          <p:nvPr/>
        </p:nvSpPr>
        <p:spPr>
          <a:xfrm>
            <a:off x="9582597" y="3794125"/>
            <a:ext cx="906017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49" charset="-122"/>
              </a:rPr>
              <a:t>公顷</a:t>
            </a:r>
          </a:p>
        </p:txBody>
      </p:sp>
      <p:graphicFrame>
        <p:nvGraphicFramePr>
          <p:cNvPr id="15399" name="表格 15398"/>
          <p:cNvGraphicFramePr/>
          <p:nvPr/>
        </p:nvGraphicFramePr>
        <p:xfrm>
          <a:off x="6405563" y="3635377"/>
          <a:ext cx="2592390" cy="1584325"/>
        </p:xfrm>
        <a:graphic>
          <a:graphicData uri="http://schemas.openxmlformats.org/drawingml/2006/table">
            <a:tbl>
              <a:tblPr/>
              <a:tblGrid>
                <a:gridCol w="8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411" name="表格 15410"/>
          <p:cNvGraphicFramePr/>
          <p:nvPr/>
        </p:nvGraphicFramePr>
        <p:xfrm>
          <a:off x="2149475" y="3644902"/>
          <a:ext cx="2592390" cy="1584325"/>
        </p:xfrm>
        <a:graphic>
          <a:graphicData uri="http://schemas.openxmlformats.org/drawingml/2006/table">
            <a:tbl>
              <a:tblPr/>
              <a:tblGrid>
                <a:gridCol w="8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425" name="表格 15424"/>
          <p:cNvGraphicFramePr/>
          <p:nvPr/>
        </p:nvGraphicFramePr>
        <p:xfrm>
          <a:off x="6397626" y="3644902"/>
          <a:ext cx="2592390" cy="1584325"/>
        </p:xfrm>
        <a:graphic>
          <a:graphicData uri="http://schemas.openxmlformats.org/drawingml/2006/table">
            <a:tbl>
              <a:tblPr/>
              <a:tblGrid>
                <a:gridCol w="8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39" name="矩形 15438"/>
          <p:cNvSpPr/>
          <p:nvPr/>
        </p:nvSpPr>
        <p:spPr>
          <a:xfrm>
            <a:off x="2163765" y="3644900"/>
            <a:ext cx="835025" cy="763588"/>
          </a:xfrm>
          <a:prstGeom prst="rect">
            <a:avLst/>
          </a:prstGeom>
          <a:blipFill rotWithShape="0">
            <a:blip r:embed="rId3" cstate="email"/>
          </a:blip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440" name="矩形 15439"/>
          <p:cNvSpPr/>
          <p:nvPr/>
        </p:nvSpPr>
        <p:spPr>
          <a:xfrm>
            <a:off x="6426201" y="3644900"/>
            <a:ext cx="835025" cy="763588"/>
          </a:xfrm>
          <a:prstGeom prst="rect">
            <a:avLst/>
          </a:prstGeom>
          <a:blipFill rotWithShape="0">
            <a:blip r:embed="rId3" cstate="email"/>
          </a:blip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441" name="矩形 15440"/>
          <p:cNvSpPr/>
          <p:nvPr/>
        </p:nvSpPr>
        <p:spPr>
          <a:xfrm>
            <a:off x="7277101" y="3644900"/>
            <a:ext cx="835025" cy="763588"/>
          </a:xfrm>
          <a:prstGeom prst="rect">
            <a:avLst/>
          </a:prstGeom>
          <a:blipFill rotWithShape="0">
            <a:blip r:embed="rId3" cstate="email"/>
          </a:blip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813" name="矩形 15441"/>
          <p:cNvSpPr/>
          <p:nvPr/>
        </p:nvSpPr>
        <p:spPr>
          <a:xfrm>
            <a:off x="1524000" y="58181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814" name="矩形 15442"/>
          <p:cNvSpPr/>
          <p:nvPr/>
        </p:nvSpPr>
        <p:spPr>
          <a:xfrm>
            <a:off x="1524000" y="58181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815" name="矩形 15443"/>
          <p:cNvSpPr/>
          <p:nvPr/>
        </p:nvSpPr>
        <p:spPr>
          <a:xfrm>
            <a:off x="1524000" y="58181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816" name="矩形 15444"/>
          <p:cNvSpPr/>
          <p:nvPr/>
        </p:nvSpPr>
        <p:spPr>
          <a:xfrm>
            <a:off x="1524000" y="58181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817" name="矩形 15445"/>
          <p:cNvSpPr/>
          <p:nvPr/>
        </p:nvSpPr>
        <p:spPr>
          <a:xfrm>
            <a:off x="2133601" y="5554663"/>
            <a:ext cx="7962900" cy="9779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447" name="文本框 15446"/>
          <p:cNvSpPr txBox="1"/>
          <p:nvPr/>
        </p:nvSpPr>
        <p:spPr>
          <a:xfrm>
            <a:off x="1866900" y="5895975"/>
            <a:ext cx="7969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5448" name="文本框 15447"/>
          <p:cNvSpPr txBox="1"/>
          <p:nvPr/>
        </p:nvSpPr>
        <p:spPr>
          <a:xfrm>
            <a:off x="2019301" y="5389565"/>
            <a:ext cx="6318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5449" name="直接连接符 15448"/>
          <p:cNvSpPr/>
          <p:nvPr/>
        </p:nvSpPr>
        <p:spPr>
          <a:xfrm>
            <a:off x="2181225" y="6011863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50" name="文本框 15449"/>
          <p:cNvSpPr txBox="1"/>
          <p:nvPr/>
        </p:nvSpPr>
        <p:spPr>
          <a:xfrm>
            <a:off x="2636840" y="5699125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5451" name="文本框 15450"/>
          <p:cNvSpPr txBox="1"/>
          <p:nvPr/>
        </p:nvSpPr>
        <p:spPr>
          <a:xfrm>
            <a:off x="3200400" y="5895975"/>
            <a:ext cx="4667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5452" name="文本框 15451"/>
          <p:cNvSpPr txBox="1"/>
          <p:nvPr/>
        </p:nvSpPr>
        <p:spPr>
          <a:xfrm>
            <a:off x="3035301" y="5376865"/>
            <a:ext cx="6318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5453" name="直接连接符 15452"/>
          <p:cNvSpPr/>
          <p:nvPr/>
        </p:nvSpPr>
        <p:spPr>
          <a:xfrm>
            <a:off x="3159125" y="5999163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54" name="文本框 15453"/>
          <p:cNvSpPr txBox="1"/>
          <p:nvPr/>
        </p:nvSpPr>
        <p:spPr>
          <a:xfrm>
            <a:off x="3635639" y="5686426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15455" name="文本框 15454"/>
          <p:cNvSpPr txBox="1"/>
          <p:nvPr/>
        </p:nvSpPr>
        <p:spPr>
          <a:xfrm>
            <a:off x="3898900" y="5895975"/>
            <a:ext cx="7969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15456" name="文本框 15455"/>
          <p:cNvSpPr txBox="1"/>
          <p:nvPr/>
        </p:nvSpPr>
        <p:spPr>
          <a:xfrm>
            <a:off x="4051301" y="5364165"/>
            <a:ext cx="6318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5457" name="直接连接符 15456"/>
          <p:cNvSpPr/>
          <p:nvPr/>
        </p:nvSpPr>
        <p:spPr>
          <a:xfrm>
            <a:off x="4162425" y="5999163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58" name="文本框 15457"/>
          <p:cNvSpPr txBox="1"/>
          <p:nvPr/>
        </p:nvSpPr>
        <p:spPr>
          <a:xfrm>
            <a:off x="4660608" y="5734050"/>
            <a:ext cx="1146468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(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公顷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5459" name="文本框 15458"/>
          <p:cNvSpPr txBox="1"/>
          <p:nvPr/>
        </p:nvSpPr>
        <p:spPr>
          <a:xfrm>
            <a:off x="5969000" y="5883275"/>
            <a:ext cx="7969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5460" name="文本框 15459"/>
          <p:cNvSpPr txBox="1"/>
          <p:nvPr/>
        </p:nvSpPr>
        <p:spPr>
          <a:xfrm>
            <a:off x="6121401" y="5376865"/>
            <a:ext cx="6318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5461" name="直接连接符 15460"/>
          <p:cNvSpPr/>
          <p:nvPr/>
        </p:nvSpPr>
        <p:spPr>
          <a:xfrm>
            <a:off x="6245225" y="5999163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62" name="文本框 15461"/>
          <p:cNvSpPr txBox="1"/>
          <p:nvPr/>
        </p:nvSpPr>
        <p:spPr>
          <a:xfrm>
            <a:off x="6675440" y="5686425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5463" name="文本框 15462"/>
          <p:cNvSpPr txBox="1"/>
          <p:nvPr/>
        </p:nvSpPr>
        <p:spPr>
          <a:xfrm>
            <a:off x="7264400" y="5883275"/>
            <a:ext cx="4667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5464" name="文本框 15463"/>
          <p:cNvSpPr txBox="1"/>
          <p:nvPr/>
        </p:nvSpPr>
        <p:spPr>
          <a:xfrm>
            <a:off x="7099301" y="5364165"/>
            <a:ext cx="6318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5465" name="直接连接符 15464"/>
          <p:cNvSpPr/>
          <p:nvPr/>
        </p:nvSpPr>
        <p:spPr>
          <a:xfrm>
            <a:off x="7223125" y="5986463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66" name="文本框 15465"/>
          <p:cNvSpPr txBox="1"/>
          <p:nvPr/>
        </p:nvSpPr>
        <p:spPr>
          <a:xfrm>
            <a:off x="7725039" y="5661026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15467" name="文本框 15466"/>
          <p:cNvSpPr txBox="1"/>
          <p:nvPr/>
        </p:nvSpPr>
        <p:spPr>
          <a:xfrm>
            <a:off x="8026400" y="5883275"/>
            <a:ext cx="7969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5468" name="文本框 15467"/>
          <p:cNvSpPr txBox="1"/>
          <p:nvPr/>
        </p:nvSpPr>
        <p:spPr>
          <a:xfrm>
            <a:off x="8178801" y="5351465"/>
            <a:ext cx="6318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5469" name="直接连接符 15468"/>
          <p:cNvSpPr/>
          <p:nvPr/>
        </p:nvSpPr>
        <p:spPr>
          <a:xfrm>
            <a:off x="8289925" y="5986463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470" name="文本框 15469"/>
          <p:cNvSpPr txBox="1"/>
          <p:nvPr/>
        </p:nvSpPr>
        <p:spPr>
          <a:xfrm>
            <a:off x="8800808" y="5721350"/>
            <a:ext cx="1146468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(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公顷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)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47" grpId="0"/>
      <p:bldP spid="15448" grpId="0"/>
      <p:bldP spid="15450" grpId="0"/>
      <p:bldP spid="15451" grpId="0"/>
      <p:bldP spid="15452" grpId="0"/>
      <p:bldP spid="15454" grpId="0"/>
      <p:bldP spid="15455" grpId="0"/>
      <p:bldP spid="15456" grpId="0"/>
      <p:bldP spid="15458" grpId="0"/>
      <p:bldP spid="15459" grpId="0"/>
      <p:bldP spid="15460" grpId="0"/>
      <p:bldP spid="15462" grpId="0"/>
      <p:bldP spid="15463" grpId="0"/>
      <p:bldP spid="15464" grpId="0"/>
      <p:bldP spid="15466" grpId="0"/>
      <p:bldP spid="15467" grpId="0"/>
      <p:bldP spid="15468" grpId="0"/>
      <p:bldP spid="154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文本框 16388"/>
          <p:cNvSpPr txBox="1"/>
          <p:nvPr/>
        </p:nvSpPr>
        <p:spPr>
          <a:xfrm>
            <a:off x="715963" y="1100139"/>
            <a:ext cx="8680581" cy="132343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2. </a:t>
            </a:r>
            <a:r>
              <a:rPr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下面的计算对吗？把不对的改</a:t>
            </a:r>
            <a:br>
              <a:rPr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正过来。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4754" name="文本框 16389"/>
          <p:cNvSpPr txBox="1"/>
          <p:nvPr/>
        </p:nvSpPr>
        <p:spPr>
          <a:xfrm>
            <a:off x="3094039" y="282416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74755" name="文本框 16390"/>
          <p:cNvSpPr txBox="1"/>
          <p:nvPr/>
        </p:nvSpPr>
        <p:spPr>
          <a:xfrm>
            <a:off x="3425825" y="2941638"/>
            <a:ext cx="592139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4756" name="文本框 16391"/>
          <p:cNvSpPr txBox="1"/>
          <p:nvPr/>
        </p:nvSpPr>
        <p:spPr>
          <a:xfrm>
            <a:off x="3989388" y="2619375"/>
            <a:ext cx="4667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74757" name="直接连接符 16392"/>
          <p:cNvSpPr/>
          <p:nvPr/>
        </p:nvSpPr>
        <p:spPr>
          <a:xfrm>
            <a:off x="3935413" y="3241675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758" name="文本框 16393"/>
          <p:cNvSpPr txBox="1"/>
          <p:nvPr/>
        </p:nvSpPr>
        <p:spPr>
          <a:xfrm>
            <a:off x="4002088" y="3113090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74759" name="直接连接符 16394"/>
          <p:cNvSpPr/>
          <p:nvPr/>
        </p:nvSpPr>
        <p:spPr>
          <a:xfrm>
            <a:off x="4065588" y="2809875"/>
            <a:ext cx="330200" cy="3302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760" name="文本框 16395"/>
          <p:cNvSpPr txBox="1"/>
          <p:nvPr/>
        </p:nvSpPr>
        <p:spPr>
          <a:xfrm>
            <a:off x="4462727" y="2928939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4761" name="文本框 16396"/>
          <p:cNvSpPr txBox="1"/>
          <p:nvPr/>
        </p:nvSpPr>
        <p:spPr>
          <a:xfrm>
            <a:off x="5030788" y="2632075"/>
            <a:ext cx="4667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4762" name="直接连接符 16397"/>
          <p:cNvSpPr/>
          <p:nvPr/>
        </p:nvSpPr>
        <p:spPr>
          <a:xfrm>
            <a:off x="4976813" y="3254375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763" name="文本框 16398"/>
          <p:cNvSpPr txBox="1"/>
          <p:nvPr/>
        </p:nvSpPr>
        <p:spPr>
          <a:xfrm>
            <a:off x="5043488" y="3125788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74764" name="文本框 16399"/>
          <p:cNvSpPr txBox="1"/>
          <p:nvPr/>
        </p:nvSpPr>
        <p:spPr>
          <a:xfrm>
            <a:off x="7435849" y="2860675"/>
            <a:ext cx="592139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4765" name="文本框 16400"/>
          <p:cNvSpPr txBox="1"/>
          <p:nvPr/>
        </p:nvSpPr>
        <p:spPr>
          <a:xfrm>
            <a:off x="7935913" y="25892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74766" name="直接连接符 16401"/>
          <p:cNvSpPr/>
          <p:nvPr/>
        </p:nvSpPr>
        <p:spPr>
          <a:xfrm>
            <a:off x="7881937" y="3211513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767" name="文本框 16402"/>
          <p:cNvSpPr txBox="1"/>
          <p:nvPr/>
        </p:nvSpPr>
        <p:spPr>
          <a:xfrm>
            <a:off x="7694614" y="3082926"/>
            <a:ext cx="860425" cy="7078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24</a:t>
            </a:r>
          </a:p>
        </p:txBody>
      </p:sp>
      <p:sp>
        <p:nvSpPr>
          <p:cNvPr id="74768" name="直接连接符 16403"/>
          <p:cNvSpPr/>
          <p:nvPr/>
        </p:nvSpPr>
        <p:spPr>
          <a:xfrm>
            <a:off x="7999413" y="3236913"/>
            <a:ext cx="330200" cy="3302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769" name="文本框 16404"/>
          <p:cNvSpPr txBox="1"/>
          <p:nvPr/>
        </p:nvSpPr>
        <p:spPr>
          <a:xfrm>
            <a:off x="8409251" y="2898776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4770" name="文本框 16405"/>
          <p:cNvSpPr txBox="1"/>
          <p:nvPr/>
        </p:nvSpPr>
        <p:spPr>
          <a:xfrm>
            <a:off x="8570914" y="2881315"/>
            <a:ext cx="8223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74771" name="直接连接符 16406"/>
          <p:cNvSpPr/>
          <p:nvPr/>
        </p:nvSpPr>
        <p:spPr>
          <a:xfrm>
            <a:off x="3182939" y="3001963"/>
            <a:ext cx="330200" cy="3302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772" name="文本框 16407"/>
          <p:cNvSpPr txBox="1"/>
          <p:nvPr/>
        </p:nvSpPr>
        <p:spPr>
          <a:xfrm>
            <a:off x="3065464" y="2547940"/>
            <a:ext cx="46672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4773" name="文本框 16408"/>
          <p:cNvSpPr txBox="1"/>
          <p:nvPr/>
        </p:nvSpPr>
        <p:spPr>
          <a:xfrm>
            <a:off x="6958013" y="25892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74774" name="直接连接符 16409"/>
          <p:cNvSpPr/>
          <p:nvPr/>
        </p:nvSpPr>
        <p:spPr>
          <a:xfrm>
            <a:off x="6904037" y="3211513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775" name="文本框 16410"/>
          <p:cNvSpPr txBox="1"/>
          <p:nvPr/>
        </p:nvSpPr>
        <p:spPr>
          <a:xfrm>
            <a:off x="6615114" y="3082926"/>
            <a:ext cx="949325" cy="7078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21</a:t>
            </a:r>
          </a:p>
        </p:txBody>
      </p:sp>
      <p:sp>
        <p:nvSpPr>
          <p:cNvPr id="74776" name="直接连接符 16411"/>
          <p:cNvSpPr/>
          <p:nvPr/>
        </p:nvSpPr>
        <p:spPr>
          <a:xfrm>
            <a:off x="7034213" y="2779713"/>
            <a:ext cx="330200" cy="3302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777" name="直接连接符 16412"/>
          <p:cNvSpPr/>
          <p:nvPr/>
        </p:nvSpPr>
        <p:spPr>
          <a:xfrm>
            <a:off x="7974013" y="2767013"/>
            <a:ext cx="330200" cy="3302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778" name="直接连接符 16413"/>
          <p:cNvSpPr/>
          <p:nvPr/>
        </p:nvSpPr>
        <p:spPr>
          <a:xfrm>
            <a:off x="7046913" y="3313113"/>
            <a:ext cx="330200" cy="3302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779" name="文本框 16414"/>
          <p:cNvSpPr txBox="1"/>
          <p:nvPr/>
        </p:nvSpPr>
        <p:spPr>
          <a:xfrm>
            <a:off x="2089085" y="2924175"/>
            <a:ext cx="958916" cy="70788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</a:p>
        </p:txBody>
      </p:sp>
      <p:sp>
        <p:nvSpPr>
          <p:cNvPr id="74780" name="文本框 16415"/>
          <p:cNvSpPr txBox="1"/>
          <p:nvPr/>
        </p:nvSpPr>
        <p:spPr>
          <a:xfrm>
            <a:off x="6053073" y="2819400"/>
            <a:ext cx="958916" cy="707886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</a:p>
        </p:txBody>
      </p:sp>
      <p:sp>
        <p:nvSpPr>
          <p:cNvPr id="16417" name="文本框 16416"/>
          <p:cNvSpPr txBox="1"/>
          <p:nvPr/>
        </p:nvSpPr>
        <p:spPr>
          <a:xfrm>
            <a:off x="8758239" y="4916490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16418" name="文本框 16417"/>
          <p:cNvSpPr txBox="1"/>
          <p:nvPr/>
        </p:nvSpPr>
        <p:spPr>
          <a:xfrm>
            <a:off x="6396039" y="4903790"/>
            <a:ext cx="949325" cy="7078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21</a:t>
            </a:r>
          </a:p>
        </p:txBody>
      </p:sp>
      <p:sp>
        <p:nvSpPr>
          <p:cNvPr id="16419" name="文本框 16418"/>
          <p:cNvSpPr txBox="1"/>
          <p:nvPr/>
        </p:nvSpPr>
        <p:spPr>
          <a:xfrm>
            <a:off x="2916239" y="4629150"/>
            <a:ext cx="4667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6420" name="文本框 16419"/>
          <p:cNvSpPr txBox="1"/>
          <p:nvPr/>
        </p:nvSpPr>
        <p:spPr>
          <a:xfrm>
            <a:off x="3343275" y="4684713"/>
            <a:ext cx="592139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6421" name="文本框 16420"/>
          <p:cNvSpPr txBox="1"/>
          <p:nvPr/>
        </p:nvSpPr>
        <p:spPr>
          <a:xfrm>
            <a:off x="3906839" y="4362450"/>
            <a:ext cx="4667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6422" name="直接连接符 16421"/>
          <p:cNvSpPr/>
          <p:nvPr/>
        </p:nvSpPr>
        <p:spPr>
          <a:xfrm>
            <a:off x="3852862" y="498475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23" name="文本框 16422"/>
          <p:cNvSpPr txBox="1"/>
          <p:nvPr/>
        </p:nvSpPr>
        <p:spPr>
          <a:xfrm>
            <a:off x="3919539" y="485616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16424" name="文本框 16423"/>
          <p:cNvSpPr txBox="1"/>
          <p:nvPr/>
        </p:nvSpPr>
        <p:spPr>
          <a:xfrm>
            <a:off x="4380176" y="467201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16425" name="文本框 16424"/>
          <p:cNvSpPr txBox="1"/>
          <p:nvPr/>
        </p:nvSpPr>
        <p:spPr>
          <a:xfrm>
            <a:off x="4732339" y="4375151"/>
            <a:ext cx="796925" cy="7078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</a:t>
            </a:r>
          </a:p>
        </p:txBody>
      </p:sp>
      <p:sp>
        <p:nvSpPr>
          <p:cNvPr id="16426" name="直接连接符 16425"/>
          <p:cNvSpPr/>
          <p:nvPr/>
        </p:nvSpPr>
        <p:spPr>
          <a:xfrm>
            <a:off x="4894263" y="499745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27" name="文本框 16426"/>
          <p:cNvSpPr txBox="1"/>
          <p:nvPr/>
        </p:nvSpPr>
        <p:spPr>
          <a:xfrm>
            <a:off x="4960939" y="486886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16428" name="文本框 16427"/>
          <p:cNvSpPr txBox="1"/>
          <p:nvPr/>
        </p:nvSpPr>
        <p:spPr>
          <a:xfrm>
            <a:off x="7204075" y="4668838"/>
            <a:ext cx="592139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6429" name="文本框 16428"/>
          <p:cNvSpPr txBox="1"/>
          <p:nvPr/>
        </p:nvSpPr>
        <p:spPr>
          <a:xfrm>
            <a:off x="7704139" y="4397375"/>
            <a:ext cx="4667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6430" name="直接连接符 16429"/>
          <p:cNvSpPr/>
          <p:nvPr/>
        </p:nvSpPr>
        <p:spPr>
          <a:xfrm>
            <a:off x="7650163" y="5019675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31" name="文本框 16430"/>
          <p:cNvSpPr txBox="1"/>
          <p:nvPr/>
        </p:nvSpPr>
        <p:spPr>
          <a:xfrm>
            <a:off x="7462840" y="4891090"/>
            <a:ext cx="860425" cy="7078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24</a:t>
            </a:r>
          </a:p>
        </p:txBody>
      </p:sp>
      <p:sp>
        <p:nvSpPr>
          <p:cNvPr id="16432" name="直接连接符 16431"/>
          <p:cNvSpPr/>
          <p:nvPr/>
        </p:nvSpPr>
        <p:spPr>
          <a:xfrm>
            <a:off x="7767639" y="5045075"/>
            <a:ext cx="330200" cy="3302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33" name="文本框 16432"/>
          <p:cNvSpPr txBox="1"/>
          <p:nvPr/>
        </p:nvSpPr>
        <p:spPr>
          <a:xfrm>
            <a:off x="8177476" y="4706939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16434" name="文本框 16433"/>
          <p:cNvSpPr txBox="1"/>
          <p:nvPr/>
        </p:nvSpPr>
        <p:spPr>
          <a:xfrm>
            <a:off x="6726239" y="4397375"/>
            <a:ext cx="4667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16435" name="直接连接符 16434"/>
          <p:cNvSpPr/>
          <p:nvPr/>
        </p:nvSpPr>
        <p:spPr>
          <a:xfrm>
            <a:off x="6672263" y="5019675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36" name="直接连接符 16435"/>
          <p:cNvSpPr/>
          <p:nvPr/>
        </p:nvSpPr>
        <p:spPr>
          <a:xfrm>
            <a:off x="6802439" y="4587875"/>
            <a:ext cx="330200" cy="3302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37" name="直接连接符 16436"/>
          <p:cNvSpPr/>
          <p:nvPr/>
        </p:nvSpPr>
        <p:spPr>
          <a:xfrm>
            <a:off x="7742239" y="4575175"/>
            <a:ext cx="330200" cy="3302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38" name="直接连接符 16437"/>
          <p:cNvSpPr/>
          <p:nvPr/>
        </p:nvSpPr>
        <p:spPr>
          <a:xfrm>
            <a:off x="6815139" y="5121275"/>
            <a:ext cx="330200" cy="3302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39" name="文本框 16438"/>
          <p:cNvSpPr txBox="1"/>
          <p:nvPr/>
        </p:nvSpPr>
        <p:spPr>
          <a:xfrm>
            <a:off x="8745539" y="4422775"/>
            <a:ext cx="4667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6440" name="直接连接符 16439"/>
          <p:cNvSpPr/>
          <p:nvPr/>
        </p:nvSpPr>
        <p:spPr>
          <a:xfrm>
            <a:off x="8688388" y="5019675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4805" name="文本框 16440"/>
          <p:cNvSpPr txBox="1"/>
          <p:nvPr/>
        </p:nvSpPr>
        <p:spPr>
          <a:xfrm>
            <a:off x="3971926" y="2265365"/>
            <a:ext cx="46672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4806" name="文本框 16441"/>
          <p:cNvSpPr txBox="1"/>
          <p:nvPr/>
        </p:nvSpPr>
        <p:spPr>
          <a:xfrm>
            <a:off x="6915151" y="2347915"/>
            <a:ext cx="46672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4807" name="文本框 16442"/>
          <p:cNvSpPr txBox="1"/>
          <p:nvPr/>
        </p:nvSpPr>
        <p:spPr>
          <a:xfrm>
            <a:off x="7880351" y="2347915"/>
            <a:ext cx="46672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4808" name="文本框 16443"/>
          <p:cNvSpPr txBox="1"/>
          <p:nvPr/>
        </p:nvSpPr>
        <p:spPr>
          <a:xfrm>
            <a:off x="7080251" y="3571875"/>
            <a:ext cx="466725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4809" name="文本框 16444"/>
          <p:cNvSpPr txBox="1"/>
          <p:nvPr/>
        </p:nvSpPr>
        <p:spPr>
          <a:xfrm>
            <a:off x="8096251" y="3543300"/>
            <a:ext cx="466725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6446" name="文本框 16445"/>
          <p:cNvSpPr txBox="1"/>
          <p:nvPr/>
        </p:nvSpPr>
        <p:spPr>
          <a:xfrm>
            <a:off x="6716714" y="4059240"/>
            <a:ext cx="46672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6447" name="文本框 16446"/>
          <p:cNvSpPr txBox="1"/>
          <p:nvPr/>
        </p:nvSpPr>
        <p:spPr>
          <a:xfrm>
            <a:off x="7673976" y="4046540"/>
            <a:ext cx="46672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16448" name="文本框 16447"/>
          <p:cNvSpPr txBox="1"/>
          <p:nvPr/>
        </p:nvSpPr>
        <p:spPr>
          <a:xfrm>
            <a:off x="6859588" y="5380040"/>
            <a:ext cx="46672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6449" name="文本框 16448"/>
          <p:cNvSpPr txBox="1"/>
          <p:nvPr/>
        </p:nvSpPr>
        <p:spPr>
          <a:xfrm>
            <a:off x="7848600" y="5380040"/>
            <a:ext cx="466725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7" grpId="0"/>
      <p:bldP spid="16418" grpId="0"/>
      <p:bldP spid="16419" grpId="0"/>
      <p:bldP spid="16420" grpId="0"/>
      <p:bldP spid="16421" grpId="0"/>
      <p:bldP spid="16423" grpId="0"/>
      <p:bldP spid="16424" grpId="0"/>
      <p:bldP spid="16425" grpId="0"/>
      <p:bldP spid="16427" grpId="0"/>
      <p:bldP spid="16428" grpId="0"/>
      <p:bldP spid="16429" grpId="0"/>
      <p:bldP spid="16431" grpId="0"/>
      <p:bldP spid="16433" grpId="0"/>
      <p:bldP spid="16434" grpId="0"/>
      <p:bldP spid="16439" grpId="0"/>
      <p:bldP spid="16446" grpId="0"/>
      <p:bldP spid="16447" grpId="0"/>
      <p:bldP spid="16448" grpId="0"/>
      <p:bldP spid="164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文本框 17412"/>
          <p:cNvSpPr txBox="1"/>
          <p:nvPr/>
        </p:nvSpPr>
        <p:spPr>
          <a:xfrm>
            <a:off x="2301877" y="1531940"/>
            <a:ext cx="5623655" cy="76944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Arial" panose="020B0604020202020204" pitchFamily="34" charset="0"/>
                <a:ea typeface="黑体" panose="02010609060101010101" pitchFamily="49" charset="-122"/>
              </a:rPr>
              <a:t>3.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算一算，比一比。 </a:t>
            </a:r>
          </a:p>
        </p:txBody>
      </p:sp>
      <p:sp>
        <p:nvSpPr>
          <p:cNvPr id="75778" name="矩形 17413"/>
          <p:cNvSpPr/>
          <p:nvPr/>
        </p:nvSpPr>
        <p:spPr>
          <a:xfrm>
            <a:off x="15240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5779" name="矩形 17414"/>
          <p:cNvSpPr/>
          <p:nvPr/>
        </p:nvSpPr>
        <p:spPr>
          <a:xfrm>
            <a:off x="15240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5780" name="文本框 17415"/>
          <p:cNvSpPr txBox="1"/>
          <p:nvPr/>
        </p:nvSpPr>
        <p:spPr>
          <a:xfrm>
            <a:off x="2311400" y="3351215"/>
            <a:ext cx="7969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75781" name="文本框 17416"/>
          <p:cNvSpPr txBox="1"/>
          <p:nvPr/>
        </p:nvSpPr>
        <p:spPr>
          <a:xfrm>
            <a:off x="2501901" y="28448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5782" name="直接连接符 17417"/>
          <p:cNvSpPr/>
          <p:nvPr/>
        </p:nvSpPr>
        <p:spPr>
          <a:xfrm>
            <a:off x="2625725" y="34671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783" name="文本框 17418"/>
          <p:cNvSpPr txBox="1"/>
          <p:nvPr/>
        </p:nvSpPr>
        <p:spPr>
          <a:xfrm>
            <a:off x="3043240" y="31543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5784" name="文本框 17419"/>
          <p:cNvSpPr txBox="1"/>
          <p:nvPr/>
        </p:nvSpPr>
        <p:spPr>
          <a:xfrm>
            <a:off x="3289301" y="31115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5785" name="文本框 17420"/>
          <p:cNvSpPr txBox="1"/>
          <p:nvPr/>
        </p:nvSpPr>
        <p:spPr>
          <a:xfrm>
            <a:off x="4178301" y="31115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75786" name="文本框 17421"/>
          <p:cNvSpPr txBox="1"/>
          <p:nvPr/>
        </p:nvSpPr>
        <p:spPr>
          <a:xfrm>
            <a:off x="4643440" y="31543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5787" name="文本框 17422"/>
          <p:cNvSpPr txBox="1"/>
          <p:nvPr/>
        </p:nvSpPr>
        <p:spPr>
          <a:xfrm>
            <a:off x="5181600" y="33512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75788" name="文本框 17423"/>
          <p:cNvSpPr txBox="1"/>
          <p:nvPr/>
        </p:nvSpPr>
        <p:spPr>
          <a:xfrm>
            <a:off x="5016501" y="28321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5789" name="直接连接符 17424"/>
          <p:cNvSpPr/>
          <p:nvPr/>
        </p:nvSpPr>
        <p:spPr>
          <a:xfrm>
            <a:off x="5140325" y="34544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790" name="文本框 17425"/>
          <p:cNvSpPr txBox="1"/>
          <p:nvPr/>
        </p:nvSpPr>
        <p:spPr>
          <a:xfrm>
            <a:off x="6007100" y="3351215"/>
            <a:ext cx="7969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5791" name="文本框 17426"/>
          <p:cNvSpPr txBox="1"/>
          <p:nvPr/>
        </p:nvSpPr>
        <p:spPr>
          <a:xfrm>
            <a:off x="6184901" y="28321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5792" name="直接连接符 17427"/>
          <p:cNvSpPr/>
          <p:nvPr/>
        </p:nvSpPr>
        <p:spPr>
          <a:xfrm>
            <a:off x="6308725" y="34544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793" name="文本框 17428"/>
          <p:cNvSpPr txBox="1"/>
          <p:nvPr/>
        </p:nvSpPr>
        <p:spPr>
          <a:xfrm>
            <a:off x="6726240" y="31416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5794" name="文本框 17429"/>
          <p:cNvSpPr txBox="1"/>
          <p:nvPr/>
        </p:nvSpPr>
        <p:spPr>
          <a:xfrm>
            <a:off x="7264400" y="33385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5795" name="文本框 17430"/>
          <p:cNvSpPr txBox="1"/>
          <p:nvPr/>
        </p:nvSpPr>
        <p:spPr>
          <a:xfrm>
            <a:off x="7099301" y="28194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5796" name="直接连接符 17431"/>
          <p:cNvSpPr/>
          <p:nvPr/>
        </p:nvSpPr>
        <p:spPr>
          <a:xfrm>
            <a:off x="7223125" y="34417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797" name="文本框 17432"/>
          <p:cNvSpPr txBox="1"/>
          <p:nvPr/>
        </p:nvSpPr>
        <p:spPr>
          <a:xfrm>
            <a:off x="8001000" y="3338515"/>
            <a:ext cx="7969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5798" name="文本框 17433"/>
          <p:cNvSpPr txBox="1"/>
          <p:nvPr/>
        </p:nvSpPr>
        <p:spPr>
          <a:xfrm>
            <a:off x="8166101" y="28194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5799" name="直接连接符 17434"/>
          <p:cNvSpPr/>
          <p:nvPr/>
        </p:nvSpPr>
        <p:spPr>
          <a:xfrm>
            <a:off x="8289925" y="34417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800" name="文本框 17435"/>
          <p:cNvSpPr txBox="1"/>
          <p:nvPr/>
        </p:nvSpPr>
        <p:spPr>
          <a:xfrm>
            <a:off x="8745540" y="31289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5801" name="文本框 17436"/>
          <p:cNvSpPr txBox="1"/>
          <p:nvPr/>
        </p:nvSpPr>
        <p:spPr>
          <a:xfrm>
            <a:off x="9283700" y="3325814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5802" name="文本框 17437"/>
          <p:cNvSpPr txBox="1"/>
          <p:nvPr/>
        </p:nvSpPr>
        <p:spPr>
          <a:xfrm>
            <a:off x="9118601" y="28067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5803" name="直接连接符 17438"/>
          <p:cNvSpPr/>
          <p:nvPr/>
        </p:nvSpPr>
        <p:spPr>
          <a:xfrm>
            <a:off x="9242425" y="34290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804" name="文本框 17439"/>
          <p:cNvSpPr txBox="1"/>
          <p:nvPr/>
        </p:nvSpPr>
        <p:spPr>
          <a:xfrm>
            <a:off x="2489200" y="4799015"/>
            <a:ext cx="6191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75805" name="文本框 17440"/>
          <p:cNvSpPr txBox="1"/>
          <p:nvPr/>
        </p:nvSpPr>
        <p:spPr>
          <a:xfrm>
            <a:off x="2489201" y="42799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5806" name="直接连接符 17441"/>
          <p:cNvSpPr/>
          <p:nvPr/>
        </p:nvSpPr>
        <p:spPr>
          <a:xfrm>
            <a:off x="2613025" y="49022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807" name="文本框 17442"/>
          <p:cNvSpPr txBox="1"/>
          <p:nvPr/>
        </p:nvSpPr>
        <p:spPr>
          <a:xfrm>
            <a:off x="3055940" y="45894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5808" name="文本框 17443"/>
          <p:cNvSpPr txBox="1"/>
          <p:nvPr/>
        </p:nvSpPr>
        <p:spPr>
          <a:xfrm>
            <a:off x="3314701" y="45339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75809" name="文本框 17444"/>
          <p:cNvSpPr txBox="1"/>
          <p:nvPr/>
        </p:nvSpPr>
        <p:spPr>
          <a:xfrm>
            <a:off x="4178301" y="45212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5810" name="文本框 17445"/>
          <p:cNvSpPr txBox="1"/>
          <p:nvPr/>
        </p:nvSpPr>
        <p:spPr>
          <a:xfrm>
            <a:off x="4592640" y="45640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5811" name="文本框 17446"/>
          <p:cNvSpPr txBox="1"/>
          <p:nvPr/>
        </p:nvSpPr>
        <p:spPr>
          <a:xfrm>
            <a:off x="5118100" y="47609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75812" name="文本框 17447"/>
          <p:cNvSpPr txBox="1"/>
          <p:nvPr/>
        </p:nvSpPr>
        <p:spPr>
          <a:xfrm>
            <a:off x="4953001" y="42418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5813" name="直接连接符 17448"/>
          <p:cNvSpPr/>
          <p:nvPr/>
        </p:nvSpPr>
        <p:spPr>
          <a:xfrm>
            <a:off x="5076825" y="48641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814" name="文本框 17449"/>
          <p:cNvSpPr txBox="1"/>
          <p:nvPr/>
        </p:nvSpPr>
        <p:spPr>
          <a:xfrm>
            <a:off x="6032500" y="4748215"/>
            <a:ext cx="7969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5815" name="文本框 17450"/>
          <p:cNvSpPr txBox="1"/>
          <p:nvPr/>
        </p:nvSpPr>
        <p:spPr>
          <a:xfrm>
            <a:off x="6184901" y="42291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5816" name="直接连接符 17451"/>
          <p:cNvSpPr/>
          <p:nvPr/>
        </p:nvSpPr>
        <p:spPr>
          <a:xfrm>
            <a:off x="6308725" y="48514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817" name="文本框 17452"/>
          <p:cNvSpPr txBox="1"/>
          <p:nvPr/>
        </p:nvSpPr>
        <p:spPr>
          <a:xfrm>
            <a:off x="6777040" y="45386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＋</a:t>
            </a:r>
          </a:p>
        </p:txBody>
      </p:sp>
      <p:sp>
        <p:nvSpPr>
          <p:cNvPr id="75818" name="文本框 17453"/>
          <p:cNvSpPr txBox="1"/>
          <p:nvPr/>
        </p:nvSpPr>
        <p:spPr>
          <a:xfrm>
            <a:off x="7315200" y="47355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5819" name="文本框 17454"/>
          <p:cNvSpPr txBox="1"/>
          <p:nvPr/>
        </p:nvSpPr>
        <p:spPr>
          <a:xfrm>
            <a:off x="7137401" y="42164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5820" name="直接连接符 17455"/>
          <p:cNvSpPr/>
          <p:nvPr/>
        </p:nvSpPr>
        <p:spPr>
          <a:xfrm>
            <a:off x="7261225" y="48387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821" name="文本框 17456"/>
          <p:cNvSpPr txBox="1"/>
          <p:nvPr/>
        </p:nvSpPr>
        <p:spPr>
          <a:xfrm>
            <a:off x="8001000" y="4735515"/>
            <a:ext cx="7969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5822" name="文本框 17457"/>
          <p:cNvSpPr txBox="1"/>
          <p:nvPr/>
        </p:nvSpPr>
        <p:spPr>
          <a:xfrm>
            <a:off x="8166101" y="42164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5823" name="直接连接符 17458"/>
          <p:cNvSpPr/>
          <p:nvPr/>
        </p:nvSpPr>
        <p:spPr>
          <a:xfrm>
            <a:off x="8289925" y="48387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824" name="文本框 17459"/>
          <p:cNvSpPr txBox="1"/>
          <p:nvPr/>
        </p:nvSpPr>
        <p:spPr>
          <a:xfrm>
            <a:off x="8770940" y="45259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＋</a:t>
            </a:r>
          </a:p>
        </p:txBody>
      </p:sp>
      <p:sp>
        <p:nvSpPr>
          <p:cNvPr id="75825" name="文本框 17460"/>
          <p:cNvSpPr txBox="1"/>
          <p:nvPr/>
        </p:nvSpPr>
        <p:spPr>
          <a:xfrm>
            <a:off x="9321800" y="47355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5826" name="文本框 17461"/>
          <p:cNvSpPr txBox="1"/>
          <p:nvPr/>
        </p:nvSpPr>
        <p:spPr>
          <a:xfrm>
            <a:off x="9156701" y="42164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5827" name="直接连接符 17462"/>
          <p:cNvSpPr/>
          <p:nvPr/>
        </p:nvSpPr>
        <p:spPr>
          <a:xfrm>
            <a:off x="9280525" y="48387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文本框 18436"/>
          <p:cNvSpPr txBox="1"/>
          <p:nvPr/>
        </p:nvSpPr>
        <p:spPr>
          <a:xfrm>
            <a:off x="2195514" y="1295401"/>
            <a:ext cx="5718232" cy="76944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Arial" panose="020B0604020202020204" pitchFamily="34" charset="0"/>
                <a:ea typeface="黑体" panose="02010609060101010101" pitchFamily="49" charset="-122"/>
              </a:rPr>
              <a:t>⒋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算一算，比一比。 </a:t>
            </a:r>
          </a:p>
        </p:txBody>
      </p:sp>
      <p:sp>
        <p:nvSpPr>
          <p:cNvPr id="76802" name="矩形 18437"/>
          <p:cNvSpPr/>
          <p:nvPr/>
        </p:nvSpPr>
        <p:spPr>
          <a:xfrm>
            <a:off x="15240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6803" name="矩形 18438"/>
          <p:cNvSpPr/>
          <p:nvPr/>
        </p:nvSpPr>
        <p:spPr>
          <a:xfrm>
            <a:off x="15240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6804" name="文本框 18439"/>
          <p:cNvSpPr txBox="1"/>
          <p:nvPr/>
        </p:nvSpPr>
        <p:spPr>
          <a:xfrm>
            <a:off x="2603500" y="3198815"/>
            <a:ext cx="7969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76805" name="文本框 18440"/>
          <p:cNvSpPr txBox="1"/>
          <p:nvPr/>
        </p:nvSpPr>
        <p:spPr>
          <a:xfrm>
            <a:off x="2794001" y="26924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6806" name="直接连接符 18441"/>
          <p:cNvSpPr/>
          <p:nvPr/>
        </p:nvSpPr>
        <p:spPr>
          <a:xfrm>
            <a:off x="2917825" y="33147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6807" name="文本框 18442"/>
          <p:cNvSpPr txBox="1"/>
          <p:nvPr/>
        </p:nvSpPr>
        <p:spPr>
          <a:xfrm>
            <a:off x="3360740" y="30019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6808" name="文本框 18443"/>
          <p:cNvSpPr txBox="1"/>
          <p:nvPr/>
        </p:nvSpPr>
        <p:spPr>
          <a:xfrm>
            <a:off x="3594101" y="29591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6809" name="文本框 18444"/>
          <p:cNvSpPr txBox="1"/>
          <p:nvPr/>
        </p:nvSpPr>
        <p:spPr>
          <a:xfrm>
            <a:off x="6451601" y="29591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76810" name="文本框 18445"/>
          <p:cNvSpPr txBox="1"/>
          <p:nvPr/>
        </p:nvSpPr>
        <p:spPr>
          <a:xfrm>
            <a:off x="6904040" y="30019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6811" name="文本框 18446"/>
          <p:cNvSpPr txBox="1"/>
          <p:nvPr/>
        </p:nvSpPr>
        <p:spPr>
          <a:xfrm>
            <a:off x="7429500" y="31988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76812" name="文本框 18447"/>
          <p:cNvSpPr txBox="1"/>
          <p:nvPr/>
        </p:nvSpPr>
        <p:spPr>
          <a:xfrm>
            <a:off x="7264401" y="26797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6813" name="直接连接符 18448"/>
          <p:cNvSpPr/>
          <p:nvPr/>
        </p:nvSpPr>
        <p:spPr>
          <a:xfrm>
            <a:off x="7388225" y="33020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6814" name="文本框 18449"/>
          <p:cNvSpPr txBox="1"/>
          <p:nvPr/>
        </p:nvSpPr>
        <p:spPr>
          <a:xfrm>
            <a:off x="2882900" y="4722815"/>
            <a:ext cx="6191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76815" name="文本框 18450"/>
          <p:cNvSpPr txBox="1"/>
          <p:nvPr/>
        </p:nvSpPr>
        <p:spPr>
          <a:xfrm>
            <a:off x="2844801" y="42037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6816" name="直接连接符 18451"/>
          <p:cNvSpPr/>
          <p:nvPr/>
        </p:nvSpPr>
        <p:spPr>
          <a:xfrm>
            <a:off x="2968625" y="48260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6817" name="文本框 18452"/>
          <p:cNvSpPr txBox="1"/>
          <p:nvPr/>
        </p:nvSpPr>
        <p:spPr>
          <a:xfrm>
            <a:off x="3386140" y="45132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6818" name="文本框 18453"/>
          <p:cNvSpPr txBox="1"/>
          <p:nvPr/>
        </p:nvSpPr>
        <p:spPr>
          <a:xfrm>
            <a:off x="3644901" y="44577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76819" name="文本框 18454"/>
          <p:cNvSpPr txBox="1"/>
          <p:nvPr/>
        </p:nvSpPr>
        <p:spPr>
          <a:xfrm>
            <a:off x="6375401" y="44069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6820" name="文本框 18455"/>
          <p:cNvSpPr txBox="1"/>
          <p:nvPr/>
        </p:nvSpPr>
        <p:spPr>
          <a:xfrm>
            <a:off x="6802440" y="44624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6821" name="文本框 18456"/>
          <p:cNvSpPr txBox="1"/>
          <p:nvPr/>
        </p:nvSpPr>
        <p:spPr>
          <a:xfrm>
            <a:off x="7327900" y="46593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76822" name="文本框 18457"/>
          <p:cNvSpPr txBox="1"/>
          <p:nvPr/>
        </p:nvSpPr>
        <p:spPr>
          <a:xfrm>
            <a:off x="7162801" y="41402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6823" name="直接连接符 18458"/>
          <p:cNvSpPr/>
          <p:nvPr/>
        </p:nvSpPr>
        <p:spPr>
          <a:xfrm>
            <a:off x="7286625" y="47625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6824" name="文本框 18459"/>
          <p:cNvSpPr txBox="1"/>
          <p:nvPr/>
        </p:nvSpPr>
        <p:spPr>
          <a:xfrm>
            <a:off x="4092839" y="29765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6825" name="文本框 18460"/>
          <p:cNvSpPr txBox="1"/>
          <p:nvPr/>
        </p:nvSpPr>
        <p:spPr>
          <a:xfrm>
            <a:off x="7801239" y="44116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6826" name="文本框 18461"/>
          <p:cNvSpPr txBox="1"/>
          <p:nvPr/>
        </p:nvSpPr>
        <p:spPr>
          <a:xfrm>
            <a:off x="4067439" y="44878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6827" name="文本框 18462"/>
          <p:cNvSpPr txBox="1"/>
          <p:nvPr/>
        </p:nvSpPr>
        <p:spPr>
          <a:xfrm>
            <a:off x="7839339" y="29638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6828" name="文本框 18463"/>
          <p:cNvSpPr txBox="1"/>
          <p:nvPr/>
        </p:nvSpPr>
        <p:spPr>
          <a:xfrm>
            <a:off x="4368800" y="3224213"/>
            <a:ext cx="7969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76829" name="文本框 18464"/>
          <p:cNvSpPr txBox="1"/>
          <p:nvPr/>
        </p:nvSpPr>
        <p:spPr>
          <a:xfrm>
            <a:off x="4521201" y="26797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6830" name="直接连接符 18465"/>
          <p:cNvSpPr/>
          <p:nvPr/>
        </p:nvSpPr>
        <p:spPr>
          <a:xfrm>
            <a:off x="4645025" y="3302000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6831" name="文本框 18466"/>
          <p:cNvSpPr txBox="1"/>
          <p:nvPr/>
        </p:nvSpPr>
        <p:spPr>
          <a:xfrm>
            <a:off x="8115301" y="28956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6832" name="文本框 18467"/>
          <p:cNvSpPr txBox="1"/>
          <p:nvPr/>
        </p:nvSpPr>
        <p:spPr>
          <a:xfrm>
            <a:off x="4381501" y="44323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6833" name="文本框 18468"/>
          <p:cNvSpPr txBox="1"/>
          <p:nvPr/>
        </p:nvSpPr>
        <p:spPr>
          <a:xfrm>
            <a:off x="8331200" y="46466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76834" name="文本框 18469"/>
          <p:cNvSpPr txBox="1"/>
          <p:nvPr/>
        </p:nvSpPr>
        <p:spPr>
          <a:xfrm>
            <a:off x="7950200" y="4114801"/>
            <a:ext cx="949325" cy="7078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</a:t>
            </a:r>
          </a:p>
        </p:txBody>
      </p:sp>
      <p:sp>
        <p:nvSpPr>
          <p:cNvPr id="76835" name="直接连接符 18470"/>
          <p:cNvSpPr/>
          <p:nvPr/>
        </p:nvSpPr>
        <p:spPr>
          <a:xfrm>
            <a:off x="8289925" y="4749800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文本框 19460"/>
          <p:cNvSpPr txBox="1"/>
          <p:nvPr/>
        </p:nvSpPr>
        <p:spPr>
          <a:xfrm>
            <a:off x="2195514" y="1295401"/>
            <a:ext cx="5718232" cy="76944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Arial" panose="020B0604020202020204" pitchFamily="34" charset="0"/>
                <a:ea typeface="黑体" panose="02010609060101010101" pitchFamily="49" charset="-122"/>
              </a:rPr>
              <a:t>⒋ 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算一算，比一比。 </a:t>
            </a:r>
          </a:p>
        </p:txBody>
      </p:sp>
      <p:sp>
        <p:nvSpPr>
          <p:cNvPr id="77826" name="矩形 19461"/>
          <p:cNvSpPr/>
          <p:nvPr/>
        </p:nvSpPr>
        <p:spPr>
          <a:xfrm>
            <a:off x="15240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27" name="矩形 19462"/>
          <p:cNvSpPr/>
          <p:nvPr/>
        </p:nvSpPr>
        <p:spPr>
          <a:xfrm>
            <a:off x="15240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7828" name="文本框 19463"/>
          <p:cNvSpPr txBox="1"/>
          <p:nvPr/>
        </p:nvSpPr>
        <p:spPr>
          <a:xfrm>
            <a:off x="2565400" y="2932115"/>
            <a:ext cx="7969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7829" name="文本框 19464"/>
          <p:cNvSpPr txBox="1"/>
          <p:nvPr/>
        </p:nvSpPr>
        <p:spPr>
          <a:xfrm>
            <a:off x="2743201" y="24130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7830" name="直接连接符 19465"/>
          <p:cNvSpPr/>
          <p:nvPr/>
        </p:nvSpPr>
        <p:spPr>
          <a:xfrm>
            <a:off x="2867025" y="30353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831" name="文本框 19466"/>
          <p:cNvSpPr txBox="1"/>
          <p:nvPr/>
        </p:nvSpPr>
        <p:spPr>
          <a:xfrm>
            <a:off x="3309939" y="27225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7832" name="文本框 19467"/>
          <p:cNvSpPr txBox="1"/>
          <p:nvPr/>
        </p:nvSpPr>
        <p:spPr>
          <a:xfrm>
            <a:off x="3860800" y="29194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7833" name="文本框 19468"/>
          <p:cNvSpPr txBox="1"/>
          <p:nvPr/>
        </p:nvSpPr>
        <p:spPr>
          <a:xfrm>
            <a:off x="3695701" y="24003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7834" name="直接连接符 19469"/>
          <p:cNvSpPr/>
          <p:nvPr/>
        </p:nvSpPr>
        <p:spPr>
          <a:xfrm>
            <a:off x="3819525" y="30226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835" name="文本框 19470"/>
          <p:cNvSpPr txBox="1"/>
          <p:nvPr/>
        </p:nvSpPr>
        <p:spPr>
          <a:xfrm>
            <a:off x="6324600" y="2932115"/>
            <a:ext cx="7969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7836" name="文本框 19471"/>
          <p:cNvSpPr txBox="1"/>
          <p:nvPr/>
        </p:nvSpPr>
        <p:spPr>
          <a:xfrm>
            <a:off x="6464301" y="24130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7837" name="直接连接符 19472"/>
          <p:cNvSpPr/>
          <p:nvPr/>
        </p:nvSpPr>
        <p:spPr>
          <a:xfrm>
            <a:off x="6588125" y="30353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838" name="文本框 19473"/>
          <p:cNvSpPr txBox="1"/>
          <p:nvPr/>
        </p:nvSpPr>
        <p:spPr>
          <a:xfrm>
            <a:off x="7043740" y="27225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7839" name="文本框 19474"/>
          <p:cNvSpPr txBox="1"/>
          <p:nvPr/>
        </p:nvSpPr>
        <p:spPr>
          <a:xfrm>
            <a:off x="7607300" y="29194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7840" name="文本框 19475"/>
          <p:cNvSpPr txBox="1"/>
          <p:nvPr/>
        </p:nvSpPr>
        <p:spPr>
          <a:xfrm>
            <a:off x="7442201" y="24003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7841" name="直接连接符 19476"/>
          <p:cNvSpPr/>
          <p:nvPr/>
        </p:nvSpPr>
        <p:spPr>
          <a:xfrm>
            <a:off x="7566025" y="30226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842" name="文本框 19477"/>
          <p:cNvSpPr txBox="1"/>
          <p:nvPr/>
        </p:nvSpPr>
        <p:spPr>
          <a:xfrm>
            <a:off x="2578100" y="4735515"/>
            <a:ext cx="7969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7843" name="文本框 19478"/>
          <p:cNvSpPr txBox="1"/>
          <p:nvPr/>
        </p:nvSpPr>
        <p:spPr>
          <a:xfrm>
            <a:off x="2755901" y="42164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7844" name="直接连接符 19479"/>
          <p:cNvSpPr/>
          <p:nvPr/>
        </p:nvSpPr>
        <p:spPr>
          <a:xfrm>
            <a:off x="2879725" y="48387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845" name="文本框 19480"/>
          <p:cNvSpPr txBox="1"/>
          <p:nvPr/>
        </p:nvSpPr>
        <p:spPr>
          <a:xfrm>
            <a:off x="3360740" y="45259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＋</a:t>
            </a:r>
          </a:p>
        </p:txBody>
      </p:sp>
      <p:sp>
        <p:nvSpPr>
          <p:cNvPr id="77846" name="文本框 19481"/>
          <p:cNvSpPr txBox="1"/>
          <p:nvPr/>
        </p:nvSpPr>
        <p:spPr>
          <a:xfrm>
            <a:off x="3937000" y="47228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7847" name="文本框 19482"/>
          <p:cNvSpPr txBox="1"/>
          <p:nvPr/>
        </p:nvSpPr>
        <p:spPr>
          <a:xfrm>
            <a:off x="3771901" y="42037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7848" name="直接连接符 19483"/>
          <p:cNvSpPr/>
          <p:nvPr/>
        </p:nvSpPr>
        <p:spPr>
          <a:xfrm>
            <a:off x="3895725" y="48260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849" name="文本框 19484"/>
          <p:cNvSpPr txBox="1"/>
          <p:nvPr/>
        </p:nvSpPr>
        <p:spPr>
          <a:xfrm>
            <a:off x="6311900" y="4722815"/>
            <a:ext cx="7969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7850" name="文本框 19485"/>
          <p:cNvSpPr txBox="1"/>
          <p:nvPr/>
        </p:nvSpPr>
        <p:spPr>
          <a:xfrm>
            <a:off x="6451601" y="42037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7851" name="直接连接符 19486"/>
          <p:cNvSpPr/>
          <p:nvPr/>
        </p:nvSpPr>
        <p:spPr>
          <a:xfrm>
            <a:off x="6575425" y="48260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852" name="文本框 19487"/>
          <p:cNvSpPr txBox="1"/>
          <p:nvPr/>
        </p:nvSpPr>
        <p:spPr>
          <a:xfrm>
            <a:off x="7081840" y="4513263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＋</a:t>
            </a:r>
          </a:p>
        </p:txBody>
      </p:sp>
      <p:sp>
        <p:nvSpPr>
          <p:cNvPr id="77853" name="文本框 19488"/>
          <p:cNvSpPr txBox="1"/>
          <p:nvPr/>
        </p:nvSpPr>
        <p:spPr>
          <a:xfrm>
            <a:off x="7645400" y="47101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7854" name="文本框 19489"/>
          <p:cNvSpPr txBox="1"/>
          <p:nvPr/>
        </p:nvSpPr>
        <p:spPr>
          <a:xfrm>
            <a:off x="7480301" y="41910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7855" name="直接连接符 19490"/>
          <p:cNvSpPr/>
          <p:nvPr/>
        </p:nvSpPr>
        <p:spPr>
          <a:xfrm>
            <a:off x="7578725" y="4826000"/>
            <a:ext cx="5635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856" name="文本框 19491"/>
          <p:cNvSpPr txBox="1"/>
          <p:nvPr/>
        </p:nvSpPr>
        <p:spPr>
          <a:xfrm>
            <a:off x="4321439" y="26971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7857" name="文本框 19492"/>
          <p:cNvSpPr txBox="1"/>
          <p:nvPr/>
        </p:nvSpPr>
        <p:spPr>
          <a:xfrm>
            <a:off x="4384939" y="44878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7858" name="文本框 19493"/>
          <p:cNvSpPr txBox="1"/>
          <p:nvPr/>
        </p:nvSpPr>
        <p:spPr>
          <a:xfrm>
            <a:off x="8067938" y="26971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7859" name="文本框 19494"/>
          <p:cNvSpPr txBox="1"/>
          <p:nvPr/>
        </p:nvSpPr>
        <p:spPr>
          <a:xfrm>
            <a:off x="8055239" y="4500564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＝</a:t>
            </a:r>
          </a:p>
        </p:txBody>
      </p:sp>
      <p:sp>
        <p:nvSpPr>
          <p:cNvPr id="77860" name="文本框 19495"/>
          <p:cNvSpPr txBox="1"/>
          <p:nvPr/>
        </p:nvSpPr>
        <p:spPr>
          <a:xfrm>
            <a:off x="4914900" y="29194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77861" name="文本框 19496"/>
          <p:cNvSpPr txBox="1"/>
          <p:nvPr/>
        </p:nvSpPr>
        <p:spPr>
          <a:xfrm>
            <a:off x="4749801" y="24003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7862" name="直接连接符 19497"/>
          <p:cNvSpPr/>
          <p:nvPr/>
        </p:nvSpPr>
        <p:spPr>
          <a:xfrm>
            <a:off x="4873625" y="3022600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863" name="文本框 19498"/>
          <p:cNvSpPr txBox="1"/>
          <p:nvPr/>
        </p:nvSpPr>
        <p:spPr>
          <a:xfrm>
            <a:off x="4673601" y="44196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77864" name="文本框 19499"/>
          <p:cNvSpPr txBox="1"/>
          <p:nvPr/>
        </p:nvSpPr>
        <p:spPr>
          <a:xfrm>
            <a:off x="8407401" y="2919415"/>
            <a:ext cx="835025" cy="70788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</a:t>
            </a:r>
          </a:p>
        </p:txBody>
      </p:sp>
      <p:sp>
        <p:nvSpPr>
          <p:cNvPr id="77865" name="文本框 19500"/>
          <p:cNvSpPr txBox="1"/>
          <p:nvPr/>
        </p:nvSpPr>
        <p:spPr>
          <a:xfrm>
            <a:off x="8509001" y="24003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</a:p>
        </p:txBody>
      </p:sp>
      <p:sp>
        <p:nvSpPr>
          <p:cNvPr id="77866" name="直接连接符 19501"/>
          <p:cNvSpPr/>
          <p:nvPr/>
        </p:nvSpPr>
        <p:spPr>
          <a:xfrm>
            <a:off x="8582025" y="3022600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867" name="文本框 19502"/>
          <p:cNvSpPr txBox="1"/>
          <p:nvPr/>
        </p:nvSpPr>
        <p:spPr>
          <a:xfrm>
            <a:off x="8661400" y="4722815"/>
            <a:ext cx="466725" cy="706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77868" name="文本框 19503"/>
          <p:cNvSpPr txBox="1"/>
          <p:nvPr/>
        </p:nvSpPr>
        <p:spPr>
          <a:xfrm>
            <a:off x="8496301" y="4203700"/>
            <a:ext cx="631825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77869" name="直接连接符 19504"/>
          <p:cNvSpPr/>
          <p:nvPr/>
        </p:nvSpPr>
        <p:spPr>
          <a:xfrm>
            <a:off x="8620125" y="4826000"/>
            <a:ext cx="563563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标题 5121"/>
          <p:cNvSpPr>
            <a:spLocks noGrp="1"/>
          </p:cNvSpPr>
          <p:nvPr>
            <p:ph type="title"/>
          </p:nvPr>
        </p:nvSpPr>
        <p:spPr>
          <a:xfrm>
            <a:off x="357188" y="7445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3200" b="1" dirty="0">
                <a:ea typeface="黑体" panose="02010609060101010101" pitchFamily="49" charset="-122"/>
              </a:rPr>
              <a:t>口算：</a:t>
            </a:r>
          </a:p>
        </p:txBody>
      </p:sp>
      <p:sp>
        <p:nvSpPr>
          <p:cNvPr id="63490" name="文本框 5122"/>
          <p:cNvSpPr txBox="1"/>
          <p:nvPr/>
        </p:nvSpPr>
        <p:spPr>
          <a:xfrm>
            <a:off x="2278064" y="1916113"/>
            <a:ext cx="5032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×</a:t>
            </a:r>
          </a:p>
        </p:txBody>
      </p:sp>
      <p:grpSp>
        <p:nvGrpSpPr>
          <p:cNvPr id="63491" name="组合 5123"/>
          <p:cNvGrpSpPr/>
          <p:nvPr/>
        </p:nvGrpSpPr>
        <p:grpSpPr>
          <a:xfrm>
            <a:off x="4826001" y="3571877"/>
            <a:ext cx="647700" cy="1160463"/>
            <a:chOff x="884" y="1659"/>
            <a:chExt cx="408" cy="731"/>
          </a:xfrm>
        </p:grpSpPr>
        <p:sp>
          <p:nvSpPr>
            <p:cNvPr id="63492" name="文本框 5124"/>
            <p:cNvSpPr txBox="1"/>
            <p:nvPr/>
          </p:nvSpPr>
          <p:spPr>
            <a:xfrm>
              <a:off x="975" y="1659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63493" name="直接连接符 5125"/>
            <p:cNvSpPr/>
            <p:nvPr/>
          </p:nvSpPr>
          <p:spPr>
            <a:xfrm>
              <a:off x="884" y="2024"/>
              <a:ext cx="408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494" name="文本框 5126"/>
            <p:cNvSpPr txBox="1"/>
            <p:nvPr/>
          </p:nvSpPr>
          <p:spPr>
            <a:xfrm>
              <a:off x="975" y="2022"/>
              <a:ext cx="27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</p:grpSp>
      <p:grpSp>
        <p:nvGrpSpPr>
          <p:cNvPr id="63495" name="组合 5127"/>
          <p:cNvGrpSpPr/>
          <p:nvPr/>
        </p:nvGrpSpPr>
        <p:grpSpPr>
          <a:xfrm>
            <a:off x="2513014" y="3573463"/>
            <a:ext cx="647700" cy="1160462"/>
            <a:chOff x="884" y="1659"/>
            <a:chExt cx="408" cy="731"/>
          </a:xfrm>
        </p:grpSpPr>
        <p:sp>
          <p:nvSpPr>
            <p:cNvPr id="63496" name="文本框 5128"/>
            <p:cNvSpPr txBox="1"/>
            <p:nvPr/>
          </p:nvSpPr>
          <p:spPr>
            <a:xfrm>
              <a:off x="975" y="1659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63497" name="直接连接符 5129"/>
            <p:cNvSpPr/>
            <p:nvPr/>
          </p:nvSpPr>
          <p:spPr>
            <a:xfrm>
              <a:off x="884" y="2024"/>
              <a:ext cx="408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498" name="文本框 5130"/>
            <p:cNvSpPr txBox="1"/>
            <p:nvPr/>
          </p:nvSpPr>
          <p:spPr>
            <a:xfrm>
              <a:off x="975" y="2022"/>
              <a:ext cx="27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</p:grpSp>
      <p:grpSp>
        <p:nvGrpSpPr>
          <p:cNvPr id="63499" name="组合 5131"/>
          <p:cNvGrpSpPr/>
          <p:nvPr/>
        </p:nvGrpSpPr>
        <p:grpSpPr>
          <a:xfrm>
            <a:off x="4511676" y="1557339"/>
            <a:ext cx="792163" cy="1092200"/>
            <a:chOff x="1655" y="1024"/>
            <a:chExt cx="499" cy="688"/>
          </a:xfrm>
        </p:grpSpPr>
        <p:sp>
          <p:nvSpPr>
            <p:cNvPr id="63500" name="文本框 5132"/>
            <p:cNvSpPr txBox="1"/>
            <p:nvPr/>
          </p:nvSpPr>
          <p:spPr>
            <a:xfrm>
              <a:off x="1792" y="1024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63501" name="直接连接符 5133"/>
            <p:cNvSpPr/>
            <p:nvPr/>
          </p:nvSpPr>
          <p:spPr>
            <a:xfrm>
              <a:off x="1655" y="1389"/>
              <a:ext cx="454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02" name="文本框 5134"/>
            <p:cNvSpPr txBox="1"/>
            <p:nvPr/>
          </p:nvSpPr>
          <p:spPr>
            <a:xfrm>
              <a:off x="1746" y="1344"/>
              <a:ext cx="408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25</a:t>
              </a:r>
            </a:p>
          </p:txBody>
        </p:sp>
      </p:grpSp>
      <p:sp>
        <p:nvSpPr>
          <p:cNvPr id="63503" name="文本框 5136"/>
          <p:cNvSpPr txBox="1"/>
          <p:nvPr/>
        </p:nvSpPr>
        <p:spPr>
          <a:xfrm>
            <a:off x="2927350" y="1916113"/>
            <a:ext cx="503239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63504" name="文本框 5137"/>
          <p:cNvSpPr txBox="1"/>
          <p:nvPr/>
        </p:nvSpPr>
        <p:spPr>
          <a:xfrm>
            <a:off x="5340350" y="1916113"/>
            <a:ext cx="503239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63505" name="文本框 5138"/>
          <p:cNvSpPr txBox="1"/>
          <p:nvPr/>
        </p:nvSpPr>
        <p:spPr>
          <a:xfrm>
            <a:off x="5843588" y="1916113"/>
            <a:ext cx="5032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4</a:t>
            </a:r>
          </a:p>
        </p:txBody>
      </p:sp>
      <p:grpSp>
        <p:nvGrpSpPr>
          <p:cNvPr id="63506" name="组合 5140"/>
          <p:cNvGrpSpPr/>
          <p:nvPr/>
        </p:nvGrpSpPr>
        <p:grpSpPr>
          <a:xfrm>
            <a:off x="7824788" y="1557339"/>
            <a:ext cx="792163" cy="1092200"/>
            <a:chOff x="1655" y="1024"/>
            <a:chExt cx="499" cy="688"/>
          </a:xfrm>
        </p:grpSpPr>
        <p:sp>
          <p:nvSpPr>
            <p:cNvPr id="63507" name="文本框 5141"/>
            <p:cNvSpPr txBox="1"/>
            <p:nvPr/>
          </p:nvSpPr>
          <p:spPr>
            <a:xfrm>
              <a:off x="1792" y="1024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63508" name="直接连接符 5142"/>
            <p:cNvSpPr/>
            <p:nvPr/>
          </p:nvSpPr>
          <p:spPr>
            <a:xfrm>
              <a:off x="1655" y="1389"/>
              <a:ext cx="454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09" name="文本框 5143"/>
            <p:cNvSpPr txBox="1"/>
            <p:nvPr/>
          </p:nvSpPr>
          <p:spPr>
            <a:xfrm>
              <a:off x="1746" y="1344"/>
              <a:ext cx="408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32</a:t>
              </a:r>
            </a:p>
          </p:txBody>
        </p:sp>
      </p:grpSp>
      <p:sp>
        <p:nvSpPr>
          <p:cNvPr id="63510" name="文本框 5144"/>
          <p:cNvSpPr txBox="1"/>
          <p:nvPr/>
        </p:nvSpPr>
        <p:spPr>
          <a:xfrm>
            <a:off x="8718550" y="1912938"/>
            <a:ext cx="503239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63511" name="文本框 5145"/>
          <p:cNvSpPr txBox="1"/>
          <p:nvPr/>
        </p:nvSpPr>
        <p:spPr>
          <a:xfrm>
            <a:off x="9293226" y="1912938"/>
            <a:ext cx="503239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63512" name="文本框 5146"/>
          <p:cNvSpPr txBox="1"/>
          <p:nvPr/>
        </p:nvSpPr>
        <p:spPr>
          <a:xfrm>
            <a:off x="8042275" y="3751263"/>
            <a:ext cx="503239" cy="5826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63513" name="文本框 5147"/>
          <p:cNvSpPr txBox="1"/>
          <p:nvPr/>
        </p:nvSpPr>
        <p:spPr>
          <a:xfrm>
            <a:off x="8545514" y="3751263"/>
            <a:ext cx="503237" cy="5826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×</a:t>
            </a:r>
          </a:p>
        </p:txBody>
      </p:sp>
      <p:grpSp>
        <p:nvGrpSpPr>
          <p:cNvPr id="63514" name="组合 5148"/>
          <p:cNvGrpSpPr/>
          <p:nvPr/>
        </p:nvGrpSpPr>
        <p:grpSpPr>
          <a:xfrm>
            <a:off x="9148763" y="3355975"/>
            <a:ext cx="647700" cy="1160463"/>
            <a:chOff x="884" y="1659"/>
            <a:chExt cx="408" cy="731"/>
          </a:xfrm>
        </p:grpSpPr>
        <p:sp>
          <p:nvSpPr>
            <p:cNvPr id="63515" name="文本框 5149"/>
            <p:cNvSpPr txBox="1"/>
            <p:nvPr/>
          </p:nvSpPr>
          <p:spPr>
            <a:xfrm>
              <a:off x="975" y="1659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63516" name="直接连接符 5150"/>
            <p:cNvSpPr/>
            <p:nvPr/>
          </p:nvSpPr>
          <p:spPr>
            <a:xfrm>
              <a:off x="884" y="2024"/>
              <a:ext cx="408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17" name="文本框 5151"/>
            <p:cNvSpPr txBox="1"/>
            <p:nvPr/>
          </p:nvSpPr>
          <p:spPr>
            <a:xfrm>
              <a:off x="975" y="2022"/>
              <a:ext cx="27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</p:grpSp>
      <p:sp>
        <p:nvSpPr>
          <p:cNvPr id="63518" name="文本框 5152"/>
          <p:cNvSpPr txBox="1"/>
          <p:nvPr/>
        </p:nvSpPr>
        <p:spPr>
          <a:xfrm>
            <a:off x="1446214" y="3860800"/>
            <a:ext cx="649287" cy="5847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12</a:t>
            </a:r>
          </a:p>
        </p:txBody>
      </p:sp>
      <p:sp>
        <p:nvSpPr>
          <p:cNvPr id="63519" name="文本框 5153"/>
          <p:cNvSpPr txBox="1"/>
          <p:nvPr/>
        </p:nvSpPr>
        <p:spPr>
          <a:xfrm>
            <a:off x="2168526" y="3932238"/>
            <a:ext cx="503239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63520" name="文本框 5154"/>
          <p:cNvSpPr txBox="1"/>
          <p:nvPr/>
        </p:nvSpPr>
        <p:spPr>
          <a:xfrm>
            <a:off x="5340350" y="3860800"/>
            <a:ext cx="503239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×</a:t>
            </a:r>
          </a:p>
        </p:txBody>
      </p:sp>
      <p:grpSp>
        <p:nvGrpSpPr>
          <p:cNvPr id="63521" name="组合 5155"/>
          <p:cNvGrpSpPr/>
          <p:nvPr/>
        </p:nvGrpSpPr>
        <p:grpSpPr>
          <a:xfrm>
            <a:off x="1519238" y="1557338"/>
            <a:ext cx="647700" cy="1160462"/>
            <a:chOff x="884" y="1659"/>
            <a:chExt cx="408" cy="731"/>
          </a:xfrm>
        </p:grpSpPr>
        <p:sp>
          <p:nvSpPr>
            <p:cNvPr id="63522" name="文本框 5156"/>
            <p:cNvSpPr txBox="1"/>
            <p:nvPr/>
          </p:nvSpPr>
          <p:spPr>
            <a:xfrm>
              <a:off x="975" y="1659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3523" name="直接连接符 5157"/>
            <p:cNvSpPr/>
            <p:nvPr/>
          </p:nvSpPr>
          <p:spPr>
            <a:xfrm>
              <a:off x="884" y="2024"/>
              <a:ext cx="408" cy="0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524" name="文本框 5158"/>
            <p:cNvSpPr txBox="1"/>
            <p:nvPr/>
          </p:nvSpPr>
          <p:spPr>
            <a:xfrm>
              <a:off x="975" y="2022"/>
              <a:ext cx="27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</p:grpSp>
      <p:sp>
        <p:nvSpPr>
          <p:cNvPr id="63525" name="文本框 5159"/>
          <p:cNvSpPr txBox="1"/>
          <p:nvPr/>
        </p:nvSpPr>
        <p:spPr>
          <a:xfrm>
            <a:off x="5903914" y="3860800"/>
            <a:ext cx="5032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标题 6145"/>
          <p:cNvSpPr>
            <a:spLocks noGrp="1"/>
          </p:cNvSpPr>
          <p:nvPr>
            <p:ph type="title"/>
          </p:nvPr>
        </p:nvSpPr>
        <p:spPr>
          <a:xfrm>
            <a:off x="276226" y="989013"/>
            <a:ext cx="2058988" cy="6413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zh-CN" altLang="en-US" sz="3400" b="1" dirty="0">
                <a:latin typeface="黑体" panose="02010609060101010101" pitchFamily="49" charset="-122"/>
                <a:ea typeface="黑体" panose="02010609060101010101" pitchFamily="49" charset="-122"/>
              </a:rPr>
              <a:t>口答：</a:t>
            </a:r>
          </a:p>
        </p:txBody>
      </p:sp>
      <p:sp>
        <p:nvSpPr>
          <p:cNvPr id="64514" name="文本占位符 6146"/>
          <p:cNvSpPr>
            <a:spLocks noGrp="1"/>
          </p:cNvSpPr>
          <p:nvPr>
            <p:ph idx="1"/>
          </p:nvPr>
        </p:nvSpPr>
        <p:spPr>
          <a:xfrm>
            <a:off x="1981200" y="1219200"/>
            <a:ext cx="6400800" cy="604838"/>
          </a:xfrm>
          <a:prstGeom prst="rect">
            <a:avLst/>
          </a:prstGeom>
          <a:noFill/>
          <a:ln>
            <a:noFill/>
          </a:ln>
        </p:spPr>
        <p:txBody>
          <a:bodyPr anchor="t"/>
          <a:lstStyle/>
          <a:p>
            <a:pPr>
              <a:buNone/>
            </a:pPr>
            <a:r>
              <a:rPr lang="en-US" altLang="zh-CN" dirty="0">
                <a:solidFill>
                  <a:srgbClr val="FF0000"/>
                </a:solidFill>
              </a:rPr>
              <a:t>1. </a:t>
            </a:r>
            <a:r>
              <a:rPr lang="en-US" altLang="zh-CN" dirty="0"/>
              <a:t>12</a:t>
            </a:r>
            <a:r>
              <a:rPr lang="zh-CN" altLang="en-US" dirty="0"/>
              <a:t>米的        是（          ）。</a:t>
            </a:r>
          </a:p>
        </p:txBody>
      </p:sp>
      <p:grpSp>
        <p:nvGrpSpPr>
          <p:cNvPr id="64515" name="组合 6147"/>
          <p:cNvGrpSpPr/>
          <p:nvPr/>
        </p:nvGrpSpPr>
        <p:grpSpPr>
          <a:xfrm>
            <a:off x="3535363" y="941388"/>
            <a:ext cx="647700" cy="1160462"/>
            <a:chOff x="1338" y="1797"/>
            <a:chExt cx="408" cy="731"/>
          </a:xfrm>
        </p:grpSpPr>
        <p:sp>
          <p:nvSpPr>
            <p:cNvPr id="64516" name="文本框 6148"/>
            <p:cNvSpPr txBox="1"/>
            <p:nvPr/>
          </p:nvSpPr>
          <p:spPr>
            <a:xfrm>
              <a:off x="1429" y="1797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64517" name="直接连接符 6149"/>
            <p:cNvSpPr/>
            <p:nvPr/>
          </p:nvSpPr>
          <p:spPr>
            <a:xfrm>
              <a:off x="1338" y="2162"/>
              <a:ext cx="4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18" name="文本框 6150"/>
            <p:cNvSpPr txBox="1"/>
            <p:nvPr/>
          </p:nvSpPr>
          <p:spPr>
            <a:xfrm>
              <a:off x="1429" y="2160"/>
              <a:ext cx="27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</p:grpSp>
      <p:sp>
        <p:nvSpPr>
          <p:cNvPr id="64519" name="矩形 6151"/>
          <p:cNvSpPr/>
          <p:nvPr/>
        </p:nvSpPr>
        <p:spPr>
          <a:xfrm>
            <a:off x="1981200" y="2209800"/>
            <a:ext cx="6400800" cy="6048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 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</a:rPr>
              <a:t>24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时的        是（          ）。</a:t>
            </a:r>
          </a:p>
        </p:txBody>
      </p:sp>
      <p:grpSp>
        <p:nvGrpSpPr>
          <p:cNvPr id="64520" name="组合 6152"/>
          <p:cNvGrpSpPr/>
          <p:nvPr/>
        </p:nvGrpSpPr>
        <p:grpSpPr>
          <a:xfrm>
            <a:off x="4038601" y="1905002"/>
            <a:ext cx="647700" cy="1160463"/>
            <a:chOff x="1338" y="1797"/>
            <a:chExt cx="408" cy="731"/>
          </a:xfrm>
        </p:grpSpPr>
        <p:sp>
          <p:nvSpPr>
            <p:cNvPr id="64521" name="文本框 6153"/>
            <p:cNvSpPr txBox="1"/>
            <p:nvPr/>
          </p:nvSpPr>
          <p:spPr>
            <a:xfrm>
              <a:off x="1429" y="1797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64522" name="直接连接符 6154"/>
            <p:cNvSpPr/>
            <p:nvPr/>
          </p:nvSpPr>
          <p:spPr>
            <a:xfrm>
              <a:off x="1338" y="2162"/>
              <a:ext cx="4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23" name="文本框 6155"/>
            <p:cNvSpPr txBox="1"/>
            <p:nvPr/>
          </p:nvSpPr>
          <p:spPr>
            <a:xfrm>
              <a:off x="1429" y="2160"/>
              <a:ext cx="27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8</a:t>
              </a:r>
            </a:p>
          </p:txBody>
        </p:sp>
      </p:grpSp>
      <p:sp>
        <p:nvSpPr>
          <p:cNvPr id="64524" name="矩形 6156"/>
          <p:cNvSpPr/>
          <p:nvPr/>
        </p:nvSpPr>
        <p:spPr>
          <a:xfrm>
            <a:off x="1981200" y="3200400"/>
            <a:ext cx="8077200" cy="1600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学校运来故事书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</a:rPr>
              <a:t>480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本，科技书比故事书多       ，科技书比故事书多多少本？</a:t>
            </a:r>
          </a:p>
        </p:txBody>
      </p:sp>
      <p:grpSp>
        <p:nvGrpSpPr>
          <p:cNvPr id="64525" name="组合 6157"/>
          <p:cNvGrpSpPr/>
          <p:nvPr/>
        </p:nvGrpSpPr>
        <p:grpSpPr>
          <a:xfrm>
            <a:off x="2857501" y="3810002"/>
            <a:ext cx="647700" cy="1160463"/>
            <a:chOff x="1338" y="1797"/>
            <a:chExt cx="408" cy="731"/>
          </a:xfrm>
        </p:grpSpPr>
        <p:sp>
          <p:nvSpPr>
            <p:cNvPr id="64526" name="文本框 6158"/>
            <p:cNvSpPr txBox="1"/>
            <p:nvPr/>
          </p:nvSpPr>
          <p:spPr>
            <a:xfrm>
              <a:off x="1429" y="1797"/>
              <a:ext cx="227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4527" name="直接连接符 6159"/>
            <p:cNvSpPr/>
            <p:nvPr/>
          </p:nvSpPr>
          <p:spPr>
            <a:xfrm>
              <a:off x="1338" y="2162"/>
              <a:ext cx="4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528" name="文本框 6160"/>
            <p:cNvSpPr txBox="1"/>
            <p:nvPr/>
          </p:nvSpPr>
          <p:spPr>
            <a:xfrm>
              <a:off x="1429" y="2160"/>
              <a:ext cx="272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表格 5121"/>
          <p:cNvGraphicFramePr/>
          <p:nvPr/>
        </p:nvGraphicFramePr>
        <p:xfrm>
          <a:off x="6672263" y="4005265"/>
          <a:ext cx="3024186" cy="1584325"/>
        </p:xfrm>
        <a:graphic>
          <a:graphicData uri="http://schemas.openxmlformats.org/drawingml/2006/table">
            <a:tbl>
              <a:tblPr/>
              <a:tblGrid>
                <a:gridCol w="75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36" name="表格 5135"/>
          <p:cNvGraphicFramePr/>
          <p:nvPr/>
        </p:nvGraphicFramePr>
        <p:xfrm>
          <a:off x="2566988" y="4005265"/>
          <a:ext cx="3024186" cy="1584325"/>
        </p:xfrm>
        <a:graphic>
          <a:graphicData uri="http://schemas.openxmlformats.org/drawingml/2006/table">
            <a:tbl>
              <a:tblPr/>
              <a:tblGrid>
                <a:gridCol w="75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50" name="文本框 5149"/>
          <p:cNvSpPr txBox="1"/>
          <p:nvPr/>
        </p:nvSpPr>
        <p:spPr>
          <a:xfrm>
            <a:off x="2259013" y="1044575"/>
            <a:ext cx="7915275" cy="15684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下面图中的涂色部分都表示一张的纸  ，</a:t>
            </a:r>
          </a:p>
        </p:txBody>
      </p:sp>
      <p:sp>
        <p:nvSpPr>
          <p:cNvPr id="65572" name="矩形 5150"/>
          <p:cNvSpPr/>
          <p:nvPr/>
        </p:nvSpPr>
        <p:spPr>
          <a:xfrm>
            <a:off x="1524000" y="25019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73" name="矩形 5151"/>
          <p:cNvSpPr/>
          <p:nvPr/>
        </p:nvSpPr>
        <p:spPr>
          <a:xfrm>
            <a:off x="1524000" y="25066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5574" name="矩形 5152"/>
          <p:cNvSpPr/>
          <p:nvPr/>
        </p:nvSpPr>
        <p:spPr>
          <a:xfrm>
            <a:off x="1524000" y="25019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5155" name="组合 5154"/>
          <p:cNvGrpSpPr/>
          <p:nvPr/>
        </p:nvGrpSpPr>
        <p:grpSpPr>
          <a:xfrm>
            <a:off x="2879725" y="1557338"/>
            <a:ext cx="563563" cy="1200150"/>
            <a:chOff x="854" y="981"/>
            <a:chExt cx="355" cy="756"/>
          </a:xfrm>
        </p:grpSpPr>
        <p:sp>
          <p:nvSpPr>
            <p:cNvPr id="65576" name="文本框 5155"/>
            <p:cNvSpPr txBox="1"/>
            <p:nvPr/>
          </p:nvSpPr>
          <p:spPr>
            <a:xfrm>
              <a:off x="888" y="981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5577" name="文本框 5156"/>
            <p:cNvSpPr txBox="1"/>
            <p:nvPr/>
          </p:nvSpPr>
          <p:spPr>
            <a:xfrm>
              <a:off x="1049" y="1387"/>
              <a:ext cx="116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endParaRPr lang="zh-CN" altLang="zh-CN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5578" name="直接连接符 5157"/>
            <p:cNvSpPr/>
            <p:nvPr/>
          </p:nvSpPr>
          <p:spPr>
            <a:xfrm>
              <a:off x="854" y="1373"/>
              <a:ext cx="35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79" name="文本框 5158"/>
            <p:cNvSpPr txBox="1"/>
            <p:nvPr/>
          </p:nvSpPr>
          <p:spPr>
            <a:xfrm>
              <a:off x="896" y="1292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5160" name="组合 5159"/>
          <p:cNvGrpSpPr/>
          <p:nvPr/>
        </p:nvGrpSpPr>
        <p:grpSpPr>
          <a:xfrm>
            <a:off x="8086725" y="1570038"/>
            <a:ext cx="563563" cy="1200150"/>
            <a:chOff x="2942" y="248"/>
            <a:chExt cx="355" cy="756"/>
          </a:xfrm>
        </p:grpSpPr>
        <p:sp>
          <p:nvSpPr>
            <p:cNvPr id="65581" name="文本框 5160"/>
            <p:cNvSpPr txBox="1"/>
            <p:nvPr/>
          </p:nvSpPr>
          <p:spPr>
            <a:xfrm>
              <a:off x="2976" y="248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5582" name="文本框 5161"/>
            <p:cNvSpPr txBox="1"/>
            <p:nvPr/>
          </p:nvSpPr>
          <p:spPr>
            <a:xfrm>
              <a:off x="3137" y="654"/>
              <a:ext cx="116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endParaRPr lang="zh-CN" altLang="zh-CN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5583" name="直接连接符 5162"/>
            <p:cNvSpPr/>
            <p:nvPr/>
          </p:nvSpPr>
          <p:spPr>
            <a:xfrm>
              <a:off x="2942" y="640"/>
              <a:ext cx="35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84" name="文本框 5163"/>
            <p:cNvSpPr txBox="1"/>
            <p:nvPr/>
          </p:nvSpPr>
          <p:spPr>
            <a:xfrm>
              <a:off x="2984" y="559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aphicFrame>
        <p:nvGraphicFramePr>
          <p:cNvPr id="5165" name="内容占位符 5164"/>
          <p:cNvGraphicFramePr>
            <a:graphicFrameLocks noGrp="1"/>
          </p:cNvGraphicFramePr>
          <p:nvPr>
            <p:ph sz="half" idx="4294967295"/>
          </p:nvPr>
        </p:nvGraphicFramePr>
        <p:xfrm>
          <a:off x="2566988" y="4002090"/>
          <a:ext cx="3024186" cy="1582737"/>
        </p:xfrm>
        <a:graphic>
          <a:graphicData uri="http://schemas.openxmlformats.org/drawingml/2006/table">
            <a:tbl>
              <a:tblPr/>
              <a:tblGrid>
                <a:gridCol w="75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04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73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82" name="内容占位符 5181"/>
          <p:cNvGraphicFramePr>
            <a:graphicFrameLocks noGrp="1"/>
          </p:cNvGraphicFramePr>
          <p:nvPr>
            <p:ph sz="half" idx="4294967295"/>
          </p:nvPr>
        </p:nvGraphicFramePr>
        <p:xfrm>
          <a:off x="6672263" y="4002090"/>
          <a:ext cx="3024186" cy="1582737"/>
        </p:xfrm>
        <a:graphic>
          <a:graphicData uri="http://schemas.openxmlformats.org/drawingml/2006/table">
            <a:tbl>
              <a:tblPr/>
              <a:tblGrid>
                <a:gridCol w="75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04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73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99" name="矩形 5198"/>
          <p:cNvSpPr/>
          <p:nvPr/>
        </p:nvSpPr>
        <p:spPr>
          <a:xfrm>
            <a:off x="2566989" y="4005263"/>
            <a:ext cx="742951" cy="798512"/>
          </a:xfrm>
          <a:prstGeom prst="rect">
            <a:avLst/>
          </a:prstGeom>
          <a:blipFill rotWithShape="0">
            <a:blip r:embed="rId2" cstate="email"/>
          </a:blip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00" name="矩形 5199"/>
          <p:cNvSpPr/>
          <p:nvPr/>
        </p:nvSpPr>
        <p:spPr>
          <a:xfrm>
            <a:off x="6672263" y="4006852"/>
            <a:ext cx="742951" cy="798513"/>
          </a:xfrm>
          <a:prstGeom prst="rect">
            <a:avLst/>
          </a:prstGeom>
          <a:blipFill rotWithShape="0">
            <a:blip r:embed="rId2" cstate="email"/>
          </a:blip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01" name="矩形 5200"/>
          <p:cNvSpPr/>
          <p:nvPr/>
        </p:nvSpPr>
        <p:spPr>
          <a:xfrm>
            <a:off x="7426324" y="4005263"/>
            <a:ext cx="742951" cy="798512"/>
          </a:xfrm>
          <a:prstGeom prst="rect">
            <a:avLst/>
          </a:prstGeom>
          <a:blipFill rotWithShape="0">
            <a:blip r:embed="rId2" cstate="email"/>
          </a:blip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02" name="矩形 5201"/>
          <p:cNvSpPr/>
          <p:nvPr/>
        </p:nvSpPr>
        <p:spPr>
          <a:xfrm>
            <a:off x="8188326" y="4005263"/>
            <a:ext cx="758825" cy="798512"/>
          </a:xfrm>
          <a:prstGeom prst="rect">
            <a:avLst/>
          </a:prstGeom>
          <a:blipFill rotWithShape="0">
            <a:blip r:embed="rId2" cstate="email"/>
          </a:blip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203" name="文本框 5202"/>
          <p:cNvSpPr txBox="1"/>
          <p:nvPr/>
        </p:nvSpPr>
        <p:spPr>
          <a:xfrm>
            <a:off x="2259013" y="1817690"/>
            <a:ext cx="8053387" cy="15700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画斜线的部分各占   的几分之几？</a:t>
            </a:r>
          </a:p>
        </p:txBody>
      </p:sp>
      <p:sp>
        <p:nvSpPr>
          <p:cNvPr id="65624" name="文本框 1"/>
          <p:cNvSpPr txBox="1"/>
          <p:nvPr/>
        </p:nvSpPr>
        <p:spPr>
          <a:xfrm>
            <a:off x="1049339" y="1012827"/>
            <a:ext cx="1039812" cy="646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" grpId="0"/>
      <p:bldP spid="52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矩形 6145"/>
          <p:cNvSpPr/>
          <p:nvPr/>
        </p:nvSpPr>
        <p:spPr>
          <a:xfrm>
            <a:off x="15240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6562" name="矩形 6146"/>
          <p:cNvSpPr/>
          <p:nvPr/>
        </p:nvSpPr>
        <p:spPr>
          <a:xfrm>
            <a:off x="1524000" y="32861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6563" name="矩形 6147"/>
          <p:cNvSpPr/>
          <p:nvPr/>
        </p:nvSpPr>
        <p:spPr>
          <a:xfrm>
            <a:off x="15240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9" name="云形标注 6148"/>
          <p:cNvSpPr/>
          <p:nvPr/>
        </p:nvSpPr>
        <p:spPr>
          <a:xfrm>
            <a:off x="2016126" y="2968627"/>
            <a:ext cx="4037013" cy="1527175"/>
          </a:xfrm>
          <a:prstGeom prst="cloudCallout">
            <a:avLst>
              <a:gd name="adj1" fmla="val 28843"/>
              <a:gd name="adj2" fmla="val 7848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画斜线的部分占   的    。</a:t>
            </a:r>
          </a:p>
        </p:txBody>
      </p:sp>
      <p:sp>
        <p:nvSpPr>
          <p:cNvPr id="6150" name="云形标注 6149"/>
          <p:cNvSpPr/>
          <p:nvPr/>
        </p:nvSpPr>
        <p:spPr>
          <a:xfrm>
            <a:off x="6307139" y="2954340"/>
            <a:ext cx="4037012" cy="1527175"/>
          </a:xfrm>
          <a:prstGeom prst="cloudCallout">
            <a:avLst>
              <a:gd name="adj1" fmla="val -23380"/>
              <a:gd name="adj2" fmla="val 7380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画斜线的部分占   的    。</a:t>
            </a:r>
          </a:p>
        </p:txBody>
      </p:sp>
      <p:pic>
        <p:nvPicPr>
          <p:cNvPr id="6151" name="图片 6150" descr="xiaoniao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67214" y="4892677"/>
            <a:ext cx="1384300" cy="1344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2" name="图片 6151" descr="xiaohou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0" y="4652963"/>
            <a:ext cx="1201739" cy="154146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154" name="组合 6153"/>
          <p:cNvGrpSpPr/>
          <p:nvPr/>
        </p:nvGrpSpPr>
        <p:grpSpPr>
          <a:xfrm>
            <a:off x="3205163" y="3541711"/>
            <a:ext cx="387351" cy="930274"/>
            <a:chOff x="118" y="2673"/>
            <a:chExt cx="244" cy="586"/>
          </a:xfrm>
        </p:grpSpPr>
        <p:sp>
          <p:nvSpPr>
            <p:cNvPr id="66569" name="文本框 6154"/>
            <p:cNvSpPr txBox="1"/>
            <p:nvPr/>
          </p:nvSpPr>
          <p:spPr>
            <a:xfrm>
              <a:off x="119" y="2673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6570" name="直接连接符 6155"/>
            <p:cNvSpPr/>
            <p:nvPr/>
          </p:nvSpPr>
          <p:spPr>
            <a:xfrm>
              <a:off x="168" y="2960"/>
              <a:ext cx="16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71" name="文本框 6156"/>
            <p:cNvSpPr txBox="1"/>
            <p:nvPr/>
          </p:nvSpPr>
          <p:spPr>
            <a:xfrm>
              <a:off x="118" y="2929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6158" name="组合 6157"/>
          <p:cNvGrpSpPr/>
          <p:nvPr/>
        </p:nvGrpSpPr>
        <p:grpSpPr>
          <a:xfrm>
            <a:off x="4140202" y="3511552"/>
            <a:ext cx="387351" cy="930276"/>
            <a:chOff x="694" y="2769"/>
            <a:chExt cx="244" cy="586"/>
          </a:xfrm>
        </p:grpSpPr>
        <p:sp>
          <p:nvSpPr>
            <p:cNvPr id="66573" name="文本框 6158"/>
            <p:cNvSpPr txBox="1"/>
            <p:nvPr/>
          </p:nvSpPr>
          <p:spPr>
            <a:xfrm>
              <a:off x="723" y="2838"/>
              <a:ext cx="116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74" name="文本框 6159"/>
            <p:cNvSpPr txBox="1"/>
            <p:nvPr/>
          </p:nvSpPr>
          <p:spPr>
            <a:xfrm>
              <a:off x="695" y="2769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6575" name="直接连接符 6160"/>
            <p:cNvSpPr/>
            <p:nvPr/>
          </p:nvSpPr>
          <p:spPr>
            <a:xfrm>
              <a:off x="744" y="3056"/>
              <a:ext cx="16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76" name="文本框 6161"/>
            <p:cNvSpPr txBox="1"/>
            <p:nvPr/>
          </p:nvSpPr>
          <p:spPr>
            <a:xfrm>
              <a:off x="694" y="3025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</p:grpSp>
      <p:grpSp>
        <p:nvGrpSpPr>
          <p:cNvPr id="6163" name="组合 6162"/>
          <p:cNvGrpSpPr/>
          <p:nvPr/>
        </p:nvGrpSpPr>
        <p:grpSpPr>
          <a:xfrm>
            <a:off x="7402514" y="3475036"/>
            <a:ext cx="387351" cy="930274"/>
            <a:chOff x="1094" y="3345"/>
            <a:chExt cx="244" cy="586"/>
          </a:xfrm>
        </p:grpSpPr>
        <p:sp>
          <p:nvSpPr>
            <p:cNvPr id="66578" name="文本框 6163"/>
            <p:cNvSpPr txBox="1"/>
            <p:nvPr/>
          </p:nvSpPr>
          <p:spPr>
            <a:xfrm>
              <a:off x="1095" y="3345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6579" name="直接连接符 6164"/>
            <p:cNvSpPr/>
            <p:nvPr/>
          </p:nvSpPr>
          <p:spPr>
            <a:xfrm>
              <a:off x="1144" y="3632"/>
              <a:ext cx="16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0" name="文本框 6165"/>
            <p:cNvSpPr txBox="1"/>
            <p:nvPr/>
          </p:nvSpPr>
          <p:spPr>
            <a:xfrm>
              <a:off x="1094" y="3601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6167" name="组合 6166"/>
          <p:cNvGrpSpPr/>
          <p:nvPr/>
        </p:nvGrpSpPr>
        <p:grpSpPr>
          <a:xfrm>
            <a:off x="8413751" y="3475036"/>
            <a:ext cx="387349" cy="930274"/>
            <a:chOff x="126" y="3305"/>
            <a:chExt cx="244" cy="586"/>
          </a:xfrm>
        </p:grpSpPr>
        <p:sp>
          <p:nvSpPr>
            <p:cNvPr id="66582" name="文本框 6167"/>
            <p:cNvSpPr txBox="1"/>
            <p:nvPr/>
          </p:nvSpPr>
          <p:spPr>
            <a:xfrm>
              <a:off x="127" y="3305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66583" name="直接连接符 6168"/>
            <p:cNvSpPr/>
            <p:nvPr/>
          </p:nvSpPr>
          <p:spPr>
            <a:xfrm>
              <a:off x="176" y="3592"/>
              <a:ext cx="16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584" name="文本框 6169"/>
            <p:cNvSpPr txBox="1"/>
            <p:nvPr/>
          </p:nvSpPr>
          <p:spPr>
            <a:xfrm>
              <a:off x="126" y="3561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</p:grpSp>
      <p:graphicFrame>
        <p:nvGraphicFramePr>
          <p:cNvPr id="6171" name="表格 6170"/>
          <p:cNvGraphicFramePr/>
          <p:nvPr/>
        </p:nvGraphicFramePr>
        <p:xfrm>
          <a:off x="2782888" y="981075"/>
          <a:ext cx="3024186" cy="1584325"/>
        </p:xfrm>
        <a:graphic>
          <a:graphicData uri="http://schemas.openxmlformats.org/drawingml/2006/table">
            <a:tbl>
              <a:tblPr/>
              <a:tblGrid>
                <a:gridCol w="75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88" name="表格 6187"/>
          <p:cNvGraphicFramePr/>
          <p:nvPr/>
        </p:nvGraphicFramePr>
        <p:xfrm>
          <a:off x="6888163" y="981075"/>
          <a:ext cx="3024186" cy="1584325"/>
        </p:xfrm>
        <a:graphic>
          <a:graphicData uri="http://schemas.openxmlformats.org/drawingml/2006/table">
            <a:tbl>
              <a:tblPr/>
              <a:tblGrid>
                <a:gridCol w="75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619" name="矩形 6204"/>
          <p:cNvSpPr/>
          <p:nvPr/>
        </p:nvSpPr>
        <p:spPr>
          <a:xfrm>
            <a:off x="2782889" y="981077"/>
            <a:ext cx="742951" cy="798513"/>
          </a:xfrm>
          <a:prstGeom prst="rect">
            <a:avLst/>
          </a:prstGeom>
          <a:blipFill rotWithShape="0">
            <a:blip r:embed="rId4" cstate="email"/>
          </a:blip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6620" name="矩形 6205"/>
          <p:cNvSpPr/>
          <p:nvPr/>
        </p:nvSpPr>
        <p:spPr>
          <a:xfrm>
            <a:off x="6888163" y="982663"/>
            <a:ext cx="742951" cy="798512"/>
          </a:xfrm>
          <a:prstGeom prst="rect">
            <a:avLst/>
          </a:prstGeom>
          <a:blipFill rotWithShape="0">
            <a:blip r:embed="rId4" cstate="email"/>
          </a:blip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6621" name="矩形 6206"/>
          <p:cNvSpPr/>
          <p:nvPr/>
        </p:nvSpPr>
        <p:spPr>
          <a:xfrm>
            <a:off x="7642226" y="981077"/>
            <a:ext cx="742951" cy="798513"/>
          </a:xfrm>
          <a:prstGeom prst="rect">
            <a:avLst/>
          </a:prstGeom>
          <a:blipFill rotWithShape="0">
            <a:blip r:embed="rId4" cstate="email"/>
          </a:blip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6622" name="矩形 6207"/>
          <p:cNvSpPr/>
          <p:nvPr/>
        </p:nvSpPr>
        <p:spPr>
          <a:xfrm>
            <a:off x="8420101" y="981077"/>
            <a:ext cx="742951" cy="798513"/>
          </a:xfrm>
          <a:prstGeom prst="rect">
            <a:avLst/>
          </a:prstGeom>
          <a:blipFill rotWithShape="0">
            <a:blip r:embed="rId4" cstate="email"/>
          </a:blipFill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6623" name="文本框 1"/>
          <p:cNvSpPr txBox="1"/>
          <p:nvPr/>
        </p:nvSpPr>
        <p:spPr>
          <a:xfrm>
            <a:off x="484189" y="752477"/>
            <a:ext cx="1039812" cy="64633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ldLvl="0" animBg="1"/>
      <p:bldP spid="615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文本框 67585"/>
          <p:cNvSpPr txBox="1"/>
          <p:nvPr/>
        </p:nvSpPr>
        <p:spPr>
          <a:xfrm>
            <a:off x="2487613" y="1768475"/>
            <a:ext cx="7569200" cy="20843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的   、  的   各是这张纸的几分之几？你能列算式并看图填写出结果吗？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grpSp>
        <p:nvGrpSpPr>
          <p:cNvPr id="67587" name="组合 67586"/>
          <p:cNvGrpSpPr/>
          <p:nvPr/>
        </p:nvGrpSpPr>
        <p:grpSpPr>
          <a:xfrm>
            <a:off x="2744789" y="4189415"/>
            <a:ext cx="6835776" cy="1169988"/>
            <a:chOff x="769" y="2559"/>
            <a:chExt cx="4306" cy="737"/>
          </a:xfrm>
        </p:grpSpPr>
        <p:sp>
          <p:nvSpPr>
            <p:cNvPr id="2" name="矩形 67587"/>
            <p:cNvSpPr/>
            <p:nvPr/>
          </p:nvSpPr>
          <p:spPr>
            <a:xfrm>
              <a:off x="773" y="2946"/>
              <a:ext cx="137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4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88" name="矩形 67588"/>
            <p:cNvSpPr/>
            <p:nvPr/>
          </p:nvSpPr>
          <p:spPr>
            <a:xfrm>
              <a:off x="769" y="2611"/>
              <a:ext cx="137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4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89" name="矩形 67589"/>
            <p:cNvSpPr/>
            <p:nvPr/>
          </p:nvSpPr>
          <p:spPr>
            <a:xfrm>
              <a:off x="1637" y="2921"/>
              <a:ext cx="137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4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0" name="矩形 67590"/>
            <p:cNvSpPr/>
            <p:nvPr/>
          </p:nvSpPr>
          <p:spPr>
            <a:xfrm>
              <a:off x="1648" y="2587"/>
              <a:ext cx="137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4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1" name="矩形 67591"/>
            <p:cNvSpPr/>
            <p:nvPr/>
          </p:nvSpPr>
          <p:spPr>
            <a:xfrm>
              <a:off x="3333" y="2932"/>
              <a:ext cx="137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4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2" name="矩形 67592"/>
            <p:cNvSpPr/>
            <p:nvPr/>
          </p:nvSpPr>
          <p:spPr>
            <a:xfrm>
              <a:off x="3337" y="2574"/>
              <a:ext cx="137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4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3" name="矩形 67593"/>
            <p:cNvSpPr/>
            <p:nvPr/>
          </p:nvSpPr>
          <p:spPr>
            <a:xfrm>
              <a:off x="4226" y="2925"/>
              <a:ext cx="137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4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4" name="矩形 67594"/>
            <p:cNvSpPr/>
            <p:nvPr/>
          </p:nvSpPr>
          <p:spPr>
            <a:xfrm>
              <a:off x="4234" y="2583"/>
              <a:ext cx="137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4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5" name="矩形 67595"/>
            <p:cNvSpPr/>
            <p:nvPr/>
          </p:nvSpPr>
          <p:spPr>
            <a:xfrm>
              <a:off x="2377" y="2891"/>
              <a:ext cx="145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6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8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6" name="矩形 67596"/>
            <p:cNvSpPr/>
            <p:nvPr/>
          </p:nvSpPr>
          <p:spPr>
            <a:xfrm>
              <a:off x="2369" y="2567"/>
              <a:ext cx="145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6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7" name="矩形 67597"/>
            <p:cNvSpPr/>
            <p:nvPr/>
          </p:nvSpPr>
          <p:spPr>
            <a:xfrm>
              <a:off x="4930" y="2912"/>
              <a:ext cx="145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6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8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8" name="矩形 67598"/>
            <p:cNvSpPr/>
            <p:nvPr/>
          </p:nvSpPr>
          <p:spPr>
            <a:xfrm>
              <a:off x="4927" y="2559"/>
              <a:ext cx="145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3600" dirty="0">
                  <a:solidFill>
                    <a:srgbClr val="FFFF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endPara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9" name="文本框 67599"/>
            <p:cNvSpPr txBox="1"/>
            <p:nvPr/>
          </p:nvSpPr>
          <p:spPr>
            <a:xfrm>
              <a:off x="1012" y="2734"/>
              <a:ext cx="294" cy="56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×</a:t>
              </a:r>
              <a:r>
                <a:rPr lang="en-US" altLang="zh-CN" sz="2400" b="1" dirty="0">
                  <a:solidFill>
                    <a:srgbClr val="FFFF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  <p:sp>
          <p:nvSpPr>
            <p:cNvPr id="67600" name="文本框 67600"/>
            <p:cNvSpPr txBox="1"/>
            <p:nvPr/>
          </p:nvSpPr>
          <p:spPr>
            <a:xfrm>
              <a:off x="3675" y="2748"/>
              <a:ext cx="441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FF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×</a:t>
              </a:r>
              <a:r>
                <a:rPr lang="en-US" altLang="zh-CN" sz="2400" b="1" dirty="0">
                  <a:solidFill>
                    <a:srgbClr val="FFFF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</p:grpSp>
      <p:sp>
        <p:nvSpPr>
          <p:cNvPr id="67601" name="矩形 67601"/>
          <p:cNvSpPr/>
          <p:nvPr/>
        </p:nvSpPr>
        <p:spPr>
          <a:xfrm>
            <a:off x="15240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7602" name="矩形 67602"/>
          <p:cNvSpPr/>
          <p:nvPr/>
        </p:nvSpPr>
        <p:spPr>
          <a:xfrm>
            <a:off x="1524000" y="32861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7603" name="矩形 67603"/>
          <p:cNvSpPr/>
          <p:nvPr/>
        </p:nvSpPr>
        <p:spPr>
          <a:xfrm>
            <a:off x="15240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7604" name="图片 67604" descr="例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551" y="636588"/>
            <a:ext cx="1069975" cy="9080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7605" name="组合 67605"/>
          <p:cNvGrpSpPr/>
          <p:nvPr/>
        </p:nvGrpSpPr>
        <p:grpSpPr>
          <a:xfrm>
            <a:off x="2486025" y="1498600"/>
            <a:ext cx="563563" cy="1200150"/>
            <a:chOff x="3486" y="376"/>
            <a:chExt cx="355" cy="756"/>
          </a:xfrm>
        </p:grpSpPr>
        <p:sp>
          <p:nvSpPr>
            <p:cNvPr id="67606" name="文本框 67606"/>
            <p:cNvSpPr txBox="1"/>
            <p:nvPr/>
          </p:nvSpPr>
          <p:spPr>
            <a:xfrm>
              <a:off x="3520" y="376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7607" name="直接连接符 67607"/>
            <p:cNvSpPr/>
            <p:nvPr/>
          </p:nvSpPr>
          <p:spPr>
            <a:xfrm>
              <a:off x="3486" y="768"/>
              <a:ext cx="35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608" name="文本框 67608"/>
            <p:cNvSpPr txBox="1"/>
            <p:nvPr/>
          </p:nvSpPr>
          <p:spPr>
            <a:xfrm>
              <a:off x="3528" y="687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67609" name="组合 67609"/>
          <p:cNvGrpSpPr/>
          <p:nvPr/>
        </p:nvGrpSpPr>
        <p:grpSpPr>
          <a:xfrm>
            <a:off x="3552825" y="1511300"/>
            <a:ext cx="563563" cy="1200150"/>
            <a:chOff x="4310" y="384"/>
            <a:chExt cx="355" cy="756"/>
          </a:xfrm>
        </p:grpSpPr>
        <p:sp>
          <p:nvSpPr>
            <p:cNvPr id="67610" name="文本框 67610"/>
            <p:cNvSpPr txBox="1"/>
            <p:nvPr/>
          </p:nvSpPr>
          <p:spPr>
            <a:xfrm>
              <a:off x="4344" y="384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7611" name="直接连接符 67611"/>
            <p:cNvSpPr/>
            <p:nvPr/>
          </p:nvSpPr>
          <p:spPr>
            <a:xfrm>
              <a:off x="4310" y="776"/>
              <a:ext cx="35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612" name="文本框 67612"/>
            <p:cNvSpPr txBox="1"/>
            <p:nvPr/>
          </p:nvSpPr>
          <p:spPr>
            <a:xfrm>
              <a:off x="4352" y="695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</p:grpSp>
      <p:grpSp>
        <p:nvGrpSpPr>
          <p:cNvPr id="67613" name="组合 67613"/>
          <p:cNvGrpSpPr/>
          <p:nvPr/>
        </p:nvGrpSpPr>
        <p:grpSpPr>
          <a:xfrm>
            <a:off x="4505325" y="1498600"/>
            <a:ext cx="563563" cy="1200150"/>
            <a:chOff x="4814" y="376"/>
            <a:chExt cx="355" cy="756"/>
          </a:xfrm>
        </p:grpSpPr>
        <p:sp>
          <p:nvSpPr>
            <p:cNvPr id="67614" name="文本框 67614"/>
            <p:cNvSpPr txBox="1"/>
            <p:nvPr/>
          </p:nvSpPr>
          <p:spPr>
            <a:xfrm>
              <a:off x="4848" y="376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7615" name="直接连接符 67615"/>
            <p:cNvSpPr/>
            <p:nvPr/>
          </p:nvSpPr>
          <p:spPr>
            <a:xfrm>
              <a:off x="4814" y="768"/>
              <a:ext cx="35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616" name="文本框 67616"/>
            <p:cNvSpPr txBox="1"/>
            <p:nvPr/>
          </p:nvSpPr>
          <p:spPr>
            <a:xfrm>
              <a:off x="4856" y="687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67617" name="组合 67617"/>
          <p:cNvGrpSpPr/>
          <p:nvPr/>
        </p:nvGrpSpPr>
        <p:grpSpPr>
          <a:xfrm>
            <a:off x="5597525" y="1485900"/>
            <a:ext cx="563563" cy="1200150"/>
            <a:chOff x="2638" y="176"/>
            <a:chExt cx="355" cy="756"/>
          </a:xfrm>
        </p:grpSpPr>
        <p:sp>
          <p:nvSpPr>
            <p:cNvPr id="67618" name="文本框 67618"/>
            <p:cNvSpPr txBox="1"/>
            <p:nvPr/>
          </p:nvSpPr>
          <p:spPr>
            <a:xfrm>
              <a:off x="2672" y="176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67619" name="直接连接符 67619"/>
            <p:cNvSpPr/>
            <p:nvPr/>
          </p:nvSpPr>
          <p:spPr>
            <a:xfrm>
              <a:off x="2638" y="568"/>
              <a:ext cx="35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620" name="文本框 67620"/>
            <p:cNvSpPr txBox="1"/>
            <p:nvPr/>
          </p:nvSpPr>
          <p:spPr>
            <a:xfrm>
              <a:off x="2680" y="487"/>
              <a:ext cx="294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4000" b="1" dirty="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</p:grpSp>
      <p:grpSp>
        <p:nvGrpSpPr>
          <p:cNvPr id="67622" name="组合 67621"/>
          <p:cNvGrpSpPr/>
          <p:nvPr/>
        </p:nvGrpSpPr>
        <p:grpSpPr>
          <a:xfrm>
            <a:off x="1890714" y="4194177"/>
            <a:ext cx="8304212" cy="1106488"/>
            <a:chOff x="391" y="2602"/>
            <a:chExt cx="4819" cy="697"/>
          </a:xfrm>
        </p:grpSpPr>
        <p:sp>
          <p:nvSpPr>
            <p:cNvPr id="3" name="直接连接符 67622"/>
            <p:cNvSpPr/>
            <p:nvPr/>
          </p:nvSpPr>
          <p:spPr>
            <a:xfrm>
              <a:off x="560" y="2960"/>
              <a:ext cx="40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623" name="直接连接符 67623"/>
            <p:cNvSpPr/>
            <p:nvPr/>
          </p:nvSpPr>
          <p:spPr>
            <a:xfrm>
              <a:off x="1448" y="2968"/>
              <a:ext cx="40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625" name="文本框 67624"/>
            <p:cNvSpPr txBox="1"/>
            <p:nvPr/>
          </p:nvSpPr>
          <p:spPr>
            <a:xfrm>
              <a:off x="1906" y="2775"/>
              <a:ext cx="200" cy="36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  <a:sym typeface="+mn-ea"/>
                </a:rPr>
                <a:t>=</a:t>
              </a:r>
            </a:p>
          </p:txBody>
        </p:sp>
        <p:sp>
          <p:nvSpPr>
            <p:cNvPr id="4" name="椭圆 67625"/>
            <p:cNvSpPr/>
            <p:nvPr/>
          </p:nvSpPr>
          <p:spPr>
            <a:xfrm>
              <a:off x="3608" y="2808"/>
              <a:ext cx="320" cy="320"/>
            </a:xfrm>
            <a:prstGeom prst="ellipse">
              <a:avLst/>
            </a:prstGeom>
            <a:noFill/>
            <a:ln w="28575" cap="flat" cmpd="sng">
              <a:solidFill>
                <a:srgbClr val="00A0C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26" name="直接连接符 67626"/>
            <p:cNvSpPr/>
            <p:nvPr/>
          </p:nvSpPr>
          <p:spPr>
            <a:xfrm>
              <a:off x="2176" y="2960"/>
              <a:ext cx="40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7627" name="组合 67627"/>
            <p:cNvGrpSpPr/>
            <p:nvPr/>
          </p:nvGrpSpPr>
          <p:grpSpPr>
            <a:xfrm>
              <a:off x="3810" y="2617"/>
              <a:ext cx="736" cy="681"/>
              <a:chOff x="2122" y="3345"/>
              <a:chExt cx="736" cy="681"/>
            </a:xfrm>
          </p:grpSpPr>
          <p:sp>
            <p:nvSpPr>
              <p:cNvPr id="67628" name="文本框 67628"/>
              <p:cNvSpPr txBox="1"/>
              <p:nvPr/>
            </p:nvSpPr>
            <p:spPr>
              <a:xfrm>
                <a:off x="2122" y="3345"/>
                <a:ext cx="70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( 3 )</a:t>
                </a:r>
              </a:p>
            </p:txBody>
          </p:sp>
          <p:sp>
            <p:nvSpPr>
              <p:cNvPr id="67629" name="文本框 67629"/>
              <p:cNvSpPr txBox="1"/>
              <p:nvPr/>
            </p:nvSpPr>
            <p:spPr>
              <a:xfrm>
                <a:off x="2158" y="3697"/>
                <a:ext cx="70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( 4 )</a:t>
                </a:r>
              </a:p>
            </p:txBody>
          </p:sp>
          <p:sp>
            <p:nvSpPr>
              <p:cNvPr id="67630" name="直接连接符 67630"/>
              <p:cNvSpPr/>
              <p:nvPr/>
            </p:nvSpPr>
            <p:spPr>
              <a:xfrm>
                <a:off x="2320" y="3704"/>
                <a:ext cx="40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7632" name="文本框 67631"/>
            <p:cNvSpPr txBox="1"/>
            <p:nvPr/>
          </p:nvSpPr>
          <p:spPr>
            <a:xfrm>
              <a:off x="4515" y="2791"/>
              <a:ext cx="238" cy="36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  <a:sym typeface="+mn-ea"/>
                </a:rPr>
                <a:t>=</a:t>
              </a:r>
            </a:p>
          </p:txBody>
        </p:sp>
        <p:grpSp>
          <p:nvGrpSpPr>
            <p:cNvPr id="5" name="组合 67632"/>
            <p:cNvGrpSpPr/>
            <p:nvPr/>
          </p:nvGrpSpPr>
          <p:grpSpPr>
            <a:xfrm>
              <a:off x="4698" y="2617"/>
              <a:ext cx="512" cy="682"/>
              <a:chOff x="2306" y="3345"/>
              <a:chExt cx="512" cy="682"/>
            </a:xfrm>
          </p:grpSpPr>
          <p:sp>
            <p:nvSpPr>
              <p:cNvPr id="67633" name="文本框 67633"/>
              <p:cNvSpPr txBox="1"/>
              <p:nvPr/>
            </p:nvSpPr>
            <p:spPr>
              <a:xfrm>
                <a:off x="2306" y="3345"/>
                <a:ext cx="507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( 3 )</a:t>
                </a:r>
              </a:p>
            </p:txBody>
          </p:sp>
          <p:sp>
            <p:nvSpPr>
              <p:cNvPr id="67634" name="文本框 67634"/>
              <p:cNvSpPr txBox="1"/>
              <p:nvPr/>
            </p:nvSpPr>
            <p:spPr>
              <a:xfrm>
                <a:off x="2306" y="3697"/>
                <a:ext cx="512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( 8 )</a:t>
                </a:r>
              </a:p>
            </p:txBody>
          </p:sp>
          <p:sp>
            <p:nvSpPr>
              <p:cNvPr id="67635" name="直接连接符 67635"/>
              <p:cNvSpPr/>
              <p:nvPr/>
            </p:nvSpPr>
            <p:spPr>
              <a:xfrm>
                <a:off x="2320" y="3704"/>
                <a:ext cx="40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7636" name="椭圆 67636"/>
            <p:cNvSpPr/>
            <p:nvPr/>
          </p:nvSpPr>
          <p:spPr>
            <a:xfrm>
              <a:off x="1071" y="2783"/>
              <a:ext cx="320" cy="320"/>
            </a:xfrm>
            <a:prstGeom prst="ellipse">
              <a:avLst/>
            </a:prstGeom>
            <a:noFill/>
            <a:ln w="28575" cap="flat" cmpd="sng">
              <a:solidFill>
                <a:srgbClr val="00A0C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67637" name="组合 67637"/>
            <p:cNvGrpSpPr/>
            <p:nvPr/>
          </p:nvGrpSpPr>
          <p:grpSpPr>
            <a:xfrm>
              <a:off x="2938" y="2617"/>
              <a:ext cx="736" cy="681"/>
              <a:chOff x="2122" y="3345"/>
              <a:chExt cx="736" cy="681"/>
            </a:xfrm>
          </p:grpSpPr>
          <p:sp>
            <p:nvSpPr>
              <p:cNvPr id="67638" name="文本框 67638"/>
              <p:cNvSpPr txBox="1"/>
              <p:nvPr/>
            </p:nvSpPr>
            <p:spPr>
              <a:xfrm>
                <a:off x="2122" y="3345"/>
                <a:ext cx="70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( 1 )</a:t>
                </a:r>
              </a:p>
            </p:txBody>
          </p:sp>
          <p:sp>
            <p:nvSpPr>
              <p:cNvPr id="67639" name="文本框 67639"/>
              <p:cNvSpPr txBox="1"/>
              <p:nvPr/>
            </p:nvSpPr>
            <p:spPr>
              <a:xfrm>
                <a:off x="2158" y="3697"/>
                <a:ext cx="70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( 2 )</a:t>
                </a:r>
              </a:p>
            </p:txBody>
          </p:sp>
          <p:sp>
            <p:nvSpPr>
              <p:cNvPr id="67640" name="直接连接符 67640"/>
              <p:cNvSpPr/>
              <p:nvPr/>
            </p:nvSpPr>
            <p:spPr>
              <a:xfrm>
                <a:off x="2320" y="3704"/>
                <a:ext cx="40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7641" name="组合 67641"/>
            <p:cNvGrpSpPr/>
            <p:nvPr/>
          </p:nvGrpSpPr>
          <p:grpSpPr>
            <a:xfrm>
              <a:off x="2176" y="2602"/>
              <a:ext cx="518" cy="681"/>
              <a:chOff x="2320" y="3346"/>
              <a:chExt cx="518" cy="681"/>
            </a:xfrm>
          </p:grpSpPr>
          <p:sp>
            <p:nvSpPr>
              <p:cNvPr id="67642" name="文本框 67642"/>
              <p:cNvSpPr txBox="1"/>
              <p:nvPr/>
            </p:nvSpPr>
            <p:spPr>
              <a:xfrm>
                <a:off x="2409" y="3346"/>
                <a:ext cx="418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( 1 )</a:t>
                </a:r>
              </a:p>
            </p:txBody>
          </p:sp>
          <p:sp>
            <p:nvSpPr>
              <p:cNvPr id="67643" name="文本框 67643"/>
              <p:cNvSpPr txBox="1"/>
              <p:nvPr/>
            </p:nvSpPr>
            <p:spPr>
              <a:xfrm>
                <a:off x="2397" y="3697"/>
                <a:ext cx="441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( 8 )</a:t>
                </a:r>
              </a:p>
            </p:txBody>
          </p:sp>
          <p:sp>
            <p:nvSpPr>
              <p:cNvPr id="67644" name="直接连接符 67644"/>
              <p:cNvSpPr/>
              <p:nvPr/>
            </p:nvSpPr>
            <p:spPr>
              <a:xfrm>
                <a:off x="2320" y="3704"/>
                <a:ext cx="40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7645" name="组合 67645"/>
            <p:cNvGrpSpPr/>
            <p:nvPr/>
          </p:nvGrpSpPr>
          <p:grpSpPr>
            <a:xfrm>
              <a:off x="1372" y="2610"/>
              <a:ext cx="476" cy="665"/>
              <a:chOff x="2244" y="3346"/>
              <a:chExt cx="476" cy="665"/>
            </a:xfrm>
          </p:grpSpPr>
          <p:sp>
            <p:nvSpPr>
              <p:cNvPr id="67646" name="文本框 67646"/>
              <p:cNvSpPr txBox="1"/>
              <p:nvPr/>
            </p:nvSpPr>
            <p:spPr>
              <a:xfrm>
                <a:off x="2279" y="3346"/>
                <a:ext cx="441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( 1 )</a:t>
                </a:r>
              </a:p>
            </p:txBody>
          </p:sp>
          <p:sp>
            <p:nvSpPr>
              <p:cNvPr id="67647" name="文本框 67647"/>
              <p:cNvSpPr txBox="1"/>
              <p:nvPr/>
            </p:nvSpPr>
            <p:spPr>
              <a:xfrm>
                <a:off x="2270" y="3681"/>
                <a:ext cx="426" cy="3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( 4 )</a:t>
                </a:r>
              </a:p>
            </p:txBody>
          </p:sp>
          <p:sp>
            <p:nvSpPr>
              <p:cNvPr id="67648" name="直接连接符 67648"/>
              <p:cNvSpPr/>
              <p:nvPr/>
            </p:nvSpPr>
            <p:spPr>
              <a:xfrm>
                <a:off x="2244" y="3712"/>
                <a:ext cx="40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7649" name="组合 67649"/>
            <p:cNvGrpSpPr/>
            <p:nvPr/>
          </p:nvGrpSpPr>
          <p:grpSpPr>
            <a:xfrm>
              <a:off x="391" y="2602"/>
              <a:ext cx="700" cy="681"/>
              <a:chOff x="2143" y="3346"/>
              <a:chExt cx="700" cy="681"/>
            </a:xfrm>
          </p:grpSpPr>
          <p:sp>
            <p:nvSpPr>
              <p:cNvPr id="67650" name="文本框 67650"/>
              <p:cNvSpPr txBox="1"/>
              <p:nvPr/>
            </p:nvSpPr>
            <p:spPr>
              <a:xfrm>
                <a:off x="2189" y="3346"/>
                <a:ext cx="638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( 1 )</a:t>
                </a:r>
              </a:p>
            </p:txBody>
          </p:sp>
          <p:sp>
            <p:nvSpPr>
              <p:cNvPr id="67651" name="文本框 67651"/>
              <p:cNvSpPr txBox="1"/>
              <p:nvPr/>
            </p:nvSpPr>
            <p:spPr>
              <a:xfrm>
                <a:off x="2143" y="3698"/>
                <a:ext cx="700" cy="3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r">
                  <a:buFont typeface="Arial" panose="020B0604020202020204" pitchFamily="34" charset="0"/>
                  <a:buNone/>
                </a:pPr>
                <a:r>
                  <a:rPr lang="en-US" altLang="zh-CN" sz="2800" b="1" dirty="0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rPr>
                  <a:t>( 2 )</a:t>
                </a:r>
              </a:p>
            </p:txBody>
          </p:sp>
          <p:sp>
            <p:nvSpPr>
              <p:cNvPr id="67652" name="直接连接符 67652"/>
              <p:cNvSpPr/>
              <p:nvPr/>
            </p:nvSpPr>
            <p:spPr>
              <a:xfrm>
                <a:off x="2320" y="3704"/>
                <a:ext cx="400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6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451725" y="4521200"/>
          <a:ext cx="5334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r:id="rId4" imgW="127000" imgH="139700" progId="Equation.KSEE3">
                  <p:embed/>
                </p:oleObj>
              </mc:Choice>
              <mc:Fallback>
                <p:oleObj r:id="rId4" imgW="127000" imgH="139700" progId="Equation.KSEE3">
                  <p:embed/>
                  <p:pic>
                    <p:nvPicPr>
                      <p:cNvPr id="0" name="图片 31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51725" y="4521200"/>
                        <a:ext cx="533400" cy="5857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文本框 8193"/>
          <p:cNvSpPr txBox="1"/>
          <p:nvPr/>
        </p:nvSpPr>
        <p:spPr>
          <a:xfrm>
            <a:off x="1849438" y="938214"/>
            <a:ext cx="8820151" cy="76944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在图中画斜线表示计算结果，再填空。 </a:t>
            </a:r>
          </a:p>
        </p:txBody>
      </p:sp>
      <p:sp>
        <p:nvSpPr>
          <p:cNvPr id="68610" name="矩形 8195"/>
          <p:cNvSpPr/>
          <p:nvPr/>
        </p:nvSpPr>
        <p:spPr>
          <a:xfrm>
            <a:off x="1524000" y="27019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8611" name="矩形 8196"/>
          <p:cNvSpPr/>
          <p:nvPr/>
        </p:nvSpPr>
        <p:spPr>
          <a:xfrm>
            <a:off x="1524000" y="2890657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68612" name="组合 8197"/>
          <p:cNvGrpSpPr/>
          <p:nvPr/>
        </p:nvGrpSpPr>
        <p:grpSpPr>
          <a:xfrm>
            <a:off x="2689229" y="1914526"/>
            <a:ext cx="2686049" cy="942976"/>
            <a:chOff x="1078" y="1577"/>
            <a:chExt cx="1692" cy="594"/>
          </a:xfrm>
        </p:grpSpPr>
        <p:sp>
          <p:nvSpPr>
            <p:cNvPr id="68613" name="文本框 8198"/>
            <p:cNvSpPr txBox="1"/>
            <p:nvPr/>
          </p:nvSpPr>
          <p:spPr>
            <a:xfrm>
              <a:off x="1079" y="1585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68614" name="直接连接符 8199"/>
            <p:cNvSpPr/>
            <p:nvPr/>
          </p:nvSpPr>
          <p:spPr>
            <a:xfrm>
              <a:off x="1128" y="1872"/>
              <a:ext cx="16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15" name="文本框 8200"/>
            <p:cNvSpPr txBox="1"/>
            <p:nvPr/>
          </p:nvSpPr>
          <p:spPr>
            <a:xfrm>
              <a:off x="1078" y="1841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68616" name="文本框 8201"/>
            <p:cNvSpPr txBox="1"/>
            <p:nvPr/>
          </p:nvSpPr>
          <p:spPr>
            <a:xfrm>
              <a:off x="1234" y="1708"/>
              <a:ext cx="344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  <p:sp>
          <p:nvSpPr>
            <p:cNvPr id="68617" name="文本框 8202"/>
            <p:cNvSpPr txBox="1"/>
            <p:nvPr/>
          </p:nvSpPr>
          <p:spPr>
            <a:xfrm>
              <a:off x="1567" y="1577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68618" name="直接连接符 8203"/>
            <p:cNvSpPr/>
            <p:nvPr/>
          </p:nvSpPr>
          <p:spPr>
            <a:xfrm>
              <a:off x="1616" y="1864"/>
              <a:ext cx="16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19" name="文本框 8204"/>
            <p:cNvSpPr txBox="1"/>
            <p:nvPr/>
          </p:nvSpPr>
          <p:spPr>
            <a:xfrm>
              <a:off x="1566" y="1833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68620" name="文本框 8205"/>
            <p:cNvSpPr txBox="1"/>
            <p:nvPr/>
          </p:nvSpPr>
          <p:spPr>
            <a:xfrm>
              <a:off x="1793" y="1705"/>
              <a:ext cx="249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Arial" panose="020B0604020202020204" pitchFamily="34" charset="0"/>
                  <a:ea typeface="宋体" panose="02010600030101010101" pitchFamily="2" charset="-122"/>
                </a:rPr>
                <a:t>=</a:t>
              </a:r>
            </a:p>
          </p:txBody>
        </p:sp>
        <p:sp>
          <p:nvSpPr>
            <p:cNvPr id="68621" name="直接连接符 8206"/>
            <p:cNvSpPr/>
            <p:nvPr/>
          </p:nvSpPr>
          <p:spPr>
            <a:xfrm>
              <a:off x="2040" y="1872"/>
              <a:ext cx="53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22" name="文本框 8207"/>
            <p:cNvSpPr txBox="1"/>
            <p:nvPr/>
          </p:nvSpPr>
          <p:spPr>
            <a:xfrm>
              <a:off x="1818" y="1577"/>
              <a:ext cx="944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2800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   ）</a:t>
              </a:r>
            </a:p>
          </p:txBody>
        </p:sp>
        <p:sp>
          <p:nvSpPr>
            <p:cNvPr id="68623" name="文本框 8208"/>
            <p:cNvSpPr txBox="1"/>
            <p:nvPr/>
          </p:nvSpPr>
          <p:spPr>
            <a:xfrm>
              <a:off x="1826" y="1825"/>
              <a:ext cx="944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2800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   ）</a:t>
              </a:r>
            </a:p>
          </p:txBody>
        </p:sp>
      </p:grpSp>
      <p:grpSp>
        <p:nvGrpSpPr>
          <p:cNvPr id="68624" name="组合 8209"/>
          <p:cNvGrpSpPr/>
          <p:nvPr/>
        </p:nvGrpSpPr>
        <p:grpSpPr>
          <a:xfrm>
            <a:off x="6740527" y="1876426"/>
            <a:ext cx="2774949" cy="942976"/>
            <a:chOff x="3462" y="1505"/>
            <a:chExt cx="1748" cy="594"/>
          </a:xfrm>
        </p:grpSpPr>
        <p:sp>
          <p:nvSpPr>
            <p:cNvPr id="68625" name="文本框 8210"/>
            <p:cNvSpPr txBox="1"/>
            <p:nvPr/>
          </p:nvSpPr>
          <p:spPr>
            <a:xfrm>
              <a:off x="3463" y="1505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68626" name="直接连接符 8211"/>
            <p:cNvSpPr/>
            <p:nvPr/>
          </p:nvSpPr>
          <p:spPr>
            <a:xfrm>
              <a:off x="3512" y="1792"/>
              <a:ext cx="16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27" name="文本框 8212"/>
            <p:cNvSpPr txBox="1"/>
            <p:nvPr/>
          </p:nvSpPr>
          <p:spPr>
            <a:xfrm>
              <a:off x="3462" y="1761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68628" name="文本框 8213"/>
            <p:cNvSpPr txBox="1"/>
            <p:nvPr/>
          </p:nvSpPr>
          <p:spPr>
            <a:xfrm>
              <a:off x="4015" y="1505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68629" name="直接连接符 8214"/>
            <p:cNvSpPr/>
            <p:nvPr/>
          </p:nvSpPr>
          <p:spPr>
            <a:xfrm>
              <a:off x="4064" y="1792"/>
              <a:ext cx="16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30" name="文本框 8215"/>
            <p:cNvSpPr txBox="1"/>
            <p:nvPr/>
          </p:nvSpPr>
          <p:spPr>
            <a:xfrm>
              <a:off x="4014" y="1761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68631" name="文本框 8216"/>
            <p:cNvSpPr txBox="1"/>
            <p:nvPr/>
          </p:nvSpPr>
          <p:spPr>
            <a:xfrm>
              <a:off x="3674" y="1620"/>
              <a:ext cx="344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×</a:t>
              </a:r>
            </a:p>
          </p:txBody>
        </p:sp>
        <p:sp>
          <p:nvSpPr>
            <p:cNvPr id="68632" name="文本框 8217"/>
            <p:cNvSpPr txBox="1"/>
            <p:nvPr/>
          </p:nvSpPr>
          <p:spPr>
            <a:xfrm>
              <a:off x="4233" y="1633"/>
              <a:ext cx="249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dirty="0">
                  <a:latin typeface="Arial" panose="020B0604020202020204" pitchFamily="34" charset="0"/>
                  <a:ea typeface="宋体" panose="02010600030101010101" pitchFamily="2" charset="-122"/>
                </a:rPr>
                <a:t>=</a:t>
              </a:r>
            </a:p>
          </p:txBody>
        </p:sp>
        <p:sp>
          <p:nvSpPr>
            <p:cNvPr id="68633" name="直接连接符 8218"/>
            <p:cNvSpPr/>
            <p:nvPr/>
          </p:nvSpPr>
          <p:spPr>
            <a:xfrm>
              <a:off x="4480" y="1816"/>
              <a:ext cx="53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634" name="文本框 8219"/>
            <p:cNvSpPr txBox="1"/>
            <p:nvPr/>
          </p:nvSpPr>
          <p:spPr>
            <a:xfrm>
              <a:off x="4258" y="1521"/>
              <a:ext cx="944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2800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   ）</a:t>
              </a:r>
            </a:p>
          </p:txBody>
        </p:sp>
        <p:sp>
          <p:nvSpPr>
            <p:cNvPr id="68635" name="文本框 8220"/>
            <p:cNvSpPr txBox="1"/>
            <p:nvPr/>
          </p:nvSpPr>
          <p:spPr>
            <a:xfrm>
              <a:off x="4266" y="1769"/>
              <a:ext cx="944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zh-CN" altLang="en-US" sz="2800" dirty="0">
                  <a:solidFill>
                    <a:srgbClr val="FF66FF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（      ）</a:t>
              </a:r>
            </a:p>
          </p:txBody>
        </p:sp>
      </p:grpSp>
      <p:graphicFrame>
        <p:nvGraphicFramePr>
          <p:cNvPr id="8222" name="表格 8221"/>
          <p:cNvGraphicFramePr/>
          <p:nvPr/>
        </p:nvGraphicFramePr>
        <p:xfrm>
          <a:off x="2135189" y="3716338"/>
          <a:ext cx="3527428" cy="1944688"/>
        </p:xfrm>
        <a:graphic>
          <a:graphicData uri="http://schemas.openxmlformats.org/drawingml/2006/table">
            <a:tbl>
              <a:tblPr/>
              <a:tblGrid>
                <a:gridCol w="704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806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76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806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48" name="表格 8247"/>
          <p:cNvGraphicFramePr/>
          <p:nvPr/>
        </p:nvGraphicFramePr>
        <p:xfrm>
          <a:off x="6456365" y="3716340"/>
          <a:ext cx="3527428" cy="1946275"/>
        </p:xfrm>
        <a:graphic>
          <a:graphicData uri="http://schemas.openxmlformats.org/drawingml/2006/table">
            <a:tbl>
              <a:tblPr/>
              <a:tblGrid>
                <a:gridCol w="704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dirty="0"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ysDash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274" name="组合 8273"/>
          <p:cNvGrpSpPr/>
          <p:nvPr/>
        </p:nvGrpSpPr>
        <p:grpSpPr>
          <a:xfrm>
            <a:off x="4259264" y="1844678"/>
            <a:ext cx="4851400" cy="1028701"/>
            <a:chOff x="1723" y="1162"/>
            <a:chExt cx="3056" cy="648"/>
          </a:xfrm>
        </p:grpSpPr>
        <p:sp>
          <p:nvSpPr>
            <p:cNvPr id="68689" name="文本框 8274"/>
            <p:cNvSpPr txBox="1"/>
            <p:nvPr/>
          </p:nvSpPr>
          <p:spPr>
            <a:xfrm>
              <a:off x="1802" y="1176"/>
              <a:ext cx="243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68690" name="文本框 8275"/>
            <p:cNvSpPr txBox="1"/>
            <p:nvPr/>
          </p:nvSpPr>
          <p:spPr>
            <a:xfrm>
              <a:off x="1723" y="1472"/>
              <a:ext cx="369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15</a:t>
              </a:r>
            </a:p>
          </p:txBody>
        </p:sp>
        <p:sp>
          <p:nvSpPr>
            <p:cNvPr id="68691" name="文本框 8276"/>
            <p:cNvSpPr txBox="1"/>
            <p:nvPr/>
          </p:nvSpPr>
          <p:spPr>
            <a:xfrm flipV="1">
              <a:off x="4499" y="1162"/>
              <a:ext cx="241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8</a:t>
              </a:r>
            </a:p>
          </p:txBody>
        </p:sp>
        <p:sp>
          <p:nvSpPr>
            <p:cNvPr id="68692" name="文本框 8277"/>
            <p:cNvSpPr txBox="1"/>
            <p:nvPr/>
          </p:nvSpPr>
          <p:spPr>
            <a:xfrm>
              <a:off x="4410" y="1480"/>
              <a:ext cx="369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r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15</a:t>
              </a:r>
            </a:p>
          </p:txBody>
        </p:sp>
      </p:grpSp>
      <p:grpSp>
        <p:nvGrpSpPr>
          <p:cNvPr id="8279" name="组合 8278"/>
          <p:cNvGrpSpPr/>
          <p:nvPr/>
        </p:nvGrpSpPr>
        <p:grpSpPr>
          <a:xfrm>
            <a:off x="2135189" y="3730625"/>
            <a:ext cx="701675" cy="1282700"/>
            <a:chOff x="385" y="2350"/>
            <a:chExt cx="442" cy="808"/>
          </a:xfrm>
        </p:grpSpPr>
        <p:sp>
          <p:nvSpPr>
            <p:cNvPr id="68694" name="矩形 8279"/>
            <p:cNvSpPr/>
            <p:nvPr/>
          </p:nvSpPr>
          <p:spPr>
            <a:xfrm>
              <a:off x="385" y="2350"/>
              <a:ext cx="442" cy="397"/>
            </a:xfrm>
            <a:prstGeom prst="rect">
              <a:avLst/>
            </a:prstGeom>
            <a:blipFill rotWithShape="0">
              <a:blip r:embed="rId2" cstate="email"/>
            </a:blip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95" name="矩形 8280"/>
            <p:cNvSpPr/>
            <p:nvPr/>
          </p:nvSpPr>
          <p:spPr>
            <a:xfrm>
              <a:off x="386" y="2752"/>
              <a:ext cx="424" cy="406"/>
            </a:xfrm>
            <a:prstGeom prst="rect">
              <a:avLst/>
            </a:prstGeom>
            <a:blipFill rotWithShape="0">
              <a:blip r:embed="rId2" cstate="email"/>
            </a:blip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282" name="组合 8281"/>
          <p:cNvGrpSpPr/>
          <p:nvPr/>
        </p:nvGrpSpPr>
        <p:grpSpPr>
          <a:xfrm>
            <a:off x="6459539" y="3716340"/>
            <a:ext cx="2820987" cy="1296987"/>
            <a:chOff x="3109" y="2341"/>
            <a:chExt cx="1777" cy="817"/>
          </a:xfrm>
        </p:grpSpPr>
        <p:sp>
          <p:nvSpPr>
            <p:cNvPr id="68697" name="矩形 8282"/>
            <p:cNvSpPr/>
            <p:nvPr/>
          </p:nvSpPr>
          <p:spPr>
            <a:xfrm>
              <a:off x="3109" y="2341"/>
              <a:ext cx="442" cy="397"/>
            </a:xfrm>
            <a:prstGeom prst="rect">
              <a:avLst/>
            </a:prstGeom>
            <a:blipFill rotWithShape="0">
              <a:blip r:embed="rId2" cstate="email"/>
            </a:blip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98" name="矩形 8283"/>
            <p:cNvSpPr/>
            <p:nvPr/>
          </p:nvSpPr>
          <p:spPr>
            <a:xfrm>
              <a:off x="3110" y="2752"/>
              <a:ext cx="424" cy="406"/>
            </a:xfrm>
            <a:prstGeom prst="rect">
              <a:avLst/>
            </a:prstGeom>
            <a:blipFill rotWithShape="0">
              <a:blip r:embed="rId2" cstate="email"/>
            </a:blip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99" name="矩形 8284"/>
            <p:cNvSpPr/>
            <p:nvPr/>
          </p:nvSpPr>
          <p:spPr>
            <a:xfrm>
              <a:off x="3554" y="2341"/>
              <a:ext cx="442" cy="397"/>
            </a:xfrm>
            <a:prstGeom prst="rect">
              <a:avLst/>
            </a:prstGeom>
            <a:blipFill rotWithShape="0">
              <a:blip r:embed="rId2" cstate="email"/>
            </a:blip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700" name="矩形 8285"/>
            <p:cNvSpPr/>
            <p:nvPr/>
          </p:nvSpPr>
          <p:spPr>
            <a:xfrm>
              <a:off x="3564" y="2752"/>
              <a:ext cx="424" cy="406"/>
            </a:xfrm>
            <a:prstGeom prst="rect">
              <a:avLst/>
            </a:prstGeom>
            <a:blipFill rotWithShape="0">
              <a:blip r:embed="rId2" cstate="email"/>
            </a:blip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701" name="矩形 8286"/>
            <p:cNvSpPr/>
            <p:nvPr/>
          </p:nvSpPr>
          <p:spPr>
            <a:xfrm>
              <a:off x="4007" y="2341"/>
              <a:ext cx="418" cy="397"/>
            </a:xfrm>
            <a:prstGeom prst="rect">
              <a:avLst/>
            </a:prstGeom>
            <a:blipFill rotWithShape="0">
              <a:blip r:embed="rId2" cstate="email"/>
            </a:blip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702" name="矩形 8287"/>
            <p:cNvSpPr/>
            <p:nvPr/>
          </p:nvSpPr>
          <p:spPr>
            <a:xfrm>
              <a:off x="4008" y="2752"/>
              <a:ext cx="424" cy="406"/>
            </a:xfrm>
            <a:prstGeom prst="rect">
              <a:avLst/>
            </a:prstGeom>
            <a:blipFill rotWithShape="0">
              <a:blip r:embed="rId2" cstate="email"/>
            </a:blip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703" name="矩形 8288"/>
            <p:cNvSpPr/>
            <p:nvPr/>
          </p:nvSpPr>
          <p:spPr>
            <a:xfrm>
              <a:off x="4456" y="2341"/>
              <a:ext cx="429" cy="397"/>
            </a:xfrm>
            <a:prstGeom prst="rect">
              <a:avLst/>
            </a:prstGeom>
            <a:blipFill rotWithShape="0">
              <a:blip r:embed="rId2" cstate="email"/>
            </a:blip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704" name="矩形 8289"/>
            <p:cNvSpPr/>
            <p:nvPr/>
          </p:nvSpPr>
          <p:spPr>
            <a:xfrm>
              <a:off x="4444" y="2752"/>
              <a:ext cx="442" cy="406"/>
            </a:xfrm>
            <a:prstGeom prst="rect">
              <a:avLst/>
            </a:prstGeom>
            <a:blipFill rotWithShape="0">
              <a:blip r:embed="rId2" cstate="email"/>
            </a:blipFill>
            <a:ln w="9525">
              <a:noFill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68705" name="文本框 1"/>
          <p:cNvSpPr txBox="1"/>
          <p:nvPr/>
        </p:nvSpPr>
        <p:spPr>
          <a:xfrm>
            <a:off x="696913" y="1016001"/>
            <a:ext cx="1035843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文本框 9217"/>
          <p:cNvSpPr txBox="1"/>
          <p:nvPr/>
        </p:nvSpPr>
        <p:spPr>
          <a:xfrm>
            <a:off x="8482927" y="1587500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34" name="文本框 9218"/>
          <p:cNvSpPr txBox="1"/>
          <p:nvPr/>
        </p:nvSpPr>
        <p:spPr>
          <a:xfrm>
            <a:off x="4533227" y="1625601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35" name="文本框 9219"/>
          <p:cNvSpPr txBox="1"/>
          <p:nvPr/>
        </p:nvSpPr>
        <p:spPr>
          <a:xfrm>
            <a:off x="4533227" y="1192214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36" name="文本框 9220"/>
          <p:cNvSpPr txBox="1"/>
          <p:nvPr/>
        </p:nvSpPr>
        <p:spPr>
          <a:xfrm>
            <a:off x="4711027" y="2657476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37" name="文本框 9221"/>
          <p:cNvSpPr txBox="1"/>
          <p:nvPr/>
        </p:nvSpPr>
        <p:spPr>
          <a:xfrm>
            <a:off x="4698327" y="3065464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38" name="文本框 9222"/>
          <p:cNvSpPr txBox="1"/>
          <p:nvPr/>
        </p:nvSpPr>
        <p:spPr>
          <a:xfrm>
            <a:off x="7475996" y="3014664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69639" name="文本框 9223"/>
          <p:cNvSpPr txBox="1"/>
          <p:nvPr/>
        </p:nvSpPr>
        <p:spPr>
          <a:xfrm>
            <a:off x="6688596" y="3014664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69640" name="文本框 9224"/>
          <p:cNvSpPr txBox="1"/>
          <p:nvPr/>
        </p:nvSpPr>
        <p:spPr>
          <a:xfrm>
            <a:off x="4186696" y="3052764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69641" name="文本框 9225"/>
          <p:cNvSpPr txBox="1"/>
          <p:nvPr/>
        </p:nvSpPr>
        <p:spPr>
          <a:xfrm>
            <a:off x="8482927" y="1154114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42" name="文本框 9226"/>
          <p:cNvSpPr txBox="1"/>
          <p:nvPr/>
        </p:nvSpPr>
        <p:spPr>
          <a:xfrm>
            <a:off x="7505027" y="1154114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43" name="文本框 9227"/>
          <p:cNvSpPr txBox="1"/>
          <p:nvPr/>
        </p:nvSpPr>
        <p:spPr>
          <a:xfrm>
            <a:off x="2688096" y="162560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69644" name="文本框 9228"/>
          <p:cNvSpPr txBox="1"/>
          <p:nvPr/>
        </p:nvSpPr>
        <p:spPr>
          <a:xfrm>
            <a:off x="2215477" y="1217614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45" name="文本框 9229"/>
          <p:cNvSpPr txBox="1"/>
          <p:nvPr/>
        </p:nvSpPr>
        <p:spPr>
          <a:xfrm>
            <a:off x="2196427" y="1611314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46" name="文本框 9230"/>
          <p:cNvSpPr txBox="1"/>
          <p:nvPr/>
        </p:nvSpPr>
        <p:spPr>
          <a:xfrm>
            <a:off x="4021596" y="160020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69647" name="文本框 9231"/>
          <p:cNvSpPr txBox="1"/>
          <p:nvPr/>
        </p:nvSpPr>
        <p:spPr>
          <a:xfrm>
            <a:off x="3555327" y="1192214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48" name="文本框 9232"/>
          <p:cNvSpPr txBox="1"/>
          <p:nvPr/>
        </p:nvSpPr>
        <p:spPr>
          <a:xfrm>
            <a:off x="3555327" y="1611314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49" name="矩形 9233"/>
          <p:cNvSpPr/>
          <p:nvPr/>
        </p:nvSpPr>
        <p:spPr>
          <a:xfrm>
            <a:off x="1524000" y="1814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9650" name="矩形 9234"/>
          <p:cNvSpPr/>
          <p:nvPr/>
        </p:nvSpPr>
        <p:spPr>
          <a:xfrm>
            <a:off x="1524000" y="18049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9651" name="文本框 9235"/>
          <p:cNvSpPr txBox="1"/>
          <p:nvPr/>
        </p:nvSpPr>
        <p:spPr>
          <a:xfrm>
            <a:off x="2454275" y="3994150"/>
            <a:ext cx="7138988" cy="175432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观察例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、例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，你发现积的分子、分母与两个因数的分子、分母各有什么关系？在小组里交流。 </a:t>
            </a:r>
          </a:p>
        </p:txBody>
      </p:sp>
      <p:sp>
        <p:nvSpPr>
          <p:cNvPr id="69652" name="文本框 9236"/>
          <p:cNvSpPr txBox="1"/>
          <p:nvPr/>
        </p:nvSpPr>
        <p:spPr>
          <a:xfrm>
            <a:off x="2266952" y="5068890"/>
            <a:ext cx="747871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69653" name="文本框 9237"/>
          <p:cNvSpPr txBox="1"/>
          <p:nvPr/>
        </p:nvSpPr>
        <p:spPr>
          <a:xfrm>
            <a:off x="3400883" y="2646364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69654" name="直接连接符 9238"/>
          <p:cNvSpPr/>
          <p:nvPr/>
        </p:nvSpPr>
        <p:spPr>
          <a:xfrm>
            <a:off x="3340100" y="3151188"/>
            <a:ext cx="482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55" name="文本框 9239"/>
          <p:cNvSpPr txBox="1"/>
          <p:nvPr/>
        </p:nvSpPr>
        <p:spPr>
          <a:xfrm>
            <a:off x="3399296" y="3052764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69656" name="文本框 9240"/>
          <p:cNvSpPr txBox="1"/>
          <p:nvPr/>
        </p:nvSpPr>
        <p:spPr>
          <a:xfrm>
            <a:off x="3678240" y="2863850"/>
            <a:ext cx="592137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69657" name="文本框 9241"/>
          <p:cNvSpPr txBox="1"/>
          <p:nvPr/>
        </p:nvSpPr>
        <p:spPr>
          <a:xfrm>
            <a:off x="4188284" y="2646364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69658" name="直接连接符 9242"/>
          <p:cNvSpPr/>
          <p:nvPr/>
        </p:nvSpPr>
        <p:spPr>
          <a:xfrm>
            <a:off x="4203701" y="3138488"/>
            <a:ext cx="3937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59" name="文本框 9243"/>
          <p:cNvSpPr txBox="1"/>
          <p:nvPr/>
        </p:nvSpPr>
        <p:spPr>
          <a:xfrm>
            <a:off x="4513542" y="2841626"/>
            <a:ext cx="5950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华文中宋" panose="02010600040101010101" pitchFamily="2" charset="-122"/>
              </a:rPr>
              <a:t>＝</a:t>
            </a:r>
          </a:p>
        </p:txBody>
      </p:sp>
      <p:sp>
        <p:nvSpPr>
          <p:cNvPr id="69660" name="文本框 9244"/>
          <p:cNvSpPr txBox="1"/>
          <p:nvPr/>
        </p:nvSpPr>
        <p:spPr>
          <a:xfrm>
            <a:off x="5191584" y="2646364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69661" name="直接连接符 9245"/>
          <p:cNvSpPr/>
          <p:nvPr/>
        </p:nvSpPr>
        <p:spPr>
          <a:xfrm>
            <a:off x="5143500" y="3163888"/>
            <a:ext cx="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62" name="文本框 9246"/>
          <p:cNvSpPr txBox="1"/>
          <p:nvPr/>
        </p:nvSpPr>
        <p:spPr>
          <a:xfrm>
            <a:off x="5025870" y="3065464"/>
            <a:ext cx="63991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69663" name="直接连接符 9247"/>
          <p:cNvSpPr/>
          <p:nvPr/>
        </p:nvSpPr>
        <p:spPr>
          <a:xfrm>
            <a:off x="5041901" y="3163888"/>
            <a:ext cx="6223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64" name="文本框 9248"/>
          <p:cNvSpPr txBox="1"/>
          <p:nvPr/>
        </p:nvSpPr>
        <p:spPr>
          <a:xfrm>
            <a:off x="6690184" y="2608264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69665" name="直接连接符 9249"/>
          <p:cNvSpPr/>
          <p:nvPr/>
        </p:nvSpPr>
        <p:spPr>
          <a:xfrm>
            <a:off x="6642100" y="3113088"/>
            <a:ext cx="4572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66" name="文本框 9250"/>
          <p:cNvSpPr txBox="1"/>
          <p:nvPr/>
        </p:nvSpPr>
        <p:spPr>
          <a:xfrm>
            <a:off x="6963039" y="2825751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69667" name="文本框 9251"/>
          <p:cNvSpPr txBox="1"/>
          <p:nvPr/>
        </p:nvSpPr>
        <p:spPr>
          <a:xfrm>
            <a:off x="7477584" y="2608264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69668" name="直接连接符 9252"/>
          <p:cNvSpPr/>
          <p:nvPr/>
        </p:nvSpPr>
        <p:spPr>
          <a:xfrm>
            <a:off x="7467601" y="3113088"/>
            <a:ext cx="4191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69" name="文本框 9253"/>
          <p:cNvSpPr txBox="1"/>
          <p:nvPr/>
        </p:nvSpPr>
        <p:spPr>
          <a:xfrm>
            <a:off x="7828242" y="2803526"/>
            <a:ext cx="5950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华文中宋" panose="02010600040101010101" pitchFamily="2" charset="-122"/>
              </a:rPr>
              <a:t>＝</a:t>
            </a:r>
          </a:p>
        </p:txBody>
      </p:sp>
      <p:sp>
        <p:nvSpPr>
          <p:cNvPr id="69670" name="文本框 9254"/>
          <p:cNvSpPr txBox="1"/>
          <p:nvPr/>
        </p:nvSpPr>
        <p:spPr>
          <a:xfrm>
            <a:off x="8480884" y="2608264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69671" name="直接连接符 9255"/>
          <p:cNvSpPr/>
          <p:nvPr/>
        </p:nvSpPr>
        <p:spPr>
          <a:xfrm>
            <a:off x="8432800" y="3125788"/>
            <a:ext cx="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72" name="文本框 9256"/>
          <p:cNvSpPr txBox="1"/>
          <p:nvPr/>
        </p:nvSpPr>
        <p:spPr>
          <a:xfrm>
            <a:off x="8315170" y="3027364"/>
            <a:ext cx="63991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69673" name="文本框 9257"/>
          <p:cNvSpPr txBox="1"/>
          <p:nvPr/>
        </p:nvSpPr>
        <p:spPr>
          <a:xfrm>
            <a:off x="7987627" y="2619376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74" name="文本框 9258"/>
          <p:cNvSpPr txBox="1"/>
          <p:nvPr/>
        </p:nvSpPr>
        <p:spPr>
          <a:xfrm>
            <a:off x="7987627" y="3027364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75" name="直接连接符 9259"/>
          <p:cNvSpPr/>
          <p:nvPr/>
        </p:nvSpPr>
        <p:spPr>
          <a:xfrm>
            <a:off x="8382001" y="3125788"/>
            <a:ext cx="6223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76" name="文本框 9260"/>
          <p:cNvSpPr txBox="1"/>
          <p:nvPr/>
        </p:nvSpPr>
        <p:spPr>
          <a:xfrm>
            <a:off x="2689684" y="121920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69677" name="直接连接符 9261"/>
          <p:cNvSpPr/>
          <p:nvPr/>
        </p:nvSpPr>
        <p:spPr>
          <a:xfrm flipV="1">
            <a:off x="2628900" y="1724025"/>
            <a:ext cx="609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78" name="文本框 9262"/>
          <p:cNvSpPr txBox="1"/>
          <p:nvPr/>
        </p:nvSpPr>
        <p:spPr>
          <a:xfrm>
            <a:off x="3254639" y="1373189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69679" name="文本框 9263"/>
          <p:cNvSpPr txBox="1"/>
          <p:nvPr/>
        </p:nvSpPr>
        <p:spPr>
          <a:xfrm>
            <a:off x="4023184" y="119380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69680" name="直接连接符 9264"/>
          <p:cNvSpPr/>
          <p:nvPr/>
        </p:nvSpPr>
        <p:spPr>
          <a:xfrm>
            <a:off x="3987801" y="1711325"/>
            <a:ext cx="5461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81" name="文本框 9265"/>
          <p:cNvSpPr txBox="1"/>
          <p:nvPr/>
        </p:nvSpPr>
        <p:spPr>
          <a:xfrm>
            <a:off x="4424642" y="1389064"/>
            <a:ext cx="5950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华文中宋" panose="02010600040101010101" pitchFamily="2" charset="-122"/>
              </a:rPr>
              <a:t>＝</a:t>
            </a:r>
          </a:p>
        </p:txBody>
      </p:sp>
      <p:sp>
        <p:nvSpPr>
          <p:cNvPr id="69682" name="文本框 9266"/>
          <p:cNvSpPr txBox="1"/>
          <p:nvPr/>
        </p:nvSpPr>
        <p:spPr>
          <a:xfrm>
            <a:off x="5026484" y="119380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69683" name="直接连接符 9267"/>
          <p:cNvSpPr/>
          <p:nvPr/>
        </p:nvSpPr>
        <p:spPr>
          <a:xfrm>
            <a:off x="4978400" y="1711325"/>
            <a:ext cx="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84" name="文本框 9268"/>
          <p:cNvSpPr txBox="1"/>
          <p:nvPr/>
        </p:nvSpPr>
        <p:spPr>
          <a:xfrm>
            <a:off x="5024896" y="1612900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69685" name="直接连接符 9269"/>
          <p:cNvSpPr/>
          <p:nvPr/>
        </p:nvSpPr>
        <p:spPr>
          <a:xfrm>
            <a:off x="4978401" y="1711325"/>
            <a:ext cx="6223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86" name="椭圆 9270"/>
          <p:cNvSpPr/>
          <p:nvPr/>
        </p:nvSpPr>
        <p:spPr>
          <a:xfrm>
            <a:off x="3352801" y="1482725"/>
            <a:ext cx="444500" cy="444500"/>
          </a:xfrm>
          <a:prstGeom prst="ellipse">
            <a:avLst/>
          </a:prstGeom>
          <a:noFill/>
          <a:ln w="28575" cap="flat" cmpd="sng">
            <a:solidFill>
              <a:srgbClr val="00A0C8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9687" name="文本框 9271"/>
          <p:cNvSpPr txBox="1"/>
          <p:nvPr/>
        </p:nvSpPr>
        <p:spPr>
          <a:xfrm>
            <a:off x="6637796" y="1587500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69688" name="文本框 9272"/>
          <p:cNvSpPr txBox="1"/>
          <p:nvPr/>
        </p:nvSpPr>
        <p:spPr>
          <a:xfrm>
            <a:off x="6165177" y="1179514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89" name="文本框 9273"/>
          <p:cNvSpPr txBox="1"/>
          <p:nvPr/>
        </p:nvSpPr>
        <p:spPr>
          <a:xfrm>
            <a:off x="6146127" y="1573213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90" name="文本框 9274"/>
          <p:cNvSpPr txBox="1"/>
          <p:nvPr/>
        </p:nvSpPr>
        <p:spPr>
          <a:xfrm>
            <a:off x="7971296" y="156210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69691" name="文本框 9275"/>
          <p:cNvSpPr txBox="1"/>
          <p:nvPr/>
        </p:nvSpPr>
        <p:spPr>
          <a:xfrm>
            <a:off x="7505027" y="1573213"/>
            <a:ext cx="135004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</a:p>
        </p:txBody>
      </p:sp>
      <p:sp>
        <p:nvSpPr>
          <p:cNvPr id="69692" name="文本框 9276"/>
          <p:cNvSpPr txBox="1"/>
          <p:nvPr/>
        </p:nvSpPr>
        <p:spPr>
          <a:xfrm>
            <a:off x="6639384" y="118110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</a:p>
        </p:txBody>
      </p:sp>
      <p:sp>
        <p:nvSpPr>
          <p:cNvPr id="69693" name="直接连接符 9277"/>
          <p:cNvSpPr/>
          <p:nvPr/>
        </p:nvSpPr>
        <p:spPr>
          <a:xfrm flipV="1">
            <a:off x="6578600" y="1685925"/>
            <a:ext cx="609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94" name="文本框 9278"/>
          <p:cNvSpPr txBox="1"/>
          <p:nvPr/>
        </p:nvSpPr>
        <p:spPr>
          <a:xfrm>
            <a:off x="7204339" y="1335089"/>
            <a:ext cx="59663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69695" name="文本框 9279"/>
          <p:cNvSpPr txBox="1"/>
          <p:nvPr/>
        </p:nvSpPr>
        <p:spPr>
          <a:xfrm>
            <a:off x="7972884" y="115570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69696" name="直接连接符 9280"/>
          <p:cNvSpPr/>
          <p:nvPr/>
        </p:nvSpPr>
        <p:spPr>
          <a:xfrm>
            <a:off x="7937501" y="1673225"/>
            <a:ext cx="5461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697" name="文本框 9281"/>
          <p:cNvSpPr txBox="1"/>
          <p:nvPr/>
        </p:nvSpPr>
        <p:spPr>
          <a:xfrm>
            <a:off x="8387042" y="1338264"/>
            <a:ext cx="5950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华文中宋" panose="02010600040101010101" pitchFamily="2" charset="-122"/>
              </a:rPr>
              <a:t>＝</a:t>
            </a:r>
          </a:p>
        </p:txBody>
      </p:sp>
      <p:sp>
        <p:nvSpPr>
          <p:cNvPr id="69698" name="文本框 9282"/>
          <p:cNvSpPr txBox="1"/>
          <p:nvPr/>
        </p:nvSpPr>
        <p:spPr>
          <a:xfrm>
            <a:off x="8976184" y="115570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69699" name="直接连接符 9283"/>
          <p:cNvSpPr/>
          <p:nvPr/>
        </p:nvSpPr>
        <p:spPr>
          <a:xfrm>
            <a:off x="8928100" y="1673225"/>
            <a:ext cx="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700" name="文本框 9284"/>
          <p:cNvSpPr txBox="1"/>
          <p:nvPr/>
        </p:nvSpPr>
        <p:spPr>
          <a:xfrm>
            <a:off x="8974596" y="1574801"/>
            <a:ext cx="41229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r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</a:p>
        </p:txBody>
      </p:sp>
      <p:sp>
        <p:nvSpPr>
          <p:cNvPr id="69701" name="直接连接符 9285"/>
          <p:cNvSpPr/>
          <p:nvPr/>
        </p:nvSpPr>
        <p:spPr>
          <a:xfrm>
            <a:off x="8928101" y="1673225"/>
            <a:ext cx="6223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9702" name="椭圆 9286"/>
          <p:cNvSpPr/>
          <p:nvPr/>
        </p:nvSpPr>
        <p:spPr>
          <a:xfrm>
            <a:off x="7302501" y="1444625"/>
            <a:ext cx="444500" cy="444500"/>
          </a:xfrm>
          <a:prstGeom prst="ellipse">
            <a:avLst/>
          </a:prstGeom>
          <a:noFill/>
          <a:ln w="28575" cap="flat" cmpd="sng">
            <a:solidFill>
              <a:srgbClr val="00A0C8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矩形 10241"/>
          <p:cNvSpPr/>
          <p:nvPr/>
        </p:nvSpPr>
        <p:spPr>
          <a:xfrm>
            <a:off x="152400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0658" name="矩形 10242"/>
          <p:cNvSpPr/>
          <p:nvPr/>
        </p:nvSpPr>
        <p:spPr>
          <a:xfrm>
            <a:off x="1524000" y="32813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0659" name="椭圆形标注 10243"/>
          <p:cNvSpPr/>
          <p:nvPr/>
        </p:nvSpPr>
        <p:spPr>
          <a:xfrm>
            <a:off x="2395539" y="1854200"/>
            <a:ext cx="7823200" cy="2135188"/>
          </a:xfrm>
          <a:prstGeom prst="wedgeEllipseCallout">
            <a:avLst>
              <a:gd name="adj1" fmla="val -45981"/>
              <a:gd name="adj2" fmla="val 48736"/>
            </a:avLst>
          </a:prstGeom>
          <a:gradFill rotWithShape="1">
            <a:gsLst>
              <a:gs pos="0">
                <a:srgbClr val="CC99FF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rgbClr val="CC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</a:rPr>
              <a:t>       </a:t>
            </a:r>
          </a:p>
        </p:txBody>
      </p:sp>
      <p:pic>
        <p:nvPicPr>
          <p:cNvPr id="70660" name="图片 10244" descr="xiaotu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47849" y="3917952"/>
            <a:ext cx="1346200" cy="1508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0661" name="文本框 10245"/>
          <p:cNvSpPr txBox="1"/>
          <p:nvPr/>
        </p:nvSpPr>
        <p:spPr>
          <a:xfrm>
            <a:off x="3098800" y="2103438"/>
            <a:ext cx="6216651" cy="175432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Arial" panose="020B0604020202020204" pitchFamily="34" charset="0"/>
                <a:ea typeface="黑体" panose="02010609060101010101" pitchFamily="49" charset="-122"/>
              </a:rPr>
              <a:t>       </a:t>
            </a:r>
            <a:r>
              <a:rPr lang="zh-CN" altLang="en-US" sz="3600" b="1" dirty="0">
                <a:latin typeface="Arial" panose="020B0604020202020204" pitchFamily="34" charset="0"/>
                <a:ea typeface="黑体" panose="02010609060101010101" pitchFamily="49" charset="-122"/>
              </a:rPr>
              <a:t>分数和分数相乘，用分子相乘的积作分子，分母相乘的积作分母。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</Words>
  <Application>Microsoft Office PowerPoint</Application>
  <PresentationFormat>宽屏</PresentationFormat>
  <Paragraphs>431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黑体</vt:lpstr>
      <vt:lpstr>华文中宋</vt:lpstr>
      <vt:lpstr>楷体_GB2312</vt:lpstr>
      <vt:lpstr>宋体</vt:lpstr>
      <vt:lpstr>微软雅黑</vt:lpstr>
      <vt:lpstr>Arial</vt:lpstr>
      <vt:lpstr>Calibri</vt:lpstr>
      <vt:lpstr>Calibri Light</vt:lpstr>
      <vt:lpstr>Tahoma</vt:lpstr>
      <vt:lpstr>Times New Roman</vt:lpstr>
      <vt:lpstr>Wingdings</vt:lpstr>
      <vt:lpstr>WWW.2PPT.COM
</vt:lpstr>
      <vt:lpstr>Equation.KSEE3</vt:lpstr>
      <vt:lpstr>PowerPoint 演示文稿</vt:lpstr>
      <vt:lpstr>口算：</vt:lpstr>
      <vt:lpstr>口答：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2023-01-16T14:56:45Z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73460AB69C4140D183CCE6FD7055AAB4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