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4.xml" ContentType="application/vnd.openxmlformats-officedocument.presentationml.notesSlide+xml"/>
  <Override PartName="/ppt/tags/tag21.xml" ContentType="application/vnd.openxmlformats-officedocument.presentationml.tags+xml"/>
  <Override PartName="/ppt/notesSlides/notesSlide15.xml" ContentType="application/vnd.openxmlformats-officedocument.presentationml.notesSlide+xml"/>
  <Override PartName="/ppt/tags/tag22.xml" ContentType="application/vnd.openxmlformats-officedocument.presentationml.tags+xml"/>
  <Override PartName="/ppt/notesSlides/notesSlide16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7.xml" ContentType="application/vnd.openxmlformats-officedocument.presentationml.notesSlide+xml"/>
  <Override PartName="/ppt/tags/tag30.xml" ContentType="application/vnd.openxmlformats-officedocument.presentationml.tags+xml"/>
  <Override PartName="/ppt/notesSlides/notesSlide18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9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20.xml" ContentType="application/vnd.openxmlformats-officedocument.presentationml.notesSlide+xml"/>
  <Override PartName="/ppt/tags/tag44.xml" ContentType="application/vnd.openxmlformats-officedocument.presentationml.tags+xml"/>
  <Override PartName="/ppt/notesSlides/notesSlide21.xml" ContentType="application/vnd.openxmlformats-officedocument.presentationml.notesSlide+xml"/>
  <Override PartName="/ppt/tags/tag45.xml" ContentType="application/vnd.openxmlformats-officedocument.presentationml.tags+xml"/>
  <Override PartName="/ppt/notesSlides/notesSlide22.xml" ContentType="application/vnd.openxmlformats-officedocument.presentationml.notesSlide+xml"/>
  <Override PartName="/ppt/tags/tag46.xml" ContentType="application/vnd.openxmlformats-officedocument.presentationml.tags+xml"/>
  <Override PartName="/ppt/notesSlides/notesSlide23.xml" ContentType="application/vnd.openxmlformats-officedocument.presentationml.notesSlide+xml"/>
  <Override PartName="/ppt/tags/tag47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8" r:id="rId3"/>
    <p:sldId id="259" r:id="rId4"/>
    <p:sldId id="263" r:id="rId5"/>
    <p:sldId id="264" r:id="rId6"/>
    <p:sldId id="265" r:id="rId7"/>
    <p:sldId id="266" r:id="rId8"/>
    <p:sldId id="260" r:id="rId9"/>
    <p:sldId id="267" r:id="rId10"/>
    <p:sldId id="268" r:id="rId11"/>
    <p:sldId id="269" r:id="rId12"/>
    <p:sldId id="270" r:id="rId13"/>
    <p:sldId id="271" r:id="rId14"/>
    <p:sldId id="261" r:id="rId15"/>
    <p:sldId id="272" r:id="rId16"/>
    <p:sldId id="273" r:id="rId17"/>
    <p:sldId id="274" r:id="rId18"/>
    <p:sldId id="275" r:id="rId19"/>
    <p:sldId id="276" r:id="rId20"/>
    <p:sldId id="262" r:id="rId21"/>
    <p:sldId id="277" r:id="rId22"/>
    <p:sldId id="278" r:id="rId23"/>
    <p:sldId id="279" r:id="rId24"/>
    <p:sldId id="280" r:id="rId25"/>
    <p:sldId id="257" r:id="rId26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-420" y="-17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</c:v>
                </c:pt>
              </c:strCache>
            </c:strRef>
          </c:tx>
          <c:spPr>
            <a:ln w="28575" cap="sq" cmpd="sng" algn="ctr">
              <a:solidFill>
                <a:srgbClr val="FF0000"/>
              </a:solidFill>
              <a:prstDash val="solid"/>
              <a:miter lim="800000"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44450" cap="rnd" cmpd="sng" algn="ctr">
                <a:solidFill>
                  <a:srgbClr val="FF0000"/>
                </a:solidFill>
                <a:prstDash val="solid"/>
                <a:round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2.6</c:v>
                </c:pt>
                <c:pt idx="2">
                  <c:v>3</c:v>
                </c:pt>
                <c:pt idx="3">
                  <c:v>2.8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8C4-4290-A02C-F6E7E29D3FA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</c:v>
                </c:pt>
              </c:strCache>
            </c:strRef>
          </c:tx>
          <c:spPr>
            <a:ln w="28575" cap="rnd" cmpd="sng" algn="ctr">
              <a:solidFill>
                <a:schemeClr val="bg1">
                  <a:lumMod val="65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65000"/>
                </a:schemeClr>
              </a:solidFill>
              <a:ln w="44450" cap="rnd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3.2</c:v>
                </c:pt>
                <c:pt idx="2">
                  <c:v>3.7</c:v>
                </c:pt>
                <c:pt idx="3">
                  <c:v>1.5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B8C4-4290-A02C-F6E7E29D3F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1114880"/>
        <c:axId val="411121536"/>
      </c:lineChart>
      <c:catAx>
        <c:axId val="41111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411121536"/>
        <c:crosses val="autoZero"/>
        <c:auto val="1"/>
        <c:lblAlgn val="ctr"/>
        <c:lblOffset val="100"/>
        <c:noMultiLvlLbl val="0"/>
      </c:catAx>
      <c:valAx>
        <c:axId val="411121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411114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4D664-2495-4CD2-B2EF-48342F9986D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0D809-EFA5-4FE9-8F60-635E313D91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0D809-EFA5-4FE9-8F60-635E313D91D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0D809-EFA5-4FE9-8F60-635E313D91D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0D809-EFA5-4FE9-8F60-635E313D91D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0D809-EFA5-4FE9-8F60-635E313D91D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0D809-EFA5-4FE9-8F60-635E313D91D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0D809-EFA5-4FE9-8F60-635E313D91D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0D809-EFA5-4FE9-8F60-635E313D91D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0D809-EFA5-4FE9-8F60-635E313D91D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0D809-EFA5-4FE9-8F60-635E313D91D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0D809-EFA5-4FE9-8F60-635E313D91D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0D809-EFA5-4FE9-8F60-635E313D91D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0D809-EFA5-4FE9-8F60-635E313D91D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0D809-EFA5-4FE9-8F60-635E313D91D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0D809-EFA5-4FE9-8F60-635E313D91D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0D809-EFA5-4FE9-8F60-635E313D91D7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0D809-EFA5-4FE9-8F60-635E313D91D7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0D809-EFA5-4FE9-8F60-635E313D91D7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0D809-EFA5-4FE9-8F60-635E313D91D7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0D809-EFA5-4FE9-8F60-635E313D91D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0D809-EFA5-4FE9-8F60-635E313D91D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0D809-EFA5-4FE9-8F60-635E313D91D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0D809-EFA5-4FE9-8F60-635E313D91D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0D809-EFA5-4FE9-8F60-635E313D91D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0D809-EFA5-4FE9-8F60-635E313D91D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0D809-EFA5-4FE9-8F60-635E313D91D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6205-F89F-419C-8816-0D1A0C91A54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6414-1A92-4F11-AA8D-74668997A6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6205-F89F-419C-8816-0D1A0C91A54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6414-1A92-4F11-AA8D-74668997A61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8782428" y="6431125"/>
            <a:ext cx="775136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6205-F89F-419C-8816-0D1A0C91A54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6414-1A92-4F11-AA8D-74668997A6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6205-F89F-419C-8816-0D1A0C91A54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6414-1A92-4F11-AA8D-74668997A6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6205-F89F-419C-8816-0D1A0C91A54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6414-1A92-4F11-AA8D-74668997A6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6205-F89F-419C-8816-0D1A0C91A54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6414-1A92-4F11-AA8D-74668997A6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6205-F89F-419C-8816-0D1A0C91A54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6414-1A92-4F11-AA8D-74668997A6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6205-F89F-419C-8816-0D1A0C91A54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6414-1A92-4F11-AA8D-74668997A6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6205-F89F-419C-8816-0D1A0C91A54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6414-1A92-4F11-AA8D-74668997A6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6205-F89F-419C-8816-0D1A0C91A54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6414-1A92-4F11-AA8D-74668997A6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16205-F89F-419C-8816-0D1A0C91A54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26414-1A92-4F11-AA8D-74668997A6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5" Type="http://schemas.openxmlformats.org/officeDocument/2006/relationships/chart" Target="../charts/char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image" Target="../media/image20.jpeg"/><Relationship Id="rId5" Type="http://schemas.openxmlformats.org/officeDocument/2006/relationships/tags" Target="../tags/tag27.xml"/><Relationship Id="rId10" Type="http://schemas.openxmlformats.org/officeDocument/2006/relationships/image" Target="../media/image19.jpeg"/><Relationship Id="rId4" Type="http://schemas.openxmlformats.org/officeDocument/2006/relationships/tags" Target="../tags/tag26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image" Target="../media/image22.png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12" Type="http://schemas.openxmlformats.org/officeDocument/2006/relationships/notesSlide" Target="../notesSlides/notesSlide19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35.xml"/><Relationship Id="rId10" Type="http://schemas.openxmlformats.org/officeDocument/2006/relationships/tags" Target="../tags/tag40.xml"/><Relationship Id="rId4" Type="http://schemas.openxmlformats.org/officeDocument/2006/relationships/tags" Target="../tags/tag34.xml"/><Relationship Id="rId9" Type="http://schemas.openxmlformats.org/officeDocument/2006/relationships/tags" Target="../tags/tag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4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5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6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7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0" y="0"/>
            <a:ext cx="9632333" cy="6858000"/>
            <a:chOff x="-689810" y="0"/>
            <a:chExt cx="9632333" cy="6858000"/>
          </a:xfrm>
        </p:grpSpPr>
        <p:sp>
          <p:nvSpPr>
            <p:cNvPr id="12" name="直角三角形 11"/>
            <p:cNvSpPr/>
            <p:nvPr/>
          </p:nvSpPr>
          <p:spPr>
            <a:xfrm>
              <a:off x="1239885" y="0"/>
              <a:ext cx="7702638" cy="6858000"/>
            </a:xfrm>
            <a:prstGeom prst="rtTriangle">
              <a:avLst/>
            </a:prstGeom>
            <a:solidFill>
              <a:schemeClr val="bg1">
                <a:alpha val="1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-689810" y="10"/>
              <a:ext cx="1929674" cy="6857990"/>
            </a:xfrm>
            <a:prstGeom prst="rect">
              <a:avLst/>
            </a:prstGeom>
            <a:solidFill>
              <a:schemeClr val="bg1">
                <a:alpha val="1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15484" y="4573029"/>
            <a:ext cx="6348447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cs typeface="+mn-ea"/>
                <a:sym typeface="+mn-lt"/>
              </a:rPr>
              <a:t>自</a:t>
            </a:r>
            <a:r>
              <a:rPr lang="zh-CN" altLang="en-US" sz="4400" b="1" dirty="0" smtClean="0">
                <a:solidFill>
                  <a:schemeClr val="bg1"/>
                </a:solidFill>
                <a:cs typeface="+mn-ea"/>
                <a:sym typeface="+mn-lt"/>
              </a:rPr>
              <a:t>制小面教学</a:t>
            </a:r>
            <a:r>
              <a:rPr lang="en-US" altLang="zh-CN" sz="4400" b="1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4400" b="1" dirty="0" smtClean="0">
                <a:solidFill>
                  <a:schemeClr val="bg1"/>
                </a:solidFill>
                <a:cs typeface="+mn-ea"/>
                <a:sym typeface="+mn-lt"/>
              </a:rPr>
              <a:t>模</a:t>
            </a:r>
            <a:r>
              <a:rPr lang="zh-CN" altLang="en-US" sz="4400" b="1" dirty="0">
                <a:solidFill>
                  <a:schemeClr val="bg1"/>
                </a:solidFill>
                <a:cs typeface="+mn-ea"/>
                <a:sym typeface="+mn-lt"/>
              </a:rPr>
              <a:t>板</a:t>
            </a:r>
          </a:p>
        </p:txBody>
      </p:sp>
      <p:sp>
        <p:nvSpPr>
          <p:cNvPr id="15" name="PA_文本框 37"/>
          <p:cNvSpPr txBox="1"/>
          <p:nvPr>
            <p:custDataLst>
              <p:tags r:id="rId1"/>
            </p:custDataLst>
          </p:nvPr>
        </p:nvSpPr>
        <p:spPr>
          <a:xfrm>
            <a:off x="86426" y="2722943"/>
            <a:ext cx="6314374" cy="18616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495" dirty="0" smtClean="0">
                <a:solidFill>
                  <a:prstClr val="white"/>
                </a:solidFill>
                <a:cs typeface="+mn-ea"/>
                <a:sym typeface="+mn-lt"/>
              </a:rPr>
              <a:t>餐饮美食</a:t>
            </a:r>
            <a:endParaRPr lang="zh-CN" altLang="en-US" sz="11495" dirty="0">
              <a:solidFill>
                <a:prstClr val="whit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793">
        <p159:morph option="byObject"/>
      </p:transition>
    </mc:Choice>
    <mc:Fallback xmlns="">
      <p:transition spd="slow" advTm="27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122948" y="1732549"/>
            <a:ext cx="10443410" cy="4090735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PA_平行四边形 3"/>
          <p:cNvSpPr/>
          <p:nvPr>
            <p:custDataLst>
              <p:tags r:id="rId1"/>
            </p:custDataLst>
          </p:nvPr>
        </p:nvSpPr>
        <p:spPr>
          <a:xfrm>
            <a:off x="1" y="1"/>
            <a:ext cx="12192000" cy="1155032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dirty="0">
                <a:solidFill>
                  <a:srgbClr val="FF0000"/>
                </a:solidFill>
                <a:cs typeface="+mn-ea"/>
                <a:sym typeface="+mn-lt"/>
              </a:rPr>
              <a:t>点击添加标题</a:t>
            </a:r>
            <a:endParaRPr lang="en-US" altLang="zh-CN" sz="4400" b="1" dirty="0">
              <a:solidFill>
                <a:srgbClr val="FF0000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点击添加副标题</a:t>
            </a:r>
          </a:p>
        </p:txBody>
      </p:sp>
      <p:cxnSp>
        <p:nvCxnSpPr>
          <p:cNvPr id="4" name="直接连接符 3"/>
          <p:cNvCxnSpPr>
            <a:stCxn id="2" idx="5"/>
          </p:cNvCxnSpPr>
          <p:nvPr/>
        </p:nvCxnSpPr>
        <p:spPr>
          <a:xfrm>
            <a:off x="1" y="577517"/>
            <a:ext cx="34009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8791074" y="577517"/>
            <a:ext cx="34009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59" y="1948009"/>
            <a:ext cx="6307756" cy="36598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文本框 7"/>
          <p:cNvSpPr txBox="1"/>
          <p:nvPr/>
        </p:nvSpPr>
        <p:spPr>
          <a:xfrm>
            <a:off x="6188296" y="2438402"/>
            <a:ext cx="5863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  <a:cs typeface="+mn-ea"/>
                <a:sym typeface="+mn-lt"/>
              </a:rPr>
              <a:t>点击此处添加酷炫标题</a:t>
            </a:r>
          </a:p>
        </p:txBody>
      </p:sp>
      <p:sp>
        <p:nvSpPr>
          <p:cNvPr id="9" name="矩形 8"/>
          <p:cNvSpPr/>
          <p:nvPr/>
        </p:nvSpPr>
        <p:spPr>
          <a:xfrm>
            <a:off x="6828208" y="3039221"/>
            <a:ext cx="45416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E7E6E6">
                    <a:lumMod val="50000"/>
                  </a:srgbClr>
                </a:solidFill>
                <a:cs typeface="+mn-ea"/>
                <a:sym typeface="+mn-lt"/>
              </a:rPr>
              <a:t>在这里输入您想要的文字，可通过复制粘贴到此框内，只保留文本。在这里输入您想要的文字，可通过复制粘贴到此框内，只保留文本。在这里输入您想要的文字，可通过复制粘贴到此框内，只保留文本。在这里输入您想要的文字，可通过复制粘贴到此框内，只保留</a:t>
            </a:r>
          </a:p>
          <a:p>
            <a:pPr algn="ctr"/>
            <a:endParaRPr lang="zh-CN" altLang="en-US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347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98359" y="2234078"/>
            <a:ext cx="5005136" cy="33523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PA_平行四边形 3"/>
          <p:cNvSpPr/>
          <p:nvPr>
            <p:custDataLst>
              <p:tags r:id="rId1"/>
            </p:custDataLst>
          </p:nvPr>
        </p:nvSpPr>
        <p:spPr>
          <a:xfrm>
            <a:off x="1" y="1"/>
            <a:ext cx="12192000" cy="1155032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dirty="0">
                <a:solidFill>
                  <a:srgbClr val="FF0000"/>
                </a:solidFill>
                <a:cs typeface="+mn-ea"/>
                <a:sym typeface="+mn-lt"/>
              </a:rPr>
              <a:t>点击添加标题</a:t>
            </a:r>
            <a:endParaRPr lang="en-US" altLang="zh-CN" sz="4400" b="1" dirty="0">
              <a:solidFill>
                <a:srgbClr val="FF0000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点击添加副标题</a:t>
            </a:r>
          </a:p>
        </p:txBody>
      </p:sp>
      <p:cxnSp>
        <p:nvCxnSpPr>
          <p:cNvPr id="4" name="直接连接符 3"/>
          <p:cNvCxnSpPr>
            <a:stCxn id="2" idx="5"/>
          </p:cNvCxnSpPr>
          <p:nvPr/>
        </p:nvCxnSpPr>
        <p:spPr>
          <a:xfrm>
            <a:off x="1" y="577517"/>
            <a:ext cx="34009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8791074" y="577517"/>
            <a:ext cx="34009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02643" y="2533849"/>
            <a:ext cx="4934152" cy="3289435"/>
          </a:xfrm>
          <a:prstGeom prst="rect">
            <a:avLst/>
          </a:prstGeom>
        </p:spPr>
      </p:pic>
      <p:graphicFrame>
        <p:nvGraphicFramePr>
          <p:cNvPr id="8" name="图表 7"/>
          <p:cNvGraphicFramePr/>
          <p:nvPr/>
        </p:nvGraphicFramePr>
        <p:xfrm>
          <a:off x="6365567" y="2216245"/>
          <a:ext cx="4851014" cy="2785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6096000" y="5001672"/>
            <a:ext cx="5863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  <a:cs typeface="+mn-ea"/>
                <a:sym typeface="+mn-lt"/>
              </a:rPr>
              <a:t>点击此处添加酷炫标题</a:t>
            </a:r>
          </a:p>
        </p:txBody>
      </p:sp>
    </p:spTree>
  </p:cSld>
  <p:clrMapOvr>
    <a:masterClrMapping/>
  </p:clrMapOvr>
  <p:transition spd="slow" advTm="4151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1" accel="20000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accel="2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Graphic spid="8" grpId="0">
        <p:bldAsOne/>
      </p:bldGraphic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平行四边形 3"/>
          <p:cNvSpPr/>
          <p:nvPr>
            <p:custDataLst>
              <p:tags r:id="rId1"/>
            </p:custDataLst>
          </p:nvPr>
        </p:nvSpPr>
        <p:spPr>
          <a:xfrm>
            <a:off x="1" y="1"/>
            <a:ext cx="12192000" cy="1155032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dirty="0">
                <a:solidFill>
                  <a:srgbClr val="FF0000"/>
                </a:solidFill>
                <a:cs typeface="+mn-ea"/>
                <a:sym typeface="+mn-lt"/>
              </a:rPr>
              <a:t>点击添加标题</a:t>
            </a:r>
            <a:endParaRPr lang="en-US" altLang="zh-CN" sz="4400" b="1" dirty="0">
              <a:solidFill>
                <a:srgbClr val="FF0000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点击添加副标题</a:t>
            </a:r>
          </a:p>
        </p:txBody>
      </p:sp>
      <p:cxnSp>
        <p:nvCxnSpPr>
          <p:cNvPr id="4" name="直接连接符 3"/>
          <p:cNvCxnSpPr>
            <a:stCxn id="2" idx="5"/>
          </p:cNvCxnSpPr>
          <p:nvPr/>
        </p:nvCxnSpPr>
        <p:spPr>
          <a:xfrm>
            <a:off x="1" y="577517"/>
            <a:ext cx="34009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8791074" y="577517"/>
            <a:ext cx="34009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1528" y="1736178"/>
            <a:ext cx="7555829" cy="424228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058629" y="1151403"/>
            <a:ext cx="960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200" b="1" dirty="0">
                <a:solidFill>
                  <a:srgbClr val="FF0000"/>
                </a:solidFill>
                <a:cs typeface="+mn-ea"/>
                <a:sym typeface="+mn-lt"/>
              </a:rPr>
              <a:t>点击此处添加酷炫标题</a:t>
            </a:r>
          </a:p>
        </p:txBody>
      </p:sp>
      <p:sp>
        <p:nvSpPr>
          <p:cNvPr id="9" name="矩形 8"/>
          <p:cNvSpPr/>
          <p:nvPr/>
        </p:nvSpPr>
        <p:spPr>
          <a:xfrm>
            <a:off x="458934" y="1736177"/>
            <a:ext cx="34993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dirty="0">
                <a:solidFill>
                  <a:srgbClr val="E7E6E6">
                    <a:lumMod val="50000"/>
                  </a:srgbClr>
                </a:solidFill>
                <a:cs typeface="+mn-ea"/>
                <a:sym typeface="+mn-lt"/>
              </a:rPr>
              <a:t>在这里输入您想要的文字，可通过复制粘贴到此框内，只保留文本。在这里输入您想要的文字，可通过复制粘贴到此框内，只保留文本。在这里输入您想要的文字，可通过复制粘贴到此框内，只保留文本。在这里输入您想要的文字，可通过复制粘贴到此框内，只保留在这里输入您想要的文字，可通过复制粘贴到此框内，只保留文本。在这里输入您想要的文字，可通过复制粘贴到此框内，只保留文本。在这里输入您想要的文字，可通过复制粘贴到此框内，只保留</a:t>
            </a:r>
          </a:p>
          <a:p>
            <a:pPr algn="r"/>
            <a:endParaRPr lang="zh-CN" altLang="en-US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  <a:p>
            <a:pPr algn="r"/>
            <a:endParaRPr lang="zh-CN" altLang="en-US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4435">
        <p159:morph option="byObject"/>
      </p:transition>
    </mc:Choice>
    <mc:Fallback xmlns="">
      <p:transition spd="slow" advTm="44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平行四边形 3"/>
          <p:cNvSpPr/>
          <p:nvPr>
            <p:custDataLst>
              <p:tags r:id="rId1"/>
            </p:custDataLst>
          </p:nvPr>
        </p:nvSpPr>
        <p:spPr>
          <a:xfrm>
            <a:off x="1" y="1"/>
            <a:ext cx="12192000" cy="1155032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dirty="0">
                <a:solidFill>
                  <a:srgbClr val="FF0000"/>
                </a:solidFill>
                <a:cs typeface="+mn-ea"/>
                <a:sym typeface="+mn-lt"/>
              </a:rPr>
              <a:t>点击添加标题</a:t>
            </a:r>
            <a:endParaRPr lang="en-US" altLang="zh-CN" sz="4400" b="1" dirty="0">
              <a:solidFill>
                <a:srgbClr val="FF0000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点击添加副标题</a:t>
            </a:r>
          </a:p>
        </p:txBody>
      </p:sp>
      <p:cxnSp>
        <p:nvCxnSpPr>
          <p:cNvPr id="4" name="直接连接符 3"/>
          <p:cNvCxnSpPr>
            <a:stCxn id="2" idx="5"/>
          </p:cNvCxnSpPr>
          <p:nvPr/>
        </p:nvCxnSpPr>
        <p:spPr>
          <a:xfrm>
            <a:off x="1" y="577517"/>
            <a:ext cx="34009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8791074" y="577517"/>
            <a:ext cx="34009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598864" y="2145335"/>
            <a:ext cx="7414508" cy="332377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160" y="1541084"/>
            <a:ext cx="7154776" cy="4501546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9387866" y="2485998"/>
            <a:ext cx="2317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20" name="矩形 19"/>
          <p:cNvSpPr/>
          <p:nvPr/>
        </p:nvSpPr>
        <p:spPr>
          <a:xfrm>
            <a:off x="9332942" y="3009218"/>
            <a:ext cx="24270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在这里输入您想要的文字，可通过复制粘贴到此框内，只保留文本。在这里输入您想要的文字，可通过复制粘贴到此框内，只保留文本。</a:t>
            </a:r>
          </a:p>
          <a:p>
            <a:pPr algn="ctr"/>
            <a:endParaRPr lang="zh-CN" altLang="en-US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358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0" y="0"/>
            <a:ext cx="9632333" cy="6858000"/>
            <a:chOff x="-689810" y="0"/>
            <a:chExt cx="9632333" cy="6858000"/>
          </a:xfrm>
        </p:grpSpPr>
        <p:sp>
          <p:nvSpPr>
            <p:cNvPr id="8" name="直角三角形 7"/>
            <p:cNvSpPr/>
            <p:nvPr/>
          </p:nvSpPr>
          <p:spPr>
            <a:xfrm>
              <a:off x="1239885" y="0"/>
              <a:ext cx="7702638" cy="6858000"/>
            </a:xfrm>
            <a:prstGeom prst="rtTriangle">
              <a:avLst/>
            </a:prstGeom>
            <a:solidFill>
              <a:schemeClr val="bg1">
                <a:alpha val="1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-689810" y="10"/>
              <a:ext cx="1929674" cy="6857990"/>
            </a:xfrm>
            <a:prstGeom prst="rect">
              <a:avLst/>
            </a:prstGeom>
            <a:solidFill>
              <a:schemeClr val="bg1">
                <a:alpha val="1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" name="PA_平行四边形 3"/>
          <p:cNvSpPr/>
          <p:nvPr>
            <p:custDataLst>
              <p:tags r:id="rId1"/>
            </p:custDataLst>
          </p:nvPr>
        </p:nvSpPr>
        <p:spPr>
          <a:xfrm>
            <a:off x="1" y="4283606"/>
            <a:ext cx="12192000" cy="1502511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b="1" dirty="0">
                <a:solidFill>
                  <a:srgbClr val="FF0000"/>
                </a:solidFill>
                <a:cs typeface="+mn-ea"/>
                <a:sym typeface="+mn-lt"/>
              </a:rPr>
              <a:t>点击添加标题</a:t>
            </a:r>
            <a:endParaRPr lang="en-US" altLang="zh-CN" sz="6000" b="1" dirty="0">
              <a:solidFill>
                <a:srgbClr val="FF0000"/>
              </a:solidFill>
              <a:cs typeface="+mn-ea"/>
              <a:sym typeface="+mn-lt"/>
            </a:endParaRPr>
          </a:p>
          <a:p>
            <a:pPr algn="ctr"/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点击添加副标题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826315" y="3623471"/>
            <a:ext cx="2791326" cy="2400871"/>
            <a:chOff x="3657600" y="4138860"/>
            <a:chExt cx="2791326" cy="2400871"/>
          </a:xfrm>
        </p:grpSpPr>
        <p:sp>
          <p:nvSpPr>
            <p:cNvPr id="5" name="PA_平行四边形 3"/>
            <p:cNvSpPr/>
            <p:nvPr>
              <p:custDataLst>
                <p:tags r:id="rId2"/>
              </p:custDataLst>
            </p:nvPr>
          </p:nvSpPr>
          <p:spPr>
            <a:xfrm>
              <a:off x="3962400" y="4138860"/>
              <a:ext cx="2486526" cy="2400871"/>
            </a:xfrm>
            <a:prstGeom prst="parallelogram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600" dirty="0">
                <a:cs typeface="+mn-ea"/>
                <a:sym typeface="+mn-lt"/>
              </a:endParaRPr>
            </a:p>
          </p:txBody>
        </p:sp>
        <p:sp>
          <p:nvSpPr>
            <p:cNvPr id="6" name="PA_平行四边形 3"/>
            <p:cNvSpPr/>
            <p:nvPr>
              <p:custDataLst>
                <p:tags r:id="rId3"/>
              </p:custDataLst>
            </p:nvPr>
          </p:nvSpPr>
          <p:spPr>
            <a:xfrm>
              <a:off x="3657600" y="4138860"/>
              <a:ext cx="2486526" cy="2400871"/>
            </a:xfrm>
            <a:prstGeom prst="parallelogram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600" dirty="0">
                  <a:cs typeface="+mn-ea"/>
                  <a:sym typeface="+mn-lt"/>
                </a:rPr>
                <a:t>03</a:t>
              </a:r>
              <a:endParaRPr lang="zh-CN" altLang="en-US" sz="9600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199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163782" y="1562793"/>
            <a:ext cx="10341033" cy="472162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PA_平行四边形 3"/>
          <p:cNvSpPr/>
          <p:nvPr>
            <p:custDataLst>
              <p:tags r:id="rId1"/>
            </p:custDataLst>
          </p:nvPr>
        </p:nvSpPr>
        <p:spPr>
          <a:xfrm>
            <a:off x="1" y="1"/>
            <a:ext cx="12192000" cy="1155032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dirty="0">
                <a:solidFill>
                  <a:srgbClr val="FF0000"/>
                </a:solidFill>
                <a:cs typeface="+mn-ea"/>
                <a:sym typeface="+mn-lt"/>
              </a:rPr>
              <a:t>点击添加标题</a:t>
            </a:r>
            <a:endParaRPr lang="en-US" altLang="zh-CN" sz="4400" b="1" dirty="0">
              <a:solidFill>
                <a:srgbClr val="FF0000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点击添加副标题</a:t>
            </a:r>
          </a:p>
        </p:txBody>
      </p:sp>
      <p:cxnSp>
        <p:nvCxnSpPr>
          <p:cNvPr id="4" name="直接连接符 3"/>
          <p:cNvCxnSpPr>
            <a:stCxn id="2" idx="5"/>
          </p:cNvCxnSpPr>
          <p:nvPr/>
        </p:nvCxnSpPr>
        <p:spPr>
          <a:xfrm>
            <a:off x="1" y="577517"/>
            <a:ext cx="34009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8791074" y="577517"/>
            <a:ext cx="34009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461" y="1722119"/>
            <a:ext cx="6562032" cy="4340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451081" y="3996087"/>
            <a:ext cx="2926080" cy="206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451081" y="1732549"/>
            <a:ext cx="2926080" cy="1918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412">
        <p:cut/>
      </p:transition>
    </mc:Choice>
    <mc:Fallback xmlns="">
      <p:transition advTm="3412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平行四边形 3"/>
          <p:cNvSpPr/>
          <p:nvPr>
            <p:custDataLst>
              <p:tags r:id="rId1"/>
            </p:custDataLst>
          </p:nvPr>
        </p:nvSpPr>
        <p:spPr>
          <a:xfrm>
            <a:off x="1" y="1"/>
            <a:ext cx="12192000" cy="1155032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dirty="0">
                <a:solidFill>
                  <a:srgbClr val="FF0000"/>
                </a:solidFill>
                <a:cs typeface="+mn-ea"/>
                <a:sym typeface="+mn-lt"/>
              </a:rPr>
              <a:t>点击添加标题</a:t>
            </a:r>
            <a:endParaRPr lang="en-US" altLang="zh-CN" sz="4400" b="1" dirty="0">
              <a:solidFill>
                <a:srgbClr val="FF0000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点击添加副标题</a:t>
            </a:r>
          </a:p>
        </p:txBody>
      </p:sp>
      <p:cxnSp>
        <p:nvCxnSpPr>
          <p:cNvPr id="4" name="直接连接符 3"/>
          <p:cNvCxnSpPr>
            <a:stCxn id="2" idx="5"/>
          </p:cNvCxnSpPr>
          <p:nvPr/>
        </p:nvCxnSpPr>
        <p:spPr>
          <a:xfrm>
            <a:off x="1" y="577517"/>
            <a:ext cx="34009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8791074" y="577517"/>
            <a:ext cx="34009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表 14"/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99143" y="1280884"/>
            <a:ext cx="7242629" cy="482842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5859433" y="2351316"/>
            <a:ext cx="5863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  <a:cs typeface="+mn-ea"/>
                <a:sym typeface="+mn-lt"/>
              </a:rPr>
              <a:t>点击此处添加酷炫标题</a:t>
            </a:r>
          </a:p>
        </p:txBody>
      </p:sp>
      <p:sp>
        <p:nvSpPr>
          <p:cNvPr id="17" name="矩形 16"/>
          <p:cNvSpPr/>
          <p:nvPr/>
        </p:nvSpPr>
        <p:spPr>
          <a:xfrm>
            <a:off x="6499345" y="2952135"/>
            <a:ext cx="45416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E7E6E6">
                    <a:lumMod val="50000"/>
                  </a:srgbClr>
                </a:solidFill>
                <a:cs typeface="+mn-ea"/>
                <a:sym typeface="+mn-lt"/>
              </a:rPr>
              <a:t>在这里输入您想要的文字，可通过复制粘贴到此框内，只保留文本。在这里输入您想要的文字，可通过复制粘贴到此框内，只保留文本。在这里输入您想要的文字，可通过复制粘贴到此框内，只保留文本。在这里输入您想要的文字，可通过复制粘贴到此框内，只保留</a:t>
            </a:r>
          </a:p>
          <a:p>
            <a:pPr algn="ctr"/>
            <a:endParaRPr lang="zh-CN" altLang="en-US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603">
        <p14:reveal/>
      </p:transition>
    </mc:Choice>
    <mc:Fallback xmlns="">
      <p:transition spd="slow" advTm="36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平行四边形 3"/>
          <p:cNvSpPr/>
          <p:nvPr>
            <p:custDataLst>
              <p:tags r:id="rId1"/>
            </p:custDataLst>
          </p:nvPr>
        </p:nvSpPr>
        <p:spPr>
          <a:xfrm>
            <a:off x="1" y="1"/>
            <a:ext cx="12192000" cy="1155032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dirty="0">
                <a:solidFill>
                  <a:srgbClr val="FF0000"/>
                </a:solidFill>
                <a:cs typeface="+mn-ea"/>
                <a:sym typeface="+mn-lt"/>
              </a:rPr>
              <a:t>点击添加标题</a:t>
            </a:r>
            <a:endParaRPr lang="en-US" altLang="zh-CN" sz="4400" b="1" dirty="0">
              <a:solidFill>
                <a:srgbClr val="FF0000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点击添加副标题</a:t>
            </a:r>
          </a:p>
        </p:txBody>
      </p:sp>
      <p:cxnSp>
        <p:nvCxnSpPr>
          <p:cNvPr id="4" name="直接连接符 3"/>
          <p:cNvCxnSpPr>
            <a:stCxn id="2" idx="5"/>
          </p:cNvCxnSpPr>
          <p:nvPr/>
        </p:nvCxnSpPr>
        <p:spPr>
          <a:xfrm>
            <a:off x="1" y="577517"/>
            <a:ext cx="34009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8791074" y="577517"/>
            <a:ext cx="34009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1735648" y="3775728"/>
            <a:ext cx="1548000" cy="703938"/>
            <a:chOff x="1735648" y="3775728"/>
            <a:chExt cx="1548000" cy="703938"/>
          </a:xfrm>
        </p:grpSpPr>
        <p:cxnSp>
          <p:nvCxnSpPr>
            <p:cNvPr id="8" name="MH_Other_1"/>
            <p:cNvCxnSpPr/>
            <p:nvPr>
              <p:custDataLst>
                <p:tags r:id="rId6"/>
              </p:custDataLst>
            </p:nvPr>
          </p:nvCxnSpPr>
          <p:spPr bwMode="auto">
            <a:xfrm>
              <a:off x="1735648" y="3775728"/>
              <a:ext cx="1548000" cy="0"/>
            </a:xfrm>
            <a:prstGeom prst="line">
              <a:avLst/>
            </a:prstGeom>
            <a:solidFill>
              <a:srgbClr val="49ACC1"/>
            </a:solidFill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MH_Other_2"/>
            <p:cNvSpPr/>
            <p:nvPr>
              <p:custDataLst>
                <p:tags r:id="rId7"/>
              </p:custDataLst>
            </p:nvPr>
          </p:nvSpPr>
          <p:spPr>
            <a:xfrm rot="18925946">
              <a:off x="2031716" y="3870658"/>
              <a:ext cx="812010" cy="609008"/>
            </a:xfrm>
            <a:prstGeom prst="notchedRightArrow">
              <a:avLst>
                <a:gd name="adj1" fmla="val 46829"/>
                <a:gd name="adj2" fmla="val 50000"/>
              </a:avLst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FEFFFF"/>
                  </a:solidFill>
                  <a:cs typeface="+mn-ea"/>
                  <a:sym typeface="+mn-lt"/>
                </a:rPr>
                <a:t>A</a:t>
              </a:r>
              <a:endParaRPr lang="zh-CN" altLang="en-US" dirty="0">
                <a:solidFill>
                  <a:srgbClr val="FE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322001" y="3792257"/>
            <a:ext cx="1548000" cy="703938"/>
            <a:chOff x="5322001" y="3792257"/>
            <a:chExt cx="1548000" cy="703938"/>
          </a:xfrm>
        </p:grpSpPr>
        <p:cxnSp>
          <p:nvCxnSpPr>
            <p:cNvPr id="10" name="MH_Other_3"/>
            <p:cNvCxnSpPr/>
            <p:nvPr>
              <p:custDataLst>
                <p:tags r:id="rId4"/>
              </p:custDataLst>
            </p:nvPr>
          </p:nvCxnSpPr>
          <p:spPr bwMode="auto">
            <a:xfrm>
              <a:off x="5322001" y="3792257"/>
              <a:ext cx="1548000" cy="0"/>
            </a:xfrm>
            <a:prstGeom prst="line">
              <a:avLst/>
            </a:prstGeom>
            <a:solidFill>
              <a:srgbClr val="BAD328"/>
            </a:solidFill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MH_Other_4"/>
            <p:cNvSpPr/>
            <p:nvPr>
              <p:custDataLst>
                <p:tags r:id="rId5"/>
              </p:custDataLst>
            </p:nvPr>
          </p:nvSpPr>
          <p:spPr>
            <a:xfrm rot="18925946">
              <a:off x="5618069" y="3887187"/>
              <a:ext cx="812010" cy="609008"/>
            </a:xfrm>
            <a:prstGeom prst="notchedRightArrow">
              <a:avLst>
                <a:gd name="adj1" fmla="val 46829"/>
                <a:gd name="adj2" fmla="val 50000"/>
              </a:avLst>
            </a:prstGeom>
            <a:solidFill>
              <a:schemeClr val="bg2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FEFFFF"/>
                  </a:solidFill>
                  <a:cs typeface="+mn-ea"/>
                  <a:sym typeface="+mn-lt"/>
                </a:rPr>
                <a:t>B</a:t>
              </a:r>
              <a:endParaRPr lang="zh-CN" altLang="en-US" dirty="0">
                <a:solidFill>
                  <a:srgbClr val="FE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9052207" y="3796286"/>
            <a:ext cx="1548000" cy="703938"/>
            <a:chOff x="9052207" y="3796286"/>
            <a:chExt cx="1548000" cy="703938"/>
          </a:xfrm>
        </p:grpSpPr>
        <p:cxnSp>
          <p:nvCxnSpPr>
            <p:cNvPr id="12" name="MH_Other_5"/>
            <p:cNvCxnSpPr/>
            <p:nvPr>
              <p:custDataLst>
                <p:tags r:id="rId2"/>
              </p:custDataLst>
            </p:nvPr>
          </p:nvCxnSpPr>
          <p:spPr bwMode="auto">
            <a:xfrm>
              <a:off x="9052207" y="3796286"/>
              <a:ext cx="1548000" cy="0"/>
            </a:xfrm>
            <a:prstGeom prst="line">
              <a:avLst/>
            </a:prstGeom>
            <a:solidFill>
              <a:srgbClr val="40C2A2"/>
            </a:solidFill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MH_Other_6"/>
            <p:cNvSpPr/>
            <p:nvPr>
              <p:custDataLst>
                <p:tags r:id="rId3"/>
              </p:custDataLst>
            </p:nvPr>
          </p:nvSpPr>
          <p:spPr>
            <a:xfrm rot="18925946">
              <a:off x="9348275" y="3891216"/>
              <a:ext cx="812010" cy="609008"/>
            </a:xfrm>
            <a:prstGeom prst="notchedRightArrow">
              <a:avLst>
                <a:gd name="adj1" fmla="val 46829"/>
                <a:gd name="adj2" fmla="val 50000"/>
              </a:avLst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FEFFFF"/>
                  </a:solidFill>
                  <a:cs typeface="+mn-ea"/>
                  <a:sym typeface="+mn-lt"/>
                </a:rPr>
                <a:t>C</a:t>
              </a:r>
              <a:endParaRPr lang="zh-CN" altLang="en-US" dirty="0">
                <a:solidFill>
                  <a:srgbClr val="FE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1214113" y="4911564"/>
            <a:ext cx="97637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E7E6E6">
                    <a:lumMod val="50000"/>
                  </a:srgbClr>
                </a:solidFill>
                <a:cs typeface="+mn-ea"/>
                <a:sym typeface="+mn-lt"/>
              </a:rPr>
              <a:t>在这里输入您想要的文字，可通过复制粘贴到此框内，只保留文本。在这里输入您想要的文字，可通过复制粘贴到此框内，只保留文本。在这里输入您想要的文字，可通过复制粘贴到此框内，只保留文本。在这里输入您想要的文字，可通过复制粘贴到此框内，只保留</a:t>
            </a:r>
          </a:p>
          <a:p>
            <a:pPr algn="ctr"/>
            <a:endParaRPr lang="zh-CN" altLang="en-US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735067" y="1692795"/>
            <a:ext cx="3549161" cy="199270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4249493" y="1726992"/>
            <a:ext cx="3549161" cy="189288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7798654" y="1692795"/>
            <a:ext cx="3549161" cy="1992706"/>
          </a:xfrm>
          <a:prstGeom prst="rect">
            <a:avLst/>
          </a:prstGeom>
        </p:spPr>
      </p:pic>
    </p:spTree>
  </p:cSld>
  <p:clrMapOvr>
    <a:masterClrMapping/>
  </p:clrMapOvr>
  <p:transition spd="slow" advTm="600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12" accel="20000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12" accel="20000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12" accel="20000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平行四边形 3"/>
          <p:cNvSpPr/>
          <p:nvPr>
            <p:custDataLst>
              <p:tags r:id="rId1"/>
            </p:custDataLst>
          </p:nvPr>
        </p:nvSpPr>
        <p:spPr>
          <a:xfrm>
            <a:off x="1" y="1"/>
            <a:ext cx="12192000" cy="1155032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dirty="0">
                <a:solidFill>
                  <a:srgbClr val="FF0000"/>
                </a:solidFill>
                <a:cs typeface="+mn-ea"/>
                <a:sym typeface="+mn-lt"/>
              </a:rPr>
              <a:t>点击添加标题</a:t>
            </a:r>
            <a:endParaRPr lang="en-US" altLang="zh-CN" sz="4400" b="1" dirty="0">
              <a:solidFill>
                <a:srgbClr val="FF0000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点击添加副标题</a:t>
            </a:r>
          </a:p>
        </p:txBody>
      </p:sp>
      <p:cxnSp>
        <p:nvCxnSpPr>
          <p:cNvPr id="4" name="直接连接符 3"/>
          <p:cNvCxnSpPr>
            <a:stCxn id="2" idx="5"/>
          </p:cNvCxnSpPr>
          <p:nvPr/>
        </p:nvCxnSpPr>
        <p:spPr>
          <a:xfrm>
            <a:off x="1" y="577517"/>
            <a:ext cx="34009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8791074" y="577517"/>
            <a:ext cx="34009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056" y="1472397"/>
            <a:ext cx="7286170" cy="4857447"/>
          </a:xfrm>
          <a:prstGeom prst="rect">
            <a:avLst/>
          </a:prstGeom>
        </p:spPr>
      </p:pic>
      <p:sp>
        <p:nvSpPr>
          <p:cNvPr id="8" name="任意多边形 7"/>
          <p:cNvSpPr/>
          <p:nvPr/>
        </p:nvSpPr>
        <p:spPr>
          <a:xfrm rot="5400000">
            <a:off x="6991338" y="2288375"/>
            <a:ext cx="5492175" cy="3225490"/>
          </a:xfrm>
          <a:custGeom>
            <a:avLst/>
            <a:gdLst>
              <a:gd name="connsiteX0" fmla="*/ 0 w 4896544"/>
              <a:gd name="connsiteY0" fmla="*/ 5007496 h 5007496"/>
              <a:gd name="connsiteX1" fmla="*/ 0 w 4896544"/>
              <a:gd name="connsiteY1" fmla="*/ 0 h 5007496"/>
              <a:gd name="connsiteX2" fmla="*/ 4896544 w 4896544"/>
              <a:gd name="connsiteY2" fmla="*/ 0 h 5007496"/>
              <a:gd name="connsiteX3" fmla="*/ 4896544 w 4896544"/>
              <a:gd name="connsiteY3" fmla="*/ 5007496 h 5007496"/>
              <a:gd name="connsiteX4" fmla="*/ 830732 w 4896544"/>
              <a:gd name="connsiteY4" fmla="*/ 5007496 h 5007496"/>
              <a:gd name="connsiteX5" fmla="*/ 640871 w 4896544"/>
              <a:gd name="connsiteY5" fmla="*/ 4680149 h 5007496"/>
              <a:gd name="connsiteX6" fmla="*/ 451010 w 4896544"/>
              <a:gd name="connsiteY6" fmla="*/ 5007496 h 5007496"/>
              <a:gd name="connsiteX7" fmla="*/ 0 w 4896544"/>
              <a:gd name="connsiteY7" fmla="*/ 5007496 h 5007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96544" h="5007496">
                <a:moveTo>
                  <a:pt x="0" y="5007496"/>
                </a:moveTo>
                <a:lnTo>
                  <a:pt x="0" y="0"/>
                </a:lnTo>
                <a:lnTo>
                  <a:pt x="4896544" y="0"/>
                </a:lnTo>
                <a:lnTo>
                  <a:pt x="4896544" y="5007496"/>
                </a:lnTo>
                <a:lnTo>
                  <a:pt x="830732" y="5007496"/>
                </a:lnTo>
                <a:lnTo>
                  <a:pt x="640871" y="4680149"/>
                </a:lnTo>
                <a:lnTo>
                  <a:pt x="451010" y="5007496"/>
                </a:lnTo>
                <a:lnTo>
                  <a:pt x="0" y="5007496"/>
                </a:lnTo>
                <a:close/>
              </a:path>
            </a:pathLst>
          </a:custGeom>
          <a:solidFill>
            <a:srgbClr val="EEECE1"/>
          </a:solidFill>
          <a:ln w="254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914678" y="1605733"/>
            <a:ext cx="36454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  <a:cs typeface="+mn-ea"/>
                <a:sym typeface="+mn-lt"/>
              </a:rPr>
              <a:t>点击此处</a:t>
            </a:r>
            <a:endParaRPr lang="en-US" altLang="zh-CN" sz="3200" b="1" dirty="0">
              <a:solidFill>
                <a:srgbClr val="FF0000"/>
              </a:solidFill>
              <a:cs typeface="+mn-ea"/>
              <a:sym typeface="+mn-lt"/>
            </a:endParaRPr>
          </a:p>
          <a:p>
            <a:pPr algn="ctr"/>
            <a:r>
              <a:rPr lang="zh-CN" altLang="en-US" sz="3200" b="1" dirty="0">
                <a:solidFill>
                  <a:srgbClr val="FF0000"/>
                </a:solidFill>
                <a:cs typeface="+mn-ea"/>
                <a:sym typeface="+mn-lt"/>
              </a:rPr>
              <a:t>添加酷炫标题</a:t>
            </a:r>
          </a:p>
        </p:txBody>
      </p:sp>
      <p:sp>
        <p:nvSpPr>
          <p:cNvPr id="10" name="矩形 9"/>
          <p:cNvSpPr/>
          <p:nvPr/>
        </p:nvSpPr>
        <p:spPr>
          <a:xfrm>
            <a:off x="8325528" y="3028056"/>
            <a:ext cx="28237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E7E6E6">
                    <a:lumMod val="50000"/>
                  </a:srgbClr>
                </a:solidFill>
                <a:cs typeface="+mn-ea"/>
                <a:sym typeface="+mn-lt"/>
              </a:rPr>
              <a:t>在这里输入您想要的文字，可通过复制粘贴到此框内，只保留文本。在这里输入您想要的文字，可通过复制粘贴到此框内，只保留文本。在这里输入您想要的文字，可通过复制粘贴到此框内，只保留文本。在这里输入您想要的文字，可通过复制粘贴到此框内，只保留</a:t>
            </a:r>
          </a:p>
          <a:p>
            <a:pPr algn="ctr"/>
            <a:endParaRPr lang="zh-CN" altLang="en-US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8592457" y="2825224"/>
            <a:ext cx="227874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76">
        <p:fade/>
      </p:transition>
    </mc:Choice>
    <mc:Fallback xmlns="">
      <p:transition spd="med" advTm="40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平行四边形 3"/>
          <p:cNvSpPr/>
          <p:nvPr>
            <p:custDataLst>
              <p:tags r:id="rId1"/>
            </p:custDataLst>
          </p:nvPr>
        </p:nvSpPr>
        <p:spPr>
          <a:xfrm>
            <a:off x="1" y="1"/>
            <a:ext cx="12192000" cy="1155032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dirty="0">
                <a:solidFill>
                  <a:srgbClr val="FF0000"/>
                </a:solidFill>
                <a:cs typeface="+mn-ea"/>
                <a:sym typeface="+mn-lt"/>
              </a:rPr>
              <a:t>点击添加标题</a:t>
            </a:r>
            <a:endParaRPr lang="en-US" altLang="zh-CN" sz="4400" b="1" dirty="0">
              <a:solidFill>
                <a:srgbClr val="FF0000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点击添加副标题</a:t>
            </a:r>
          </a:p>
        </p:txBody>
      </p:sp>
      <p:cxnSp>
        <p:nvCxnSpPr>
          <p:cNvPr id="4" name="直接连接符 3"/>
          <p:cNvCxnSpPr>
            <a:stCxn id="2" idx="5"/>
          </p:cNvCxnSpPr>
          <p:nvPr/>
        </p:nvCxnSpPr>
        <p:spPr>
          <a:xfrm>
            <a:off x="1" y="577517"/>
            <a:ext cx="34009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8791074" y="577517"/>
            <a:ext cx="34009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H_Picture_1"/>
          <p:cNvSpPr/>
          <p:nvPr>
            <p:custDataLst>
              <p:tags r:id="rId2"/>
            </p:custDataLst>
          </p:nvPr>
        </p:nvSpPr>
        <p:spPr>
          <a:xfrm>
            <a:off x="444793" y="1732549"/>
            <a:ext cx="6448425" cy="3795712"/>
          </a:xfrm>
          <a:custGeom>
            <a:avLst/>
            <a:gdLst>
              <a:gd name="connsiteX0" fmla="*/ 0 w 7143750"/>
              <a:gd name="connsiteY0" fmla="*/ 0 h 2333625"/>
              <a:gd name="connsiteX1" fmla="*/ 4810125 w 7143750"/>
              <a:gd name="connsiteY1" fmla="*/ 0 h 2333625"/>
              <a:gd name="connsiteX2" fmla="*/ 7143750 w 7143750"/>
              <a:gd name="connsiteY2" fmla="*/ 2333625 h 2333625"/>
              <a:gd name="connsiteX3" fmla="*/ 0 w 7143750"/>
              <a:gd name="connsiteY3" fmla="*/ 2333625 h 233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3750" h="2333625">
                <a:moveTo>
                  <a:pt x="0" y="0"/>
                </a:moveTo>
                <a:lnTo>
                  <a:pt x="4810125" y="0"/>
                </a:lnTo>
                <a:lnTo>
                  <a:pt x="7143750" y="2333625"/>
                </a:lnTo>
                <a:lnTo>
                  <a:pt x="0" y="2333625"/>
                </a:lnTo>
                <a:close/>
              </a:path>
            </a:pathLst>
          </a:cu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893218" y="4404312"/>
            <a:ext cx="1328738" cy="982662"/>
            <a:chOff x="5410201" y="4702176"/>
            <a:chExt cx="1328738" cy="982662"/>
          </a:xfrm>
        </p:grpSpPr>
        <p:sp>
          <p:nvSpPr>
            <p:cNvPr id="10" name="MH_Other_2"/>
            <p:cNvSpPr/>
            <p:nvPr>
              <p:custDataLst>
                <p:tags r:id="rId9"/>
              </p:custDataLst>
            </p:nvPr>
          </p:nvSpPr>
          <p:spPr>
            <a:xfrm>
              <a:off x="5410201" y="4702176"/>
              <a:ext cx="1323975" cy="111125"/>
            </a:xfrm>
            <a:custGeom>
              <a:avLst/>
              <a:gdLst>
                <a:gd name="connsiteX0" fmla="*/ 0 w 1640851"/>
                <a:gd name="connsiteY0" fmla="*/ 0 h 149806"/>
                <a:gd name="connsiteX1" fmla="*/ 1640851 w 1640851"/>
                <a:gd name="connsiteY1" fmla="*/ 0 h 149806"/>
                <a:gd name="connsiteX2" fmla="*/ 1640851 w 1640851"/>
                <a:gd name="connsiteY2" fmla="*/ 149806 h 149806"/>
                <a:gd name="connsiteX3" fmla="*/ 0 w 1640851"/>
                <a:gd name="connsiteY3" fmla="*/ 149806 h 149806"/>
                <a:gd name="connsiteX4" fmla="*/ 0 w 1640851"/>
                <a:gd name="connsiteY4" fmla="*/ 0 h 149806"/>
                <a:gd name="connsiteX0-1" fmla="*/ 144379 w 1640851"/>
                <a:gd name="connsiteY0-2" fmla="*/ 12032 h 149806"/>
                <a:gd name="connsiteX1-3" fmla="*/ 1640851 w 1640851"/>
                <a:gd name="connsiteY1-4" fmla="*/ 0 h 149806"/>
                <a:gd name="connsiteX2-5" fmla="*/ 1640851 w 1640851"/>
                <a:gd name="connsiteY2-6" fmla="*/ 149806 h 149806"/>
                <a:gd name="connsiteX3-7" fmla="*/ 0 w 1640851"/>
                <a:gd name="connsiteY3-8" fmla="*/ 149806 h 149806"/>
                <a:gd name="connsiteX4-9" fmla="*/ 144379 w 1640851"/>
                <a:gd name="connsiteY4-10" fmla="*/ 12032 h 149806"/>
                <a:gd name="connsiteX0-11" fmla="*/ 144379 w 1640851"/>
                <a:gd name="connsiteY0-12" fmla="*/ 24064 h 161838"/>
                <a:gd name="connsiteX1-13" fmla="*/ 1508504 w 1640851"/>
                <a:gd name="connsiteY1-14" fmla="*/ 0 h 161838"/>
                <a:gd name="connsiteX2-15" fmla="*/ 1640851 w 1640851"/>
                <a:gd name="connsiteY2-16" fmla="*/ 161838 h 161838"/>
                <a:gd name="connsiteX3-17" fmla="*/ 0 w 1640851"/>
                <a:gd name="connsiteY3-18" fmla="*/ 161838 h 161838"/>
                <a:gd name="connsiteX4-19" fmla="*/ 144379 w 1640851"/>
                <a:gd name="connsiteY4-20" fmla="*/ 24064 h 161838"/>
                <a:gd name="connsiteX0-21" fmla="*/ 144379 w 1640851"/>
                <a:gd name="connsiteY0-22" fmla="*/ 0 h 137774"/>
                <a:gd name="connsiteX1-23" fmla="*/ 1544599 w 1640851"/>
                <a:gd name="connsiteY1-24" fmla="*/ 0 h 137774"/>
                <a:gd name="connsiteX2-25" fmla="*/ 1640851 w 1640851"/>
                <a:gd name="connsiteY2-26" fmla="*/ 137774 h 137774"/>
                <a:gd name="connsiteX3-27" fmla="*/ 0 w 1640851"/>
                <a:gd name="connsiteY3-28" fmla="*/ 137774 h 137774"/>
                <a:gd name="connsiteX4-29" fmla="*/ 144379 w 1640851"/>
                <a:gd name="connsiteY4-30" fmla="*/ 0 h 1377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640851" h="137774">
                  <a:moveTo>
                    <a:pt x="144379" y="0"/>
                  </a:moveTo>
                  <a:lnTo>
                    <a:pt x="1544599" y="0"/>
                  </a:lnTo>
                  <a:lnTo>
                    <a:pt x="1640851" y="137774"/>
                  </a:lnTo>
                  <a:lnTo>
                    <a:pt x="0" y="137774"/>
                  </a:lnTo>
                  <a:lnTo>
                    <a:pt x="144379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11" name="MH_SubTitle_4"/>
            <p:cNvSpPr/>
            <p:nvPr>
              <p:custDataLst>
                <p:tags r:id="rId10"/>
              </p:custDataLst>
            </p:nvPr>
          </p:nvSpPr>
          <p:spPr>
            <a:xfrm>
              <a:off x="5414964" y="4813300"/>
              <a:ext cx="1323975" cy="871538"/>
            </a:xfrm>
            <a:custGeom>
              <a:avLst/>
              <a:gdLst>
                <a:gd name="connsiteX0" fmla="*/ 0 w 1323696"/>
                <a:gd name="connsiteY0" fmla="*/ 0 h 871147"/>
                <a:gd name="connsiteX1" fmla="*/ 1323696 w 1323696"/>
                <a:gd name="connsiteY1" fmla="*/ 0 h 871147"/>
                <a:gd name="connsiteX2" fmla="*/ 661848 w 1323696"/>
                <a:gd name="connsiteY2" fmla="*/ 871147 h 871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3696" h="871147">
                  <a:moveTo>
                    <a:pt x="0" y="0"/>
                  </a:moveTo>
                  <a:lnTo>
                    <a:pt x="1323696" y="0"/>
                  </a:lnTo>
                  <a:lnTo>
                    <a:pt x="661848" y="871147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252000" anchor="ctr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400" kern="0" dirty="0">
                  <a:solidFill>
                    <a:srgbClr val="FFFFFF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315367" y="3520075"/>
            <a:ext cx="2470150" cy="866774"/>
            <a:chOff x="4832350" y="3817939"/>
            <a:chExt cx="2470150" cy="866774"/>
          </a:xfrm>
          <a:solidFill>
            <a:srgbClr val="FF0000"/>
          </a:solidFill>
        </p:grpSpPr>
        <p:sp>
          <p:nvSpPr>
            <p:cNvPr id="13" name="MH_Other_3"/>
            <p:cNvSpPr/>
            <p:nvPr>
              <p:custDataLst>
                <p:tags r:id="rId7"/>
              </p:custDataLst>
            </p:nvPr>
          </p:nvSpPr>
          <p:spPr>
            <a:xfrm>
              <a:off x="4832350" y="3817939"/>
              <a:ext cx="2470150" cy="111125"/>
            </a:xfrm>
            <a:custGeom>
              <a:avLst/>
              <a:gdLst>
                <a:gd name="connsiteX0" fmla="*/ 0 w 1640851"/>
                <a:gd name="connsiteY0" fmla="*/ 0 h 149806"/>
                <a:gd name="connsiteX1" fmla="*/ 1640851 w 1640851"/>
                <a:gd name="connsiteY1" fmla="*/ 0 h 149806"/>
                <a:gd name="connsiteX2" fmla="*/ 1640851 w 1640851"/>
                <a:gd name="connsiteY2" fmla="*/ 149806 h 149806"/>
                <a:gd name="connsiteX3" fmla="*/ 0 w 1640851"/>
                <a:gd name="connsiteY3" fmla="*/ 149806 h 149806"/>
                <a:gd name="connsiteX4" fmla="*/ 0 w 1640851"/>
                <a:gd name="connsiteY4" fmla="*/ 0 h 149806"/>
                <a:gd name="connsiteX0-1" fmla="*/ 144379 w 1640851"/>
                <a:gd name="connsiteY0-2" fmla="*/ 12032 h 149806"/>
                <a:gd name="connsiteX1-3" fmla="*/ 1640851 w 1640851"/>
                <a:gd name="connsiteY1-4" fmla="*/ 0 h 149806"/>
                <a:gd name="connsiteX2-5" fmla="*/ 1640851 w 1640851"/>
                <a:gd name="connsiteY2-6" fmla="*/ 149806 h 149806"/>
                <a:gd name="connsiteX3-7" fmla="*/ 0 w 1640851"/>
                <a:gd name="connsiteY3-8" fmla="*/ 149806 h 149806"/>
                <a:gd name="connsiteX4-9" fmla="*/ 144379 w 1640851"/>
                <a:gd name="connsiteY4-10" fmla="*/ 12032 h 149806"/>
                <a:gd name="connsiteX0-11" fmla="*/ 144379 w 1640851"/>
                <a:gd name="connsiteY0-12" fmla="*/ 24064 h 161838"/>
                <a:gd name="connsiteX1-13" fmla="*/ 1508504 w 1640851"/>
                <a:gd name="connsiteY1-14" fmla="*/ 0 h 161838"/>
                <a:gd name="connsiteX2-15" fmla="*/ 1640851 w 1640851"/>
                <a:gd name="connsiteY2-16" fmla="*/ 161838 h 161838"/>
                <a:gd name="connsiteX3-17" fmla="*/ 0 w 1640851"/>
                <a:gd name="connsiteY3-18" fmla="*/ 161838 h 161838"/>
                <a:gd name="connsiteX4-19" fmla="*/ 144379 w 1640851"/>
                <a:gd name="connsiteY4-20" fmla="*/ 24064 h 161838"/>
                <a:gd name="connsiteX0-21" fmla="*/ 144379 w 1640851"/>
                <a:gd name="connsiteY0-22" fmla="*/ 0 h 137774"/>
                <a:gd name="connsiteX1-23" fmla="*/ 1544599 w 1640851"/>
                <a:gd name="connsiteY1-24" fmla="*/ 0 h 137774"/>
                <a:gd name="connsiteX2-25" fmla="*/ 1640851 w 1640851"/>
                <a:gd name="connsiteY2-26" fmla="*/ 137774 h 137774"/>
                <a:gd name="connsiteX3-27" fmla="*/ 0 w 1640851"/>
                <a:gd name="connsiteY3-28" fmla="*/ 137774 h 137774"/>
                <a:gd name="connsiteX4-29" fmla="*/ 144379 w 1640851"/>
                <a:gd name="connsiteY4-30" fmla="*/ 0 h 1377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640851" h="137774">
                  <a:moveTo>
                    <a:pt x="144379" y="0"/>
                  </a:moveTo>
                  <a:lnTo>
                    <a:pt x="1544599" y="0"/>
                  </a:lnTo>
                  <a:lnTo>
                    <a:pt x="1640851" y="137774"/>
                  </a:lnTo>
                  <a:lnTo>
                    <a:pt x="0" y="137774"/>
                  </a:lnTo>
                  <a:lnTo>
                    <a:pt x="144379" y="0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14" name="MH_SubTitle_3"/>
            <p:cNvSpPr/>
            <p:nvPr>
              <p:custDataLst>
                <p:tags r:id="rId8"/>
              </p:custDataLst>
            </p:nvPr>
          </p:nvSpPr>
          <p:spPr>
            <a:xfrm>
              <a:off x="4832350" y="3929063"/>
              <a:ext cx="2470150" cy="755650"/>
            </a:xfrm>
            <a:custGeom>
              <a:avLst/>
              <a:gdLst/>
              <a:ahLst/>
              <a:cxnLst/>
              <a:rect l="l" t="t" r="r" b="b"/>
              <a:pathLst>
                <a:path w="3061735" h="937284">
                  <a:moveTo>
                    <a:pt x="0" y="0"/>
                  </a:moveTo>
                  <a:lnTo>
                    <a:pt x="3061735" y="0"/>
                  </a:lnTo>
                  <a:lnTo>
                    <a:pt x="2493758" y="937284"/>
                  </a:lnTo>
                  <a:lnTo>
                    <a:pt x="567977" y="937284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lIns="432000" tIns="46800" rIns="432000" bIns="46800" anchor="ctr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600" kern="0" dirty="0">
                  <a:solidFill>
                    <a:srgbClr val="FFFFFF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788317" y="2635837"/>
            <a:ext cx="3525838" cy="866774"/>
            <a:chOff x="4305300" y="2933701"/>
            <a:chExt cx="3525838" cy="866774"/>
          </a:xfrm>
        </p:grpSpPr>
        <p:sp>
          <p:nvSpPr>
            <p:cNvPr id="16" name="MH_Other_4"/>
            <p:cNvSpPr/>
            <p:nvPr>
              <p:custDataLst>
                <p:tags r:id="rId5"/>
              </p:custDataLst>
            </p:nvPr>
          </p:nvSpPr>
          <p:spPr>
            <a:xfrm>
              <a:off x="4305300" y="2933701"/>
              <a:ext cx="3525838" cy="111125"/>
            </a:xfrm>
            <a:custGeom>
              <a:avLst/>
              <a:gdLst>
                <a:gd name="connsiteX0" fmla="*/ 0 w 1640851"/>
                <a:gd name="connsiteY0" fmla="*/ 0 h 149806"/>
                <a:gd name="connsiteX1" fmla="*/ 1640851 w 1640851"/>
                <a:gd name="connsiteY1" fmla="*/ 0 h 149806"/>
                <a:gd name="connsiteX2" fmla="*/ 1640851 w 1640851"/>
                <a:gd name="connsiteY2" fmla="*/ 149806 h 149806"/>
                <a:gd name="connsiteX3" fmla="*/ 0 w 1640851"/>
                <a:gd name="connsiteY3" fmla="*/ 149806 h 149806"/>
                <a:gd name="connsiteX4" fmla="*/ 0 w 1640851"/>
                <a:gd name="connsiteY4" fmla="*/ 0 h 149806"/>
                <a:gd name="connsiteX0-1" fmla="*/ 144379 w 1640851"/>
                <a:gd name="connsiteY0-2" fmla="*/ 12032 h 149806"/>
                <a:gd name="connsiteX1-3" fmla="*/ 1640851 w 1640851"/>
                <a:gd name="connsiteY1-4" fmla="*/ 0 h 149806"/>
                <a:gd name="connsiteX2-5" fmla="*/ 1640851 w 1640851"/>
                <a:gd name="connsiteY2-6" fmla="*/ 149806 h 149806"/>
                <a:gd name="connsiteX3-7" fmla="*/ 0 w 1640851"/>
                <a:gd name="connsiteY3-8" fmla="*/ 149806 h 149806"/>
                <a:gd name="connsiteX4-9" fmla="*/ 144379 w 1640851"/>
                <a:gd name="connsiteY4-10" fmla="*/ 12032 h 149806"/>
                <a:gd name="connsiteX0-11" fmla="*/ 144379 w 1640851"/>
                <a:gd name="connsiteY0-12" fmla="*/ 24064 h 161838"/>
                <a:gd name="connsiteX1-13" fmla="*/ 1508504 w 1640851"/>
                <a:gd name="connsiteY1-14" fmla="*/ 0 h 161838"/>
                <a:gd name="connsiteX2-15" fmla="*/ 1640851 w 1640851"/>
                <a:gd name="connsiteY2-16" fmla="*/ 161838 h 161838"/>
                <a:gd name="connsiteX3-17" fmla="*/ 0 w 1640851"/>
                <a:gd name="connsiteY3-18" fmla="*/ 161838 h 161838"/>
                <a:gd name="connsiteX4-19" fmla="*/ 144379 w 1640851"/>
                <a:gd name="connsiteY4-20" fmla="*/ 24064 h 161838"/>
                <a:gd name="connsiteX0-21" fmla="*/ 144379 w 1640851"/>
                <a:gd name="connsiteY0-22" fmla="*/ 0 h 137774"/>
                <a:gd name="connsiteX1-23" fmla="*/ 1544599 w 1640851"/>
                <a:gd name="connsiteY1-24" fmla="*/ 0 h 137774"/>
                <a:gd name="connsiteX2-25" fmla="*/ 1640851 w 1640851"/>
                <a:gd name="connsiteY2-26" fmla="*/ 137774 h 137774"/>
                <a:gd name="connsiteX3-27" fmla="*/ 0 w 1640851"/>
                <a:gd name="connsiteY3-28" fmla="*/ 137774 h 137774"/>
                <a:gd name="connsiteX4-29" fmla="*/ 144379 w 1640851"/>
                <a:gd name="connsiteY4-30" fmla="*/ 0 h 1377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640851" h="137774">
                  <a:moveTo>
                    <a:pt x="144379" y="0"/>
                  </a:moveTo>
                  <a:lnTo>
                    <a:pt x="1544599" y="0"/>
                  </a:lnTo>
                  <a:lnTo>
                    <a:pt x="1640851" y="137774"/>
                  </a:lnTo>
                  <a:lnTo>
                    <a:pt x="0" y="137774"/>
                  </a:lnTo>
                  <a:lnTo>
                    <a:pt x="144379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17" name="MH_SubTitle_2"/>
            <p:cNvSpPr/>
            <p:nvPr>
              <p:custDataLst>
                <p:tags r:id="rId6"/>
              </p:custDataLst>
            </p:nvPr>
          </p:nvSpPr>
          <p:spPr>
            <a:xfrm>
              <a:off x="4305300" y="3044825"/>
              <a:ext cx="3525838" cy="755650"/>
            </a:xfrm>
            <a:custGeom>
              <a:avLst/>
              <a:gdLst/>
              <a:ahLst/>
              <a:cxnLst/>
              <a:rect l="l" t="t" r="r" b="b"/>
              <a:pathLst>
                <a:path w="4370803" h="937284">
                  <a:moveTo>
                    <a:pt x="0" y="0"/>
                  </a:moveTo>
                  <a:lnTo>
                    <a:pt x="4370803" y="0"/>
                  </a:lnTo>
                  <a:lnTo>
                    <a:pt x="3802825" y="937284"/>
                  </a:lnTo>
                  <a:lnTo>
                    <a:pt x="567978" y="937284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432000" tIns="46800" rIns="432000" bIns="46800" anchor="ctr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kern="0" dirty="0">
                  <a:solidFill>
                    <a:srgbClr val="FFFFFF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264443" y="1732549"/>
            <a:ext cx="4575175" cy="871538"/>
            <a:chOff x="3781426" y="2030413"/>
            <a:chExt cx="4575175" cy="871538"/>
          </a:xfrm>
          <a:solidFill>
            <a:srgbClr val="FF0000"/>
          </a:solidFill>
        </p:grpSpPr>
        <p:sp>
          <p:nvSpPr>
            <p:cNvPr id="19" name="MH_Other_5"/>
            <p:cNvSpPr/>
            <p:nvPr>
              <p:custDataLst>
                <p:tags r:id="rId3"/>
              </p:custDataLst>
            </p:nvPr>
          </p:nvSpPr>
          <p:spPr>
            <a:xfrm>
              <a:off x="3781426" y="2030413"/>
              <a:ext cx="4575175" cy="114300"/>
            </a:xfrm>
            <a:custGeom>
              <a:avLst/>
              <a:gdLst>
                <a:gd name="connsiteX0" fmla="*/ 0 w 1640851"/>
                <a:gd name="connsiteY0" fmla="*/ 0 h 149806"/>
                <a:gd name="connsiteX1" fmla="*/ 1640851 w 1640851"/>
                <a:gd name="connsiteY1" fmla="*/ 0 h 149806"/>
                <a:gd name="connsiteX2" fmla="*/ 1640851 w 1640851"/>
                <a:gd name="connsiteY2" fmla="*/ 149806 h 149806"/>
                <a:gd name="connsiteX3" fmla="*/ 0 w 1640851"/>
                <a:gd name="connsiteY3" fmla="*/ 149806 h 149806"/>
                <a:gd name="connsiteX4" fmla="*/ 0 w 1640851"/>
                <a:gd name="connsiteY4" fmla="*/ 0 h 149806"/>
                <a:gd name="connsiteX0-1" fmla="*/ 144379 w 1640851"/>
                <a:gd name="connsiteY0-2" fmla="*/ 12032 h 149806"/>
                <a:gd name="connsiteX1-3" fmla="*/ 1640851 w 1640851"/>
                <a:gd name="connsiteY1-4" fmla="*/ 0 h 149806"/>
                <a:gd name="connsiteX2-5" fmla="*/ 1640851 w 1640851"/>
                <a:gd name="connsiteY2-6" fmla="*/ 149806 h 149806"/>
                <a:gd name="connsiteX3-7" fmla="*/ 0 w 1640851"/>
                <a:gd name="connsiteY3-8" fmla="*/ 149806 h 149806"/>
                <a:gd name="connsiteX4-9" fmla="*/ 144379 w 1640851"/>
                <a:gd name="connsiteY4-10" fmla="*/ 12032 h 149806"/>
                <a:gd name="connsiteX0-11" fmla="*/ 144379 w 1640851"/>
                <a:gd name="connsiteY0-12" fmla="*/ 24064 h 161838"/>
                <a:gd name="connsiteX1-13" fmla="*/ 1508504 w 1640851"/>
                <a:gd name="connsiteY1-14" fmla="*/ 0 h 161838"/>
                <a:gd name="connsiteX2-15" fmla="*/ 1640851 w 1640851"/>
                <a:gd name="connsiteY2-16" fmla="*/ 161838 h 161838"/>
                <a:gd name="connsiteX3-17" fmla="*/ 0 w 1640851"/>
                <a:gd name="connsiteY3-18" fmla="*/ 161838 h 161838"/>
                <a:gd name="connsiteX4-19" fmla="*/ 144379 w 1640851"/>
                <a:gd name="connsiteY4-20" fmla="*/ 24064 h 161838"/>
                <a:gd name="connsiteX0-21" fmla="*/ 144379 w 1640851"/>
                <a:gd name="connsiteY0-22" fmla="*/ 0 h 137774"/>
                <a:gd name="connsiteX1-23" fmla="*/ 1544599 w 1640851"/>
                <a:gd name="connsiteY1-24" fmla="*/ 0 h 137774"/>
                <a:gd name="connsiteX2-25" fmla="*/ 1640851 w 1640851"/>
                <a:gd name="connsiteY2-26" fmla="*/ 137774 h 137774"/>
                <a:gd name="connsiteX3-27" fmla="*/ 0 w 1640851"/>
                <a:gd name="connsiteY3-28" fmla="*/ 137774 h 137774"/>
                <a:gd name="connsiteX4-29" fmla="*/ 144379 w 1640851"/>
                <a:gd name="connsiteY4-30" fmla="*/ 0 h 1377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640851" h="137774">
                  <a:moveTo>
                    <a:pt x="144379" y="0"/>
                  </a:moveTo>
                  <a:lnTo>
                    <a:pt x="1544599" y="0"/>
                  </a:lnTo>
                  <a:lnTo>
                    <a:pt x="1640851" y="137774"/>
                  </a:lnTo>
                  <a:lnTo>
                    <a:pt x="0" y="137774"/>
                  </a:lnTo>
                  <a:lnTo>
                    <a:pt x="144379" y="0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20" name="MH_SubTitle_1"/>
            <p:cNvSpPr/>
            <p:nvPr>
              <p:custDataLst>
                <p:tags r:id="rId4"/>
              </p:custDataLst>
            </p:nvPr>
          </p:nvSpPr>
          <p:spPr>
            <a:xfrm>
              <a:off x="3781426" y="2144714"/>
              <a:ext cx="4575175" cy="757237"/>
            </a:xfrm>
            <a:custGeom>
              <a:avLst/>
              <a:gdLst/>
              <a:ahLst/>
              <a:cxnLst/>
              <a:rect l="l" t="t" r="r" b="b"/>
              <a:pathLst>
                <a:path w="5670222" h="937284">
                  <a:moveTo>
                    <a:pt x="0" y="0"/>
                  </a:moveTo>
                  <a:lnTo>
                    <a:pt x="5670222" y="0"/>
                  </a:lnTo>
                  <a:lnTo>
                    <a:pt x="5670222" y="5327"/>
                  </a:lnTo>
                  <a:lnTo>
                    <a:pt x="5105473" y="937284"/>
                  </a:lnTo>
                  <a:lnTo>
                    <a:pt x="561559" y="937284"/>
                  </a:lnTo>
                  <a:lnTo>
                    <a:pt x="0" y="10591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lIns="432000" tIns="46800" rIns="432000" bIns="46800" anchor="ctr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2000" kern="0" dirty="0">
                  <a:solidFill>
                    <a:srgbClr val="FFFFFF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sp>
        <p:nvSpPr>
          <p:cNvPr id="23" name="矩形 22"/>
          <p:cNvSpPr/>
          <p:nvPr/>
        </p:nvSpPr>
        <p:spPr>
          <a:xfrm>
            <a:off x="9707765" y="2293437"/>
            <a:ext cx="243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在这里输入您想要的文字，可通过复制粘贴到此框内，只保留文本。</a:t>
            </a:r>
          </a:p>
        </p:txBody>
      </p:sp>
      <p:sp>
        <p:nvSpPr>
          <p:cNvPr id="24" name="矩形 23"/>
          <p:cNvSpPr/>
          <p:nvPr/>
        </p:nvSpPr>
        <p:spPr>
          <a:xfrm>
            <a:off x="9707765" y="3756102"/>
            <a:ext cx="243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在这里输入您想要的文字，可通过复制粘贴到此框内，只保留文本。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325">
        <p:fade/>
      </p:transition>
    </mc:Choice>
    <mc:Fallback xmlns="">
      <p:transition spd="med" advTm="53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1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1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1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1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88758" y="2085474"/>
            <a:ext cx="5566610" cy="415490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89221" y="284773"/>
            <a:ext cx="1828800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目录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03684" y="1300436"/>
            <a:ext cx="2999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chemeClr val="bg1"/>
                </a:solidFill>
                <a:cs typeface="+mn-ea"/>
                <a:sym typeface="+mn-lt"/>
              </a:rPr>
              <a:t>Content</a:t>
            </a:r>
            <a:endParaRPr lang="zh-CN" altLang="en-US" sz="5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49267" y="2223766"/>
            <a:ext cx="5423108" cy="735955"/>
            <a:chOff x="432260" y="2223766"/>
            <a:chExt cx="5423108" cy="735955"/>
          </a:xfrm>
        </p:grpSpPr>
        <p:sp>
          <p:nvSpPr>
            <p:cNvPr id="7" name="文本框 73"/>
            <p:cNvSpPr txBox="1">
              <a:spLocks noChangeArrowheads="1"/>
            </p:cNvSpPr>
            <p:nvPr/>
          </p:nvSpPr>
          <p:spPr bwMode="auto">
            <a:xfrm>
              <a:off x="870197" y="2330133"/>
              <a:ext cx="498517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800" b="1" dirty="0">
                  <a:solidFill>
                    <a:srgbClr val="FF0000"/>
                  </a:solidFill>
                  <a:latin typeface="+mn-lt"/>
                  <a:ea typeface="+mn-ea"/>
                  <a:cs typeface="+mn-ea"/>
                  <a:sym typeface="+mn-lt"/>
                </a:rPr>
                <a:t>点击输入您的标题</a:t>
              </a:r>
            </a:p>
          </p:txBody>
        </p:sp>
        <p:sp>
          <p:nvSpPr>
            <p:cNvPr id="8" name="KSO_Shape"/>
            <p:cNvSpPr/>
            <p:nvPr/>
          </p:nvSpPr>
          <p:spPr bwMode="auto">
            <a:xfrm>
              <a:off x="432260" y="2223766"/>
              <a:ext cx="966242" cy="735955"/>
            </a:xfrm>
            <a:custGeom>
              <a:avLst/>
              <a:gdLst>
                <a:gd name="T0" fmla="*/ 2147483646 w 5686"/>
                <a:gd name="T1" fmla="*/ 2147483646 h 4335"/>
                <a:gd name="T2" fmla="*/ 2147483646 w 5686"/>
                <a:gd name="T3" fmla="*/ 2147483646 h 4335"/>
                <a:gd name="T4" fmla="*/ 2147483646 w 5686"/>
                <a:gd name="T5" fmla="*/ 2147483646 h 4335"/>
                <a:gd name="T6" fmla="*/ 2147483646 w 5686"/>
                <a:gd name="T7" fmla="*/ 2147483646 h 4335"/>
                <a:gd name="T8" fmla="*/ 2147483646 w 5686"/>
                <a:gd name="T9" fmla="*/ 2147483646 h 4335"/>
                <a:gd name="T10" fmla="*/ 2147483646 w 5686"/>
                <a:gd name="T11" fmla="*/ 2147483646 h 4335"/>
                <a:gd name="T12" fmla="*/ 2147483646 w 5686"/>
                <a:gd name="T13" fmla="*/ 2147483646 h 4335"/>
                <a:gd name="T14" fmla="*/ 2147483646 w 5686"/>
                <a:gd name="T15" fmla="*/ 2147483646 h 4335"/>
                <a:gd name="T16" fmla="*/ 2147483646 w 5686"/>
                <a:gd name="T17" fmla="*/ 2147483646 h 4335"/>
                <a:gd name="T18" fmla="*/ 2147483646 w 5686"/>
                <a:gd name="T19" fmla="*/ 2147483646 h 4335"/>
                <a:gd name="T20" fmla="*/ 2147483646 w 5686"/>
                <a:gd name="T21" fmla="*/ 2147483646 h 4335"/>
                <a:gd name="T22" fmla="*/ 2147483646 w 5686"/>
                <a:gd name="T23" fmla="*/ 2147483646 h 4335"/>
                <a:gd name="T24" fmla="*/ 2147483646 w 5686"/>
                <a:gd name="T25" fmla="*/ 2147483646 h 4335"/>
                <a:gd name="T26" fmla="*/ 2147483646 w 5686"/>
                <a:gd name="T27" fmla="*/ 2147483646 h 4335"/>
                <a:gd name="T28" fmla="*/ 2147483646 w 5686"/>
                <a:gd name="T29" fmla="*/ 2147483646 h 4335"/>
                <a:gd name="T30" fmla="*/ 2147483646 w 5686"/>
                <a:gd name="T31" fmla="*/ 2147483646 h 4335"/>
                <a:gd name="T32" fmla="*/ 2147483646 w 5686"/>
                <a:gd name="T33" fmla="*/ 2147483646 h 4335"/>
                <a:gd name="T34" fmla="*/ 2147483646 w 5686"/>
                <a:gd name="T35" fmla="*/ 2147483646 h 4335"/>
                <a:gd name="T36" fmla="*/ 2147483646 w 5686"/>
                <a:gd name="T37" fmla="*/ 2147483646 h 4335"/>
                <a:gd name="T38" fmla="*/ 2147483646 w 5686"/>
                <a:gd name="T39" fmla="*/ 2147483646 h 4335"/>
                <a:gd name="T40" fmla="*/ 2147483646 w 5686"/>
                <a:gd name="T41" fmla="*/ 2147483646 h 4335"/>
                <a:gd name="T42" fmla="*/ 2147483646 w 5686"/>
                <a:gd name="T43" fmla="*/ 2147483646 h 4335"/>
                <a:gd name="T44" fmla="*/ 2147483646 w 5686"/>
                <a:gd name="T45" fmla="*/ 2147483646 h 4335"/>
                <a:gd name="T46" fmla="*/ 2147483646 w 5686"/>
                <a:gd name="T47" fmla="*/ 2147483646 h 4335"/>
                <a:gd name="T48" fmla="*/ 2147483646 w 5686"/>
                <a:gd name="T49" fmla="*/ 2147483646 h 4335"/>
                <a:gd name="T50" fmla="*/ 2147483646 w 5686"/>
                <a:gd name="T51" fmla="*/ 2147483646 h 4335"/>
                <a:gd name="T52" fmla="*/ 2147483646 w 5686"/>
                <a:gd name="T53" fmla="*/ 2147483646 h 4335"/>
                <a:gd name="T54" fmla="*/ 2147483646 w 5686"/>
                <a:gd name="T55" fmla="*/ 2147483646 h 4335"/>
                <a:gd name="T56" fmla="*/ 2147483646 w 5686"/>
                <a:gd name="T57" fmla="*/ 2147483646 h 4335"/>
                <a:gd name="T58" fmla="*/ 2147483646 w 5686"/>
                <a:gd name="T59" fmla="*/ 2147483646 h 4335"/>
                <a:gd name="T60" fmla="*/ 2147483646 w 5686"/>
                <a:gd name="T61" fmla="*/ 2147483646 h 4335"/>
                <a:gd name="T62" fmla="*/ 2147483646 w 5686"/>
                <a:gd name="T63" fmla="*/ 2147483646 h 4335"/>
                <a:gd name="T64" fmla="*/ 2147483646 w 5686"/>
                <a:gd name="T65" fmla="*/ 2147483646 h 4335"/>
                <a:gd name="T66" fmla="*/ 2147483646 w 5686"/>
                <a:gd name="T67" fmla="*/ 2147483646 h 4335"/>
                <a:gd name="T68" fmla="*/ 2147483646 w 5686"/>
                <a:gd name="T69" fmla="*/ 2147483646 h 4335"/>
                <a:gd name="T70" fmla="*/ 2147483646 w 5686"/>
                <a:gd name="T71" fmla="*/ 2147483646 h 4335"/>
                <a:gd name="T72" fmla="*/ 2147483646 w 5686"/>
                <a:gd name="T73" fmla="*/ 2147483646 h 4335"/>
                <a:gd name="T74" fmla="*/ 2147483646 w 5686"/>
                <a:gd name="T75" fmla="*/ 2147483646 h 4335"/>
                <a:gd name="T76" fmla="*/ 2147483646 w 5686"/>
                <a:gd name="T77" fmla="*/ 2147483646 h 4335"/>
                <a:gd name="T78" fmla="*/ 2147483646 w 5686"/>
                <a:gd name="T79" fmla="*/ 2147483646 h 4335"/>
                <a:gd name="T80" fmla="*/ 2147483646 w 5686"/>
                <a:gd name="T81" fmla="*/ 2147483646 h 4335"/>
                <a:gd name="T82" fmla="*/ 2147483646 w 5686"/>
                <a:gd name="T83" fmla="*/ 2147483646 h 4335"/>
                <a:gd name="T84" fmla="*/ 2147483646 w 5686"/>
                <a:gd name="T85" fmla="*/ 2147483646 h 4335"/>
                <a:gd name="T86" fmla="*/ 2147483646 w 5686"/>
                <a:gd name="T87" fmla="*/ 2147483646 h 4335"/>
                <a:gd name="T88" fmla="*/ 1617035764 w 5686"/>
                <a:gd name="T89" fmla="*/ 2147483646 h 4335"/>
                <a:gd name="T90" fmla="*/ 2147483646 w 5686"/>
                <a:gd name="T91" fmla="*/ 2147483646 h 4335"/>
                <a:gd name="T92" fmla="*/ 2147483646 w 5686"/>
                <a:gd name="T93" fmla="*/ 2147483646 h 4335"/>
                <a:gd name="T94" fmla="*/ 2147483646 w 5686"/>
                <a:gd name="T95" fmla="*/ 2147483646 h 4335"/>
                <a:gd name="T96" fmla="*/ 2147483646 w 5686"/>
                <a:gd name="T97" fmla="*/ 2147483646 h 4335"/>
                <a:gd name="T98" fmla="*/ 2147483646 w 5686"/>
                <a:gd name="T99" fmla="*/ 2147483646 h 4335"/>
                <a:gd name="T100" fmla="*/ 2147483646 w 5686"/>
                <a:gd name="T101" fmla="*/ 2147483646 h 4335"/>
                <a:gd name="T102" fmla="*/ 2147483646 w 5686"/>
                <a:gd name="T103" fmla="*/ 2147483646 h 4335"/>
                <a:gd name="T104" fmla="*/ 2147483646 w 5686"/>
                <a:gd name="T105" fmla="*/ 2147483646 h 4335"/>
                <a:gd name="T106" fmla="*/ 2147483646 w 5686"/>
                <a:gd name="T107" fmla="*/ 2147483646 h 4335"/>
                <a:gd name="T108" fmla="*/ 2147483646 w 5686"/>
                <a:gd name="T109" fmla="*/ 2147483646 h 4335"/>
                <a:gd name="T110" fmla="*/ 2147483646 w 5686"/>
                <a:gd name="T111" fmla="*/ 2147483646 h 4335"/>
                <a:gd name="T112" fmla="*/ 2147483646 w 5686"/>
                <a:gd name="T113" fmla="*/ 2147483646 h 4335"/>
                <a:gd name="T114" fmla="*/ 2147483646 w 5686"/>
                <a:gd name="T115" fmla="*/ 2147483646 h 4335"/>
                <a:gd name="T116" fmla="*/ 2147483646 w 5686"/>
                <a:gd name="T117" fmla="*/ 2147483646 h 4335"/>
                <a:gd name="T118" fmla="*/ 2147483646 w 5686"/>
                <a:gd name="T119" fmla="*/ 2147483646 h 4335"/>
                <a:gd name="T120" fmla="*/ 2147483646 w 5686"/>
                <a:gd name="T121" fmla="*/ 2147483646 h 4335"/>
                <a:gd name="T122" fmla="*/ 2147483646 w 5686"/>
                <a:gd name="T123" fmla="*/ 2147483646 h 4335"/>
                <a:gd name="T124" fmla="*/ 2147483646 w 5686"/>
                <a:gd name="T125" fmla="*/ 2147483646 h 433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686" h="4335">
                  <a:moveTo>
                    <a:pt x="2943" y="177"/>
                  </a:moveTo>
                  <a:lnTo>
                    <a:pt x="2943" y="177"/>
                  </a:lnTo>
                  <a:lnTo>
                    <a:pt x="2894" y="178"/>
                  </a:lnTo>
                  <a:lnTo>
                    <a:pt x="2845" y="179"/>
                  </a:lnTo>
                  <a:lnTo>
                    <a:pt x="2797" y="182"/>
                  </a:lnTo>
                  <a:lnTo>
                    <a:pt x="2750" y="186"/>
                  </a:lnTo>
                  <a:lnTo>
                    <a:pt x="2702" y="192"/>
                  </a:lnTo>
                  <a:lnTo>
                    <a:pt x="2655" y="198"/>
                  </a:lnTo>
                  <a:lnTo>
                    <a:pt x="2607" y="206"/>
                  </a:lnTo>
                  <a:lnTo>
                    <a:pt x="2562" y="216"/>
                  </a:lnTo>
                  <a:lnTo>
                    <a:pt x="2515" y="226"/>
                  </a:lnTo>
                  <a:lnTo>
                    <a:pt x="2469" y="236"/>
                  </a:lnTo>
                  <a:lnTo>
                    <a:pt x="2425" y="248"/>
                  </a:lnTo>
                  <a:lnTo>
                    <a:pt x="2379" y="263"/>
                  </a:lnTo>
                  <a:lnTo>
                    <a:pt x="2335" y="277"/>
                  </a:lnTo>
                  <a:lnTo>
                    <a:pt x="2291" y="292"/>
                  </a:lnTo>
                  <a:lnTo>
                    <a:pt x="2247" y="308"/>
                  </a:lnTo>
                  <a:lnTo>
                    <a:pt x="2205" y="326"/>
                  </a:lnTo>
                  <a:lnTo>
                    <a:pt x="2163" y="344"/>
                  </a:lnTo>
                  <a:lnTo>
                    <a:pt x="2121" y="364"/>
                  </a:lnTo>
                  <a:lnTo>
                    <a:pt x="2080" y="384"/>
                  </a:lnTo>
                  <a:lnTo>
                    <a:pt x="2039" y="406"/>
                  </a:lnTo>
                  <a:lnTo>
                    <a:pt x="1999" y="429"/>
                  </a:lnTo>
                  <a:lnTo>
                    <a:pt x="1959" y="452"/>
                  </a:lnTo>
                  <a:lnTo>
                    <a:pt x="1920" y="477"/>
                  </a:lnTo>
                  <a:lnTo>
                    <a:pt x="1882" y="502"/>
                  </a:lnTo>
                  <a:lnTo>
                    <a:pt x="1845" y="528"/>
                  </a:lnTo>
                  <a:lnTo>
                    <a:pt x="1808" y="554"/>
                  </a:lnTo>
                  <a:lnTo>
                    <a:pt x="1771" y="582"/>
                  </a:lnTo>
                  <a:lnTo>
                    <a:pt x="1737" y="610"/>
                  </a:lnTo>
                  <a:lnTo>
                    <a:pt x="1702" y="640"/>
                  </a:lnTo>
                  <a:lnTo>
                    <a:pt x="1667" y="670"/>
                  </a:lnTo>
                  <a:lnTo>
                    <a:pt x="1634" y="702"/>
                  </a:lnTo>
                  <a:lnTo>
                    <a:pt x="1602" y="733"/>
                  </a:lnTo>
                  <a:lnTo>
                    <a:pt x="1569" y="766"/>
                  </a:lnTo>
                  <a:lnTo>
                    <a:pt x="1539" y="799"/>
                  </a:lnTo>
                  <a:lnTo>
                    <a:pt x="1508" y="833"/>
                  </a:lnTo>
                  <a:lnTo>
                    <a:pt x="1479" y="868"/>
                  </a:lnTo>
                  <a:lnTo>
                    <a:pt x="1451" y="904"/>
                  </a:lnTo>
                  <a:lnTo>
                    <a:pt x="1423" y="940"/>
                  </a:lnTo>
                  <a:lnTo>
                    <a:pt x="1395" y="977"/>
                  </a:lnTo>
                  <a:lnTo>
                    <a:pt x="1369" y="1015"/>
                  </a:lnTo>
                  <a:lnTo>
                    <a:pt x="1344" y="1053"/>
                  </a:lnTo>
                  <a:lnTo>
                    <a:pt x="1320" y="1092"/>
                  </a:lnTo>
                  <a:lnTo>
                    <a:pt x="1296" y="1131"/>
                  </a:lnTo>
                  <a:lnTo>
                    <a:pt x="1275" y="1171"/>
                  </a:lnTo>
                  <a:lnTo>
                    <a:pt x="1253" y="1211"/>
                  </a:lnTo>
                  <a:lnTo>
                    <a:pt x="1232" y="1253"/>
                  </a:lnTo>
                  <a:lnTo>
                    <a:pt x="1213" y="1294"/>
                  </a:lnTo>
                  <a:lnTo>
                    <a:pt x="1194" y="1336"/>
                  </a:lnTo>
                  <a:lnTo>
                    <a:pt x="1177" y="1380"/>
                  </a:lnTo>
                  <a:lnTo>
                    <a:pt x="1161" y="1423"/>
                  </a:lnTo>
                  <a:lnTo>
                    <a:pt x="1144" y="1467"/>
                  </a:lnTo>
                  <a:lnTo>
                    <a:pt x="1130" y="1511"/>
                  </a:lnTo>
                  <a:lnTo>
                    <a:pt x="1117" y="1556"/>
                  </a:lnTo>
                  <a:lnTo>
                    <a:pt x="1105" y="1601"/>
                  </a:lnTo>
                  <a:lnTo>
                    <a:pt x="1093" y="1647"/>
                  </a:lnTo>
                  <a:lnTo>
                    <a:pt x="1083" y="1693"/>
                  </a:lnTo>
                  <a:lnTo>
                    <a:pt x="1075" y="1739"/>
                  </a:lnTo>
                  <a:lnTo>
                    <a:pt x="1067" y="1786"/>
                  </a:lnTo>
                  <a:lnTo>
                    <a:pt x="1061" y="1833"/>
                  </a:lnTo>
                  <a:lnTo>
                    <a:pt x="1055" y="1881"/>
                  </a:lnTo>
                  <a:lnTo>
                    <a:pt x="1051" y="1929"/>
                  </a:lnTo>
                  <a:lnTo>
                    <a:pt x="1048" y="1977"/>
                  </a:lnTo>
                  <a:lnTo>
                    <a:pt x="1045" y="2026"/>
                  </a:lnTo>
                  <a:lnTo>
                    <a:pt x="1045" y="2075"/>
                  </a:lnTo>
                  <a:lnTo>
                    <a:pt x="1045" y="2124"/>
                  </a:lnTo>
                  <a:lnTo>
                    <a:pt x="1048" y="2172"/>
                  </a:lnTo>
                  <a:lnTo>
                    <a:pt x="1051" y="2221"/>
                  </a:lnTo>
                  <a:lnTo>
                    <a:pt x="1055" y="2269"/>
                  </a:lnTo>
                  <a:lnTo>
                    <a:pt x="1061" y="2317"/>
                  </a:lnTo>
                  <a:lnTo>
                    <a:pt x="1067" y="2363"/>
                  </a:lnTo>
                  <a:lnTo>
                    <a:pt x="1075" y="2410"/>
                  </a:lnTo>
                  <a:lnTo>
                    <a:pt x="1083" y="2457"/>
                  </a:lnTo>
                  <a:lnTo>
                    <a:pt x="1093" y="2503"/>
                  </a:lnTo>
                  <a:lnTo>
                    <a:pt x="1105" y="2549"/>
                  </a:lnTo>
                  <a:lnTo>
                    <a:pt x="1117" y="2594"/>
                  </a:lnTo>
                  <a:lnTo>
                    <a:pt x="1130" y="2638"/>
                  </a:lnTo>
                  <a:lnTo>
                    <a:pt x="1144" y="2683"/>
                  </a:lnTo>
                  <a:lnTo>
                    <a:pt x="1161" y="2726"/>
                  </a:lnTo>
                  <a:lnTo>
                    <a:pt x="1177" y="2770"/>
                  </a:lnTo>
                  <a:lnTo>
                    <a:pt x="1194" y="2813"/>
                  </a:lnTo>
                  <a:lnTo>
                    <a:pt x="1213" y="2856"/>
                  </a:lnTo>
                  <a:lnTo>
                    <a:pt x="1232" y="2897"/>
                  </a:lnTo>
                  <a:lnTo>
                    <a:pt x="1253" y="2938"/>
                  </a:lnTo>
                  <a:lnTo>
                    <a:pt x="1275" y="2978"/>
                  </a:lnTo>
                  <a:lnTo>
                    <a:pt x="1296" y="3019"/>
                  </a:lnTo>
                  <a:lnTo>
                    <a:pt x="1320" y="3059"/>
                  </a:lnTo>
                  <a:lnTo>
                    <a:pt x="1344" y="3097"/>
                  </a:lnTo>
                  <a:lnTo>
                    <a:pt x="1369" y="3135"/>
                  </a:lnTo>
                  <a:lnTo>
                    <a:pt x="1395" y="3173"/>
                  </a:lnTo>
                  <a:lnTo>
                    <a:pt x="1423" y="3210"/>
                  </a:lnTo>
                  <a:lnTo>
                    <a:pt x="1451" y="3246"/>
                  </a:lnTo>
                  <a:lnTo>
                    <a:pt x="1479" y="3282"/>
                  </a:lnTo>
                  <a:lnTo>
                    <a:pt x="1508" y="3316"/>
                  </a:lnTo>
                  <a:lnTo>
                    <a:pt x="1539" y="3350"/>
                  </a:lnTo>
                  <a:lnTo>
                    <a:pt x="1569" y="3384"/>
                  </a:lnTo>
                  <a:lnTo>
                    <a:pt x="1602" y="3416"/>
                  </a:lnTo>
                  <a:lnTo>
                    <a:pt x="1634" y="3448"/>
                  </a:lnTo>
                  <a:lnTo>
                    <a:pt x="1667" y="3479"/>
                  </a:lnTo>
                  <a:lnTo>
                    <a:pt x="1702" y="3510"/>
                  </a:lnTo>
                  <a:lnTo>
                    <a:pt x="1737" y="3539"/>
                  </a:lnTo>
                  <a:lnTo>
                    <a:pt x="1771" y="3567"/>
                  </a:lnTo>
                  <a:lnTo>
                    <a:pt x="1808" y="3596"/>
                  </a:lnTo>
                  <a:lnTo>
                    <a:pt x="1845" y="3622"/>
                  </a:lnTo>
                  <a:lnTo>
                    <a:pt x="1882" y="3648"/>
                  </a:lnTo>
                  <a:lnTo>
                    <a:pt x="1920" y="3674"/>
                  </a:lnTo>
                  <a:lnTo>
                    <a:pt x="1959" y="3698"/>
                  </a:lnTo>
                  <a:lnTo>
                    <a:pt x="1999" y="3721"/>
                  </a:lnTo>
                  <a:lnTo>
                    <a:pt x="2039" y="3744"/>
                  </a:lnTo>
                  <a:lnTo>
                    <a:pt x="2080" y="3765"/>
                  </a:lnTo>
                  <a:lnTo>
                    <a:pt x="2121" y="3786"/>
                  </a:lnTo>
                  <a:lnTo>
                    <a:pt x="2163" y="3805"/>
                  </a:lnTo>
                  <a:lnTo>
                    <a:pt x="2205" y="3824"/>
                  </a:lnTo>
                  <a:lnTo>
                    <a:pt x="2247" y="3841"/>
                  </a:lnTo>
                  <a:lnTo>
                    <a:pt x="2291" y="3858"/>
                  </a:lnTo>
                  <a:lnTo>
                    <a:pt x="2335" y="3873"/>
                  </a:lnTo>
                  <a:lnTo>
                    <a:pt x="2379" y="3887"/>
                  </a:lnTo>
                  <a:lnTo>
                    <a:pt x="2425" y="3901"/>
                  </a:lnTo>
                  <a:lnTo>
                    <a:pt x="2469" y="3913"/>
                  </a:lnTo>
                  <a:lnTo>
                    <a:pt x="2515" y="3924"/>
                  </a:lnTo>
                  <a:lnTo>
                    <a:pt x="2562" y="3935"/>
                  </a:lnTo>
                  <a:lnTo>
                    <a:pt x="2607" y="3943"/>
                  </a:lnTo>
                  <a:lnTo>
                    <a:pt x="2655" y="3951"/>
                  </a:lnTo>
                  <a:lnTo>
                    <a:pt x="2702" y="3958"/>
                  </a:lnTo>
                  <a:lnTo>
                    <a:pt x="2750" y="3963"/>
                  </a:lnTo>
                  <a:lnTo>
                    <a:pt x="2797" y="3967"/>
                  </a:lnTo>
                  <a:lnTo>
                    <a:pt x="2845" y="3971"/>
                  </a:lnTo>
                  <a:lnTo>
                    <a:pt x="2894" y="3973"/>
                  </a:lnTo>
                  <a:lnTo>
                    <a:pt x="2943" y="3973"/>
                  </a:lnTo>
                  <a:lnTo>
                    <a:pt x="2992" y="3973"/>
                  </a:lnTo>
                  <a:lnTo>
                    <a:pt x="3041" y="3971"/>
                  </a:lnTo>
                  <a:lnTo>
                    <a:pt x="3089" y="3967"/>
                  </a:lnTo>
                  <a:lnTo>
                    <a:pt x="3138" y="3963"/>
                  </a:lnTo>
                  <a:lnTo>
                    <a:pt x="3184" y="3958"/>
                  </a:lnTo>
                  <a:lnTo>
                    <a:pt x="3232" y="3951"/>
                  </a:lnTo>
                  <a:lnTo>
                    <a:pt x="3279" y="3943"/>
                  </a:lnTo>
                  <a:lnTo>
                    <a:pt x="3326" y="3935"/>
                  </a:lnTo>
                  <a:lnTo>
                    <a:pt x="3371" y="3924"/>
                  </a:lnTo>
                  <a:lnTo>
                    <a:pt x="3417" y="3913"/>
                  </a:lnTo>
                  <a:lnTo>
                    <a:pt x="3462" y="3901"/>
                  </a:lnTo>
                  <a:lnTo>
                    <a:pt x="3507" y="3887"/>
                  </a:lnTo>
                  <a:lnTo>
                    <a:pt x="3552" y="3873"/>
                  </a:lnTo>
                  <a:lnTo>
                    <a:pt x="3595" y="3858"/>
                  </a:lnTo>
                  <a:lnTo>
                    <a:pt x="3639" y="3841"/>
                  </a:lnTo>
                  <a:lnTo>
                    <a:pt x="3682" y="3824"/>
                  </a:lnTo>
                  <a:lnTo>
                    <a:pt x="3723" y="3805"/>
                  </a:lnTo>
                  <a:lnTo>
                    <a:pt x="3766" y="3786"/>
                  </a:lnTo>
                  <a:lnTo>
                    <a:pt x="3807" y="3765"/>
                  </a:lnTo>
                  <a:lnTo>
                    <a:pt x="3847" y="3744"/>
                  </a:lnTo>
                  <a:lnTo>
                    <a:pt x="3887" y="3721"/>
                  </a:lnTo>
                  <a:lnTo>
                    <a:pt x="3927" y="3698"/>
                  </a:lnTo>
                  <a:lnTo>
                    <a:pt x="3966" y="3674"/>
                  </a:lnTo>
                  <a:lnTo>
                    <a:pt x="4004" y="3648"/>
                  </a:lnTo>
                  <a:lnTo>
                    <a:pt x="4042" y="3622"/>
                  </a:lnTo>
                  <a:lnTo>
                    <a:pt x="4079" y="3596"/>
                  </a:lnTo>
                  <a:lnTo>
                    <a:pt x="4115" y="3567"/>
                  </a:lnTo>
                  <a:lnTo>
                    <a:pt x="4150" y="3539"/>
                  </a:lnTo>
                  <a:lnTo>
                    <a:pt x="4185" y="3510"/>
                  </a:lnTo>
                  <a:lnTo>
                    <a:pt x="4219" y="3479"/>
                  </a:lnTo>
                  <a:lnTo>
                    <a:pt x="4253" y="3448"/>
                  </a:lnTo>
                  <a:lnTo>
                    <a:pt x="4285" y="3416"/>
                  </a:lnTo>
                  <a:lnTo>
                    <a:pt x="4317" y="3384"/>
                  </a:lnTo>
                  <a:lnTo>
                    <a:pt x="4348" y="3350"/>
                  </a:lnTo>
                  <a:lnTo>
                    <a:pt x="4379" y="3316"/>
                  </a:lnTo>
                  <a:lnTo>
                    <a:pt x="4408" y="3282"/>
                  </a:lnTo>
                  <a:lnTo>
                    <a:pt x="4436" y="3246"/>
                  </a:lnTo>
                  <a:lnTo>
                    <a:pt x="4464" y="3210"/>
                  </a:lnTo>
                  <a:lnTo>
                    <a:pt x="4491" y="3173"/>
                  </a:lnTo>
                  <a:lnTo>
                    <a:pt x="4517" y="3135"/>
                  </a:lnTo>
                  <a:lnTo>
                    <a:pt x="4543" y="3097"/>
                  </a:lnTo>
                  <a:lnTo>
                    <a:pt x="4567" y="3059"/>
                  </a:lnTo>
                  <a:lnTo>
                    <a:pt x="4589" y="3019"/>
                  </a:lnTo>
                  <a:lnTo>
                    <a:pt x="4612" y="2978"/>
                  </a:lnTo>
                  <a:lnTo>
                    <a:pt x="4634" y="2938"/>
                  </a:lnTo>
                  <a:lnTo>
                    <a:pt x="4655" y="2897"/>
                  </a:lnTo>
                  <a:lnTo>
                    <a:pt x="4674" y="2856"/>
                  </a:lnTo>
                  <a:lnTo>
                    <a:pt x="4693" y="2813"/>
                  </a:lnTo>
                  <a:lnTo>
                    <a:pt x="4710" y="2770"/>
                  </a:lnTo>
                  <a:lnTo>
                    <a:pt x="4726" y="2726"/>
                  </a:lnTo>
                  <a:lnTo>
                    <a:pt x="4742" y="2683"/>
                  </a:lnTo>
                  <a:lnTo>
                    <a:pt x="4757" y="2638"/>
                  </a:lnTo>
                  <a:lnTo>
                    <a:pt x="4770" y="2594"/>
                  </a:lnTo>
                  <a:lnTo>
                    <a:pt x="4782" y="2549"/>
                  </a:lnTo>
                  <a:lnTo>
                    <a:pt x="4793" y="2503"/>
                  </a:lnTo>
                  <a:lnTo>
                    <a:pt x="4804" y="2457"/>
                  </a:lnTo>
                  <a:lnTo>
                    <a:pt x="4812" y="2410"/>
                  </a:lnTo>
                  <a:lnTo>
                    <a:pt x="4820" y="2363"/>
                  </a:lnTo>
                  <a:lnTo>
                    <a:pt x="4826" y="2317"/>
                  </a:lnTo>
                  <a:lnTo>
                    <a:pt x="4832" y="2269"/>
                  </a:lnTo>
                  <a:lnTo>
                    <a:pt x="4836" y="2221"/>
                  </a:lnTo>
                  <a:lnTo>
                    <a:pt x="4839" y="2172"/>
                  </a:lnTo>
                  <a:lnTo>
                    <a:pt x="4842" y="2124"/>
                  </a:lnTo>
                  <a:lnTo>
                    <a:pt x="4842" y="2075"/>
                  </a:lnTo>
                  <a:lnTo>
                    <a:pt x="4842" y="2026"/>
                  </a:lnTo>
                  <a:lnTo>
                    <a:pt x="4839" y="1977"/>
                  </a:lnTo>
                  <a:lnTo>
                    <a:pt x="4836" y="1929"/>
                  </a:lnTo>
                  <a:lnTo>
                    <a:pt x="4832" y="1881"/>
                  </a:lnTo>
                  <a:lnTo>
                    <a:pt x="4826" y="1833"/>
                  </a:lnTo>
                  <a:lnTo>
                    <a:pt x="4820" y="1786"/>
                  </a:lnTo>
                  <a:lnTo>
                    <a:pt x="4812" y="1739"/>
                  </a:lnTo>
                  <a:lnTo>
                    <a:pt x="4804" y="1693"/>
                  </a:lnTo>
                  <a:lnTo>
                    <a:pt x="4793" y="1647"/>
                  </a:lnTo>
                  <a:lnTo>
                    <a:pt x="4782" y="1601"/>
                  </a:lnTo>
                  <a:lnTo>
                    <a:pt x="4770" y="1556"/>
                  </a:lnTo>
                  <a:lnTo>
                    <a:pt x="4757" y="1511"/>
                  </a:lnTo>
                  <a:lnTo>
                    <a:pt x="4742" y="1467"/>
                  </a:lnTo>
                  <a:lnTo>
                    <a:pt x="4726" y="1423"/>
                  </a:lnTo>
                  <a:lnTo>
                    <a:pt x="4710" y="1380"/>
                  </a:lnTo>
                  <a:lnTo>
                    <a:pt x="4693" y="1336"/>
                  </a:lnTo>
                  <a:lnTo>
                    <a:pt x="4674" y="1294"/>
                  </a:lnTo>
                  <a:lnTo>
                    <a:pt x="4655" y="1253"/>
                  </a:lnTo>
                  <a:lnTo>
                    <a:pt x="4634" y="1211"/>
                  </a:lnTo>
                  <a:lnTo>
                    <a:pt x="4612" y="1171"/>
                  </a:lnTo>
                  <a:lnTo>
                    <a:pt x="4589" y="1131"/>
                  </a:lnTo>
                  <a:lnTo>
                    <a:pt x="4567" y="1092"/>
                  </a:lnTo>
                  <a:lnTo>
                    <a:pt x="4543" y="1053"/>
                  </a:lnTo>
                  <a:lnTo>
                    <a:pt x="4517" y="1015"/>
                  </a:lnTo>
                  <a:lnTo>
                    <a:pt x="4491" y="977"/>
                  </a:lnTo>
                  <a:lnTo>
                    <a:pt x="4464" y="940"/>
                  </a:lnTo>
                  <a:lnTo>
                    <a:pt x="4436" y="904"/>
                  </a:lnTo>
                  <a:lnTo>
                    <a:pt x="4408" y="868"/>
                  </a:lnTo>
                  <a:lnTo>
                    <a:pt x="4379" y="833"/>
                  </a:lnTo>
                  <a:lnTo>
                    <a:pt x="4348" y="799"/>
                  </a:lnTo>
                  <a:lnTo>
                    <a:pt x="4317" y="766"/>
                  </a:lnTo>
                  <a:lnTo>
                    <a:pt x="4285" y="733"/>
                  </a:lnTo>
                  <a:lnTo>
                    <a:pt x="4253" y="702"/>
                  </a:lnTo>
                  <a:lnTo>
                    <a:pt x="4219" y="670"/>
                  </a:lnTo>
                  <a:lnTo>
                    <a:pt x="4185" y="640"/>
                  </a:lnTo>
                  <a:lnTo>
                    <a:pt x="4150" y="610"/>
                  </a:lnTo>
                  <a:lnTo>
                    <a:pt x="4115" y="582"/>
                  </a:lnTo>
                  <a:lnTo>
                    <a:pt x="4079" y="554"/>
                  </a:lnTo>
                  <a:lnTo>
                    <a:pt x="4042" y="528"/>
                  </a:lnTo>
                  <a:lnTo>
                    <a:pt x="4004" y="502"/>
                  </a:lnTo>
                  <a:lnTo>
                    <a:pt x="3966" y="477"/>
                  </a:lnTo>
                  <a:lnTo>
                    <a:pt x="3927" y="452"/>
                  </a:lnTo>
                  <a:lnTo>
                    <a:pt x="3887" y="429"/>
                  </a:lnTo>
                  <a:lnTo>
                    <a:pt x="3847" y="406"/>
                  </a:lnTo>
                  <a:lnTo>
                    <a:pt x="3807" y="384"/>
                  </a:lnTo>
                  <a:lnTo>
                    <a:pt x="3766" y="364"/>
                  </a:lnTo>
                  <a:lnTo>
                    <a:pt x="3723" y="344"/>
                  </a:lnTo>
                  <a:lnTo>
                    <a:pt x="3682" y="326"/>
                  </a:lnTo>
                  <a:lnTo>
                    <a:pt x="3639" y="308"/>
                  </a:lnTo>
                  <a:lnTo>
                    <a:pt x="3595" y="292"/>
                  </a:lnTo>
                  <a:lnTo>
                    <a:pt x="3552" y="277"/>
                  </a:lnTo>
                  <a:lnTo>
                    <a:pt x="3507" y="263"/>
                  </a:lnTo>
                  <a:lnTo>
                    <a:pt x="3462" y="248"/>
                  </a:lnTo>
                  <a:lnTo>
                    <a:pt x="3417" y="236"/>
                  </a:lnTo>
                  <a:lnTo>
                    <a:pt x="3371" y="226"/>
                  </a:lnTo>
                  <a:lnTo>
                    <a:pt x="3326" y="216"/>
                  </a:lnTo>
                  <a:lnTo>
                    <a:pt x="3279" y="206"/>
                  </a:lnTo>
                  <a:lnTo>
                    <a:pt x="3232" y="198"/>
                  </a:lnTo>
                  <a:lnTo>
                    <a:pt x="3184" y="192"/>
                  </a:lnTo>
                  <a:lnTo>
                    <a:pt x="3138" y="186"/>
                  </a:lnTo>
                  <a:lnTo>
                    <a:pt x="3089" y="182"/>
                  </a:lnTo>
                  <a:lnTo>
                    <a:pt x="3041" y="179"/>
                  </a:lnTo>
                  <a:lnTo>
                    <a:pt x="2992" y="178"/>
                  </a:lnTo>
                  <a:lnTo>
                    <a:pt x="2943" y="177"/>
                  </a:lnTo>
                  <a:close/>
                  <a:moveTo>
                    <a:pt x="2943" y="3821"/>
                  </a:moveTo>
                  <a:lnTo>
                    <a:pt x="2943" y="3821"/>
                  </a:lnTo>
                  <a:lnTo>
                    <a:pt x="2898" y="3820"/>
                  </a:lnTo>
                  <a:lnTo>
                    <a:pt x="2854" y="3817"/>
                  </a:lnTo>
                  <a:lnTo>
                    <a:pt x="2809" y="3815"/>
                  </a:lnTo>
                  <a:lnTo>
                    <a:pt x="2765" y="3811"/>
                  </a:lnTo>
                  <a:lnTo>
                    <a:pt x="2721" y="3807"/>
                  </a:lnTo>
                  <a:lnTo>
                    <a:pt x="2678" y="3800"/>
                  </a:lnTo>
                  <a:lnTo>
                    <a:pt x="2634" y="3792"/>
                  </a:lnTo>
                  <a:lnTo>
                    <a:pt x="2592" y="3785"/>
                  </a:lnTo>
                  <a:lnTo>
                    <a:pt x="2550" y="3775"/>
                  </a:lnTo>
                  <a:lnTo>
                    <a:pt x="2507" y="3765"/>
                  </a:lnTo>
                  <a:lnTo>
                    <a:pt x="2466" y="3754"/>
                  </a:lnTo>
                  <a:lnTo>
                    <a:pt x="2425" y="3741"/>
                  </a:lnTo>
                  <a:lnTo>
                    <a:pt x="2384" y="3728"/>
                  </a:lnTo>
                  <a:lnTo>
                    <a:pt x="2343" y="3714"/>
                  </a:lnTo>
                  <a:lnTo>
                    <a:pt x="2304" y="3699"/>
                  </a:lnTo>
                  <a:lnTo>
                    <a:pt x="2265" y="3683"/>
                  </a:lnTo>
                  <a:lnTo>
                    <a:pt x="2226" y="3665"/>
                  </a:lnTo>
                  <a:lnTo>
                    <a:pt x="2187" y="3648"/>
                  </a:lnTo>
                  <a:lnTo>
                    <a:pt x="2150" y="3629"/>
                  </a:lnTo>
                  <a:lnTo>
                    <a:pt x="2112" y="3609"/>
                  </a:lnTo>
                  <a:lnTo>
                    <a:pt x="2075" y="3589"/>
                  </a:lnTo>
                  <a:lnTo>
                    <a:pt x="2039" y="3567"/>
                  </a:lnTo>
                  <a:lnTo>
                    <a:pt x="2003" y="3545"/>
                  </a:lnTo>
                  <a:lnTo>
                    <a:pt x="1968" y="3522"/>
                  </a:lnTo>
                  <a:lnTo>
                    <a:pt x="1933" y="3498"/>
                  </a:lnTo>
                  <a:lnTo>
                    <a:pt x="1900" y="3473"/>
                  </a:lnTo>
                  <a:lnTo>
                    <a:pt x="1866" y="3448"/>
                  </a:lnTo>
                  <a:lnTo>
                    <a:pt x="1833" y="3421"/>
                  </a:lnTo>
                  <a:lnTo>
                    <a:pt x="1802" y="3394"/>
                  </a:lnTo>
                  <a:lnTo>
                    <a:pt x="1770" y="3366"/>
                  </a:lnTo>
                  <a:lnTo>
                    <a:pt x="1740" y="3338"/>
                  </a:lnTo>
                  <a:lnTo>
                    <a:pt x="1709" y="3309"/>
                  </a:lnTo>
                  <a:lnTo>
                    <a:pt x="1680" y="3278"/>
                  </a:lnTo>
                  <a:lnTo>
                    <a:pt x="1652" y="3248"/>
                  </a:lnTo>
                  <a:lnTo>
                    <a:pt x="1624" y="3216"/>
                  </a:lnTo>
                  <a:lnTo>
                    <a:pt x="1596" y="3185"/>
                  </a:lnTo>
                  <a:lnTo>
                    <a:pt x="1570" y="3152"/>
                  </a:lnTo>
                  <a:lnTo>
                    <a:pt x="1545" y="3119"/>
                  </a:lnTo>
                  <a:lnTo>
                    <a:pt x="1520" y="3085"/>
                  </a:lnTo>
                  <a:lnTo>
                    <a:pt x="1496" y="3050"/>
                  </a:lnTo>
                  <a:lnTo>
                    <a:pt x="1473" y="3015"/>
                  </a:lnTo>
                  <a:lnTo>
                    <a:pt x="1451" y="2979"/>
                  </a:lnTo>
                  <a:lnTo>
                    <a:pt x="1429" y="2943"/>
                  </a:lnTo>
                  <a:lnTo>
                    <a:pt x="1408" y="2906"/>
                  </a:lnTo>
                  <a:lnTo>
                    <a:pt x="1389" y="2869"/>
                  </a:lnTo>
                  <a:lnTo>
                    <a:pt x="1370" y="2831"/>
                  </a:lnTo>
                  <a:lnTo>
                    <a:pt x="1352" y="2793"/>
                  </a:lnTo>
                  <a:lnTo>
                    <a:pt x="1336" y="2753"/>
                  </a:lnTo>
                  <a:lnTo>
                    <a:pt x="1319" y="2714"/>
                  </a:lnTo>
                  <a:lnTo>
                    <a:pt x="1304" y="2674"/>
                  </a:lnTo>
                  <a:lnTo>
                    <a:pt x="1290" y="2634"/>
                  </a:lnTo>
                  <a:lnTo>
                    <a:pt x="1276" y="2594"/>
                  </a:lnTo>
                  <a:lnTo>
                    <a:pt x="1264" y="2552"/>
                  </a:lnTo>
                  <a:lnTo>
                    <a:pt x="1253" y="2510"/>
                  </a:lnTo>
                  <a:lnTo>
                    <a:pt x="1242" y="2469"/>
                  </a:lnTo>
                  <a:lnTo>
                    <a:pt x="1233" y="2426"/>
                  </a:lnTo>
                  <a:lnTo>
                    <a:pt x="1225" y="2383"/>
                  </a:lnTo>
                  <a:lnTo>
                    <a:pt x="1218" y="2340"/>
                  </a:lnTo>
                  <a:lnTo>
                    <a:pt x="1212" y="2297"/>
                  </a:lnTo>
                  <a:lnTo>
                    <a:pt x="1206" y="2254"/>
                  </a:lnTo>
                  <a:lnTo>
                    <a:pt x="1203" y="2209"/>
                  </a:lnTo>
                  <a:lnTo>
                    <a:pt x="1200" y="2164"/>
                  </a:lnTo>
                  <a:lnTo>
                    <a:pt x="1199" y="2120"/>
                  </a:lnTo>
                  <a:lnTo>
                    <a:pt x="1198" y="2075"/>
                  </a:lnTo>
                  <a:lnTo>
                    <a:pt x="1199" y="2030"/>
                  </a:lnTo>
                  <a:lnTo>
                    <a:pt x="1200" y="1985"/>
                  </a:lnTo>
                  <a:lnTo>
                    <a:pt x="1203" y="1941"/>
                  </a:lnTo>
                  <a:lnTo>
                    <a:pt x="1206" y="1897"/>
                  </a:lnTo>
                  <a:lnTo>
                    <a:pt x="1212" y="1852"/>
                  </a:lnTo>
                  <a:lnTo>
                    <a:pt x="1218" y="1809"/>
                  </a:lnTo>
                  <a:lnTo>
                    <a:pt x="1225" y="1767"/>
                  </a:lnTo>
                  <a:lnTo>
                    <a:pt x="1233" y="1723"/>
                  </a:lnTo>
                  <a:lnTo>
                    <a:pt x="1242" y="1681"/>
                  </a:lnTo>
                  <a:lnTo>
                    <a:pt x="1253" y="1639"/>
                  </a:lnTo>
                  <a:lnTo>
                    <a:pt x="1264" y="1597"/>
                  </a:lnTo>
                  <a:lnTo>
                    <a:pt x="1276" y="1557"/>
                  </a:lnTo>
                  <a:lnTo>
                    <a:pt x="1290" y="1516"/>
                  </a:lnTo>
                  <a:lnTo>
                    <a:pt x="1304" y="1475"/>
                  </a:lnTo>
                  <a:lnTo>
                    <a:pt x="1319" y="1435"/>
                  </a:lnTo>
                  <a:lnTo>
                    <a:pt x="1336" y="1396"/>
                  </a:lnTo>
                  <a:lnTo>
                    <a:pt x="1352" y="1357"/>
                  </a:lnTo>
                  <a:lnTo>
                    <a:pt x="1370" y="1319"/>
                  </a:lnTo>
                  <a:lnTo>
                    <a:pt x="1389" y="1281"/>
                  </a:lnTo>
                  <a:lnTo>
                    <a:pt x="1408" y="1244"/>
                  </a:lnTo>
                  <a:lnTo>
                    <a:pt x="1429" y="1207"/>
                  </a:lnTo>
                  <a:lnTo>
                    <a:pt x="1451" y="1170"/>
                  </a:lnTo>
                  <a:lnTo>
                    <a:pt x="1473" y="1135"/>
                  </a:lnTo>
                  <a:lnTo>
                    <a:pt x="1496" y="1099"/>
                  </a:lnTo>
                  <a:lnTo>
                    <a:pt x="1520" y="1065"/>
                  </a:lnTo>
                  <a:lnTo>
                    <a:pt x="1545" y="1031"/>
                  </a:lnTo>
                  <a:lnTo>
                    <a:pt x="1570" y="998"/>
                  </a:lnTo>
                  <a:lnTo>
                    <a:pt x="1596" y="966"/>
                  </a:lnTo>
                  <a:lnTo>
                    <a:pt x="1624" y="933"/>
                  </a:lnTo>
                  <a:lnTo>
                    <a:pt x="1652" y="902"/>
                  </a:lnTo>
                  <a:lnTo>
                    <a:pt x="1680" y="871"/>
                  </a:lnTo>
                  <a:lnTo>
                    <a:pt x="1709" y="841"/>
                  </a:lnTo>
                  <a:lnTo>
                    <a:pt x="1740" y="812"/>
                  </a:lnTo>
                  <a:lnTo>
                    <a:pt x="1770" y="783"/>
                  </a:lnTo>
                  <a:lnTo>
                    <a:pt x="1802" y="756"/>
                  </a:lnTo>
                  <a:lnTo>
                    <a:pt x="1833" y="729"/>
                  </a:lnTo>
                  <a:lnTo>
                    <a:pt x="1866" y="703"/>
                  </a:lnTo>
                  <a:lnTo>
                    <a:pt x="1900" y="677"/>
                  </a:lnTo>
                  <a:lnTo>
                    <a:pt x="1933" y="652"/>
                  </a:lnTo>
                  <a:lnTo>
                    <a:pt x="1968" y="628"/>
                  </a:lnTo>
                  <a:lnTo>
                    <a:pt x="2003" y="605"/>
                  </a:lnTo>
                  <a:lnTo>
                    <a:pt x="2039" y="582"/>
                  </a:lnTo>
                  <a:lnTo>
                    <a:pt x="2075" y="561"/>
                  </a:lnTo>
                  <a:lnTo>
                    <a:pt x="2112" y="541"/>
                  </a:lnTo>
                  <a:lnTo>
                    <a:pt x="2150" y="520"/>
                  </a:lnTo>
                  <a:lnTo>
                    <a:pt x="2187" y="502"/>
                  </a:lnTo>
                  <a:lnTo>
                    <a:pt x="2226" y="484"/>
                  </a:lnTo>
                  <a:lnTo>
                    <a:pt x="2265" y="467"/>
                  </a:lnTo>
                  <a:lnTo>
                    <a:pt x="2304" y="451"/>
                  </a:lnTo>
                  <a:lnTo>
                    <a:pt x="2343" y="435"/>
                  </a:lnTo>
                  <a:lnTo>
                    <a:pt x="2384" y="421"/>
                  </a:lnTo>
                  <a:lnTo>
                    <a:pt x="2425" y="408"/>
                  </a:lnTo>
                  <a:lnTo>
                    <a:pt x="2466" y="396"/>
                  </a:lnTo>
                  <a:lnTo>
                    <a:pt x="2507" y="384"/>
                  </a:lnTo>
                  <a:lnTo>
                    <a:pt x="2550" y="374"/>
                  </a:lnTo>
                  <a:lnTo>
                    <a:pt x="2592" y="365"/>
                  </a:lnTo>
                  <a:lnTo>
                    <a:pt x="2634" y="357"/>
                  </a:lnTo>
                  <a:lnTo>
                    <a:pt x="2678" y="349"/>
                  </a:lnTo>
                  <a:lnTo>
                    <a:pt x="2721" y="343"/>
                  </a:lnTo>
                  <a:lnTo>
                    <a:pt x="2765" y="339"/>
                  </a:lnTo>
                  <a:lnTo>
                    <a:pt x="2809" y="334"/>
                  </a:lnTo>
                  <a:lnTo>
                    <a:pt x="2854" y="332"/>
                  </a:lnTo>
                  <a:lnTo>
                    <a:pt x="2898" y="330"/>
                  </a:lnTo>
                  <a:lnTo>
                    <a:pt x="2943" y="330"/>
                  </a:lnTo>
                  <a:lnTo>
                    <a:pt x="2989" y="330"/>
                  </a:lnTo>
                  <a:lnTo>
                    <a:pt x="3033" y="332"/>
                  </a:lnTo>
                  <a:lnTo>
                    <a:pt x="3078" y="334"/>
                  </a:lnTo>
                  <a:lnTo>
                    <a:pt x="3121" y="339"/>
                  </a:lnTo>
                  <a:lnTo>
                    <a:pt x="3165" y="343"/>
                  </a:lnTo>
                  <a:lnTo>
                    <a:pt x="3208" y="349"/>
                  </a:lnTo>
                  <a:lnTo>
                    <a:pt x="3252" y="357"/>
                  </a:lnTo>
                  <a:lnTo>
                    <a:pt x="3295" y="365"/>
                  </a:lnTo>
                  <a:lnTo>
                    <a:pt x="3337" y="374"/>
                  </a:lnTo>
                  <a:lnTo>
                    <a:pt x="3379" y="384"/>
                  </a:lnTo>
                  <a:lnTo>
                    <a:pt x="3420" y="396"/>
                  </a:lnTo>
                  <a:lnTo>
                    <a:pt x="3461" y="408"/>
                  </a:lnTo>
                  <a:lnTo>
                    <a:pt x="3503" y="421"/>
                  </a:lnTo>
                  <a:lnTo>
                    <a:pt x="3543" y="435"/>
                  </a:lnTo>
                  <a:lnTo>
                    <a:pt x="3583" y="451"/>
                  </a:lnTo>
                  <a:lnTo>
                    <a:pt x="3622" y="467"/>
                  </a:lnTo>
                  <a:lnTo>
                    <a:pt x="3661" y="484"/>
                  </a:lnTo>
                  <a:lnTo>
                    <a:pt x="3699" y="502"/>
                  </a:lnTo>
                  <a:lnTo>
                    <a:pt x="3737" y="520"/>
                  </a:lnTo>
                  <a:lnTo>
                    <a:pt x="3774" y="541"/>
                  </a:lnTo>
                  <a:lnTo>
                    <a:pt x="3811" y="561"/>
                  </a:lnTo>
                  <a:lnTo>
                    <a:pt x="3848" y="582"/>
                  </a:lnTo>
                  <a:lnTo>
                    <a:pt x="3883" y="605"/>
                  </a:lnTo>
                  <a:lnTo>
                    <a:pt x="3919" y="628"/>
                  </a:lnTo>
                  <a:lnTo>
                    <a:pt x="3954" y="652"/>
                  </a:lnTo>
                  <a:lnTo>
                    <a:pt x="3987" y="677"/>
                  </a:lnTo>
                  <a:lnTo>
                    <a:pt x="4020" y="703"/>
                  </a:lnTo>
                  <a:lnTo>
                    <a:pt x="4053" y="729"/>
                  </a:lnTo>
                  <a:lnTo>
                    <a:pt x="4085" y="756"/>
                  </a:lnTo>
                  <a:lnTo>
                    <a:pt x="4117" y="783"/>
                  </a:lnTo>
                  <a:lnTo>
                    <a:pt x="4147" y="812"/>
                  </a:lnTo>
                  <a:lnTo>
                    <a:pt x="4178" y="841"/>
                  </a:lnTo>
                  <a:lnTo>
                    <a:pt x="4207" y="871"/>
                  </a:lnTo>
                  <a:lnTo>
                    <a:pt x="4235" y="902"/>
                  </a:lnTo>
                  <a:lnTo>
                    <a:pt x="4262" y="933"/>
                  </a:lnTo>
                  <a:lnTo>
                    <a:pt x="4289" y="966"/>
                  </a:lnTo>
                  <a:lnTo>
                    <a:pt x="4317" y="998"/>
                  </a:lnTo>
                  <a:lnTo>
                    <a:pt x="4342" y="1031"/>
                  </a:lnTo>
                  <a:lnTo>
                    <a:pt x="4367" y="1065"/>
                  </a:lnTo>
                  <a:lnTo>
                    <a:pt x="4391" y="1099"/>
                  </a:lnTo>
                  <a:lnTo>
                    <a:pt x="4413" y="1135"/>
                  </a:lnTo>
                  <a:lnTo>
                    <a:pt x="4436" y="1170"/>
                  </a:lnTo>
                  <a:lnTo>
                    <a:pt x="4457" y="1207"/>
                  </a:lnTo>
                  <a:lnTo>
                    <a:pt x="4478" y="1244"/>
                  </a:lnTo>
                  <a:lnTo>
                    <a:pt x="4498" y="1281"/>
                  </a:lnTo>
                  <a:lnTo>
                    <a:pt x="4517" y="1319"/>
                  </a:lnTo>
                  <a:lnTo>
                    <a:pt x="4534" y="1357"/>
                  </a:lnTo>
                  <a:lnTo>
                    <a:pt x="4551" y="1396"/>
                  </a:lnTo>
                  <a:lnTo>
                    <a:pt x="4568" y="1435"/>
                  </a:lnTo>
                  <a:lnTo>
                    <a:pt x="4583" y="1475"/>
                  </a:lnTo>
                  <a:lnTo>
                    <a:pt x="4597" y="1516"/>
                  </a:lnTo>
                  <a:lnTo>
                    <a:pt x="4610" y="1557"/>
                  </a:lnTo>
                  <a:lnTo>
                    <a:pt x="4623" y="1597"/>
                  </a:lnTo>
                  <a:lnTo>
                    <a:pt x="4634" y="1639"/>
                  </a:lnTo>
                  <a:lnTo>
                    <a:pt x="4644" y="1681"/>
                  </a:lnTo>
                  <a:lnTo>
                    <a:pt x="4654" y="1723"/>
                  </a:lnTo>
                  <a:lnTo>
                    <a:pt x="4661" y="1767"/>
                  </a:lnTo>
                  <a:lnTo>
                    <a:pt x="4669" y="1809"/>
                  </a:lnTo>
                  <a:lnTo>
                    <a:pt x="4675" y="1852"/>
                  </a:lnTo>
                  <a:lnTo>
                    <a:pt x="4680" y="1897"/>
                  </a:lnTo>
                  <a:lnTo>
                    <a:pt x="4684" y="1941"/>
                  </a:lnTo>
                  <a:lnTo>
                    <a:pt x="4687" y="1985"/>
                  </a:lnTo>
                  <a:lnTo>
                    <a:pt x="4688" y="2030"/>
                  </a:lnTo>
                  <a:lnTo>
                    <a:pt x="4689" y="2075"/>
                  </a:lnTo>
                  <a:lnTo>
                    <a:pt x="4688" y="2120"/>
                  </a:lnTo>
                  <a:lnTo>
                    <a:pt x="4687" y="2164"/>
                  </a:lnTo>
                  <a:lnTo>
                    <a:pt x="4684" y="2209"/>
                  </a:lnTo>
                  <a:lnTo>
                    <a:pt x="4680" y="2254"/>
                  </a:lnTo>
                  <a:lnTo>
                    <a:pt x="4675" y="2297"/>
                  </a:lnTo>
                  <a:lnTo>
                    <a:pt x="4669" y="2340"/>
                  </a:lnTo>
                  <a:lnTo>
                    <a:pt x="4661" y="2383"/>
                  </a:lnTo>
                  <a:lnTo>
                    <a:pt x="4654" y="2426"/>
                  </a:lnTo>
                  <a:lnTo>
                    <a:pt x="4644" y="2469"/>
                  </a:lnTo>
                  <a:lnTo>
                    <a:pt x="4634" y="2510"/>
                  </a:lnTo>
                  <a:lnTo>
                    <a:pt x="4623" y="2552"/>
                  </a:lnTo>
                  <a:lnTo>
                    <a:pt x="4610" y="2594"/>
                  </a:lnTo>
                  <a:lnTo>
                    <a:pt x="4597" y="2634"/>
                  </a:lnTo>
                  <a:lnTo>
                    <a:pt x="4583" y="2674"/>
                  </a:lnTo>
                  <a:lnTo>
                    <a:pt x="4568" y="2714"/>
                  </a:lnTo>
                  <a:lnTo>
                    <a:pt x="4551" y="2753"/>
                  </a:lnTo>
                  <a:lnTo>
                    <a:pt x="4534" y="2793"/>
                  </a:lnTo>
                  <a:lnTo>
                    <a:pt x="4517" y="2831"/>
                  </a:lnTo>
                  <a:lnTo>
                    <a:pt x="4498" y="2869"/>
                  </a:lnTo>
                  <a:lnTo>
                    <a:pt x="4478" y="2906"/>
                  </a:lnTo>
                  <a:lnTo>
                    <a:pt x="4457" y="2943"/>
                  </a:lnTo>
                  <a:lnTo>
                    <a:pt x="4436" y="2979"/>
                  </a:lnTo>
                  <a:lnTo>
                    <a:pt x="4413" y="3015"/>
                  </a:lnTo>
                  <a:lnTo>
                    <a:pt x="4391" y="3050"/>
                  </a:lnTo>
                  <a:lnTo>
                    <a:pt x="4367" y="3085"/>
                  </a:lnTo>
                  <a:lnTo>
                    <a:pt x="4342" y="3119"/>
                  </a:lnTo>
                  <a:lnTo>
                    <a:pt x="4317" y="3152"/>
                  </a:lnTo>
                  <a:lnTo>
                    <a:pt x="4289" y="3185"/>
                  </a:lnTo>
                  <a:lnTo>
                    <a:pt x="4262" y="3216"/>
                  </a:lnTo>
                  <a:lnTo>
                    <a:pt x="4235" y="3248"/>
                  </a:lnTo>
                  <a:lnTo>
                    <a:pt x="4207" y="3278"/>
                  </a:lnTo>
                  <a:lnTo>
                    <a:pt x="4178" y="3309"/>
                  </a:lnTo>
                  <a:lnTo>
                    <a:pt x="4147" y="3338"/>
                  </a:lnTo>
                  <a:lnTo>
                    <a:pt x="4117" y="3366"/>
                  </a:lnTo>
                  <a:lnTo>
                    <a:pt x="4085" y="3394"/>
                  </a:lnTo>
                  <a:lnTo>
                    <a:pt x="4053" y="3421"/>
                  </a:lnTo>
                  <a:lnTo>
                    <a:pt x="4020" y="3448"/>
                  </a:lnTo>
                  <a:lnTo>
                    <a:pt x="3987" y="3473"/>
                  </a:lnTo>
                  <a:lnTo>
                    <a:pt x="3954" y="3498"/>
                  </a:lnTo>
                  <a:lnTo>
                    <a:pt x="3919" y="3522"/>
                  </a:lnTo>
                  <a:lnTo>
                    <a:pt x="3883" y="3545"/>
                  </a:lnTo>
                  <a:lnTo>
                    <a:pt x="3848" y="3567"/>
                  </a:lnTo>
                  <a:lnTo>
                    <a:pt x="3811" y="3589"/>
                  </a:lnTo>
                  <a:lnTo>
                    <a:pt x="3774" y="3609"/>
                  </a:lnTo>
                  <a:lnTo>
                    <a:pt x="3737" y="3629"/>
                  </a:lnTo>
                  <a:lnTo>
                    <a:pt x="3699" y="3648"/>
                  </a:lnTo>
                  <a:lnTo>
                    <a:pt x="3661" y="3665"/>
                  </a:lnTo>
                  <a:lnTo>
                    <a:pt x="3622" y="3683"/>
                  </a:lnTo>
                  <a:lnTo>
                    <a:pt x="3583" y="3699"/>
                  </a:lnTo>
                  <a:lnTo>
                    <a:pt x="3543" y="3714"/>
                  </a:lnTo>
                  <a:lnTo>
                    <a:pt x="3503" y="3728"/>
                  </a:lnTo>
                  <a:lnTo>
                    <a:pt x="3461" y="3741"/>
                  </a:lnTo>
                  <a:lnTo>
                    <a:pt x="3420" y="3754"/>
                  </a:lnTo>
                  <a:lnTo>
                    <a:pt x="3379" y="3765"/>
                  </a:lnTo>
                  <a:lnTo>
                    <a:pt x="3337" y="3775"/>
                  </a:lnTo>
                  <a:lnTo>
                    <a:pt x="3295" y="3785"/>
                  </a:lnTo>
                  <a:lnTo>
                    <a:pt x="3252" y="3792"/>
                  </a:lnTo>
                  <a:lnTo>
                    <a:pt x="3208" y="3800"/>
                  </a:lnTo>
                  <a:lnTo>
                    <a:pt x="3165" y="3807"/>
                  </a:lnTo>
                  <a:lnTo>
                    <a:pt x="3121" y="3811"/>
                  </a:lnTo>
                  <a:lnTo>
                    <a:pt x="3078" y="3815"/>
                  </a:lnTo>
                  <a:lnTo>
                    <a:pt x="3033" y="3817"/>
                  </a:lnTo>
                  <a:lnTo>
                    <a:pt x="2989" y="3820"/>
                  </a:lnTo>
                  <a:lnTo>
                    <a:pt x="2943" y="3821"/>
                  </a:lnTo>
                  <a:close/>
                  <a:moveTo>
                    <a:pt x="2943" y="482"/>
                  </a:moveTo>
                  <a:lnTo>
                    <a:pt x="2943" y="482"/>
                  </a:lnTo>
                  <a:lnTo>
                    <a:pt x="2902" y="483"/>
                  </a:lnTo>
                  <a:lnTo>
                    <a:pt x="2861" y="484"/>
                  </a:lnTo>
                  <a:lnTo>
                    <a:pt x="2821" y="486"/>
                  </a:lnTo>
                  <a:lnTo>
                    <a:pt x="2781" y="491"/>
                  </a:lnTo>
                  <a:lnTo>
                    <a:pt x="2741" y="495"/>
                  </a:lnTo>
                  <a:lnTo>
                    <a:pt x="2701" y="501"/>
                  </a:lnTo>
                  <a:lnTo>
                    <a:pt x="2661" y="507"/>
                  </a:lnTo>
                  <a:lnTo>
                    <a:pt x="2622" y="515"/>
                  </a:lnTo>
                  <a:lnTo>
                    <a:pt x="2584" y="523"/>
                  </a:lnTo>
                  <a:lnTo>
                    <a:pt x="2545" y="532"/>
                  </a:lnTo>
                  <a:lnTo>
                    <a:pt x="2507" y="543"/>
                  </a:lnTo>
                  <a:lnTo>
                    <a:pt x="2470" y="554"/>
                  </a:lnTo>
                  <a:lnTo>
                    <a:pt x="2433" y="566"/>
                  </a:lnTo>
                  <a:lnTo>
                    <a:pt x="2396" y="579"/>
                  </a:lnTo>
                  <a:lnTo>
                    <a:pt x="2359" y="593"/>
                  </a:lnTo>
                  <a:lnTo>
                    <a:pt x="2324" y="607"/>
                  </a:lnTo>
                  <a:lnTo>
                    <a:pt x="2289" y="623"/>
                  </a:lnTo>
                  <a:lnTo>
                    <a:pt x="2253" y="640"/>
                  </a:lnTo>
                  <a:lnTo>
                    <a:pt x="2219" y="657"/>
                  </a:lnTo>
                  <a:lnTo>
                    <a:pt x="2184" y="674"/>
                  </a:lnTo>
                  <a:lnTo>
                    <a:pt x="2151" y="694"/>
                  </a:lnTo>
                  <a:lnTo>
                    <a:pt x="2118" y="714"/>
                  </a:lnTo>
                  <a:lnTo>
                    <a:pt x="2085" y="733"/>
                  </a:lnTo>
                  <a:lnTo>
                    <a:pt x="2053" y="755"/>
                  </a:lnTo>
                  <a:lnTo>
                    <a:pt x="2021" y="777"/>
                  </a:lnTo>
                  <a:lnTo>
                    <a:pt x="1991" y="799"/>
                  </a:lnTo>
                  <a:lnTo>
                    <a:pt x="1961" y="822"/>
                  </a:lnTo>
                  <a:lnTo>
                    <a:pt x="1930" y="846"/>
                  </a:lnTo>
                  <a:lnTo>
                    <a:pt x="1902" y="871"/>
                  </a:lnTo>
                  <a:lnTo>
                    <a:pt x="1872" y="896"/>
                  </a:lnTo>
                  <a:lnTo>
                    <a:pt x="1844" y="922"/>
                  </a:lnTo>
                  <a:lnTo>
                    <a:pt x="1817" y="949"/>
                  </a:lnTo>
                  <a:lnTo>
                    <a:pt x="1791" y="977"/>
                  </a:lnTo>
                  <a:lnTo>
                    <a:pt x="1765" y="1005"/>
                  </a:lnTo>
                  <a:lnTo>
                    <a:pt x="1739" y="1033"/>
                  </a:lnTo>
                  <a:lnTo>
                    <a:pt x="1715" y="1062"/>
                  </a:lnTo>
                  <a:lnTo>
                    <a:pt x="1691" y="1092"/>
                  </a:lnTo>
                  <a:lnTo>
                    <a:pt x="1667" y="1122"/>
                  </a:lnTo>
                  <a:lnTo>
                    <a:pt x="1644" y="1154"/>
                  </a:lnTo>
                  <a:lnTo>
                    <a:pt x="1623" y="1185"/>
                  </a:lnTo>
                  <a:lnTo>
                    <a:pt x="1602" y="1217"/>
                  </a:lnTo>
                  <a:lnTo>
                    <a:pt x="1581" y="1249"/>
                  </a:lnTo>
                  <a:lnTo>
                    <a:pt x="1562" y="1283"/>
                  </a:lnTo>
                  <a:lnTo>
                    <a:pt x="1543" y="1317"/>
                  </a:lnTo>
                  <a:lnTo>
                    <a:pt x="1525" y="1350"/>
                  </a:lnTo>
                  <a:lnTo>
                    <a:pt x="1507" y="1385"/>
                  </a:lnTo>
                  <a:lnTo>
                    <a:pt x="1491" y="1420"/>
                  </a:lnTo>
                  <a:lnTo>
                    <a:pt x="1476" y="1456"/>
                  </a:lnTo>
                  <a:lnTo>
                    <a:pt x="1461" y="1492"/>
                  </a:lnTo>
                  <a:lnTo>
                    <a:pt x="1448" y="1528"/>
                  </a:lnTo>
                  <a:lnTo>
                    <a:pt x="1435" y="1564"/>
                  </a:lnTo>
                  <a:lnTo>
                    <a:pt x="1423" y="1601"/>
                  </a:lnTo>
                  <a:lnTo>
                    <a:pt x="1411" y="1639"/>
                  </a:lnTo>
                  <a:lnTo>
                    <a:pt x="1401" y="1678"/>
                  </a:lnTo>
                  <a:lnTo>
                    <a:pt x="1391" y="1716"/>
                  </a:lnTo>
                  <a:lnTo>
                    <a:pt x="1382" y="1755"/>
                  </a:lnTo>
                  <a:lnTo>
                    <a:pt x="1375" y="1793"/>
                  </a:lnTo>
                  <a:lnTo>
                    <a:pt x="1368" y="1833"/>
                  </a:lnTo>
                  <a:lnTo>
                    <a:pt x="1363" y="1872"/>
                  </a:lnTo>
                  <a:lnTo>
                    <a:pt x="1358" y="1912"/>
                  </a:lnTo>
                  <a:lnTo>
                    <a:pt x="1355" y="1952"/>
                  </a:lnTo>
                  <a:lnTo>
                    <a:pt x="1352" y="1993"/>
                  </a:lnTo>
                  <a:lnTo>
                    <a:pt x="1351" y="2034"/>
                  </a:lnTo>
                  <a:lnTo>
                    <a:pt x="1351" y="2075"/>
                  </a:lnTo>
                  <a:lnTo>
                    <a:pt x="1351" y="2115"/>
                  </a:lnTo>
                  <a:lnTo>
                    <a:pt x="1352" y="2157"/>
                  </a:lnTo>
                  <a:lnTo>
                    <a:pt x="1355" y="2197"/>
                  </a:lnTo>
                  <a:lnTo>
                    <a:pt x="1358" y="2237"/>
                  </a:lnTo>
                  <a:lnTo>
                    <a:pt x="1363" y="2277"/>
                  </a:lnTo>
                  <a:lnTo>
                    <a:pt x="1368" y="2317"/>
                  </a:lnTo>
                  <a:lnTo>
                    <a:pt x="1375" y="2357"/>
                  </a:lnTo>
                  <a:lnTo>
                    <a:pt x="1382" y="2396"/>
                  </a:lnTo>
                  <a:lnTo>
                    <a:pt x="1391" y="2434"/>
                  </a:lnTo>
                  <a:lnTo>
                    <a:pt x="1401" y="2472"/>
                  </a:lnTo>
                  <a:lnTo>
                    <a:pt x="1411" y="2510"/>
                  </a:lnTo>
                  <a:lnTo>
                    <a:pt x="1423" y="2548"/>
                  </a:lnTo>
                  <a:lnTo>
                    <a:pt x="1435" y="2585"/>
                  </a:lnTo>
                  <a:lnTo>
                    <a:pt x="1448" y="2622"/>
                  </a:lnTo>
                  <a:lnTo>
                    <a:pt x="1461" y="2658"/>
                  </a:lnTo>
                  <a:lnTo>
                    <a:pt x="1476" y="2694"/>
                  </a:lnTo>
                  <a:lnTo>
                    <a:pt x="1491" y="2730"/>
                  </a:lnTo>
                  <a:lnTo>
                    <a:pt x="1507" y="2764"/>
                  </a:lnTo>
                  <a:lnTo>
                    <a:pt x="1525" y="2799"/>
                  </a:lnTo>
                  <a:lnTo>
                    <a:pt x="1543" y="2834"/>
                  </a:lnTo>
                  <a:lnTo>
                    <a:pt x="1562" y="2866"/>
                  </a:lnTo>
                  <a:lnTo>
                    <a:pt x="1581" y="2900"/>
                  </a:lnTo>
                  <a:lnTo>
                    <a:pt x="1602" y="2933"/>
                  </a:lnTo>
                  <a:lnTo>
                    <a:pt x="1623" y="2964"/>
                  </a:lnTo>
                  <a:lnTo>
                    <a:pt x="1644" y="2996"/>
                  </a:lnTo>
                  <a:lnTo>
                    <a:pt x="1667" y="3027"/>
                  </a:lnTo>
                  <a:lnTo>
                    <a:pt x="1691" y="3058"/>
                  </a:lnTo>
                  <a:lnTo>
                    <a:pt x="1715" y="3087"/>
                  </a:lnTo>
                  <a:lnTo>
                    <a:pt x="1739" y="3116"/>
                  </a:lnTo>
                  <a:lnTo>
                    <a:pt x="1765" y="3145"/>
                  </a:lnTo>
                  <a:lnTo>
                    <a:pt x="1791" y="3173"/>
                  </a:lnTo>
                  <a:lnTo>
                    <a:pt x="1817" y="3200"/>
                  </a:lnTo>
                  <a:lnTo>
                    <a:pt x="1844" y="3227"/>
                  </a:lnTo>
                  <a:lnTo>
                    <a:pt x="1872" y="3253"/>
                  </a:lnTo>
                  <a:lnTo>
                    <a:pt x="1902" y="3278"/>
                  </a:lnTo>
                  <a:lnTo>
                    <a:pt x="1930" y="3303"/>
                  </a:lnTo>
                  <a:lnTo>
                    <a:pt x="1961" y="3327"/>
                  </a:lnTo>
                  <a:lnTo>
                    <a:pt x="1991" y="3351"/>
                  </a:lnTo>
                  <a:lnTo>
                    <a:pt x="2021" y="3373"/>
                  </a:lnTo>
                  <a:lnTo>
                    <a:pt x="2053" y="3395"/>
                  </a:lnTo>
                  <a:lnTo>
                    <a:pt x="2085" y="3416"/>
                  </a:lnTo>
                  <a:lnTo>
                    <a:pt x="2118" y="3437"/>
                  </a:lnTo>
                  <a:lnTo>
                    <a:pt x="2151" y="3457"/>
                  </a:lnTo>
                  <a:lnTo>
                    <a:pt x="2184" y="3475"/>
                  </a:lnTo>
                  <a:lnTo>
                    <a:pt x="2219" y="3494"/>
                  </a:lnTo>
                  <a:lnTo>
                    <a:pt x="2253" y="3510"/>
                  </a:lnTo>
                  <a:lnTo>
                    <a:pt x="2289" y="3526"/>
                  </a:lnTo>
                  <a:lnTo>
                    <a:pt x="2324" y="3542"/>
                  </a:lnTo>
                  <a:lnTo>
                    <a:pt x="2359" y="3557"/>
                  </a:lnTo>
                  <a:lnTo>
                    <a:pt x="2396" y="3571"/>
                  </a:lnTo>
                  <a:lnTo>
                    <a:pt x="2433" y="3584"/>
                  </a:lnTo>
                  <a:lnTo>
                    <a:pt x="2470" y="3596"/>
                  </a:lnTo>
                  <a:lnTo>
                    <a:pt x="2507" y="3607"/>
                  </a:lnTo>
                  <a:lnTo>
                    <a:pt x="2545" y="3617"/>
                  </a:lnTo>
                  <a:lnTo>
                    <a:pt x="2584" y="3627"/>
                  </a:lnTo>
                  <a:lnTo>
                    <a:pt x="2622" y="3635"/>
                  </a:lnTo>
                  <a:lnTo>
                    <a:pt x="2661" y="3642"/>
                  </a:lnTo>
                  <a:lnTo>
                    <a:pt x="2701" y="3649"/>
                  </a:lnTo>
                  <a:lnTo>
                    <a:pt x="2741" y="3654"/>
                  </a:lnTo>
                  <a:lnTo>
                    <a:pt x="2781" y="3660"/>
                  </a:lnTo>
                  <a:lnTo>
                    <a:pt x="2821" y="3663"/>
                  </a:lnTo>
                  <a:lnTo>
                    <a:pt x="2861" y="3665"/>
                  </a:lnTo>
                  <a:lnTo>
                    <a:pt x="2902" y="3667"/>
                  </a:lnTo>
                  <a:lnTo>
                    <a:pt x="2943" y="3667"/>
                  </a:lnTo>
                  <a:lnTo>
                    <a:pt x="2984" y="3667"/>
                  </a:lnTo>
                  <a:lnTo>
                    <a:pt x="3024" y="3665"/>
                  </a:lnTo>
                  <a:lnTo>
                    <a:pt x="3066" y="3663"/>
                  </a:lnTo>
                  <a:lnTo>
                    <a:pt x="3106" y="3660"/>
                  </a:lnTo>
                  <a:lnTo>
                    <a:pt x="3146" y="3654"/>
                  </a:lnTo>
                  <a:lnTo>
                    <a:pt x="3185" y="3649"/>
                  </a:lnTo>
                  <a:lnTo>
                    <a:pt x="3224" y="3642"/>
                  </a:lnTo>
                  <a:lnTo>
                    <a:pt x="3264" y="3635"/>
                  </a:lnTo>
                  <a:lnTo>
                    <a:pt x="3303" y="3627"/>
                  </a:lnTo>
                  <a:lnTo>
                    <a:pt x="3341" y="3617"/>
                  </a:lnTo>
                  <a:lnTo>
                    <a:pt x="3379" y="3607"/>
                  </a:lnTo>
                  <a:lnTo>
                    <a:pt x="3417" y="3596"/>
                  </a:lnTo>
                  <a:lnTo>
                    <a:pt x="3454" y="3584"/>
                  </a:lnTo>
                  <a:lnTo>
                    <a:pt x="3491" y="3571"/>
                  </a:lnTo>
                  <a:lnTo>
                    <a:pt x="3527" y="3557"/>
                  </a:lnTo>
                  <a:lnTo>
                    <a:pt x="3562" y="3542"/>
                  </a:lnTo>
                  <a:lnTo>
                    <a:pt x="3598" y="3526"/>
                  </a:lnTo>
                  <a:lnTo>
                    <a:pt x="3633" y="3510"/>
                  </a:lnTo>
                  <a:lnTo>
                    <a:pt x="3668" y="3494"/>
                  </a:lnTo>
                  <a:lnTo>
                    <a:pt x="3702" y="3475"/>
                  </a:lnTo>
                  <a:lnTo>
                    <a:pt x="3735" y="3457"/>
                  </a:lnTo>
                  <a:lnTo>
                    <a:pt x="3769" y="3437"/>
                  </a:lnTo>
                  <a:lnTo>
                    <a:pt x="3802" y="3416"/>
                  </a:lnTo>
                  <a:lnTo>
                    <a:pt x="3833" y="3395"/>
                  </a:lnTo>
                  <a:lnTo>
                    <a:pt x="3865" y="3373"/>
                  </a:lnTo>
                  <a:lnTo>
                    <a:pt x="3896" y="3351"/>
                  </a:lnTo>
                  <a:lnTo>
                    <a:pt x="3927" y="3327"/>
                  </a:lnTo>
                  <a:lnTo>
                    <a:pt x="3956" y="3303"/>
                  </a:lnTo>
                  <a:lnTo>
                    <a:pt x="3985" y="3278"/>
                  </a:lnTo>
                  <a:lnTo>
                    <a:pt x="4013" y="3253"/>
                  </a:lnTo>
                  <a:lnTo>
                    <a:pt x="4042" y="3227"/>
                  </a:lnTo>
                  <a:lnTo>
                    <a:pt x="4069" y="3200"/>
                  </a:lnTo>
                  <a:lnTo>
                    <a:pt x="4096" y="3173"/>
                  </a:lnTo>
                  <a:lnTo>
                    <a:pt x="4122" y="3145"/>
                  </a:lnTo>
                  <a:lnTo>
                    <a:pt x="4147" y="3116"/>
                  </a:lnTo>
                  <a:lnTo>
                    <a:pt x="4172" y="3087"/>
                  </a:lnTo>
                  <a:lnTo>
                    <a:pt x="4196" y="3058"/>
                  </a:lnTo>
                  <a:lnTo>
                    <a:pt x="4219" y="3027"/>
                  </a:lnTo>
                  <a:lnTo>
                    <a:pt x="4242" y="2996"/>
                  </a:lnTo>
                  <a:lnTo>
                    <a:pt x="4263" y="2964"/>
                  </a:lnTo>
                  <a:lnTo>
                    <a:pt x="4285" y="2933"/>
                  </a:lnTo>
                  <a:lnTo>
                    <a:pt x="4306" y="2900"/>
                  </a:lnTo>
                  <a:lnTo>
                    <a:pt x="4325" y="2866"/>
                  </a:lnTo>
                  <a:lnTo>
                    <a:pt x="4344" y="2834"/>
                  </a:lnTo>
                  <a:lnTo>
                    <a:pt x="4361" y="2799"/>
                  </a:lnTo>
                  <a:lnTo>
                    <a:pt x="4379" y="2764"/>
                  </a:lnTo>
                  <a:lnTo>
                    <a:pt x="4395" y="2730"/>
                  </a:lnTo>
                  <a:lnTo>
                    <a:pt x="4411" y="2694"/>
                  </a:lnTo>
                  <a:lnTo>
                    <a:pt x="4425" y="2658"/>
                  </a:lnTo>
                  <a:lnTo>
                    <a:pt x="4439" y="2622"/>
                  </a:lnTo>
                  <a:lnTo>
                    <a:pt x="4453" y="2585"/>
                  </a:lnTo>
                  <a:lnTo>
                    <a:pt x="4464" y="2548"/>
                  </a:lnTo>
                  <a:lnTo>
                    <a:pt x="4475" y="2510"/>
                  </a:lnTo>
                  <a:lnTo>
                    <a:pt x="4486" y="2472"/>
                  </a:lnTo>
                  <a:lnTo>
                    <a:pt x="4495" y="2434"/>
                  </a:lnTo>
                  <a:lnTo>
                    <a:pt x="4504" y="2396"/>
                  </a:lnTo>
                  <a:lnTo>
                    <a:pt x="4511" y="2357"/>
                  </a:lnTo>
                  <a:lnTo>
                    <a:pt x="4518" y="2317"/>
                  </a:lnTo>
                  <a:lnTo>
                    <a:pt x="4523" y="2277"/>
                  </a:lnTo>
                  <a:lnTo>
                    <a:pt x="4527" y="2237"/>
                  </a:lnTo>
                  <a:lnTo>
                    <a:pt x="4532" y="2197"/>
                  </a:lnTo>
                  <a:lnTo>
                    <a:pt x="4534" y="2157"/>
                  </a:lnTo>
                  <a:lnTo>
                    <a:pt x="4536" y="2115"/>
                  </a:lnTo>
                  <a:lnTo>
                    <a:pt x="4536" y="2075"/>
                  </a:lnTo>
                  <a:lnTo>
                    <a:pt x="4536" y="2034"/>
                  </a:lnTo>
                  <a:lnTo>
                    <a:pt x="4534" y="1993"/>
                  </a:lnTo>
                  <a:lnTo>
                    <a:pt x="4532" y="1952"/>
                  </a:lnTo>
                  <a:lnTo>
                    <a:pt x="4527" y="1912"/>
                  </a:lnTo>
                  <a:lnTo>
                    <a:pt x="4523" y="1872"/>
                  </a:lnTo>
                  <a:lnTo>
                    <a:pt x="4518" y="1833"/>
                  </a:lnTo>
                  <a:lnTo>
                    <a:pt x="4511" y="1793"/>
                  </a:lnTo>
                  <a:lnTo>
                    <a:pt x="4504" y="1755"/>
                  </a:lnTo>
                  <a:lnTo>
                    <a:pt x="4495" y="1716"/>
                  </a:lnTo>
                  <a:lnTo>
                    <a:pt x="4486" y="1678"/>
                  </a:lnTo>
                  <a:lnTo>
                    <a:pt x="4475" y="1639"/>
                  </a:lnTo>
                  <a:lnTo>
                    <a:pt x="4464" y="1601"/>
                  </a:lnTo>
                  <a:lnTo>
                    <a:pt x="4453" y="1564"/>
                  </a:lnTo>
                  <a:lnTo>
                    <a:pt x="4439" y="1528"/>
                  </a:lnTo>
                  <a:lnTo>
                    <a:pt x="4425" y="1492"/>
                  </a:lnTo>
                  <a:lnTo>
                    <a:pt x="4411" y="1456"/>
                  </a:lnTo>
                  <a:lnTo>
                    <a:pt x="4395" y="1420"/>
                  </a:lnTo>
                  <a:lnTo>
                    <a:pt x="4379" y="1385"/>
                  </a:lnTo>
                  <a:lnTo>
                    <a:pt x="4361" y="1350"/>
                  </a:lnTo>
                  <a:lnTo>
                    <a:pt x="4344" y="1317"/>
                  </a:lnTo>
                  <a:lnTo>
                    <a:pt x="4325" y="1283"/>
                  </a:lnTo>
                  <a:lnTo>
                    <a:pt x="4306" y="1249"/>
                  </a:lnTo>
                  <a:lnTo>
                    <a:pt x="4285" y="1217"/>
                  </a:lnTo>
                  <a:lnTo>
                    <a:pt x="4263" y="1185"/>
                  </a:lnTo>
                  <a:lnTo>
                    <a:pt x="4242" y="1154"/>
                  </a:lnTo>
                  <a:lnTo>
                    <a:pt x="4219" y="1122"/>
                  </a:lnTo>
                  <a:lnTo>
                    <a:pt x="4196" y="1092"/>
                  </a:lnTo>
                  <a:lnTo>
                    <a:pt x="4172" y="1062"/>
                  </a:lnTo>
                  <a:lnTo>
                    <a:pt x="4147" y="1033"/>
                  </a:lnTo>
                  <a:lnTo>
                    <a:pt x="4122" y="1005"/>
                  </a:lnTo>
                  <a:lnTo>
                    <a:pt x="4096" y="977"/>
                  </a:lnTo>
                  <a:lnTo>
                    <a:pt x="4069" y="949"/>
                  </a:lnTo>
                  <a:lnTo>
                    <a:pt x="4042" y="922"/>
                  </a:lnTo>
                  <a:lnTo>
                    <a:pt x="4013" y="896"/>
                  </a:lnTo>
                  <a:lnTo>
                    <a:pt x="3985" y="871"/>
                  </a:lnTo>
                  <a:lnTo>
                    <a:pt x="3956" y="846"/>
                  </a:lnTo>
                  <a:lnTo>
                    <a:pt x="3927" y="822"/>
                  </a:lnTo>
                  <a:lnTo>
                    <a:pt x="3896" y="799"/>
                  </a:lnTo>
                  <a:lnTo>
                    <a:pt x="3865" y="777"/>
                  </a:lnTo>
                  <a:lnTo>
                    <a:pt x="3833" y="755"/>
                  </a:lnTo>
                  <a:lnTo>
                    <a:pt x="3802" y="733"/>
                  </a:lnTo>
                  <a:lnTo>
                    <a:pt x="3769" y="714"/>
                  </a:lnTo>
                  <a:lnTo>
                    <a:pt x="3735" y="694"/>
                  </a:lnTo>
                  <a:lnTo>
                    <a:pt x="3702" y="674"/>
                  </a:lnTo>
                  <a:lnTo>
                    <a:pt x="3668" y="657"/>
                  </a:lnTo>
                  <a:lnTo>
                    <a:pt x="3633" y="640"/>
                  </a:lnTo>
                  <a:lnTo>
                    <a:pt x="3598" y="623"/>
                  </a:lnTo>
                  <a:lnTo>
                    <a:pt x="3562" y="607"/>
                  </a:lnTo>
                  <a:lnTo>
                    <a:pt x="3527" y="593"/>
                  </a:lnTo>
                  <a:lnTo>
                    <a:pt x="3491" y="579"/>
                  </a:lnTo>
                  <a:lnTo>
                    <a:pt x="3454" y="566"/>
                  </a:lnTo>
                  <a:lnTo>
                    <a:pt x="3417" y="554"/>
                  </a:lnTo>
                  <a:lnTo>
                    <a:pt x="3379" y="543"/>
                  </a:lnTo>
                  <a:lnTo>
                    <a:pt x="3341" y="532"/>
                  </a:lnTo>
                  <a:lnTo>
                    <a:pt x="3303" y="523"/>
                  </a:lnTo>
                  <a:lnTo>
                    <a:pt x="3264" y="515"/>
                  </a:lnTo>
                  <a:lnTo>
                    <a:pt x="3224" y="507"/>
                  </a:lnTo>
                  <a:lnTo>
                    <a:pt x="3185" y="501"/>
                  </a:lnTo>
                  <a:lnTo>
                    <a:pt x="3146" y="495"/>
                  </a:lnTo>
                  <a:lnTo>
                    <a:pt x="3106" y="491"/>
                  </a:lnTo>
                  <a:lnTo>
                    <a:pt x="3066" y="486"/>
                  </a:lnTo>
                  <a:lnTo>
                    <a:pt x="3024" y="484"/>
                  </a:lnTo>
                  <a:lnTo>
                    <a:pt x="2984" y="483"/>
                  </a:lnTo>
                  <a:lnTo>
                    <a:pt x="2943" y="482"/>
                  </a:lnTo>
                  <a:close/>
                  <a:moveTo>
                    <a:pt x="2943" y="3384"/>
                  </a:moveTo>
                  <a:lnTo>
                    <a:pt x="2943" y="3384"/>
                  </a:lnTo>
                  <a:lnTo>
                    <a:pt x="2909" y="3384"/>
                  </a:lnTo>
                  <a:lnTo>
                    <a:pt x="2876" y="3383"/>
                  </a:lnTo>
                  <a:lnTo>
                    <a:pt x="2843" y="3381"/>
                  </a:lnTo>
                  <a:lnTo>
                    <a:pt x="2809" y="3377"/>
                  </a:lnTo>
                  <a:lnTo>
                    <a:pt x="2777" y="3374"/>
                  </a:lnTo>
                  <a:lnTo>
                    <a:pt x="2744" y="3369"/>
                  </a:lnTo>
                  <a:lnTo>
                    <a:pt x="2711" y="3363"/>
                  </a:lnTo>
                  <a:lnTo>
                    <a:pt x="2680" y="3358"/>
                  </a:lnTo>
                  <a:lnTo>
                    <a:pt x="2647" y="3350"/>
                  </a:lnTo>
                  <a:lnTo>
                    <a:pt x="2616" y="3342"/>
                  </a:lnTo>
                  <a:lnTo>
                    <a:pt x="2585" y="3334"/>
                  </a:lnTo>
                  <a:lnTo>
                    <a:pt x="2554" y="3325"/>
                  </a:lnTo>
                  <a:lnTo>
                    <a:pt x="2523" y="3315"/>
                  </a:lnTo>
                  <a:lnTo>
                    <a:pt x="2493" y="3304"/>
                  </a:lnTo>
                  <a:lnTo>
                    <a:pt x="2464" y="3294"/>
                  </a:lnTo>
                  <a:lnTo>
                    <a:pt x="2434" y="3281"/>
                  </a:lnTo>
                  <a:lnTo>
                    <a:pt x="2405" y="3269"/>
                  </a:lnTo>
                  <a:lnTo>
                    <a:pt x="2376" y="3254"/>
                  </a:lnTo>
                  <a:lnTo>
                    <a:pt x="2347" y="3240"/>
                  </a:lnTo>
                  <a:lnTo>
                    <a:pt x="2319" y="3226"/>
                  </a:lnTo>
                  <a:lnTo>
                    <a:pt x="2292" y="3210"/>
                  </a:lnTo>
                  <a:lnTo>
                    <a:pt x="2265" y="3195"/>
                  </a:lnTo>
                  <a:lnTo>
                    <a:pt x="2238" y="3177"/>
                  </a:lnTo>
                  <a:lnTo>
                    <a:pt x="2212" y="3160"/>
                  </a:lnTo>
                  <a:lnTo>
                    <a:pt x="2185" y="3143"/>
                  </a:lnTo>
                  <a:lnTo>
                    <a:pt x="2160" y="3124"/>
                  </a:lnTo>
                  <a:lnTo>
                    <a:pt x="2135" y="3104"/>
                  </a:lnTo>
                  <a:lnTo>
                    <a:pt x="2110" y="3085"/>
                  </a:lnTo>
                  <a:lnTo>
                    <a:pt x="2087" y="3064"/>
                  </a:lnTo>
                  <a:lnTo>
                    <a:pt x="2064" y="3044"/>
                  </a:lnTo>
                  <a:lnTo>
                    <a:pt x="2041" y="3022"/>
                  </a:lnTo>
                  <a:lnTo>
                    <a:pt x="2018" y="3000"/>
                  </a:lnTo>
                  <a:lnTo>
                    <a:pt x="1996" y="2977"/>
                  </a:lnTo>
                  <a:lnTo>
                    <a:pt x="1975" y="2954"/>
                  </a:lnTo>
                  <a:lnTo>
                    <a:pt x="1954" y="2931"/>
                  </a:lnTo>
                  <a:lnTo>
                    <a:pt x="1933" y="2907"/>
                  </a:lnTo>
                  <a:lnTo>
                    <a:pt x="1914" y="2883"/>
                  </a:lnTo>
                  <a:lnTo>
                    <a:pt x="1894" y="2858"/>
                  </a:lnTo>
                  <a:lnTo>
                    <a:pt x="1876" y="2832"/>
                  </a:lnTo>
                  <a:lnTo>
                    <a:pt x="1858" y="2807"/>
                  </a:lnTo>
                  <a:lnTo>
                    <a:pt x="1841" y="2780"/>
                  </a:lnTo>
                  <a:lnTo>
                    <a:pt x="1824" y="2753"/>
                  </a:lnTo>
                  <a:lnTo>
                    <a:pt x="1807" y="2726"/>
                  </a:lnTo>
                  <a:lnTo>
                    <a:pt x="1792" y="2698"/>
                  </a:lnTo>
                  <a:lnTo>
                    <a:pt x="1778" y="2670"/>
                  </a:lnTo>
                  <a:lnTo>
                    <a:pt x="1764" y="2641"/>
                  </a:lnTo>
                  <a:lnTo>
                    <a:pt x="1750" y="2613"/>
                  </a:lnTo>
                  <a:lnTo>
                    <a:pt x="1737" y="2584"/>
                  </a:lnTo>
                  <a:lnTo>
                    <a:pt x="1725" y="2555"/>
                  </a:lnTo>
                  <a:lnTo>
                    <a:pt x="1714" y="2524"/>
                  </a:lnTo>
                  <a:lnTo>
                    <a:pt x="1703" y="2494"/>
                  </a:lnTo>
                  <a:lnTo>
                    <a:pt x="1693" y="2463"/>
                  </a:lnTo>
                  <a:lnTo>
                    <a:pt x="1683" y="2433"/>
                  </a:lnTo>
                  <a:lnTo>
                    <a:pt x="1676" y="2401"/>
                  </a:lnTo>
                  <a:lnTo>
                    <a:pt x="1668" y="2370"/>
                  </a:lnTo>
                  <a:lnTo>
                    <a:pt x="1661" y="2338"/>
                  </a:lnTo>
                  <a:lnTo>
                    <a:pt x="1655" y="2307"/>
                  </a:lnTo>
                  <a:lnTo>
                    <a:pt x="1650" y="2274"/>
                  </a:lnTo>
                  <a:lnTo>
                    <a:pt x="1644" y="2242"/>
                  </a:lnTo>
                  <a:lnTo>
                    <a:pt x="1641" y="2209"/>
                  </a:lnTo>
                  <a:lnTo>
                    <a:pt x="1638" y="2175"/>
                  </a:lnTo>
                  <a:lnTo>
                    <a:pt x="1636" y="2142"/>
                  </a:lnTo>
                  <a:lnTo>
                    <a:pt x="1634" y="2109"/>
                  </a:lnTo>
                  <a:lnTo>
                    <a:pt x="1634" y="2075"/>
                  </a:lnTo>
                  <a:lnTo>
                    <a:pt x="1634" y="2042"/>
                  </a:lnTo>
                  <a:lnTo>
                    <a:pt x="1636" y="2008"/>
                  </a:lnTo>
                  <a:lnTo>
                    <a:pt x="1638" y="1974"/>
                  </a:lnTo>
                  <a:lnTo>
                    <a:pt x="1641" y="1942"/>
                  </a:lnTo>
                  <a:lnTo>
                    <a:pt x="1644" y="1908"/>
                  </a:lnTo>
                  <a:lnTo>
                    <a:pt x="1650" y="1875"/>
                  </a:lnTo>
                  <a:lnTo>
                    <a:pt x="1655" y="1844"/>
                  </a:lnTo>
                  <a:lnTo>
                    <a:pt x="1661" y="1811"/>
                  </a:lnTo>
                  <a:lnTo>
                    <a:pt x="1668" y="1780"/>
                  </a:lnTo>
                  <a:lnTo>
                    <a:pt x="1676" y="1748"/>
                  </a:lnTo>
                  <a:lnTo>
                    <a:pt x="1683" y="1717"/>
                  </a:lnTo>
                  <a:lnTo>
                    <a:pt x="1693" y="1686"/>
                  </a:lnTo>
                  <a:lnTo>
                    <a:pt x="1703" y="1656"/>
                  </a:lnTo>
                  <a:lnTo>
                    <a:pt x="1714" y="1625"/>
                  </a:lnTo>
                  <a:lnTo>
                    <a:pt x="1725" y="1595"/>
                  </a:lnTo>
                  <a:lnTo>
                    <a:pt x="1737" y="1566"/>
                  </a:lnTo>
                  <a:lnTo>
                    <a:pt x="1750" y="1536"/>
                  </a:lnTo>
                  <a:lnTo>
                    <a:pt x="1764" y="1508"/>
                  </a:lnTo>
                  <a:lnTo>
                    <a:pt x="1778" y="1480"/>
                  </a:lnTo>
                  <a:lnTo>
                    <a:pt x="1792" y="1451"/>
                  </a:lnTo>
                  <a:lnTo>
                    <a:pt x="1807" y="1424"/>
                  </a:lnTo>
                  <a:lnTo>
                    <a:pt x="1824" y="1396"/>
                  </a:lnTo>
                  <a:lnTo>
                    <a:pt x="1841" y="1370"/>
                  </a:lnTo>
                  <a:lnTo>
                    <a:pt x="1858" y="1344"/>
                  </a:lnTo>
                  <a:lnTo>
                    <a:pt x="1876" y="1318"/>
                  </a:lnTo>
                  <a:lnTo>
                    <a:pt x="1894" y="1292"/>
                  </a:lnTo>
                  <a:lnTo>
                    <a:pt x="1914" y="1267"/>
                  </a:lnTo>
                  <a:lnTo>
                    <a:pt x="1933" y="1243"/>
                  </a:lnTo>
                  <a:lnTo>
                    <a:pt x="1954" y="1219"/>
                  </a:lnTo>
                  <a:lnTo>
                    <a:pt x="1975" y="1195"/>
                  </a:lnTo>
                  <a:lnTo>
                    <a:pt x="1996" y="1172"/>
                  </a:lnTo>
                  <a:lnTo>
                    <a:pt x="2018" y="1149"/>
                  </a:lnTo>
                  <a:lnTo>
                    <a:pt x="2041" y="1128"/>
                  </a:lnTo>
                  <a:lnTo>
                    <a:pt x="2064" y="1106"/>
                  </a:lnTo>
                  <a:lnTo>
                    <a:pt x="2087" y="1085"/>
                  </a:lnTo>
                  <a:lnTo>
                    <a:pt x="2110" y="1066"/>
                  </a:lnTo>
                  <a:lnTo>
                    <a:pt x="2135" y="1045"/>
                  </a:lnTo>
                  <a:lnTo>
                    <a:pt x="2160" y="1027"/>
                  </a:lnTo>
                  <a:lnTo>
                    <a:pt x="2185" y="1008"/>
                  </a:lnTo>
                  <a:lnTo>
                    <a:pt x="2212" y="990"/>
                  </a:lnTo>
                  <a:lnTo>
                    <a:pt x="2238" y="972"/>
                  </a:lnTo>
                  <a:lnTo>
                    <a:pt x="2265" y="956"/>
                  </a:lnTo>
                  <a:lnTo>
                    <a:pt x="2292" y="940"/>
                  </a:lnTo>
                  <a:lnTo>
                    <a:pt x="2319" y="924"/>
                  </a:lnTo>
                  <a:lnTo>
                    <a:pt x="2347" y="909"/>
                  </a:lnTo>
                  <a:lnTo>
                    <a:pt x="2376" y="895"/>
                  </a:lnTo>
                  <a:lnTo>
                    <a:pt x="2405" y="882"/>
                  </a:lnTo>
                  <a:lnTo>
                    <a:pt x="2434" y="869"/>
                  </a:lnTo>
                  <a:lnTo>
                    <a:pt x="2464" y="857"/>
                  </a:lnTo>
                  <a:lnTo>
                    <a:pt x="2493" y="845"/>
                  </a:lnTo>
                  <a:lnTo>
                    <a:pt x="2523" y="835"/>
                  </a:lnTo>
                  <a:lnTo>
                    <a:pt x="2554" y="824"/>
                  </a:lnTo>
                  <a:lnTo>
                    <a:pt x="2585" y="816"/>
                  </a:lnTo>
                  <a:lnTo>
                    <a:pt x="2616" y="807"/>
                  </a:lnTo>
                  <a:lnTo>
                    <a:pt x="2647" y="799"/>
                  </a:lnTo>
                  <a:lnTo>
                    <a:pt x="2680" y="793"/>
                  </a:lnTo>
                  <a:lnTo>
                    <a:pt x="2711" y="786"/>
                  </a:lnTo>
                  <a:lnTo>
                    <a:pt x="2744" y="781"/>
                  </a:lnTo>
                  <a:lnTo>
                    <a:pt x="2777" y="777"/>
                  </a:lnTo>
                  <a:lnTo>
                    <a:pt x="2809" y="772"/>
                  </a:lnTo>
                  <a:lnTo>
                    <a:pt x="2843" y="770"/>
                  </a:lnTo>
                  <a:lnTo>
                    <a:pt x="2876" y="768"/>
                  </a:lnTo>
                  <a:lnTo>
                    <a:pt x="2909" y="767"/>
                  </a:lnTo>
                  <a:lnTo>
                    <a:pt x="2943" y="766"/>
                  </a:lnTo>
                  <a:lnTo>
                    <a:pt x="2977" y="767"/>
                  </a:lnTo>
                  <a:lnTo>
                    <a:pt x="3010" y="768"/>
                  </a:lnTo>
                  <a:lnTo>
                    <a:pt x="3044" y="770"/>
                  </a:lnTo>
                  <a:lnTo>
                    <a:pt x="3077" y="772"/>
                  </a:lnTo>
                  <a:lnTo>
                    <a:pt x="3109" y="777"/>
                  </a:lnTo>
                  <a:lnTo>
                    <a:pt x="3142" y="781"/>
                  </a:lnTo>
                  <a:lnTo>
                    <a:pt x="3174" y="786"/>
                  </a:lnTo>
                  <a:lnTo>
                    <a:pt x="3207" y="793"/>
                  </a:lnTo>
                  <a:lnTo>
                    <a:pt x="3239" y="799"/>
                  </a:lnTo>
                  <a:lnTo>
                    <a:pt x="3270" y="807"/>
                  </a:lnTo>
                  <a:lnTo>
                    <a:pt x="3302" y="816"/>
                  </a:lnTo>
                  <a:lnTo>
                    <a:pt x="3332" y="824"/>
                  </a:lnTo>
                  <a:lnTo>
                    <a:pt x="3362" y="835"/>
                  </a:lnTo>
                  <a:lnTo>
                    <a:pt x="3393" y="845"/>
                  </a:lnTo>
                  <a:lnTo>
                    <a:pt x="3423" y="857"/>
                  </a:lnTo>
                  <a:lnTo>
                    <a:pt x="3453" y="869"/>
                  </a:lnTo>
                  <a:lnTo>
                    <a:pt x="3482" y="882"/>
                  </a:lnTo>
                  <a:lnTo>
                    <a:pt x="3510" y="895"/>
                  </a:lnTo>
                  <a:lnTo>
                    <a:pt x="3539" y="909"/>
                  </a:lnTo>
                  <a:lnTo>
                    <a:pt x="3567" y="924"/>
                  </a:lnTo>
                  <a:lnTo>
                    <a:pt x="3594" y="940"/>
                  </a:lnTo>
                  <a:lnTo>
                    <a:pt x="3621" y="956"/>
                  </a:lnTo>
                  <a:lnTo>
                    <a:pt x="3648" y="972"/>
                  </a:lnTo>
                  <a:lnTo>
                    <a:pt x="3674" y="990"/>
                  </a:lnTo>
                  <a:lnTo>
                    <a:pt x="3700" y="1008"/>
                  </a:lnTo>
                  <a:lnTo>
                    <a:pt x="3727" y="1027"/>
                  </a:lnTo>
                  <a:lnTo>
                    <a:pt x="3752" y="1045"/>
                  </a:lnTo>
                  <a:lnTo>
                    <a:pt x="3775" y="1066"/>
                  </a:lnTo>
                  <a:lnTo>
                    <a:pt x="3799" y="1085"/>
                  </a:lnTo>
                  <a:lnTo>
                    <a:pt x="3823" y="1106"/>
                  </a:lnTo>
                  <a:lnTo>
                    <a:pt x="3846" y="1128"/>
                  </a:lnTo>
                  <a:lnTo>
                    <a:pt x="3869" y="1149"/>
                  </a:lnTo>
                  <a:lnTo>
                    <a:pt x="3891" y="1172"/>
                  </a:lnTo>
                  <a:lnTo>
                    <a:pt x="3912" y="1195"/>
                  </a:lnTo>
                  <a:lnTo>
                    <a:pt x="3933" y="1219"/>
                  </a:lnTo>
                  <a:lnTo>
                    <a:pt x="3954" y="1243"/>
                  </a:lnTo>
                  <a:lnTo>
                    <a:pt x="3973" y="1267"/>
                  </a:lnTo>
                  <a:lnTo>
                    <a:pt x="3992" y="1292"/>
                  </a:lnTo>
                  <a:lnTo>
                    <a:pt x="4011" y="1318"/>
                  </a:lnTo>
                  <a:lnTo>
                    <a:pt x="4029" y="1344"/>
                  </a:lnTo>
                  <a:lnTo>
                    <a:pt x="4046" y="1370"/>
                  </a:lnTo>
                  <a:lnTo>
                    <a:pt x="4062" y="1396"/>
                  </a:lnTo>
                  <a:lnTo>
                    <a:pt x="4079" y="1424"/>
                  </a:lnTo>
                  <a:lnTo>
                    <a:pt x="4094" y="1451"/>
                  </a:lnTo>
                  <a:lnTo>
                    <a:pt x="4109" y="1480"/>
                  </a:lnTo>
                  <a:lnTo>
                    <a:pt x="4123" y="1508"/>
                  </a:lnTo>
                  <a:lnTo>
                    <a:pt x="4137" y="1536"/>
                  </a:lnTo>
                  <a:lnTo>
                    <a:pt x="4149" y="1566"/>
                  </a:lnTo>
                  <a:lnTo>
                    <a:pt x="4161" y="1595"/>
                  </a:lnTo>
                  <a:lnTo>
                    <a:pt x="4173" y="1625"/>
                  </a:lnTo>
                  <a:lnTo>
                    <a:pt x="4184" y="1656"/>
                  </a:lnTo>
                  <a:lnTo>
                    <a:pt x="4194" y="1686"/>
                  </a:lnTo>
                  <a:lnTo>
                    <a:pt x="4203" y="1717"/>
                  </a:lnTo>
                  <a:lnTo>
                    <a:pt x="4211" y="1748"/>
                  </a:lnTo>
                  <a:lnTo>
                    <a:pt x="4219" y="1780"/>
                  </a:lnTo>
                  <a:lnTo>
                    <a:pt x="4226" y="1811"/>
                  </a:lnTo>
                  <a:lnTo>
                    <a:pt x="4232" y="1844"/>
                  </a:lnTo>
                  <a:lnTo>
                    <a:pt x="4237" y="1875"/>
                  </a:lnTo>
                  <a:lnTo>
                    <a:pt x="4242" y="1908"/>
                  </a:lnTo>
                  <a:lnTo>
                    <a:pt x="4246" y="1942"/>
                  </a:lnTo>
                  <a:lnTo>
                    <a:pt x="4249" y="1974"/>
                  </a:lnTo>
                  <a:lnTo>
                    <a:pt x="4251" y="2008"/>
                  </a:lnTo>
                  <a:lnTo>
                    <a:pt x="4253" y="2042"/>
                  </a:lnTo>
                  <a:lnTo>
                    <a:pt x="4253" y="2075"/>
                  </a:lnTo>
                  <a:lnTo>
                    <a:pt x="4253" y="2109"/>
                  </a:lnTo>
                  <a:lnTo>
                    <a:pt x="4251" y="2142"/>
                  </a:lnTo>
                  <a:lnTo>
                    <a:pt x="4249" y="2175"/>
                  </a:lnTo>
                  <a:lnTo>
                    <a:pt x="4246" y="2209"/>
                  </a:lnTo>
                  <a:lnTo>
                    <a:pt x="4242" y="2242"/>
                  </a:lnTo>
                  <a:lnTo>
                    <a:pt x="4237" y="2274"/>
                  </a:lnTo>
                  <a:lnTo>
                    <a:pt x="4232" y="2307"/>
                  </a:lnTo>
                  <a:lnTo>
                    <a:pt x="4226" y="2338"/>
                  </a:lnTo>
                  <a:lnTo>
                    <a:pt x="4219" y="2370"/>
                  </a:lnTo>
                  <a:lnTo>
                    <a:pt x="4211" y="2401"/>
                  </a:lnTo>
                  <a:lnTo>
                    <a:pt x="4203" y="2433"/>
                  </a:lnTo>
                  <a:lnTo>
                    <a:pt x="4194" y="2463"/>
                  </a:lnTo>
                  <a:lnTo>
                    <a:pt x="4184" y="2494"/>
                  </a:lnTo>
                  <a:lnTo>
                    <a:pt x="4173" y="2524"/>
                  </a:lnTo>
                  <a:lnTo>
                    <a:pt x="4161" y="2555"/>
                  </a:lnTo>
                  <a:lnTo>
                    <a:pt x="4149" y="2584"/>
                  </a:lnTo>
                  <a:lnTo>
                    <a:pt x="4137" y="2613"/>
                  </a:lnTo>
                  <a:lnTo>
                    <a:pt x="4123" y="2641"/>
                  </a:lnTo>
                  <a:lnTo>
                    <a:pt x="4109" y="2670"/>
                  </a:lnTo>
                  <a:lnTo>
                    <a:pt x="4094" y="2698"/>
                  </a:lnTo>
                  <a:lnTo>
                    <a:pt x="4079" y="2726"/>
                  </a:lnTo>
                  <a:lnTo>
                    <a:pt x="4062" y="2753"/>
                  </a:lnTo>
                  <a:lnTo>
                    <a:pt x="4046" y="2780"/>
                  </a:lnTo>
                  <a:lnTo>
                    <a:pt x="4029" y="2807"/>
                  </a:lnTo>
                  <a:lnTo>
                    <a:pt x="4011" y="2832"/>
                  </a:lnTo>
                  <a:lnTo>
                    <a:pt x="3992" y="2858"/>
                  </a:lnTo>
                  <a:lnTo>
                    <a:pt x="3973" y="2883"/>
                  </a:lnTo>
                  <a:lnTo>
                    <a:pt x="3954" y="2907"/>
                  </a:lnTo>
                  <a:lnTo>
                    <a:pt x="3933" y="2931"/>
                  </a:lnTo>
                  <a:lnTo>
                    <a:pt x="3912" y="2954"/>
                  </a:lnTo>
                  <a:lnTo>
                    <a:pt x="3891" y="2977"/>
                  </a:lnTo>
                  <a:lnTo>
                    <a:pt x="3869" y="3000"/>
                  </a:lnTo>
                  <a:lnTo>
                    <a:pt x="3846" y="3022"/>
                  </a:lnTo>
                  <a:lnTo>
                    <a:pt x="3823" y="3044"/>
                  </a:lnTo>
                  <a:lnTo>
                    <a:pt x="3799" y="3064"/>
                  </a:lnTo>
                  <a:lnTo>
                    <a:pt x="3775" y="3085"/>
                  </a:lnTo>
                  <a:lnTo>
                    <a:pt x="3752" y="3104"/>
                  </a:lnTo>
                  <a:lnTo>
                    <a:pt x="3727" y="3124"/>
                  </a:lnTo>
                  <a:lnTo>
                    <a:pt x="3700" y="3143"/>
                  </a:lnTo>
                  <a:lnTo>
                    <a:pt x="3674" y="3160"/>
                  </a:lnTo>
                  <a:lnTo>
                    <a:pt x="3648" y="3177"/>
                  </a:lnTo>
                  <a:lnTo>
                    <a:pt x="3621" y="3195"/>
                  </a:lnTo>
                  <a:lnTo>
                    <a:pt x="3594" y="3210"/>
                  </a:lnTo>
                  <a:lnTo>
                    <a:pt x="3567" y="3226"/>
                  </a:lnTo>
                  <a:lnTo>
                    <a:pt x="3539" y="3240"/>
                  </a:lnTo>
                  <a:lnTo>
                    <a:pt x="3510" y="3254"/>
                  </a:lnTo>
                  <a:lnTo>
                    <a:pt x="3482" y="3269"/>
                  </a:lnTo>
                  <a:lnTo>
                    <a:pt x="3453" y="3281"/>
                  </a:lnTo>
                  <a:lnTo>
                    <a:pt x="3423" y="3294"/>
                  </a:lnTo>
                  <a:lnTo>
                    <a:pt x="3393" y="3304"/>
                  </a:lnTo>
                  <a:lnTo>
                    <a:pt x="3362" y="3315"/>
                  </a:lnTo>
                  <a:lnTo>
                    <a:pt x="3332" y="3325"/>
                  </a:lnTo>
                  <a:lnTo>
                    <a:pt x="3302" y="3334"/>
                  </a:lnTo>
                  <a:lnTo>
                    <a:pt x="3270" y="3342"/>
                  </a:lnTo>
                  <a:lnTo>
                    <a:pt x="3239" y="3350"/>
                  </a:lnTo>
                  <a:lnTo>
                    <a:pt x="3207" y="3358"/>
                  </a:lnTo>
                  <a:lnTo>
                    <a:pt x="3174" y="3363"/>
                  </a:lnTo>
                  <a:lnTo>
                    <a:pt x="3142" y="3369"/>
                  </a:lnTo>
                  <a:lnTo>
                    <a:pt x="3109" y="3374"/>
                  </a:lnTo>
                  <a:lnTo>
                    <a:pt x="3077" y="3377"/>
                  </a:lnTo>
                  <a:lnTo>
                    <a:pt x="3044" y="3381"/>
                  </a:lnTo>
                  <a:lnTo>
                    <a:pt x="3010" y="3383"/>
                  </a:lnTo>
                  <a:lnTo>
                    <a:pt x="2977" y="3384"/>
                  </a:lnTo>
                  <a:lnTo>
                    <a:pt x="2943" y="3384"/>
                  </a:lnTo>
                  <a:close/>
                  <a:moveTo>
                    <a:pt x="949" y="1287"/>
                  </a:moveTo>
                  <a:lnTo>
                    <a:pt x="949" y="1287"/>
                  </a:lnTo>
                  <a:lnTo>
                    <a:pt x="948" y="1318"/>
                  </a:lnTo>
                  <a:lnTo>
                    <a:pt x="945" y="1348"/>
                  </a:lnTo>
                  <a:lnTo>
                    <a:pt x="942" y="1378"/>
                  </a:lnTo>
                  <a:lnTo>
                    <a:pt x="937" y="1406"/>
                  </a:lnTo>
                  <a:lnTo>
                    <a:pt x="930" y="1433"/>
                  </a:lnTo>
                  <a:lnTo>
                    <a:pt x="923" y="1459"/>
                  </a:lnTo>
                  <a:lnTo>
                    <a:pt x="913" y="1485"/>
                  </a:lnTo>
                  <a:lnTo>
                    <a:pt x="901" y="1509"/>
                  </a:lnTo>
                  <a:lnTo>
                    <a:pt x="887" y="1533"/>
                  </a:lnTo>
                  <a:lnTo>
                    <a:pt x="872" y="1556"/>
                  </a:lnTo>
                  <a:lnTo>
                    <a:pt x="854" y="1578"/>
                  </a:lnTo>
                  <a:lnTo>
                    <a:pt x="835" y="1598"/>
                  </a:lnTo>
                  <a:lnTo>
                    <a:pt x="813" y="1618"/>
                  </a:lnTo>
                  <a:lnTo>
                    <a:pt x="789" y="1637"/>
                  </a:lnTo>
                  <a:lnTo>
                    <a:pt x="763" y="1656"/>
                  </a:lnTo>
                  <a:lnTo>
                    <a:pt x="734" y="1673"/>
                  </a:lnTo>
                  <a:lnTo>
                    <a:pt x="602" y="1745"/>
                  </a:lnTo>
                  <a:lnTo>
                    <a:pt x="602" y="1966"/>
                  </a:lnTo>
                  <a:lnTo>
                    <a:pt x="347" y="1966"/>
                  </a:lnTo>
                  <a:lnTo>
                    <a:pt x="347" y="1747"/>
                  </a:lnTo>
                  <a:lnTo>
                    <a:pt x="210" y="1671"/>
                  </a:lnTo>
                  <a:lnTo>
                    <a:pt x="180" y="1650"/>
                  </a:lnTo>
                  <a:lnTo>
                    <a:pt x="153" y="1630"/>
                  </a:lnTo>
                  <a:lnTo>
                    <a:pt x="129" y="1610"/>
                  </a:lnTo>
                  <a:lnTo>
                    <a:pt x="108" y="1589"/>
                  </a:lnTo>
                  <a:lnTo>
                    <a:pt x="88" y="1569"/>
                  </a:lnTo>
                  <a:lnTo>
                    <a:pt x="71" y="1547"/>
                  </a:lnTo>
                  <a:lnTo>
                    <a:pt x="56" y="1525"/>
                  </a:lnTo>
                  <a:lnTo>
                    <a:pt x="43" y="1503"/>
                  </a:lnTo>
                  <a:lnTo>
                    <a:pt x="33" y="1480"/>
                  </a:lnTo>
                  <a:lnTo>
                    <a:pt x="23" y="1456"/>
                  </a:lnTo>
                  <a:lnTo>
                    <a:pt x="16" y="1431"/>
                  </a:lnTo>
                  <a:lnTo>
                    <a:pt x="10" y="1405"/>
                  </a:lnTo>
                  <a:lnTo>
                    <a:pt x="5" y="1378"/>
                  </a:lnTo>
                  <a:lnTo>
                    <a:pt x="3" y="1348"/>
                  </a:lnTo>
                  <a:lnTo>
                    <a:pt x="1" y="1319"/>
                  </a:lnTo>
                  <a:lnTo>
                    <a:pt x="0" y="1287"/>
                  </a:lnTo>
                  <a:lnTo>
                    <a:pt x="1" y="240"/>
                  </a:lnTo>
                  <a:lnTo>
                    <a:pt x="141" y="240"/>
                  </a:lnTo>
                  <a:lnTo>
                    <a:pt x="141" y="1268"/>
                  </a:lnTo>
                  <a:lnTo>
                    <a:pt x="142" y="1274"/>
                  </a:lnTo>
                  <a:lnTo>
                    <a:pt x="143" y="1281"/>
                  </a:lnTo>
                  <a:lnTo>
                    <a:pt x="147" y="1293"/>
                  </a:lnTo>
                  <a:lnTo>
                    <a:pt x="153" y="1304"/>
                  </a:lnTo>
                  <a:lnTo>
                    <a:pt x="161" y="1313"/>
                  </a:lnTo>
                  <a:lnTo>
                    <a:pt x="170" y="1321"/>
                  </a:lnTo>
                  <a:lnTo>
                    <a:pt x="180" y="1328"/>
                  </a:lnTo>
                  <a:lnTo>
                    <a:pt x="193" y="1331"/>
                  </a:lnTo>
                  <a:lnTo>
                    <a:pt x="199" y="1332"/>
                  </a:lnTo>
                  <a:lnTo>
                    <a:pt x="206" y="1332"/>
                  </a:lnTo>
                  <a:lnTo>
                    <a:pt x="213" y="1332"/>
                  </a:lnTo>
                  <a:lnTo>
                    <a:pt x="218" y="1331"/>
                  </a:lnTo>
                  <a:lnTo>
                    <a:pt x="230" y="1328"/>
                  </a:lnTo>
                  <a:lnTo>
                    <a:pt x="241" y="1321"/>
                  </a:lnTo>
                  <a:lnTo>
                    <a:pt x="251" y="1313"/>
                  </a:lnTo>
                  <a:lnTo>
                    <a:pt x="259" y="1304"/>
                  </a:lnTo>
                  <a:lnTo>
                    <a:pt x="265" y="1293"/>
                  </a:lnTo>
                  <a:lnTo>
                    <a:pt x="268" y="1281"/>
                  </a:lnTo>
                  <a:lnTo>
                    <a:pt x="269" y="1274"/>
                  </a:lnTo>
                  <a:lnTo>
                    <a:pt x="269" y="1268"/>
                  </a:lnTo>
                  <a:lnTo>
                    <a:pt x="269" y="240"/>
                  </a:lnTo>
                  <a:lnTo>
                    <a:pt x="412" y="240"/>
                  </a:lnTo>
                  <a:lnTo>
                    <a:pt x="412" y="1371"/>
                  </a:lnTo>
                  <a:lnTo>
                    <a:pt x="412" y="1378"/>
                  </a:lnTo>
                  <a:lnTo>
                    <a:pt x="413" y="1383"/>
                  </a:lnTo>
                  <a:lnTo>
                    <a:pt x="416" y="1396"/>
                  </a:lnTo>
                  <a:lnTo>
                    <a:pt x="423" y="1407"/>
                  </a:lnTo>
                  <a:lnTo>
                    <a:pt x="430" y="1416"/>
                  </a:lnTo>
                  <a:lnTo>
                    <a:pt x="440" y="1424"/>
                  </a:lnTo>
                  <a:lnTo>
                    <a:pt x="451" y="1430"/>
                  </a:lnTo>
                  <a:lnTo>
                    <a:pt x="463" y="1433"/>
                  </a:lnTo>
                  <a:lnTo>
                    <a:pt x="468" y="1434"/>
                  </a:lnTo>
                  <a:lnTo>
                    <a:pt x="475" y="1435"/>
                  </a:lnTo>
                  <a:lnTo>
                    <a:pt x="482" y="1434"/>
                  </a:lnTo>
                  <a:lnTo>
                    <a:pt x="488" y="1433"/>
                  </a:lnTo>
                  <a:lnTo>
                    <a:pt x="501" y="1430"/>
                  </a:lnTo>
                  <a:lnTo>
                    <a:pt x="512" y="1424"/>
                  </a:lnTo>
                  <a:lnTo>
                    <a:pt x="521" y="1416"/>
                  </a:lnTo>
                  <a:lnTo>
                    <a:pt x="528" y="1407"/>
                  </a:lnTo>
                  <a:lnTo>
                    <a:pt x="535" y="1396"/>
                  </a:lnTo>
                  <a:lnTo>
                    <a:pt x="538" y="1383"/>
                  </a:lnTo>
                  <a:lnTo>
                    <a:pt x="539" y="1378"/>
                  </a:lnTo>
                  <a:lnTo>
                    <a:pt x="539" y="1371"/>
                  </a:lnTo>
                  <a:lnTo>
                    <a:pt x="539" y="240"/>
                  </a:lnTo>
                  <a:lnTo>
                    <a:pt x="681" y="240"/>
                  </a:lnTo>
                  <a:lnTo>
                    <a:pt x="681" y="1268"/>
                  </a:lnTo>
                  <a:lnTo>
                    <a:pt x="681" y="1274"/>
                  </a:lnTo>
                  <a:lnTo>
                    <a:pt x="682" y="1281"/>
                  </a:lnTo>
                  <a:lnTo>
                    <a:pt x="686" y="1293"/>
                  </a:lnTo>
                  <a:lnTo>
                    <a:pt x="692" y="1304"/>
                  </a:lnTo>
                  <a:lnTo>
                    <a:pt x="700" y="1313"/>
                  </a:lnTo>
                  <a:lnTo>
                    <a:pt x="710" y="1321"/>
                  </a:lnTo>
                  <a:lnTo>
                    <a:pt x="721" y="1328"/>
                  </a:lnTo>
                  <a:lnTo>
                    <a:pt x="732" y="1331"/>
                  </a:lnTo>
                  <a:lnTo>
                    <a:pt x="739" y="1332"/>
                  </a:lnTo>
                  <a:lnTo>
                    <a:pt x="745" y="1332"/>
                  </a:lnTo>
                  <a:lnTo>
                    <a:pt x="752" y="1332"/>
                  </a:lnTo>
                  <a:lnTo>
                    <a:pt x="759" y="1331"/>
                  </a:lnTo>
                  <a:lnTo>
                    <a:pt x="770" y="1328"/>
                  </a:lnTo>
                  <a:lnTo>
                    <a:pt x="781" y="1321"/>
                  </a:lnTo>
                  <a:lnTo>
                    <a:pt x="791" y="1313"/>
                  </a:lnTo>
                  <a:lnTo>
                    <a:pt x="799" y="1304"/>
                  </a:lnTo>
                  <a:lnTo>
                    <a:pt x="804" y="1293"/>
                  </a:lnTo>
                  <a:lnTo>
                    <a:pt x="809" y="1281"/>
                  </a:lnTo>
                  <a:lnTo>
                    <a:pt x="810" y="1274"/>
                  </a:lnTo>
                  <a:lnTo>
                    <a:pt x="810" y="1268"/>
                  </a:lnTo>
                  <a:lnTo>
                    <a:pt x="810" y="240"/>
                  </a:lnTo>
                  <a:lnTo>
                    <a:pt x="949" y="240"/>
                  </a:lnTo>
                  <a:lnTo>
                    <a:pt x="949" y="1287"/>
                  </a:lnTo>
                  <a:close/>
                  <a:moveTo>
                    <a:pt x="5368" y="1735"/>
                  </a:moveTo>
                  <a:lnTo>
                    <a:pt x="5106" y="1735"/>
                  </a:lnTo>
                  <a:lnTo>
                    <a:pt x="5106" y="430"/>
                  </a:lnTo>
                  <a:lnTo>
                    <a:pt x="5107" y="391"/>
                  </a:lnTo>
                  <a:lnTo>
                    <a:pt x="5109" y="355"/>
                  </a:lnTo>
                  <a:lnTo>
                    <a:pt x="5112" y="320"/>
                  </a:lnTo>
                  <a:lnTo>
                    <a:pt x="5118" y="289"/>
                  </a:lnTo>
                  <a:lnTo>
                    <a:pt x="5123" y="258"/>
                  </a:lnTo>
                  <a:lnTo>
                    <a:pt x="5131" y="231"/>
                  </a:lnTo>
                  <a:lnTo>
                    <a:pt x="5139" y="205"/>
                  </a:lnTo>
                  <a:lnTo>
                    <a:pt x="5149" y="181"/>
                  </a:lnTo>
                  <a:lnTo>
                    <a:pt x="5160" y="159"/>
                  </a:lnTo>
                  <a:lnTo>
                    <a:pt x="5172" y="140"/>
                  </a:lnTo>
                  <a:lnTo>
                    <a:pt x="5185" y="121"/>
                  </a:lnTo>
                  <a:lnTo>
                    <a:pt x="5199" y="105"/>
                  </a:lnTo>
                  <a:lnTo>
                    <a:pt x="5213" y="90"/>
                  </a:lnTo>
                  <a:lnTo>
                    <a:pt x="5230" y="77"/>
                  </a:lnTo>
                  <a:lnTo>
                    <a:pt x="5246" y="65"/>
                  </a:lnTo>
                  <a:lnTo>
                    <a:pt x="5264" y="54"/>
                  </a:lnTo>
                  <a:lnTo>
                    <a:pt x="5282" y="44"/>
                  </a:lnTo>
                  <a:lnTo>
                    <a:pt x="5301" y="36"/>
                  </a:lnTo>
                  <a:lnTo>
                    <a:pt x="5321" y="29"/>
                  </a:lnTo>
                  <a:lnTo>
                    <a:pt x="5341" y="22"/>
                  </a:lnTo>
                  <a:lnTo>
                    <a:pt x="5362" y="17"/>
                  </a:lnTo>
                  <a:lnTo>
                    <a:pt x="5384" y="13"/>
                  </a:lnTo>
                  <a:lnTo>
                    <a:pt x="5407" y="9"/>
                  </a:lnTo>
                  <a:lnTo>
                    <a:pt x="5430" y="7"/>
                  </a:lnTo>
                  <a:lnTo>
                    <a:pt x="5476" y="3"/>
                  </a:lnTo>
                  <a:lnTo>
                    <a:pt x="5524" y="1"/>
                  </a:lnTo>
                  <a:lnTo>
                    <a:pt x="5573" y="0"/>
                  </a:lnTo>
                  <a:lnTo>
                    <a:pt x="5623" y="0"/>
                  </a:lnTo>
                  <a:lnTo>
                    <a:pt x="5624" y="1972"/>
                  </a:lnTo>
                  <a:lnTo>
                    <a:pt x="5368" y="1972"/>
                  </a:lnTo>
                  <a:lnTo>
                    <a:pt x="5368" y="1735"/>
                  </a:lnTo>
                  <a:close/>
                  <a:moveTo>
                    <a:pt x="4034" y="2075"/>
                  </a:moveTo>
                  <a:lnTo>
                    <a:pt x="4034" y="2075"/>
                  </a:lnTo>
                  <a:lnTo>
                    <a:pt x="4034" y="2102"/>
                  </a:lnTo>
                  <a:lnTo>
                    <a:pt x="4033" y="2131"/>
                  </a:lnTo>
                  <a:lnTo>
                    <a:pt x="4031" y="2159"/>
                  </a:lnTo>
                  <a:lnTo>
                    <a:pt x="4029" y="2186"/>
                  </a:lnTo>
                  <a:lnTo>
                    <a:pt x="4025" y="2213"/>
                  </a:lnTo>
                  <a:lnTo>
                    <a:pt x="4022" y="2240"/>
                  </a:lnTo>
                  <a:lnTo>
                    <a:pt x="4018" y="2268"/>
                  </a:lnTo>
                  <a:lnTo>
                    <a:pt x="4012" y="2295"/>
                  </a:lnTo>
                  <a:lnTo>
                    <a:pt x="4007" y="2321"/>
                  </a:lnTo>
                  <a:lnTo>
                    <a:pt x="4000" y="2347"/>
                  </a:lnTo>
                  <a:lnTo>
                    <a:pt x="3993" y="2373"/>
                  </a:lnTo>
                  <a:lnTo>
                    <a:pt x="3985" y="2399"/>
                  </a:lnTo>
                  <a:lnTo>
                    <a:pt x="3976" y="2424"/>
                  </a:lnTo>
                  <a:lnTo>
                    <a:pt x="3968" y="2450"/>
                  </a:lnTo>
                  <a:lnTo>
                    <a:pt x="3959" y="2475"/>
                  </a:lnTo>
                  <a:lnTo>
                    <a:pt x="3948" y="2499"/>
                  </a:lnTo>
                  <a:lnTo>
                    <a:pt x="3927" y="2548"/>
                  </a:lnTo>
                  <a:lnTo>
                    <a:pt x="3903" y="2595"/>
                  </a:lnTo>
                  <a:lnTo>
                    <a:pt x="3877" y="2640"/>
                  </a:lnTo>
                  <a:lnTo>
                    <a:pt x="3848" y="2685"/>
                  </a:lnTo>
                  <a:lnTo>
                    <a:pt x="3818" y="2727"/>
                  </a:lnTo>
                  <a:lnTo>
                    <a:pt x="3785" y="2769"/>
                  </a:lnTo>
                  <a:lnTo>
                    <a:pt x="3750" y="2808"/>
                  </a:lnTo>
                  <a:lnTo>
                    <a:pt x="3715" y="2846"/>
                  </a:lnTo>
                  <a:lnTo>
                    <a:pt x="3677" y="2883"/>
                  </a:lnTo>
                  <a:lnTo>
                    <a:pt x="3637" y="2916"/>
                  </a:lnTo>
                  <a:lnTo>
                    <a:pt x="3596" y="2949"/>
                  </a:lnTo>
                  <a:lnTo>
                    <a:pt x="3553" y="2979"/>
                  </a:lnTo>
                  <a:lnTo>
                    <a:pt x="3509" y="3008"/>
                  </a:lnTo>
                  <a:lnTo>
                    <a:pt x="3464" y="3034"/>
                  </a:lnTo>
                  <a:lnTo>
                    <a:pt x="3416" y="3058"/>
                  </a:lnTo>
                  <a:lnTo>
                    <a:pt x="3368" y="3079"/>
                  </a:lnTo>
                  <a:lnTo>
                    <a:pt x="3343" y="3090"/>
                  </a:lnTo>
                  <a:lnTo>
                    <a:pt x="3318" y="3099"/>
                  </a:lnTo>
                  <a:lnTo>
                    <a:pt x="3293" y="3109"/>
                  </a:lnTo>
                  <a:lnTo>
                    <a:pt x="3268" y="3116"/>
                  </a:lnTo>
                  <a:lnTo>
                    <a:pt x="3242" y="3124"/>
                  </a:lnTo>
                  <a:lnTo>
                    <a:pt x="3216" y="3132"/>
                  </a:lnTo>
                  <a:lnTo>
                    <a:pt x="3190" y="3138"/>
                  </a:lnTo>
                  <a:lnTo>
                    <a:pt x="3162" y="3144"/>
                  </a:lnTo>
                  <a:lnTo>
                    <a:pt x="3136" y="3149"/>
                  </a:lnTo>
                  <a:lnTo>
                    <a:pt x="3109" y="3153"/>
                  </a:lnTo>
                  <a:lnTo>
                    <a:pt x="3082" y="3157"/>
                  </a:lnTo>
                  <a:lnTo>
                    <a:pt x="3055" y="3160"/>
                  </a:lnTo>
                  <a:lnTo>
                    <a:pt x="3027" y="3162"/>
                  </a:lnTo>
                  <a:lnTo>
                    <a:pt x="2999" y="3164"/>
                  </a:lnTo>
                  <a:lnTo>
                    <a:pt x="2971" y="3165"/>
                  </a:lnTo>
                  <a:lnTo>
                    <a:pt x="2943" y="3165"/>
                  </a:lnTo>
                  <a:lnTo>
                    <a:pt x="2915" y="3165"/>
                  </a:lnTo>
                  <a:lnTo>
                    <a:pt x="2888" y="3164"/>
                  </a:lnTo>
                  <a:lnTo>
                    <a:pt x="2859" y="3162"/>
                  </a:lnTo>
                  <a:lnTo>
                    <a:pt x="2832" y="3160"/>
                  </a:lnTo>
                  <a:lnTo>
                    <a:pt x="2804" y="3157"/>
                  </a:lnTo>
                  <a:lnTo>
                    <a:pt x="2777" y="3153"/>
                  </a:lnTo>
                  <a:lnTo>
                    <a:pt x="2750" y="3149"/>
                  </a:lnTo>
                  <a:lnTo>
                    <a:pt x="2723" y="3144"/>
                  </a:lnTo>
                  <a:lnTo>
                    <a:pt x="2696" y="3138"/>
                  </a:lnTo>
                  <a:lnTo>
                    <a:pt x="2670" y="3132"/>
                  </a:lnTo>
                  <a:lnTo>
                    <a:pt x="2644" y="3124"/>
                  </a:lnTo>
                  <a:lnTo>
                    <a:pt x="2619" y="3116"/>
                  </a:lnTo>
                  <a:lnTo>
                    <a:pt x="2593" y="3109"/>
                  </a:lnTo>
                  <a:lnTo>
                    <a:pt x="2568" y="3099"/>
                  </a:lnTo>
                  <a:lnTo>
                    <a:pt x="2543" y="3090"/>
                  </a:lnTo>
                  <a:lnTo>
                    <a:pt x="2518" y="3079"/>
                  </a:lnTo>
                  <a:lnTo>
                    <a:pt x="2470" y="3058"/>
                  </a:lnTo>
                  <a:lnTo>
                    <a:pt x="2423" y="3034"/>
                  </a:lnTo>
                  <a:lnTo>
                    <a:pt x="2378" y="3008"/>
                  </a:lnTo>
                  <a:lnTo>
                    <a:pt x="2333" y="2979"/>
                  </a:lnTo>
                  <a:lnTo>
                    <a:pt x="2291" y="2949"/>
                  </a:lnTo>
                  <a:lnTo>
                    <a:pt x="2250" y="2916"/>
                  </a:lnTo>
                  <a:lnTo>
                    <a:pt x="2209" y="2883"/>
                  </a:lnTo>
                  <a:lnTo>
                    <a:pt x="2171" y="2846"/>
                  </a:lnTo>
                  <a:lnTo>
                    <a:pt x="2135" y="2808"/>
                  </a:lnTo>
                  <a:lnTo>
                    <a:pt x="2102" y="2769"/>
                  </a:lnTo>
                  <a:lnTo>
                    <a:pt x="2069" y="2727"/>
                  </a:lnTo>
                  <a:lnTo>
                    <a:pt x="2039" y="2685"/>
                  </a:lnTo>
                  <a:lnTo>
                    <a:pt x="2011" y="2640"/>
                  </a:lnTo>
                  <a:lnTo>
                    <a:pt x="1984" y="2595"/>
                  </a:lnTo>
                  <a:lnTo>
                    <a:pt x="1959" y="2548"/>
                  </a:lnTo>
                  <a:lnTo>
                    <a:pt x="1938" y="2499"/>
                  </a:lnTo>
                  <a:lnTo>
                    <a:pt x="1928" y="2475"/>
                  </a:lnTo>
                  <a:lnTo>
                    <a:pt x="1918" y="2450"/>
                  </a:lnTo>
                  <a:lnTo>
                    <a:pt x="1909" y="2424"/>
                  </a:lnTo>
                  <a:lnTo>
                    <a:pt x="1902" y="2399"/>
                  </a:lnTo>
                  <a:lnTo>
                    <a:pt x="1894" y="2373"/>
                  </a:lnTo>
                  <a:lnTo>
                    <a:pt x="1887" y="2347"/>
                  </a:lnTo>
                  <a:lnTo>
                    <a:pt x="1880" y="2321"/>
                  </a:lnTo>
                  <a:lnTo>
                    <a:pt x="1875" y="2295"/>
                  </a:lnTo>
                  <a:lnTo>
                    <a:pt x="1869" y="2268"/>
                  </a:lnTo>
                  <a:lnTo>
                    <a:pt x="1865" y="2240"/>
                  </a:lnTo>
                  <a:lnTo>
                    <a:pt x="1862" y="2213"/>
                  </a:lnTo>
                  <a:lnTo>
                    <a:pt x="1858" y="2186"/>
                  </a:lnTo>
                  <a:lnTo>
                    <a:pt x="1855" y="2159"/>
                  </a:lnTo>
                  <a:lnTo>
                    <a:pt x="1854" y="2131"/>
                  </a:lnTo>
                  <a:lnTo>
                    <a:pt x="1853" y="2102"/>
                  </a:lnTo>
                  <a:lnTo>
                    <a:pt x="1852" y="2075"/>
                  </a:lnTo>
                  <a:lnTo>
                    <a:pt x="1853" y="2047"/>
                  </a:lnTo>
                  <a:lnTo>
                    <a:pt x="1854" y="2019"/>
                  </a:lnTo>
                  <a:lnTo>
                    <a:pt x="1855" y="1991"/>
                  </a:lnTo>
                  <a:lnTo>
                    <a:pt x="1858" y="1963"/>
                  </a:lnTo>
                  <a:lnTo>
                    <a:pt x="1862" y="1936"/>
                  </a:lnTo>
                  <a:lnTo>
                    <a:pt x="1865" y="1909"/>
                  </a:lnTo>
                  <a:lnTo>
                    <a:pt x="1869" y="1882"/>
                  </a:lnTo>
                  <a:lnTo>
                    <a:pt x="1875" y="1855"/>
                  </a:lnTo>
                  <a:lnTo>
                    <a:pt x="1880" y="1829"/>
                  </a:lnTo>
                  <a:lnTo>
                    <a:pt x="1887" y="1802"/>
                  </a:lnTo>
                  <a:lnTo>
                    <a:pt x="1894" y="1776"/>
                  </a:lnTo>
                  <a:lnTo>
                    <a:pt x="1902" y="1750"/>
                  </a:lnTo>
                  <a:lnTo>
                    <a:pt x="1909" y="1725"/>
                  </a:lnTo>
                  <a:lnTo>
                    <a:pt x="1918" y="1699"/>
                  </a:lnTo>
                  <a:lnTo>
                    <a:pt x="1928" y="1675"/>
                  </a:lnTo>
                  <a:lnTo>
                    <a:pt x="1938" y="1650"/>
                  </a:lnTo>
                  <a:lnTo>
                    <a:pt x="1959" y="1601"/>
                  </a:lnTo>
                  <a:lnTo>
                    <a:pt x="1984" y="1555"/>
                  </a:lnTo>
                  <a:lnTo>
                    <a:pt x="2011" y="1509"/>
                  </a:lnTo>
                  <a:lnTo>
                    <a:pt x="2039" y="1464"/>
                  </a:lnTo>
                  <a:lnTo>
                    <a:pt x="2069" y="1422"/>
                  </a:lnTo>
                  <a:lnTo>
                    <a:pt x="2102" y="1381"/>
                  </a:lnTo>
                  <a:lnTo>
                    <a:pt x="2135" y="1342"/>
                  </a:lnTo>
                  <a:lnTo>
                    <a:pt x="2171" y="1304"/>
                  </a:lnTo>
                  <a:lnTo>
                    <a:pt x="2209" y="1268"/>
                  </a:lnTo>
                  <a:lnTo>
                    <a:pt x="2250" y="1233"/>
                  </a:lnTo>
                  <a:lnTo>
                    <a:pt x="2291" y="1200"/>
                  </a:lnTo>
                  <a:lnTo>
                    <a:pt x="2333" y="1170"/>
                  </a:lnTo>
                  <a:lnTo>
                    <a:pt x="2378" y="1142"/>
                  </a:lnTo>
                  <a:lnTo>
                    <a:pt x="2423" y="1116"/>
                  </a:lnTo>
                  <a:lnTo>
                    <a:pt x="2470" y="1092"/>
                  </a:lnTo>
                  <a:lnTo>
                    <a:pt x="2518" y="1070"/>
                  </a:lnTo>
                  <a:lnTo>
                    <a:pt x="2543" y="1059"/>
                  </a:lnTo>
                  <a:lnTo>
                    <a:pt x="2568" y="1050"/>
                  </a:lnTo>
                  <a:lnTo>
                    <a:pt x="2593" y="1042"/>
                  </a:lnTo>
                  <a:lnTo>
                    <a:pt x="2619" y="1033"/>
                  </a:lnTo>
                  <a:lnTo>
                    <a:pt x="2644" y="1025"/>
                  </a:lnTo>
                  <a:lnTo>
                    <a:pt x="2670" y="1018"/>
                  </a:lnTo>
                  <a:lnTo>
                    <a:pt x="2696" y="1012"/>
                  </a:lnTo>
                  <a:lnTo>
                    <a:pt x="2723" y="1006"/>
                  </a:lnTo>
                  <a:lnTo>
                    <a:pt x="2750" y="1002"/>
                  </a:lnTo>
                  <a:lnTo>
                    <a:pt x="2777" y="996"/>
                  </a:lnTo>
                  <a:lnTo>
                    <a:pt x="2804" y="993"/>
                  </a:lnTo>
                  <a:lnTo>
                    <a:pt x="2832" y="990"/>
                  </a:lnTo>
                  <a:lnTo>
                    <a:pt x="2859" y="987"/>
                  </a:lnTo>
                  <a:lnTo>
                    <a:pt x="2888" y="985"/>
                  </a:lnTo>
                  <a:lnTo>
                    <a:pt x="2915" y="984"/>
                  </a:lnTo>
                  <a:lnTo>
                    <a:pt x="2943" y="984"/>
                  </a:lnTo>
                  <a:lnTo>
                    <a:pt x="2971" y="984"/>
                  </a:lnTo>
                  <a:lnTo>
                    <a:pt x="2999" y="985"/>
                  </a:lnTo>
                  <a:lnTo>
                    <a:pt x="3027" y="987"/>
                  </a:lnTo>
                  <a:lnTo>
                    <a:pt x="3055" y="990"/>
                  </a:lnTo>
                  <a:lnTo>
                    <a:pt x="3082" y="993"/>
                  </a:lnTo>
                  <a:lnTo>
                    <a:pt x="3109" y="996"/>
                  </a:lnTo>
                  <a:lnTo>
                    <a:pt x="3136" y="1002"/>
                  </a:lnTo>
                  <a:lnTo>
                    <a:pt x="3162" y="1006"/>
                  </a:lnTo>
                  <a:lnTo>
                    <a:pt x="3190" y="1012"/>
                  </a:lnTo>
                  <a:lnTo>
                    <a:pt x="3216" y="1018"/>
                  </a:lnTo>
                  <a:lnTo>
                    <a:pt x="3242" y="1025"/>
                  </a:lnTo>
                  <a:lnTo>
                    <a:pt x="3268" y="1033"/>
                  </a:lnTo>
                  <a:lnTo>
                    <a:pt x="3293" y="1042"/>
                  </a:lnTo>
                  <a:lnTo>
                    <a:pt x="3318" y="1050"/>
                  </a:lnTo>
                  <a:lnTo>
                    <a:pt x="3343" y="1059"/>
                  </a:lnTo>
                  <a:lnTo>
                    <a:pt x="3368" y="1070"/>
                  </a:lnTo>
                  <a:lnTo>
                    <a:pt x="3416" y="1092"/>
                  </a:lnTo>
                  <a:lnTo>
                    <a:pt x="3464" y="1116"/>
                  </a:lnTo>
                  <a:lnTo>
                    <a:pt x="3509" y="1142"/>
                  </a:lnTo>
                  <a:lnTo>
                    <a:pt x="3553" y="1170"/>
                  </a:lnTo>
                  <a:lnTo>
                    <a:pt x="3596" y="1200"/>
                  </a:lnTo>
                  <a:lnTo>
                    <a:pt x="3637" y="1233"/>
                  </a:lnTo>
                  <a:lnTo>
                    <a:pt x="3677" y="1268"/>
                  </a:lnTo>
                  <a:lnTo>
                    <a:pt x="3715" y="1304"/>
                  </a:lnTo>
                  <a:lnTo>
                    <a:pt x="3750" y="1342"/>
                  </a:lnTo>
                  <a:lnTo>
                    <a:pt x="3785" y="1381"/>
                  </a:lnTo>
                  <a:lnTo>
                    <a:pt x="3818" y="1422"/>
                  </a:lnTo>
                  <a:lnTo>
                    <a:pt x="3848" y="1464"/>
                  </a:lnTo>
                  <a:lnTo>
                    <a:pt x="3877" y="1509"/>
                  </a:lnTo>
                  <a:lnTo>
                    <a:pt x="3903" y="1555"/>
                  </a:lnTo>
                  <a:lnTo>
                    <a:pt x="3927" y="1601"/>
                  </a:lnTo>
                  <a:lnTo>
                    <a:pt x="3948" y="1650"/>
                  </a:lnTo>
                  <a:lnTo>
                    <a:pt x="3959" y="1675"/>
                  </a:lnTo>
                  <a:lnTo>
                    <a:pt x="3968" y="1699"/>
                  </a:lnTo>
                  <a:lnTo>
                    <a:pt x="3976" y="1725"/>
                  </a:lnTo>
                  <a:lnTo>
                    <a:pt x="3985" y="1750"/>
                  </a:lnTo>
                  <a:lnTo>
                    <a:pt x="3993" y="1776"/>
                  </a:lnTo>
                  <a:lnTo>
                    <a:pt x="4000" y="1802"/>
                  </a:lnTo>
                  <a:lnTo>
                    <a:pt x="4007" y="1829"/>
                  </a:lnTo>
                  <a:lnTo>
                    <a:pt x="4012" y="1855"/>
                  </a:lnTo>
                  <a:lnTo>
                    <a:pt x="4018" y="1882"/>
                  </a:lnTo>
                  <a:lnTo>
                    <a:pt x="4022" y="1909"/>
                  </a:lnTo>
                  <a:lnTo>
                    <a:pt x="4025" y="1936"/>
                  </a:lnTo>
                  <a:lnTo>
                    <a:pt x="4029" y="1963"/>
                  </a:lnTo>
                  <a:lnTo>
                    <a:pt x="4031" y="1991"/>
                  </a:lnTo>
                  <a:lnTo>
                    <a:pt x="4033" y="2019"/>
                  </a:lnTo>
                  <a:lnTo>
                    <a:pt x="4034" y="2047"/>
                  </a:lnTo>
                  <a:lnTo>
                    <a:pt x="4034" y="2075"/>
                  </a:lnTo>
                  <a:close/>
                  <a:moveTo>
                    <a:pt x="339" y="2184"/>
                  </a:moveTo>
                  <a:lnTo>
                    <a:pt x="339" y="2184"/>
                  </a:lnTo>
                  <a:lnTo>
                    <a:pt x="328" y="2197"/>
                  </a:lnTo>
                  <a:lnTo>
                    <a:pt x="318" y="2210"/>
                  </a:lnTo>
                  <a:lnTo>
                    <a:pt x="310" y="2225"/>
                  </a:lnTo>
                  <a:lnTo>
                    <a:pt x="303" y="2240"/>
                  </a:lnTo>
                  <a:lnTo>
                    <a:pt x="297" y="2257"/>
                  </a:lnTo>
                  <a:lnTo>
                    <a:pt x="292" y="2273"/>
                  </a:lnTo>
                  <a:lnTo>
                    <a:pt x="290" y="2290"/>
                  </a:lnTo>
                  <a:lnTo>
                    <a:pt x="289" y="2309"/>
                  </a:lnTo>
                  <a:lnTo>
                    <a:pt x="289" y="4150"/>
                  </a:lnTo>
                  <a:lnTo>
                    <a:pt x="290" y="4168"/>
                  </a:lnTo>
                  <a:lnTo>
                    <a:pt x="293" y="4187"/>
                  </a:lnTo>
                  <a:lnTo>
                    <a:pt x="298" y="4204"/>
                  </a:lnTo>
                  <a:lnTo>
                    <a:pt x="304" y="4222"/>
                  </a:lnTo>
                  <a:lnTo>
                    <a:pt x="312" y="4238"/>
                  </a:lnTo>
                  <a:lnTo>
                    <a:pt x="321" y="4253"/>
                  </a:lnTo>
                  <a:lnTo>
                    <a:pt x="331" y="4267"/>
                  </a:lnTo>
                  <a:lnTo>
                    <a:pt x="343" y="4280"/>
                  </a:lnTo>
                  <a:lnTo>
                    <a:pt x="356" y="4292"/>
                  </a:lnTo>
                  <a:lnTo>
                    <a:pt x="371" y="4303"/>
                  </a:lnTo>
                  <a:lnTo>
                    <a:pt x="387" y="4313"/>
                  </a:lnTo>
                  <a:lnTo>
                    <a:pt x="402" y="4321"/>
                  </a:lnTo>
                  <a:lnTo>
                    <a:pt x="419" y="4327"/>
                  </a:lnTo>
                  <a:lnTo>
                    <a:pt x="437" y="4331"/>
                  </a:lnTo>
                  <a:lnTo>
                    <a:pt x="455" y="4334"/>
                  </a:lnTo>
                  <a:lnTo>
                    <a:pt x="475" y="4335"/>
                  </a:lnTo>
                  <a:lnTo>
                    <a:pt x="493" y="4334"/>
                  </a:lnTo>
                  <a:lnTo>
                    <a:pt x="512" y="4331"/>
                  </a:lnTo>
                  <a:lnTo>
                    <a:pt x="530" y="4327"/>
                  </a:lnTo>
                  <a:lnTo>
                    <a:pt x="547" y="4321"/>
                  </a:lnTo>
                  <a:lnTo>
                    <a:pt x="563" y="4313"/>
                  </a:lnTo>
                  <a:lnTo>
                    <a:pt x="578" y="4303"/>
                  </a:lnTo>
                  <a:lnTo>
                    <a:pt x="592" y="4292"/>
                  </a:lnTo>
                  <a:lnTo>
                    <a:pt x="606" y="4280"/>
                  </a:lnTo>
                  <a:lnTo>
                    <a:pt x="618" y="4267"/>
                  </a:lnTo>
                  <a:lnTo>
                    <a:pt x="628" y="4253"/>
                  </a:lnTo>
                  <a:lnTo>
                    <a:pt x="638" y="4238"/>
                  </a:lnTo>
                  <a:lnTo>
                    <a:pt x="646" y="4222"/>
                  </a:lnTo>
                  <a:lnTo>
                    <a:pt x="652" y="4204"/>
                  </a:lnTo>
                  <a:lnTo>
                    <a:pt x="656" y="4187"/>
                  </a:lnTo>
                  <a:lnTo>
                    <a:pt x="660" y="4168"/>
                  </a:lnTo>
                  <a:lnTo>
                    <a:pt x="661" y="4150"/>
                  </a:lnTo>
                  <a:lnTo>
                    <a:pt x="661" y="2309"/>
                  </a:lnTo>
                  <a:lnTo>
                    <a:pt x="660" y="2290"/>
                  </a:lnTo>
                  <a:lnTo>
                    <a:pt x="656" y="2273"/>
                  </a:lnTo>
                  <a:lnTo>
                    <a:pt x="652" y="2257"/>
                  </a:lnTo>
                  <a:lnTo>
                    <a:pt x="647" y="2240"/>
                  </a:lnTo>
                  <a:lnTo>
                    <a:pt x="639" y="2225"/>
                  </a:lnTo>
                  <a:lnTo>
                    <a:pt x="630" y="2210"/>
                  </a:lnTo>
                  <a:lnTo>
                    <a:pt x="621" y="2197"/>
                  </a:lnTo>
                  <a:lnTo>
                    <a:pt x="610" y="2184"/>
                  </a:lnTo>
                  <a:lnTo>
                    <a:pt x="339" y="2184"/>
                  </a:lnTo>
                  <a:close/>
                  <a:moveTo>
                    <a:pt x="5673" y="2284"/>
                  </a:moveTo>
                  <a:lnTo>
                    <a:pt x="5673" y="2284"/>
                  </a:lnTo>
                  <a:lnTo>
                    <a:pt x="5670" y="2271"/>
                  </a:lnTo>
                  <a:lnTo>
                    <a:pt x="5666" y="2258"/>
                  </a:lnTo>
                  <a:lnTo>
                    <a:pt x="5662" y="2245"/>
                  </a:lnTo>
                  <a:lnTo>
                    <a:pt x="5657" y="2233"/>
                  </a:lnTo>
                  <a:lnTo>
                    <a:pt x="5650" y="2221"/>
                  </a:lnTo>
                  <a:lnTo>
                    <a:pt x="5643" y="2210"/>
                  </a:lnTo>
                  <a:lnTo>
                    <a:pt x="5635" y="2200"/>
                  </a:lnTo>
                  <a:lnTo>
                    <a:pt x="5626" y="2189"/>
                  </a:lnTo>
                  <a:lnTo>
                    <a:pt x="5365" y="2189"/>
                  </a:lnTo>
                  <a:lnTo>
                    <a:pt x="5355" y="2202"/>
                  </a:lnTo>
                  <a:lnTo>
                    <a:pt x="5346" y="2215"/>
                  </a:lnTo>
                  <a:lnTo>
                    <a:pt x="5337" y="2230"/>
                  </a:lnTo>
                  <a:lnTo>
                    <a:pt x="5330" y="2245"/>
                  </a:lnTo>
                  <a:lnTo>
                    <a:pt x="5324" y="2261"/>
                  </a:lnTo>
                  <a:lnTo>
                    <a:pt x="5320" y="2277"/>
                  </a:lnTo>
                  <a:lnTo>
                    <a:pt x="5318" y="2294"/>
                  </a:lnTo>
                  <a:lnTo>
                    <a:pt x="5316" y="2312"/>
                  </a:lnTo>
                  <a:lnTo>
                    <a:pt x="5316" y="2335"/>
                  </a:lnTo>
                  <a:lnTo>
                    <a:pt x="5315" y="2344"/>
                  </a:lnTo>
                  <a:lnTo>
                    <a:pt x="5315" y="2352"/>
                  </a:lnTo>
                  <a:lnTo>
                    <a:pt x="5315" y="4150"/>
                  </a:lnTo>
                  <a:lnTo>
                    <a:pt x="5316" y="4168"/>
                  </a:lnTo>
                  <a:lnTo>
                    <a:pt x="5319" y="4187"/>
                  </a:lnTo>
                  <a:lnTo>
                    <a:pt x="5323" y="4204"/>
                  </a:lnTo>
                  <a:lnTo>
                    <a:pt x="5330" y="4222"/>
                  </a:lnTo>
                  <a:lnTo>
                    <a:pt x="5337" y="4238"/>
                  </a:lnTo>
                  <a:lnTo>
                    <a:pt x="5347" y="4253"/>
                  </a:lnTo>
                  <a:lnTo>
                    <a:pt x="5358" y="4267"/>
                  </a:lnTo>
                  <a:lnTo>
                    <a:pt x="5370" y="4280"/>
                  </a:lnTo>
                  <a:lnTo>
                    <a:pt x="5383" y="4292"/>
                  </a:lnTo>
                  <a:lnTo>
                    <a:pt x="5397" y="4303"/>
                  </a:lnTo>
                  <a:lnTo>
                    <a:pt x="5412" y="4313"/>
                  </a:lnTo>
                  <a:lnTo>
                    <a:pt x="5428" y="4321"/>
                  </a:lnTo>
                  <a:lnTo>
                    <a:pt x="5446" y="4327"/>
                  </a:lnTo>
                  <a:lnTo>
                    <a:pt x="5463" y="4331"/>
                  </a:lnTo>
                  <a:lnTo>
                    <a:pt x="5482" y="4334"/>
                  </a:lnTo>
                  <a:lnTo>
                    <a:pt x="5500" y="4335"/>
                  </a:lnTo>
                  <a:lnTo>
                    <a:pt x="5520" y="4334"/>
                  </a:lnTo>
                  <a:lnTo>
                    <a:pt x="5538" y="4331"/>
                  </a:lnTo>
                  <a:lnTo>
                    <a:pt x="5556" y="4327"/>
                  </a:lnTo>
                  <a:lnTo>
                    <a:pt x="5573" y="4321"/>
                  </a:lnTo>
                  <a:lnTo>
                    <a:pt x="5589" y="4313"/>
                  </a:lnTo>
                  <a:lnTo>
                    <a:pt x="5604" y="4303"/>
                  </a:lnTo>
                  <a:lnTo>
                    <a:pt x="5619" y="4292"/>
                  </a:lnTo>
                  <a:lnTo>
                    <a:pt x="5632" y="4280"/>
                  </a:lnTo>
                  <a:lnTo>
                    <a:pt x="5644" y="4267"/>
                  </a:lnTo>
                  <a:lnTo>
                    <a:pt x="5654" y="4253"/>
                  </a:lnTo>
                  <a:lnTo>
                    <a:pt x="5663" y="4238"/>
                  </a:lnTo>
                  <a:lnTo>
                    <a:pt x="5672" y="4222"/>
                  </a:lnTo>
                  <a:lnTo>
                    <a:pt x="5677" y="4204"/>
                  </a:lnTo>
                  <a:lnTo>
                    <a:pt x="5683" y="4187"/>
                  </a:lnTo>
                  <a:lnTo>
                    <a:pt x="5685" y="4168"/>
                  </a:lnTo>
                  <a:lnTo>
                    <a:pt x="5686" y="4150"/>
                  </a:lnTo>
                  <a:lnTo>
                    <a:pt x="5686" y="2352"/>
                  </a:lnTo>
                  <a:lnTo>
                    <a:pt x="5685" y="2334"/>
                  </a:lnTo>
                  <a:lnTo>
                    <a:pt x="5683" y="2317"/>
                  </a:lnTo>
                  <a:lnTo>
                    <a:pt x="5678" y="2300"/>
                  </a:lnTo>
                  <a:lnTo>
                    <a:pt x="5673" y="228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49267" y="3285872"/>
            <a:ext cx="5423108" cy="735955"/>
            <a:chOff x="432260" y="2223766"/>
            <a:chExt cx="5423108" cy="735955"/>
          </a:xfrm>
        </p:grpSpPr>
        <p:sp>
          <p:nvSpPr>
            <p:cNvPr id="11" name="文本框 73"/>
            <p:cNvSpPr txBox="1">
              <a:spLocks noChangeArrowheads="1"/>
            </p:cNvSpPr>
            <p:nvPr/>
          </p:nvSpPr>
          <p:spPr bwMode="auto">
            <a:xfrm>
              <a:off x="870197" y="2330133"/>
              <a:ext cx="498517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800" b="1" dirty="0">
                  <a:solidFill>
                    <a:srgbClr val="FF0000"/>
                  </a:solidFill>
                  <a:latin typeface="+mn-lt"/>
                  <a:ea typeface="+mn-ea"/>
                  <a:cs typeface="+mn-ea"/>
                  <a:sym typeface="+mn-lt"/>
                </a:rPr>
                <a:t>点击输入您的标题</a:t>
              </a:r>
            </a:p>
          </p:txBody>
        </p:sp>
        <p:sp>
          <p:nvSpPr>
            <p:cNvPr id="12" name="KSO_Shape"/>
            <p:cNvSpPr/>
            <p:nvPr/>
          </p:nvSpPr>
          <p:spPr bwMode="auto">
            <a:xfrm>
              <a:off x="432260" y="2223766"/>
              <a:ext cx="966242" cy="735955"/>
            </a:xfrm>
            <a:custGeom>
              <a:avLst/>
              <a:gdLst>
                <a:gd name="T0" fmla="*/ 2147483646 w 5686"/>
                <a:gd name="T1" fmla="*/ 2147483646 h 4335"/>
                <a:gd name="T2" fmla="*/ 2147483646 w 5686"/>
                <a:gd name="T3" fmla="*/ 2147483646 h 4335"/>
                <a:gd name="T4" fmla="*/ 2147483646 w 5686"/>
                <a:gd name="T5" fmla="*/ 2147483646 h 4335"/>
                <a:gd name="T6" fmla="*/ 2147483646 w 5686"/>
                <a:gd name="T7" fmla="*/ 2147483646 h 4335"/>
                <a:gd name="T8" fmla="*/ 2147483646 w 5686"/>
                <a:gd name="T9" fmla="*/ 2147483646 h 4335"/>
                <a:gd name="T10" fmla="*/ 2147483646 w 5686"/>
                <a:gd name="T11" fmla="*/ 2147483646 h 4335"/>
                <a:gd name="T12" fmla="*/ 2147483646 w 5686"/>
                <a:gd name="T13" fmla="*/ 2147483646 h 4335"/>
                <a:gd name="T14" fmla="*/ 2147483646 w 5686"/>
                <a:gd name="T15" fmla="*/ 2147483646 h 4335"/>
                <a:gd name="T16" fmla="*/ 2147483646 w 5686"/>
                <a:gd name="T17" fmla="*/ 2147483646 h 4335"/>
                <a:gd name="T18" fmla="*/ 2147483646 w 5686"/>
                <a:gd name="T19" fmla="*/ 2147483646 h 4335"/>
                <a:gd name="T20" fmla="*/ 2147483646 w 5686"/>
                <a:gd name="T21" fmla="*/ 2147483646 h 4335"/>
                <a:gd name="T22" fmla="*/ 2147483646 w 5686"/>
                <a:gd name="T23" fmla="*/ 2147483646 h 4335"/>
                <a:gd name="T24" fmla="*/ 2147483646 w 5686"/>
                <a:gd name="T25" fmla="*/ 2147483646 h 4335"/>
                <a:gd name="T26" fmla="*/ 2147483646 w 5686"/>
                <a:gd name="T27" fmla="*/ 2147483646 h 4335"/>
                <a:gd name="T28" fmla="*/ 2147483646 w 5686"/>
                <a:gd name="T29" fmla="*/ 2147483646 h 4335"/>
                <a:gd name="T30" fmla="*/ 2147483646 w 5686"/>
                <a:gd name="T31" fmla="*/ 2147483646 h 4335"/>
                <a:gd name="T32" fmla="*/ 2147483646 w 5686"/>
                <a:gd name="T33" fmla="*/ 2147483646 h 4335"/>
                <a:gd name="T34" fmla="*/ 2147483646 w 5686"/>
                <a:gd name="T35" fmla="*/ 2147483646 h 4335"/>
                <a:gd name="T36" fmla="*/ 2147483646 w 5686"/>
                <a:gd name="T37" fmla="*/ 2147483646 h 4335"/>
                <a:gd name="T38" fmla="*/ 2147483646 w 5686"/>
                <a:gd name="T39" fmla="*/ 2147483646 h 4335"/>
                <a:gd name="T40" fmla="*/ 2147483646 w 5686"/>
                <a:gd name="T41" fmla="*/ 2147483646 h 4335"/>
                <a:gd name="T42" fmla="*/ 2147483646 w 5686"/>
                <a:gd name="T43" fmla="*/ 2147483646 h 4335"/>
                <a:gd name="T44" fmla="*/ 2147483646 w 5686"/>
                <a:gd name="T45" fmla="*/ 2147483646 h 4335"/>
                <a:gd name="T46" fmla="*/ 2147483646 w 5686"/>
                <a:gd name="T47" fmla="*/ 2147483646 h 4335"/>
                <a:gd name="T48" fmla="*/ 2147483646 w 5686"/>
                <a:gd name="T49" fmla="*/ 2147483646 h 4335"/>
                <a:gd name="T50" fmla="*/ 2147483646 w 5686"/>
                <a:gd name="T51" fmla="*/ 2147483646 h 4335"/>
                <a:gd name="T52" fmla="*/ 2147483646 w 5686"/>
                <a:gd name="T53" fmla="*/ 2147483646 h 4335"/>
                <a:gd name="T54" fmla="*/ 2147483646 w 5686"/>
                <a:gd name="T55" fmla="*/ 2147483646 h 4335"/>
                <a:gd name="T56" fmla="*/ 2147483646 w 5686"/>
                <a:gd name="T57" fmla="*/ 2147483646 h 4335"/>
                <a:gd name="T58" fmla="*/ 2147483646 w 5686"/>
                <a:gd name="T59" fmla="*/ 2147483646 h 4335"/>
                <a:gd name="T60" fmla="*/ 2147483646 w 5686"/>
                <a:gd name="T61" fmla="*/ 2147483646 h 4335"/>
                <a:gd name="T62" fmla="*/ 2147483646 w 5686"/>
                <a:gd name="T63" fmla="*/ 2147483646 h 4335"/>
                <a:gd name="T64" fmla="*/ 2147483646 w 5686"/>
                <a:gd name="T65" fmla="*/ 2147483646 h 4335"/>
                <a:gd name="T66" fmla="*/ 2147483646 w 5686"/>
                <a:gd name="T67" fmla="*/ 2147483646 h 4335"/>
                <a:gd name="T68" fmla="*/ 2147483646 w 5686"/>
                <a:gd name="T69" fmla="*/ 2147483646 h 4335"/>
                <a:gd name="T70" fmla="*/ 2147483646 w 5686"/>
                <a:gd name="T71" fmla="*/ 2147483646 h 4335"/>
                <a:gd name="T72" fmla="*/ 2147483646 w 5686"/>
                <a:gd name="T73" fmla="*/ 2147483646 h 4335"/>
                <a:gd name="T74" fmla="*/ 2147483646 w 5686"/>
                <a:gd name="T75" fmla="*/ 2147483646 h 4335"/>
                <a:gd name="T76" fmla="*/ 2147483646 w 5686"/>
                <a:gd name="T77" fmla="*/ 2147483646 h 4335"/>
                <a:gd name="T78" fmla="*/ 2147483646 w 5686"/>
                <a:gd name="T79" fmla="*/ 2147483646 h 4335"/>
                <a:gd name="T80" fmla="*/ 2147483646 w 5686"/>
                <a:gd name="T81" fmla="*/ 2147483646 h 4335"/>
                <a:gd name="T82" fmla="*/ 2147483646 w 5686"/>
                <a:gd name="T83" fmla="*/ 2147483646 h 4335"/>
                <a:gd name="T84" fmla="*/ 2147483646 w 5686"/>
                <a:gd name="T85" fmla="*/ 2147483646 h 4335"/>
                <a:gd name="T86" fmla="*/ 2147483646 w 5686"/>
                <a:gd name="T87" fmla="*/ 2147483646 h 4335"/>
                <a:gd name="T88" fmla="*/ 1617035764 w 5686"/>
                <a:gd name="T89" fmla="*/ 2147483646 h 4335"/>
                <a:gd name="T90" fmla="*/ 2147483646 w 5686"/>
                <a:gd name="T91" fmla="*/ 2147483646 h 4335"/>
                <a:gd name="T92" fmla="*/ 2147483646 w 5686"/>
                <a:gd name="T93" fmla="*/ 2147483646 h 4335"/>
                <a:gd name="T94" fmla="*/ 2147483646 w 5686"/>
                <a:gd name="T95" fmla="*/ 2147483646 h 4335"/>
                <a:gd name="T96" fmla="*/ 2147483646 w 5686"/>
                <a:gd name="T97" fmla="*/ 2147483646 h 4335"/>
                <a:gd name="T98" fmla="*/ 2147483646 w 5686"/>
                <a:gd name="T99" fmla="*/ 2147483646 h 4335"/>
                <a:gd name="T100" fmla="*/ 2147483646 w 5686"/>
                <a:gd name="T101" fmla="*/ 2147483646 h 4335"/>
                <a:gd name="T102" fmla="*/ 2147483646 w 5686"/>
                <a:gd name="T103" fmla="*/ 2147483646 h 4335"/>
                <a:gd name="T104" fmla="*/ 2147483646 w 5686"/>
                <a:gd name="T105" fmla="*/ 2147483646 h 4335"/>
                <a:gd name="T106" fmla="*/ 2147483646 w 5686"/>
                <a:gd name="T107" fmla="*/ 2147483646 h 4335"/>
                <a:gd name="T108" fmla="*/ 2147483646 w 5686"/>
                <a:gd name="T109" fmla="*/ 2147483646 h 4335"/>
                <a:gd name="T110" fmla="*/ 2147483646 w 5686"/>
                <a:gd name="T111" fmla="*/ 2147483646 h 4335"/>
                <a:gd name="T112" fmla="*/ 2147483646 w 5686"/>
                <a:gd name="T113" fmla="*/ 2147483646 h 4335"/>
                <a:gd name="T114" fmla="*/ 2147483646 w 5686"/>
                <a:gd name="T115" fmla="*/ 2147483646 h 4335"/>
                <a:gd name="T116" fmla="*/ 2147483646 w 5686"/>
                <a:gd name="T117" fmla="*/ 2147483646 h 4335"/>
                <a:gd name="T118" fmla="*/ 2147483646 w 5686"/>
                <a:gd name="T119" fmla="*/ 2147483646 h 4335"/>
                <a:gd name="T120" fmla="*/ 2147483646 w 5686"/>
                <a:gd name="T121" fmla="*/ 2147483646 h 4335"/>
                <a:gd name="T122" fmla="*/ 2147483646 w 5686"/>
                <a:gd name="T123" fmla="*/ 2147483646 h 4335"/>
                <a:gd name="T124" fmla="*/ 2147483646 w 5686"/>
                <a:gd name="T125" fmla="*/ 2147483646 h 433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686" h="4335">
                  <a:moveTo>
                    <a:pt x="2943" y="177"/>
                  </a:moveTo>
                  <a:lnTo>
                    <a:pt x="2943" y="177"/>
                  </a:lnTo>
                  <a:lnTo>
                    <a:pt x="2894" y="178"/>
                  </a:lnTo>
                  <a:lnTo>
                    <a:pt x="2845" y="179"/>
                  </a:lnTo>
                  <a:lnTo>
                    <a:pt x="2797" y="182"/>
                  </a:lnTo>
                  <a:lnTo>
                    <a:pt x="2750" y="186"/>
                  </a:lnTo>
                  <a:lnTo>
                    <a:pt x="2702" y="192"/>
                  </a:lnTo>
                  <a:lnTo>
                    <a:pt x="2655" y="198"/>
                  </a:lnTo>
                  <a:lnTo>
                    <a:pt x="2607" y="206"/>
                  </a:lnTo>
                  <a:lnTo>
                    <a:pt x="2562" y="216"/>
                  </a:lnTo>
                  <a:lnTo>
                    <a:pt x="2515" y="226"/>
                  </a:lnTo>
                  <a:lnTo>
                    <a:pt x="2469" y="236"/>
                  </a:lnTo>
                  <a:lnTo>
                    <a:pt x="2425" y="248"/>
                  </a:lnTo>
                  <a:lnTo>
                    <a:pt x="2379" y="263"/>
                  </a:lnTo>
                  <a:lnTo>
                    <a:pt x="2335" y="277"/>
                  </a:lnTo>
                  <a:lnTo>
                    <a:pt x="2291" y="292"/>
                  </a:lnTo>
                  <a:lnTo>
                    <a:pt x="2247" y="308"/>
                  </a:lnTo>
                  <a:lnTo>
                    <a:pt x="2205" y="326"/>
                  </a:lnTo>
                  <a:lnTo>
                    <a:pt x="2163" y="344"/>
                  </a:lnTo>
                  <a:lnTo>
                    <a:pt x="2121" y="364"/>
                  </a:lnTo>
                  <a:lnTo>
                    <a:pt x="2080" y="384"/>
                  </a:lnTo>
                  <a:lnTo>
                    <a:pt x="2039" y="406"/>
                  </a:lnTo>
                  <a:lnTo>
                    <a:pt x="1999" y="429"/>
                  </a:lnTo>
                  <a:lnTo>
                    <a:pt x="1959" y="452"/>
                  </a:lnTo>
                  <a:lnTo>
                    <a:pt x="1920" y="477"/>
                  </a:lnTo>
                  <a:lnTo>
                    <a:pt x="1882" y="502"/>
                  </a:lnTo>
                  <a:lnTo>
                    <a:pt x="1845" y="528"/>
                  </a:lnTo>
                  <a:lnTo>
                    <a:pt x="1808" y="554"/>
                  </a:lnTo>
                  <a:lnTo>
                    <a:pt x="1771" y="582"/>
                  </a:lnTo>
                  <a:lnTo>
                    <a:pt x="1737" y="610"/>
                  </a:lnTo>
                  <a:lnTo>
                    <a:pt x="1702" y="640"/>
                  </a:lnTo>
                  <a:lnTo>
                    <a:pt x="1667" y="670"/>
                  </a:lnTo>
                  <a:lnTo>
                    <a:pt x="1634" y="702"/>
                  </a:lnTo>
                  <a:lnTo>
                    <a:pt x="1602" y="733"/>
                  </a:lnTo>
                  <a:lnTo>
                    <a:pt x="1569" y="766"/>
                  </a:lnTo>
                  <a:lnTo>
                    <a:pt x="1539" y="799"/>
                  </a:lnTo>
                  <a:lnTo>
                    <a:pt x="1508" y="833"/>
                  </a:lnTo>
                  <a:lnTo>
                    <a:pt x="1479" y="868"/>
                  </a:lnTo>
                  <a:lnTo>
                    <a:pt x="1451" y="904"/>
                  </a:lnTo>
                  <a:lnTo>
                    <a:pt x="1423" y="940"/>
                  </a:lnTo>
                  <a:lnTo>
                    <a:pt x="1395" y="977"/>
                  </a:lnTo>
                  <a:lnTo>
                    <a:pt x="1369" y="1015"/>
                  </a:lnTo>
                  <a:lnTo>
                    <a:pt x="1344" y="1053"/>
                  </a:lnTo>
                  <a:lnTo>
                    <a:pt x="1320" y="1092"/>
                  </a:lnTo>
                  <a:lnTo>
                    <a:pt x="1296" y="1131"/>
                  </a:lnTo>
                  <a:lnTo>
                    <a:pt x="1275" y="1171"/>
                  </a:lnTo>
                  <a:lnTo>
                    <a:pt x="1253" y="1211"/>
                  </a:lnTo>
                  <a:lnTo>
                    <a:pt x="1232" y="1253"/>
                  </a:lnTo>
                  <a:lnTo>
                    <a:pt x="1213" y="1294"/>
                  </a:lnTo>
                  <a:lnTo>
                    <a:pt x="1194" y="1336"/>
                  </a:lnTo>
                  <a:lnTo>
                    <a:pt x="1177" y="1380"/>
                  </a:lnTo>
                  <a:lnTo>
                    <a:pt x="1161" y="1423"/>
                  </a:lnTo>
                  <a:lnTo>
                    <a:pt x="1144" y="1467"/>
                  </a:lnTo>
                  <a:lnTo>
                    <a:pt x="1130" y="1511"/>
                  </a:lnTo>
                  <a:lnTo>
                    <a:pt x="1117" y="1556"/>
                  </a:lnTo>
                  <a:lnTo>
                    <a:pt x="1105" y="1601"/>
                  </a:lnTo>
                  <a:lnTo>
                    <a:pt x="1093" y="1647"/>
                  </a:lnTo>
                  <a:lnTo>
                    <a:pt x="1083" y="1693"/>
                  </a:lnTo>
                  <a:lnTo>
                    <a:pt x="1075" y="1739"/>
                  </a:lnTo>
                  <a:lnTo>
                    <a:pt x="1067" y="1786"/>
                  </a:lnTo>
                  <a:lnTo>
                    <a:pt x="1061" y="1833"/>
                  </a:lnTo>
                  <a:lnTo>
                    <a:pt x="1055" y="1881"/>
                  </a:lnTo>
                  <a:lnTo>
                    <a:pt x="1051" y="1929"/>
                  </a:lnTo>
                  <a:lnTo>
                    <a:pt x="1048" y="1977"/>
                  </a:lnTo>
                  <a:lnTo>
                    <a:pt x="1045" y="2026"/>
                  </a:lnTo>
                  <a:lnTo>
                    <a:pt x="1045" y="2075"/>
                  </a:lnTo>
                  <a:lnTo>
                    <a:pt x="1045" y="2124"/>
                  </a:lnTo>
                  <a:lnTo>
                    <a:pt x="1048" y="2172"/>
                  </a:lnTo>
                  <a:lnTo>
                    <a:pt x="1051" y="2221"/>
                  </a:lnTo>
                  <a:lnTo>
                    <a:pt x="1055" y="2269"/>
                  </a:lnTo>
                  <a:lnTo>
                    <a:pt x="1061" y="2317"/>
                  </a:lnTo>
                  <a:lnTo>
                    <a:pt x="1067" y="2363"/>
                  </a:lnTo>
                  <a:lnTo>
                    <a:pt x="1075" y="2410"/>
                  </a:lnTo>
                  <a:lnTo>
                    <a:pt x="1083" y="2457"/>
                  </a:lnTo>
                  <a:lnTo>
                    <a:pt x="1093" y="2503"/>
                  </a:lnTo>
                  <a:lnTo>
                    <a:pt x="1105" y="2549"/>
                  </a:lnTo>
                  <a:lnTo>
                    <a:pt x="1117" y="2594"/>
                  </a:lnTo>
                  <a:lnTo>
                    <a:pt x="1130" y="2638"/>
                  </a:lnTo>
                  <a:lnTo>
                    <a:pt x="1144" y="2683"/>
                  </a:lnTo>
                  <a:lnTo>
                    <a:pt x="1161" y="2726"/>
                  </a:lnTo>
                  <a:lnTo>
                    <a:pt x="1177" y="2770"/>
                  </a:lnTo>
                  <a:lnTo>
                    <a:pt x="1194" y="2813"/>
                  </a:lnTo>
                  <a:lnTo>
                    <a:pt x="1213" y="2856"/>
                  </a:lnTo>
                  <a:lnTo>
                    <a:pt x="1232" y="2897"/>
                  </a:lnTo>
                  <a:lnTo>
                    <a:pt x="1253" y="2938"/>
                  </a:lnTo>
                  <a:lnTo>
                    <a:pt x="1275" y="2978"/>
                  </a:lnTo>
                  <a:lnTo>
                    <a:pt x="1296" y="3019"/>
                  </a:lnTo>
                  <a:lnTo>
                    <a:pt x="1320" y="3059"/>
                  </a:lnTo>
                  <a:lnTo>
                    <a:pt x="1344" y="3097"/>
                  </a:lnTo>
                  <a:lnTo>
                    <a:pt x="1369" y="3135"/>
                  </a:lnTo>
                  <a:lnTo>
                    <a:pt x="1395" y="3173"/>
                  </a:lnTo>
                  <a:lnTo>
                    <a:pt x="1423" y="3210"/>
                  </a:lnTo>
                  <a:lnTo>
                    <a:pt x="1451" y="3246"/>
                  </a:lnTo>
                  <a:lnTo>
                    <a:pt x="1479" y="3282"/>
                  </a:lnTo>
                  <a:lnTo>
                    <a:pt x="1508" y="3316"/>
                  </a:lnTo>
                  <a:lnTo>
                    <a:pt x="1539" y="3350"/>
                  </a:lnTo>
                  <a:lnTo>
                    <a:pt x="1569" y="3384"/>
                  </a:lnTo>
                  <a:lnTo>
                    <a:pt x="1602" y="3416"/>
                  </a:lnTo>
                  <a:lnTo>
                    <a:pt x="1634" y="3448"/>
                  </a:lnTo>
                  <a:lnTo>
                    <a:pt x="1667" y="3479"/>
                  </a:lnTo>
                  <a:lnTo>
                    <a:pt x="1702" y="3510"/>
                  </a:lnTo>
                  <a:lnTo>
                    <a:pt x="1737" y="3539"/>
                  </a:lnTo>
                  <a:lnTo>
                    <a:pt x="1771" y="3567"/>
                  </a:lnTo>
                  <a:lnTo>
                    <a:pt x="1808" y="3596"/>
                  </a:lnTo>
                  <a:lnTo>
                    <a:pt x="1845" y="3622"/>
                  </a:lnTo>
                  <a:lnTo>
                    <a:pt x="1882" y="3648"/>
                  </a:lnTo>
                  <a:lnTo>
                    <a:pt x="1920" y="3674"/>
                  </a:lnTo>
                  <a:lnTo>
                    <a:pt x="1959" y="3698"/>
                  </a:lnTo>
                  <a:lnTo>
                    <a:pt x="1999" y="3721"/>
                  </a:lnTo>
                  <a:lnTo>
                    <a:pt x="2039" y="3744"/>
                  </a:lnTo>
                  <a:lnTo>
                    <a:pt x="2080" y="3765"/>
                  </a:lnTo>
                  <a:lnTo>
                    <a:pt x="2121" y="3786"/>
                  </a:lnTo>
                  <a:lnTo>
                    <a:pt x="2163" y="3805"/>
                  </a:lnTo>
                  <a:lnTo>
                    <a:pt x="2205" y="3824"/>
                  </a:lnTo>
                  <a:lnTo>
                    <a:pt x="2247" y="3841"/>
                  </a:lnTo>
                  <a:lnTo>
                    <a:pt x="2291" y="3858"/>
                  </a:lnTo>
                  <a:lnTo>
                    <a:pt x="2335" y="3873"/>
                  </a:lnTo>
                  <a:lnTo>
                    <a:pt x="2379" y="3887"/>
                  </a:lnTo>
                  <a:lnTo>
                    <a:pt x="2425" y="3901"/>
                  </a:lnTo>
                  <a:lnTo>
                    <a:pt x="2469" y="3913"/>
                  </a:lnTo>
                  <a:lnTo>
                    <a:pt x="2515" y="3924"/>
                  </a:lnTo>
                  <a:lnTo>
                    <a:pt x="2562" y="3935"/>
                  </a:lnTo>
                  <a:lnTo>
                    <a:pt x="2607" y="3943"/>
                  </a:lnTo>
                  <a:lnTo>
                    <a:pt x="2655" y="3951"/>
                  </a:lnTo>
                  <a:lnTo>
                    <a:pt x="2702" y="3958"/>
                  </a:lnTo>
                  <a:lnTo>
                    <a:pt x="2750" y="3963"/>
                  </a:lnTo>
                  <a:lnTo>
                    <a:pt x="2797" y="3967"/>
                  </a:lnTo>
                  <a:lnTo>
                    <a:pt x="2845" y="3971"/>
                  </a:lnTo>
                  <a:lnTo>
                    <a:pt x="2894" y="3973"/>
                  </a:lnTo>
                  <a:lnTo>
                    <a:pt x="2943" y="3973"/>
                  </a:lnTo>
                  <a:lnTo>
                    <a:pt x="2992" y="3973"/>
                  </a:lnTo>
                  <a:lnTo>
                    <a:pt x="3041" y="3971"/>
                  </a:lnTo>
                  <a:lnTo>
                    <a:pt x="3089" y="3967"/>
                  </a:lnTo>
                  <a:lnTo>
                    <a:pt x="3138" y="3963"/>
                  </a:lnTo>
                  <a:lnTo>
                    <a:pt x="3184" y="3958"/>
                  </a:lnTo>
                  <a:lnTo>
                    <a:pt x="3232" y="3951"/>
                  </a:lnTo>
                  <a:lnTo>
                    <a:pt x="3279" y="3943"/>
                  </a:lnTo>
                  <a:lnTo>
                    <a:pt x="3326" y="3935"/>
                  </a:lnTo>
                  <a:lnTo>
                    <a:pt x="3371" y="3924"/>
                  </a:lnTo>
                  <a:lnTo>
                    <a:pt x="3417" y="3913"/>
                  </a:lnTo>
                  <a:lnTo>
                    <a:pt x="3462" y="3901"/>
                  </a:lnTo>
                  <a:lnTo>
                    <a:pt x="3507" y="3887"/>
                  </a:lnTo>
                  <a:lnTo>
                    <a:pt x="3552" y="3873"/>
                  </a:lnTo>
                  <a:lnTo>
                    <a:pt x="3595" y="3858"/>
                  </a:lnTo>
                  <a:lnTo>
                    <a:pt x="3639" y="3841"/>
                  </a:lnTo>
                  <a:lnTo>
                    <a:pt x="3682" y="3824"/>
                  </a:lnTo>
                  <a:lnTo>
                    <a:pt x="3723" y="3805"/>
                  </a:lnTo>
                  <a:lnTo>
                    <a:pt x="3766" y="3786"/>
                  </a:lnTo>
                  <a:lnTo>
                    <a:pt x="3807" y="3765"/>
                  </a:lnTo>
                  <a:lnTo>
                    <a:pt x="3847" y="3744"/>
                  </a:lnTo>
                  <a:lnTo>
                    <a:pt x="3887" y="3721"/>
                  </a:lnTo>
                  <a:lnTo>
                    <a:pt x="3927" y="3698"/>
                  </a:lnTo>
                  <a:lnTo>
                    <a:pt x="3966" y="3674"/>
                  </a:lnTo>
                  <a:lnTo>
                    <a:pt x="4004" y="3648"/>
                  </a:lnTo>
                  <a:lnTo>
                    <a:pt x="4042" y="3622"/>
                  </a:lnTo>
                  <a:lnTo>
                    <a:pt x="4079" y="3596"/>
                  </a:lnTo>
                  <a:lnTo>
                    <a:pt x="4115" y="3567"/>
                  </a:lnTo>
                  <a:lnTo>
                    <a:pt x="4150" y="3539"/>
                  </a:lnTo>
                  <a:lnTo>
                    <a:pt x="4185" y="3510"/>
                  </a:lnTo>
                  <a:lnTo>
                    <a:pt x="4219" y="3479"/>
                  </a:lnTo>
                  <a:lnTo>
                    <a:pt x="4253" y="3448"/>
                  </a:lnTo>
                  <a:lnTo>
                    <a:pt x="4285" y="3416"/>
                  </a:lnTo>
                  <a:lnTo>
                    <a:pt x="4317" y="3384"/>
                  </a:lnTo>
                  <a:lnTo>
                    <a:pt x="4348" y="3350"/>
                  </a:lnTo>
                  <a:lnTo>
                    <a:pt x="4379" y="3316"/>
                  </a:lnTo>
                  <a:lnTo>
                    <a:pt x="4408" y="3282"/>
                  </a:lnTo>
                  <a:lnTo>
                    <a:pt x="4436" y="3246"/>
                  </a:lnTo>
                  <a:lnTo>
                    <a:pt x="4464" y="3210"/>
                  </a:lnTo>
                  <a:lnTo>
                    <a:pt x="4491" y="3173"/>
                  </a:lnTo>
                  <a:lnTo>
                    <a:pt x="4517" y="3135"/>
                  </a:lnTo>
                  <a:lnTo>
                    <a:pt x="4543" y="3097"/>
                  </a:lnTo>
                  <a:lnTo>
                    <a:pt x="4567" y="3059"/>
                  </a:lnTo>
                  <a:lnTo>
                    <a:pt x="4589" y="3019"/>
                  </a:lnTo>
                  <a:lnTo>
                    <a:pt x="4612" y="2978"/>
                  </a:lnTo>
                  <a:lnTo>
                    <a:pt x="4634" y="2938"/>
                  </a:lnTo>
                  <a:lnTo>
                    <a:pt x="4655" y="2897"/>
                  </a:lnTo>
                  <a:lnTo>
                    <a:pt x="4674" y="2856"/>
                  </a:lnTo>
                  <a:lnTo>
                    <a:pt x="4693" y="2813"/>
                  </a:lnTo>
                  <a:lnTo>
                    <a:pt x="4710" y="2770"/>
                  </a:lnTo>
                  <a:lnTo>
                    <a:pt x="4726" y="2726"/>
                  </a:lnTo>
                  <a:lnTo>
                    <a:pt x="4742" y="2683"/>
                  </a:lnTo>
                  <a:lnTo>
                    <a:pt x="4757" y="2638"/>
                  </a:lnTo>
                  <a:lnTo>
                    <a:pt x="4770" y="2594"/>
                  </a:lnTo>
                  <a:lnTo>
                    <a:pt x="4782" y="2549"/>
                  </a:lnTo>
                  <a:lnTo>
                    <a:pt x="4793" y="2503"/>
                  </a:lnTo>
                  <a:lnTo>
                    <a:pt x="4804" y="2457"/>
                  </a:lnTo>
                  <a:lnTo>
                    <a:pt x="4812" y="2410"/>
                  </a:lnTo>
                  <a:lnTo>
                    <a:pt x="4820" y="2363"/>
                  </a:lnTo>
                  <a:lnTo>
                    <a:pt x="4826" y="2317"/>
                  </a:lnTo>
                  <a:lnTo>
                    <a:pt x="4832" y="2269"/>
                  </a:lnTo>
                  <a:lnTo>
                    <a:pt x="4836" y="2221"/>
                  </a:lnTo>
                  <a:lnTo>
                    <a:pt x="4839" y="2172"/>
                  </a:lnTo>
                  <a:lnTo>
                    <a:pt x="4842" y="2124"/>
                  </a:lnTo>
                  <a:lnTo>
                    <a:pt x="4842" y="2075"/>
                  </a:lnTo>
                  <a:lnTo>
                    <a:pt x="4842" y="2026"/>
                  </a:lnTo>
                  <a:lnTo>
                    <a:pt x="4839" y="1977"/>
                  </a:lnTo>
                  <a:lnTo>
                    <a:pt x="4836" y="1929"/>
                  </a:lnTo>
                  <a:lnTo>
                    <a:pt x="4832" y="1881"/>
                  </a:lnTo>
                  <a:lnTo>
                    <a:pt x="4826" y="1833"/>
                  </a:lnTo>
                  <a:lnTo>
                    <a:pt x="4820" y="1786"/>
                  </a:lnTo>
                  <a:lnTo>
                    <a:pt x="4812" y="1739"/>
                  </a:lnTo>
                  <a:lnTo>
                    <a:pt x="4804" y="1693"/>
                  </a:lnTo>
                  <a:lnTo>
                    <a:pt x="4793" y="1647"/>
                  </a:lnTo>
                  <a:lnTo>
                    <a:pt x="4782" y="1601"/>
                  </a:lnTo>
                  <a:lnTo>
                    <a:pt x="4770" y="1556"/>
                  </a:lnTo>
                  <a:lnTo>
                    <a:pt x="4757" y="1511"/>
                  </a:lnTo>
                  <a:lnTo>
                    <a:pt x="4742" y="1467"/>
                  </a:lnTo>
                  <a:lnTo>
                    <a:pt x="4726" y="1423"/>
                  </a:lnTo>
                  <a:lnTo>
                    <a:pt x="4710" y="1380"/>
                  </a:lnTo>
                  <a:lnTo>
                    <a:pt x="4693" y="1336"/>
                  </a:lnTo>
                  <a:lnTo>
                    <a:pt x="4674" y="1294"/>
                  </a:lnTo>
                  <a:lnTo>
                    <a:pt x="4655" y="1253"/>
                  </a:lnTo>
                  <a:lnTo>
                    <a:pt x="4634" y="1211"/>
                  </a:lnTo>
                  <a:lnTo>
                    <a:pt x="4612" y="1171"/>
                  </a:lnTo>
                  <a:lnTo>
                    <a:pt x="4589" y="1131"/>
                  </a:lnTo>
                  <a:lnTo>
                    <a:pt x="4567" y="1092"/>
                  </a:lnTo>
                  <a:lnTo>
                    <a:pt x="4543" y="1053"/>
                  </a:lnTo>
                  <a:lnTo>
                    <a:pt x="4517" y="1015"/>
                  </a:lnTo>
                  <a:lnTo>
                    <a:pt x="4491" y="977"/>
                  </a:lnTo>
                  <a:lnTo>
                    <a:pt x="4464" y="940"/>
                  </a:lnTo>
                  <a:lnTo>
                    <a:pt x="4436" y="904"/>
                  </a:lnTo>
                  <a:lnTo>
                    <a:pt x="4408" y="868"/>
                  </a:lnTo>
                  <a:lnTo>
                    <a:pt x="4379" y="833"/>
                  </a:lnTo>
                  <a:lnTo>
                    <a:pt x="4348" y="799"/>
                  </a:lnTo>
                  <a:lnTo>
                    <a:pt x="4317" y="766"/>
                  </a:lnTo>
                  <a:lnTo>
                    <a:pt x="4285" y="733"/>
                  </a:lnTo>
                  <a:lnTo>
                    <a:pt x="4253" y="702"/>
                  </a:lnTo>
                  <a:lnTo>
                    <a:pt x="4219" y="670"/>
                  </a:lnTo>
                  <a:lnTo>
                    <a:pt x="4185" y="640"/>
                  </a:lnTo>
                  <a:lnTo>
                    <a:pt x="4150" y="610"/>
                  </a:lnTo>
                  <a:lnTo>
                    <a:pt x="4115" y="582"/>
                  </a:lnTo>
                  <a:lnTo>
                    <a:pt x="4079" y="554"/>
                  </a:lnTo>
                  <a:lnTo>
                    <a:pt x="4042" y="528"/>
                  </a:lnTo>
                  <a:lnTo>
                    <a:pt x="4004" y="502"/>
                  </a:lnTo>
                  <a:lnTo>
                    <a:pt x="3966" y="477"/>
                  </a:lnTo>
                  <a:lnTo>
                    <a:pt x="3927" y="452"/>
                  </a:lnTo>
                  <a:lnTo>
                    <a:pt x="3887" y="429"/>
                  </a:lnTo>
                  <a:lnTo>
                    <a:pt x="3847" y="406"/>
                  </a:lnTo>
                  <a:lnTo>
                    <a:pt x="3807" y="384"/>
                  </a:lnTo>
                  <a:lnTo>
                    <a:pt x="3766" y="364"/>
                  </a:lnTo>
                  <a:lnTo>
                    <a:pt x="3723" y="344"/>
                  </a:lnTo>
                  <a:lnTo>
                    <a:pt x="3682" y="326"/>
                  </a:lnTo>
                  <a:lnTo>
                    <a:pt x="3639" y="308"/>
                  </a:lnTo>
                  <a:lnTo>
                    <a:pt x="3595" y="292"/>
                  </a:lnTo>
                  <a:lnTo>
                    <a:pt x="3552" y="277"/>
                  </a:lnTo>
                  <a:lnTo>
                    <a:pt x="3507" y="263"/>
                  </a:lnTo>
                  <a:lnTo>
                    <a:pt x="3462" y="248"/>
                  </a:lnTo>
                  <a:lnTo>
                    <a:pt x="3417" y="236"/>
                  </a:lnTo>
                  <a:lnTo>
                    <a:pt x="3371" y="226"/>
                  </a:lnTo>
                  <a:lnTo>
                    <a:pt x="3326" y="216"/>
                  </a:lnTo>
                  <a:lnTo>
                    <a:pt x="3279" y="206"/>
                  </a:lnTo>
                  <a:lnTo>
                    <a:pt x="3232" y="198"/>
                  </a:lnTo>
                  <a:lnTo>
                    <a:pt x="3184" y="192"/>
                  </a:lnTo>
                  <a:lnTo>
                    <a:pt x="3138" y="186"/>
                  </a:lnTo>
                  <a:lnTo>
                    <a:pt x="3089" y="182"/>
                  </a:lnTo>
                  <a:lnTo>
                    <a:pt x="3041" y="179"/>
                  </a:lnTo>
                  <a:lnTo>
                    <a:pt x="2992" y="178"/>
                  </a:lnTo>
                  <a:lnTo>
                    <a:pt x="2943" y="177"/>
                  </a:lnTo>
                  <a:close/>
                  <a:moveTo>
                    <a:pt x="2943" y="3821"/>
                  </a:moveTo>
                  <a:lnTo>
                    <a:pt x="2943" y="3821"/>
                  </a:lnTo>
                  <a:lnTo>
                    <a:pt x="2898" y="3820"/>
                  </a:lnTo>
                  <a:lnTo>
                    <a:pt x="2854" y="3817"/>
                  </a:lnTo>
                  <a:lnTo>
                    <a:pt x="2809" y="3815"/>
                  </a:lnTo>
                  <a:lnTo>
                    <a:pt x="2765" y="3811"/>
                  </a:lnTo>
                  <a:lnTo>
                    <a:pt x="2721" y="3807"/>
                  </a:lnTo>
                  <a:lnTo>
                    <a:pt x="2678" y="3800"/>
                  </a:lnTo>
                  <a:lnTo>
                    <a:pt x="2634" y="3792"/>
                  </a:lnTo>
                  <a:lnTo>
                    <a:pt x="2592" y="3785"/>
                  </a:lnTo>
                  <a:lnTo>
                    <a:pt x="2550" y="3775"/>
                  </a:lnTo>
                  <a:lnTo>
                    <a:pt x="2507" y="3765"/>
                  </a:lnTo>
                  <a:lnTo>
                    <a:pt x="2466" y="3754"/>
                  </a:lnTo>
                  <a:lnTo>
                    <a:pt x="2425" y="3741"/>
                  </a:lnTo>
                  <a:lnTo>
                    <a:pt x="2384" y="3728"/>
                  </a:lnTo>
                  <a:lnTo>
                    <a:pt x="2343" y="3714"/>
                  </a:lnTo>
                  <a:lnTo>
                    <a:pt x="2304" y="3699"/>
                  </a:lnTo>
                  <a:lnTo>
                    <a:pt x="2265" y="3683"/>
                  </a:lnTo>
                  <a:lnTo>
                    <a:pt x="2226" y="3665"/>
                  </a:lnTo>
                  <a:lnTo>
                    <a:pt x="2187" y="3648"/>
                  </a:lnTo>
                  <a:lnTo>
                    <a:pt x="2150" y="3629"/>
                  </a:lnTo>
                  <a:lnTo>
                    <a:pt x="2112" y="3609"/>
                  </a:lnTo>
                  <a:lnTo>
                    <a:pt x="2075" y="3589"/>
                  </a:lnTo>
                  <a:lnTo>
                    <a:pt x="2039" y="3567"/>
                  </a:lnTo>
                  <a:lnTo>
                    <a:pt x="2003" y="3545"/>
                  </a:lnTo>
                  <a:lnTo>
                    <a:pt x="1968" y="3522"/>
                  </a:lnTo>
                  <a:lnTo>
                    <a:pt x="1933" y="3498"/>
                  </a:lnTo>
                  <a:lnTo>
                    <a:pt x="1900" y="3473"/>
                  </a:lnTo>
                  <a:lnTo>
                    <a:pt x="1866" y="3448"/>
                  </a:lnTo>
                  <a:lnTo>
                    <a:pt x="1833" y="3421"/>
                  </a:lnTo>
                  <a:lnTo>
                    <a:pt x="1802" y="3394"/>
                  </a:lnTo>
                  <a:lnTo>
                    <a:pt x="1770" y="3366"/>
                  </a:lnTo>
                  <a:lnTo>
                    <a:pt x="1740" y="3338"/>
                  </a:lnTo>
                  <a:lnTo>
                    <a:pt x="1709" y="3309"/>
                  </a:lnTo>
                  <a:lnTo>
                    <a:pt x="1680" y="3278"/>
                  </a:lnTo>
                  <a:lnTo>
                    <a:pt x="1652" y="3248"/>
                  </a:lnTo>
                  <a:lnTo>
                    <a:pt x="1624" y="3216"/>
                  </a:lnTo>
                  <a:lnTo>
                    <a:pt x="1596" y="3185"/>
                  </a:lnTo>
                  <a:lnTo>
                    <a:pt x="1570" y="3152"/>
                  </a:lnTo>
                  <a:lnTo>
                    <a:pt x="1545" y="3119"/>
                  </a:lnTo>
                  <a:lnTo>
                    <a:pt x="1520" y="3085"/>
                  </a:lnTo>
                  <a:lnTo>
                    <a:pt x="1496" y="3050"/>
                  </a:lnTo>
                  <a:lnTo>
                    <a:pt x="1473" y="3015"/>
                  </a:lnTo>
                  <a:lnTo>
                    <a:pt x="1451" y="2979"/>
                  </a:lnTo>
                  <a:lnTo>
                    <a:pt x="1429" y="2943"/>
                  </a:lnTo>
                  <a:lnTo>
                    <a:pt x="1408" y="2906"/>
                  </a:lnTo>
                  <a:lnTo>
                    <a:pt x="1389" y="2869"/>
                  </a:lnTo>
                  <a:lnTo>
                    <a:pt x="1370" y="2831"/>
                  </a:lnTo>
                  <a:lnTo>
                    <a:pt x="1352" y="2793"/>
                  </a:lnTo>
                  <a:lnTo>
                    <a:pt x="1336" y="2753"/>
                  </a:lnTo>
                  <a:lnTo>
                    <a:pt x="1319" y="2714"/>
                  </a:lnTo>
                  <a:lnTo>
                    <a:pt x="1304" y="2674"/>
                  </a:lnTo>
                  <a:lnTo>
                    <a:pt x="1290" y="2634"/>
                  </a:lnTo>
                  <a:lnTo>
                    <a:pt x="1276" y="2594"/>
                  </a:lnTo>
                  <a:lnTo>
                    <a:pt x="1264" y="2552"/>
                  </a:lnTo>
                  <a:lnTo>
                    <a:pt x="1253" y="2510"/>
                  </a:lnTo>
                  <a:lnTo>
                    <a:pt x="1242" y="2469"/>
                  </a:lnTo>
                  <a:lnTo>
                    <a:pt x="1233" y="2426"/>
                  </a:lnTo>
                  <a:lnTo>
                    <a:pt x="1225" y="2383"/>
                  </a:lnTo>
                  <a:lnTo>
                    <a:pt x="1218" y="2340"/>
                  </a:lnTo>
                  <a:lnTo>
                    <a:pt x="1212" y="2297"/>
                  </a:lnTo>
                  <a:lnTo>
                    <a:pt x="1206" y="2254"/>
                  </a:lnTo>
                  <a:lnTo>
                    <a:pt x="1203" y="2209"/>
                  </a:lnTo>
                  <a:lnTo>
                    <a:pt x="1200" y="2164"/>
                  </a:lnTo>
                  <a:lnTo>
                    <a:pt x="1199" y="2120"/>
                  </a:lnTo>
                  <a:lnTo>
                    <a:pt x="1198" y="2075"/>
                  </a:lnTo>
                  <a:lnTo>
                    <a:pt x="1199" y="2030"/>
                  </a:lnTo>
                  <a:lnTo>
                    <a:pt x="1200" y="1985"/>
                  </a:lnTo>
                  <a:lnTo>
                    <a:pt x="1203" y="1941"/>
                  </a:lnTo>
                  <a:lnTo>
                    <a:pt x="1206" y="1897"/>
                  </a:lnTo>
                  <a:lnTo>
                    <a:pt x="1212" y="1852"/>
                  </a:lnTo>
                  <a:lnTo>
                    <a:pt x="1218" y="1809"/>
                  </a:lnTo>
                  <a:lnTo>
                    <a:pt x="1225" y="1767"/>
                  </a:lnTo>
                  <a:lnTo>
                    <a:pt x="1233" y="1723"/>
                  </a:lnTo>
                  <a:lnTo>
                    <a:pt x="1242" y="1681"/>
                  </a:lnTo>
                  <a:lnTo>
                    <a:pt x="1253" y="1639"/>
                  </a:lnTo>
                  <a:lnTo>
                    <a:pt x="1264" y="1597"/>
                  </a:lnTo>
                  <a:lnTo>
                    <a:pt x="1276" y="1557"/>
                  </a:lnTo>
                  <a:lnTo>
                    <a:pt x="1290" y="1516"/>
                  </a:lnTo>
                  <a:lnTo>
                    <a:pt x="1304" y="1475"/>
                  </a:lnTo>
                  <a:lnTo>
                    <a:pt x="1319" y="1435"/>
                  </a:lnTo>
                  <a:lnTo>
                    <a:pt x="1336" y="1396"/>
                  </a:lnTo>
                  <a:lnTo>
                    <a:pt x="1352" y="1357"/>
                  </a:lnTo>
                  <a:lnTo>
                    <a:pt x="1370" y="1319"/>
                  </a:lnTo>
                  <a:lnTo>
                    <a:pt x="1389" y="1281"/>
                  </a:lnTo>
                  <a:lnTo>
                    <a:pt x="1408" y="1244"/>
                  </a:lnTo>
                  <a:lnTo>
                    <a:pt x="1429" y="1207"/>
                  </a:lnTo>
                  <a:lnTo>
                    <a:pt x="1451" y="1170"/>
                  </a:lnTo>
                  <a:lnTo>
                    <a:pt x="1473" y="1135"/>
                  </a:lnTo>
                  <a:lnTo>
                    <a:pt x="1496" y="1099"/>
                  </a:lnTo>
                  <a:lnTo>
                    <a:pt x="1520" y="1065"/>
                  </a:lnTo>
                  <a:lnTo>
                    <a:pt x="1545" y="1031"/>
                  </a:lnTo>
                  <a:lnTo>
                    <a:pt x="1570" y="998"/>
                  </a:lnTo>
                  <a:lnTo>
                    <a:pt x="1596" y="966"/>
                  </a:lnTo>
                  <a:lnTo>
                    <a:pt x="1624" y="933"/>
                  </a:lnTo>
                  <a:lnTo>
                    <a:pt x="1652" y="902"/>
                  </a:lnTo>
                  <a:lnTo>
                    <a:pt x="1680" y="871"/>
                  </a:lnTo>
                  <a:lnTo>
                    <a:pt x="1709" y="841"/>
                  </a:lnTo>
                  <a:lnTo>
                    <a:pt x="1740" y="812"/>
                  </a:lnTo>
                  <a:lnTo>
                    <a:pt x="1770" y="783"/>
                  </a:lnTo>
                  <a:lnTo>
                    <a:pt x="1802" y="756"/>
                  </a:lnTo>
                  <a:lnTo>
                    <a:pt x="1833" y="729"/>
                  </a:lnTo>
                  <a:lnTo>
                    <a:pt x="1866" y="703"/>
                  </a:lnTo>
                  <a:lnTo>
                    <a:pt x="1900" y="677"/>
                  </a:lnTo>
                  <a:lnTo>
                    <a:pt x="1933" y="652"/>
                  </a:lnTo>
                  <a:lnTo>
                    <a:pt x="1968" y="628"/>
                  </a:lnTo>
                  <a:lnTo>
                    <a:pt x="2003" y="605"/>
                  </a:lnTo>
                  <a:lnTo>
                    <a:pt x="2039" y="582"/>
                  </a:lnTo>
                  <a:lnTo>
                    <a:pt x="2075" y="561"/>
                  </a:lnTo>
                  <a:lnTo>
                    <a:pt x="2112" y="541"/>
                  </a:lnTo>
                  <a:lnTo>
                    <a:pt x="2150" y="520"/>
                  </a:lnTo>
                  <a:lnTo>
                    <a:pt x="2187" y="502"/>
                  </a:lnTo>
                  <a:lnTo>
                    <a:pt x="2226" y="484"/>
                  </a:lnTo>
                  <a:lnTo>
                    <a:pt x="2265" y="467"/>
                  </a:lnTo>
                  <a:lnTo>
                    <a:pt x="2304" y="451"/>
                  </a:lnTo>
                  <a:lnTo>
                    <a:pt x="2343" y="435"/>
                  </a:lnTo>
                  <a:lnTo>
                    <a:pt x="2384" y="421"/>
                  </a:lnTo>
                  <a:lnTo>
                    <a:pt x="2425" y="408"/>
                  </a:lnTo>
                  <a:lnTo>
                    <a:pt x="2466" y="396"/>
                  </a:lnTo>
                  <a:lnTo>
                    <a:pt x="2507" y="384"/>
                  </a:lnTo>
                  <a:lnTo>
                    <a:pt x="2550" y="374"/>
                  </a:lnTo>
                  <a:lnTo>
                    <a:pt x="2592" y="365"/>
                  </a:lnTo>
                  <a:lnTo>
                    <a:pt x="2634" y="357"/>
                  </a:lnTo>
                  <a:lnTo>
                    <a:pt x="2678" y="349"/>
                  </a:lnTo>
                  <a:lnTo>
                    <a:pt x="2721" y="343"/>
                  </a:lnTo>
                  <a:lnTo>
                    <a:pt x="2765" y="339"/>
                  </a:lnTo>
                  <a:lnTo>
                    <a:pt x="2809" y="334"/>
                  </a:lnTo>
                  <a:lnTo>
                    <a:pt x="2854" y="332"/>
                  </a:lnTo>
                  <a:lnTo>
                    <a:pt x="2898" y="330"/>
                  </a:lnTo>
                  <a:lnTo>
                    <a:pt x="2943" y="330"/>
                  </a:lnTo>
                  <a:lnTo>
                    <a:pt x="2989" y="330"/>
                  </a:lnTo>
                  <a:lnTo>
                    <a:pt x="3033" y="332"/>
                  </a:lnTo>
                  <a:lnTo>
                    <a:pt x="3078" y="334"/>
                  </a:lnTo>
                  <a:lnTo>
                    <a:pt x="3121" y="339"/>
                  </a:lnTo>
                  <a:lnTo>
                    <a:pt x="3165" y="343"/>
                  </a:lnTo>
                  <a:lnTo>
                    <a:pt x="3208" y="349"/>
                  </a:lnTo>
                  <a:lnTo>
                    <a:pt x="3252" y="357"/>
                  </a:lnTo>
                  <a:lnTo>
                    <a:pt x="3295" y="365"/>
                  </a:lnTo>
                  <a:lnTo>
                    <a:pt x="3337" y="374"/>
                  </a:lnTo>
                  <a:lnTo>
                    <a:pt x="3379" y="384"/>
                  </a:lnTo>
                  <a:lnTo>
                    <a:pt x="3420" y="396"/>
                  </a:lnTo>
                  <a:lnTo>
                    <a:pt x="3461" y="408"/>
                  </a:lnTo>
                  <a:lnTo>
                    <a:pt x="3503" y="421"/>
                  </a:lnTo>
                  <a:lnTo>
                    <a:pt x="3543" y="435"/>
                  </a:lnTo>
                  <a:lnTo>
                    <a:pt x="3583" y="451"/>
                  </a:lnTo>
                  <a:lnTo>
                    <a:pt x="3622" y="467"/>
                  </a:lnTo>
                  <a:lnTo>
                    <a:pt x="3661" y="484"/>
                  </a:lnTo>
                  <a:lnTo>
                    <a:pt x="3699" y="502"/>
                  </a:lnTo>
                  <a:lnTo>
                    <a:pt x="3737" y="520"/>
                  </a:lnTo>
                  <a:lnTo>
                    <a:pt x="3774" y="541"/>
                  </a:lnTo>
                  <a:lnTo>
                    <a:pt x="3811" y="561"/>
                  </a:lnTo>
                  <a:lnTo>
                    <a:pt x="3848" y="582"/>
                  </a:lnTo>
                  <a:lnTo>
                    <a:pt x="3883" y="605"/>
                  </a:lnTo>
                  <a:lnTo>
                    <a:pt x="3919" y="628"/>
                  </a:lnTo>
                  <a:lnTo>
                    <a:pt x="3954" y="652"/>
                  </a:lnTo>
                  <a:lnTo>
                    <a:pt x="3987" y="677"/>
                  </a:lnTo>
                  <a:lnTo>
                    <a:pt x="4020" y="703"/>
                  </a:lnTo>
                  <a:lnTo>
                    <a:pt x="4053" y="729"/>
                  </a:lnTo>
                  <a:lnTo>
                    <a:pt x="4085" y="756"/>
                  </a:lnTo>
                  <a:lnTo>
                    <a:pt x="4117" y="783"/>
                  </a:lnTo>
                  <a:lnTo>
                    <a:pt x="4147" y="812"/>
                  </a:lnTo>
                  <a:lnTo>
                    <a:pt x="4178" y="841"/>
                  </a:lnTo>
                  <a:lnTo>
                    <a:pt x="4207" y="871"/>
                  </a:lnTo>
                  <a:lnTo>
                    <a:pt x="4235" y="902"/>
                  </a:lnTo>
                  <a:lnTo>
                    <a:pt x="4262" y="933"/>
                  </a:lnTo>
                  <a:lnTo>
                    <a:pt x="4289" y="966"/>
                  </a:lnTo>
                  <a:lnTo>
                    <a:pt x="4317" y="998"/>
                  </a:lnTo>
                  <a:lnTo>
                    <a:pt x="4342" y="1031"/>
                  </a:lnTo>
                  <a:lnTo>
                    <a:pt x="4367" y="1065"/>
                  </a:lnTo>
                  <a:lnTo>
                    <a:pt x="4391" y="1099"/>
                  </a:lnTo>
                  <a:lnTo>
                    <a:pt x="4413" y="1135"/>
                  </a:lnTo>
                  <a:lnTo>
                    <a:pt x="4436" y="1170"/>
                  </a:lnTo>
                  <a:lnTo>
                    <a:pt x="4457" y="1207"/>
                  </a:lnTo>
                  <a:lnTo>
                    <a:pt x="4478" y="1244"/>
                  </a:lnTo>
                  <a:lnTo>
                    <a:pt x="4498" y="1281"/>
                  </a:lnTo>
                  <a:lnTo>
                    <a:pt x="4517" y="1319"/>
                  </a:lnTo>
                  <a:lnTo>
                    <a:pt x="4534" y="1357"/>
                  </a:lnTo>
                  <a:lnTo>
                    <a:pt x="4551" y="1396"/>
                  </a:lnTo>
                  <a:lnTo>
                    <a:pt x="4568" y="1435"/>
                  </a:lnTo>
                  <a:lnTo>
                    <a:pt x="4583" y="1475"/>
                  </a:lnTo>
                  <a:lnTo>
                    <a:pt x="4597" y="1516"/>
                  </a:lnTo>
                  <a:lnTo>
                    <a:pt x="4610" y="1557"/>
                  </a:lnTo>
                  <a:lnTo>
                    <a:pt x="4623" y="1597"/>
                  </a:lnTo>
                  <a:lnTo>
                    <a:pt x="4634" y="1639"/>
                  </a:lnTo>
                  <a:lnTo>
                    <a:pt x="4644" y="1681"/>
                  </a:lnTo>
                  <a:lnTo>
                    <a:pt x="4654" y="1723"/>
                  </a:lnTo>
                  <a:lnTo>
                    <a:pt x="4661" y="1767"/>
                  </a:lnTo>
                  <a:lnTo>
                    <a:pt x="4669" y="1809"/>
                  </a:lnTo>
                  <a:lnTo>
                    <a:pt x="4675" y="1852"/>
                  </a:lnTo>
                  <a:lnTo>
                    <a:pt x="4680" y="1897"/>
                  </a:lnTo>
                  <a:lnTo>
                    <a:pt x="4684" y="1941"/>
                  </a:lnTo>
                  <a:lnTo>
                    <a:pt x="4687" y="1985"/>
                  </a:lnTo>
                  <a:lnTo>
                    <a:pt x="4688" y="2030"/>
                  </a:lnTo>
                  <a:lnTo>
                    <a:pt x="4689" y="2075"/>
                  </a:lnTo>
                  <a:lnTo>
                    <a:pt x="4688" y="2120"/>
                  </a:lnTo>
                  <a:lnTo>
                    <a:pt x="4687" y="2164"/>
                  </a:lnTo>
                  <a:lnTo>
                    <a:pt x="4684" y="2209"/>
                  </a:lnTo>
                  <a:lnTo>
                    <a:pt x="4680" y="2254"/>
                  </a:lnTo>
                  <a:lnTo>
                    <a:pt x="4675" y="2297"/>
                  </a:lnTo>
                  <a:lnTo>
                    <a:pt x="4669" y="2340"/>
                  </a:lnTo>
                  <a:lnTo>
                    <a:pt x="4661" y="2383"/>
                  </a:lnTo>
                  <a:lnTo>
                    <a:pt x="4654" y="2426"/>
                  </a:lnTo>
                  <a:lnTo>
                    <a:pt x="4644" y="2469"/>
                  </a:lnTo>
                  <a:lnTo>
                    <a:pt x="4634" y="2510"/>
                  </a:lnTo>
                  <a:lnTo>
                    <a:pt x="4623" y="2552"/>
                  </a:lnTo>
                  <a:lnTo>
                    <a:pt x="4610" y="2594"/>
                  </a:lnTo>
                  <a:lnTo>
                    <a:pt x="4597" y="2634"/>
                  </a:lnTo>
                  <a:lnTo>
                    <a:pt x="4583" y="2674"/>
                  </a:lnTo>
                  <a:lnTo>
                    <a:pt x="4568" y="2714"/>
                  </a:lnTo>
                  <a:lnTo>
                    <a:pt x="4551" y="2753"/>
                  </a:lnTo>
                  <a:lnTo>
                    <a:pt x="4534" y="2793"/>
                  </a:lnTo>
                  <a:lnTo>
                    <a:pt x="4517" y="2831"/>
                  </a:lnTo>
                  <a:lnTo>
                    <a:pt x="4498" y="2869"/>
                  </a:lnTo>
                  <a:lnTo>
                    <a:pt x="4478" y="2906"/>
                  </a:lnTo>
                  <a:lnTo>
                    <a:pt x="4457" y="2943"/>
                  </a:lnTo>
                  <a:lnTo>
                    <a:pt x="4436" y="2979"/>
                  </a:lnTo>
                  <a:lnTo>
                    <a:pt x="4413" y="3015"/>
                  </a:lnTo>
                  <a:lnTo>
                    <a:pt x="4391" y="3050"/>
                  </a:lnTo>
                  <a:lnTo>
                    <a:pt x="4367" y="3085"/>
                  </a:lnTo>
                  <a:lnTo>
                    <a:pt x="4342" y="3119"/>
                  </a:lnTo>
                  <a:lnTo>
                    <a:pt x="4317" y="3152"/>
                  </a:lnTo>
                  <a:lnTo>
                    <a:pt x="4289" y="3185"/>
                  </a:lnTo>
                  <a:lnTo>
                    <a:pt x="4262" y="3216"/>
                  </a:lnTo>
                  <a:lnTo>
                    <a:pt x="4235" y="3248"/>
                  </a:lnTo>
                  <a:lnTo>
                    <a:pt x="4207" y="3278"/>
                  </a:lnTo>
                  <a:lnTo>
                    <a:pt x="4178" y="3309"/>
                  </a:lnTo>
                  <a:lnTo>
                    <a:pt x="4147" y="3338"/>
                  </a:lnTo>
                  <a:lnTo>
                    <a:pt x="4117" y="3366"/>
                  </a:lnTo>
                  <a:lnTo>
                    <a:pt x="4085" y="3394"/>
                  </a:lnTo>
                  <a:lnTo>
                    <a:pt x="4053" y="3421"/>
                  </a:lnTo>
                  <a:lnTo>
                    <a:pt x="4020" y="3448"/>
                  </a:lnTo>
                  <a:lnTo>
                    <a:pt x="3987" y="3473"/>
                  </a:lnTo>
                  <a:lnTo>
                    <a:pt x="3954" y="3498"/>
                  </a:lnTo>
                  <a:lnTo>
                    <a:pt x="3919" y="3522"/>
                  </a:lnTo>
                  <a:lnTo>
                    <a:pt x="3883" y="3545"/>
                  </a:lnTo>
                  <a:lnTo>
                    <a:pt x="3848" y="3567"/>
                  </a:lnTo>
                  <a:lnTo>
                    <a:pt x="3811" y="3589"/>
                  </a:lnTo>
                  <a:lnTo>
                    <a:pt x="3774" y="3609"/>
                  </a:lnTo>
                  <a:lnTo>
                    <a:pt x="3737" y="3629"/>
                  </a:lnTo>
                  <a:lnTo>
                    <a:pt x="3699" y="3648"/>
                  </a:lnTo>
                  <a:lnTo>
                    <a:pt x="3661" y="3665"/>
                  </a:lnTo>
                  <a:lnTo>
                    <a:pt x="3622" y="3683"/>
                  </a:lnTo>
                  <a:lnTo>
                    <a:pt x="3583" y="3699"/>
                  </a:lnTo>
                  <a:lnTo>
                    <a:pt x="3543" y="3714"/>
                  </a:lnTo>
                  <a:lnTo>
                    <a:pt x="3503" y="3728"/>
                  </a:lnTo>
                  <a:lnTo>
                    <a:pt x="3461" y="3741"/>
                  </a:lnTo>
                  <a:lnTo>
                    <a:pt x="3420" y="3754"/>
                  </a:lnTo>
                  <a:lnTo>
                    <a:pt x="3379" y="3765"/>
                  </a:lnTo>
                  <a:lnTo>
                    <a:pt x="3337" y="3775"/>
                  </a:lnTo>
                  <a:lnTo>
                    <a:pt x="3295" y="3785"/>
                  </a:lnTo>
                  <a:lnTo>
                    <a:pt x="3252" y="3792"/>
                  </a:lnTo>
                  <a:lnTo>
                    <a:pt x="3208" y="3800"/>
                  </a:lnTo>
                  <a:lnTo>
                    <a:pt x="3165" y="3807"/>
                  </a:lnTo>
                  <a:lnTo>
                    <a:pt x="3121" y="3811"/>
                  </a:lnTo>
                  <a:lnTo>
                    <a:pt x="3078" y="3815"/>
                  </a:lnTo>
                  <a:lnTo>
                    <a:pt x="3033" y="3817"/>
                  </a:lnTo>
                  <a:lnTo>
                    <a:pt x="2989" y="3820"/>
                  </a:lnTo>
                  <a:lnTo>
                    <a:pt x="2943" y="3821"/>
                  </a:lnTo>
                  <a:close/>
                  <a:moveTo>
                    <a:pt x="2943" y="482"/>
                  </a:moveTo>
                  <a:lnTo>
                    <a:pt x="2943" y="482"/>
                  </a:lnTo>
                  <a:lnTo>
                    <a:pt x="2902" y="483"/>
                  </a:lnTo>
                  <a:lnTo>
                    <a:pt x="2861" y="484"/>
                  </a:lnTo>
                  <a:lnTo>
                    <a:pt x="2821" y="486"/>
                  </a:lnTo>
                  <a:lnTo>
                    <a:pt x="2781" y="491"/>
                  </a:lnTo>
                  <a:lnTo>
                    <a:pt x="2741" y="495"/>
                  </a:lnTo>
                  <a:lnTo>
                    <a:pt x="2701" y="501"/>
                  </a:lnTo>
                  <a:lnTo>
                    <a:pt x="2661" y="507"/>
                  </a:lnTo>
                  <a:lnTo>
                    <a:pt x="2622" y="515"/>
                  </a:lnTo>
                  <a:lnTo>
                    <a:pt x="2584" y="523"/>
                  </a:lnTo>
                  <a:lnTo>
                    <a:pt x="2545" y="532"/>
                  </a:lnTo>
                  <a:lnTo>
                    <a:pt x="2507" y="543"/>
                  </a:lnTo>
                  <a:lnTo>
                    <a:pt x="2470" y="554"/>
                  </a:lnTo>
                  <a:lnTo>
                    <a:pt x="2433" y="566"/>
                  </a:lnTo>
                  <a:lnTo>
                    <a:pt x="2396" y="579"/>
                  </a:lnTo>
                  <a:lnTo>
                    <a:pt x="2359" y="593"/>
                  </a:lnTo>
                  <a:lnTo>
                    <a:pt x="2324" y="607"/>
                  </a:lnTo>
                  <a:lnTo>
                    <a:pt x="2289" y="623"/>
                  </a:lnTo>
                  <a:lnTo>
                    <a:pt x="2253" y="640"/>
                  </a:lnTo>
                  <a:lnTo>
                    <a:pt x="2219" y="657"/>
                  </a:lnTo>
                  <a:lnTo>
                    <a:pt x="2184" y="674"/>
                  </a:lnTo>
                  <a:lnTo>
                    <a:pt x="2151" y="694"/>
                  </a:lnTo>
                  <a:lnTo>
                    <a:pt x="2118" y="714"/>
                  </a:lnTo>
                  <a:lnTo>
                    <a:pt x="2085" y="733"/>
                  </a:lnTo>
                  <a:lnTo>
                    <a:pt x="2053" y="755"/>
                  </a:lnTo>
                  <a:lnTo>
                    <a:pt x="2021" y="777"/>
                  </a:lnTo>
                  <a:lnTo>
                    <a:pt x="1991" y="799"/>
                  </a:lnTo>
                  <a:lnTo>
                    <a:pt x="1961" y="822"/>
                  </a:lnTo>
                  <a:lnTo>
                    <a:pt x="1930" y="846"/>
                  </a:lnTo>
                  <a:lnTo>
                    <a:pt x="1902" y="871"/>
                  </a:lnTo>
                  <a:lnTo>
                    <a:pt x="1872" y="896"/>
                  </a:lnTo>
                  <a:lnTo>
                    <a:pt x="1844" y="922"/>
                  </a:lnTo>
                  <a:lnTo>
                    <a:pt x="1817" y="949"/>
                  </a:lnTo>
                  <a:lnTo>
                    <a:pt x="1791" y="977"/>
                  </a:lnTo>
                  <a:lnTo>
                    <a:pt x="1765" y="1005"/>
                  </a:lnTo>
                  <a:lnTo>
                    <a:pt x="1739" y="1033"/>
                  </a:lnTo>
                  <a:lnTo>
                    <a:pt x="1715" y="1062"/>
                  </a:lnTo>
                  <a:lnTo>
                    <a:pt x="1691" y="1092"/>
                  </a:lnTo>
                  <a:lnTo>
                    <a:pt x="1667" y="1122"/>
                  </a:lnTo>
                  <a:lnTo>
                    <a:pt x="1644" y="1154"/>
                  </a:lnTo>
                  <a:lnTo>
                    <a:pt x="1623" y="1185"/>
                  </a:lnTo>
                  <a:lnTo>
                    <a:pt x="1602" y="1217"/>
                  </a:lnTo>
                  <a:lnTo>
                    <a:pt x="1581" y="1249"/>
                  </a:lnTo>
                  <a:lnTo>
                    <a:pt x="1562" y="1283"/>
                  </a:lnTo>
                  <a:lnTo>
                    <a:pt x="1543" y="1317"/>
                  </a:lnTo>
                  <a:lnTo>
                    <a:pt x="1525" y="1350"/>
                  </a:lnTo>
                  <a:lnTo>
                    <a:pt x="1507" y="1385"/>
                  </a:lnTo>
                  <a:lnTo>
                    <a:pt x="1491" y="1420"/>
                  </a:lnTo>
                  <a:lnTo>
                    <a:pt x="1476" y="1456"/>
                  </a:lnTo>
                  <a:lnTo>
                    <a:pt x="1461" y="1492"/>
                  </a:lnTo>
                  <a:lnTo>
                    <a:pt x="1448" y="1528"/>
                  </a:lnTo>
                  <a:lnTo>
                    <a:pt x="1435" y="1564"/>
                  </a:lnTo>
                  <a:lnTo>
                    <a:pt x="1423" y="1601"/>
                  </a:lnTo>
                  <a:lnTo>
                    <a:pt x="1411" y="1639"/>
                  </a:lnTo>
                  <a:lnTo>
                    <a:pt x="1401" y="1678"/>
                  </a:lnTo>
                  <a:lnTo>
                    <a:pt x="1391" y="1716"/>
                  </a:lnTo>
                  <a:lnTo>
                    <a:pt x="1382" y="1755"/>
                  </a:lnTo>
                  <a:lnTo>
                    <a:pt x="1375" y="1793"/>
                  </a:lnTo>
                  <a:lnTo>
                    <a:pt x="1368" y="1833"/>
                  </a:lnTo>
                  <a:lnTo>
                    <a:pt x="1363" y="1872"/>
                  </a:lnTo>
                  <a:lnTo>
                    <a:pt x="1358" y="1912"/>
                  </a:lnTo>
                  <a:lnTo>
                    <a:pt x="1355" y="1952"/>
                  </a:lnTo>
                  <a:lnTo>
                    <a:pt x="1352" y="1993"/>
                  </a:lnTo>
                  <a:lnTo>
                    <a:pt x="1351" y="2034"/>
                  </a:lnTo>
                  <a:lnTo>
                    <a:pt x="1351" y="2075"/>
                  </a:lnTo>
                  <a:lnTo>
                    <a:pt x="1351" y="2115"/>
                  </a:lnTo>
                  <a:lnTo>
                    <a:pt x="1352" y="2157"/>
                  </a:lnTo>
                  <a:lnTo>
                    <a:pt x="1355" y="2197"/>
                  </a:lnTo>
                  <a:lnTo>
                    <a:pt x="1358" y="2237"/>
                  </a:lnTo>
                  <a:lnTo>
                    <a:pt x="1363" y="2277"/>
                  </a:lnTo>
                  <a:lnTo>
                    <a:pt x="1368" y="2317"/>
                  </a:lnTo>
                  <a:lnTo>
                    <a:pt x="1375" y="2357"/>
                  </a:lnTo>
                  <a:lnTo>
                    <a:pt x="1382" y="2396"/>
                  </a:lnTo>
                  <a:lnTo>
                    <a:pt x="1391" y="2434"/>
                  </a:lnTo>
                  <a:lnTo>
                    <a:pt x="1401" y="2472"/>
                  </a:lnTo>
                  <a:lnTo>
                    <a:pt x="1411" y="2510"/>
                  </a:lnTo>
                  <a:lnTo>
                    <a:pt x="1423" y="2548"/>
                  </a:lnTo>
                  <a:lnTo>
                    <a:pt x="1435" y="2585"/>
                  </a:lnTo>
                  <a:lnTo>
                    <a:pt x="1448" y="2622"/>
                  </a:lnTo>
                  <a:lnTo>
                    <a:pt x="1461" y="2658"/>
                  </a:lnTo>
                  <a:lnTo>
                    <a:pt x="1476" y="2694"/>
                  </a:lnTo>
                  <a:lnTo>
                    <a:pt x="1491" y="2730"/>
                  </a:lnTo>
                  <a:lnTo>
                    <a:pt x="1507" y="2764"/>
                  </a:lnTo>
                  <a:lnTo>
                    <a:pt x="1525" y="2799"/>
                  </a:lnTo>
                  <a:lnTo>
                    <a:pt x="1543" y="2834"/>
                  </a:lnTo>
                  <a:lnTo>
                    <a:pt x="1562" y="2866"/>
                  </a:lnTo>
                  <a:lnTo>
                    <a:pt x="1581" y="2900"/>
                  </a:lnTo>
                  <a:lnTo>
                    <a:pt x="1602" y="2933"/>
                  </a:lnTo>
                  <a:lnTo>
                    <a:pt x="1623" y="2964"/>
                  </a:lnTo>
                  <a:lnTo>
                    <a:pt x="1644" y="2996"/>
                  </a:lnTo>
                  <a:lnTo>
                    <a:pt x="1667" y="3027"/>
                  </a:lnTo>
                  <a:lnTo>
                    <a:pt x="1691" y="3058"/>
                  </a:lnTo>
                  <a:lnTo>
                    <a:pt x="1715" y="3087"/>
                  </a:lnTo>
                  <a:lnTo>
                    <a:pt x="1739" y="3116"/>
                  </a:lnTo>
                  <a:lnTo>
                    <a:pt x="1765" y="3145"/>
                  </a:lnTo>
                  <a:lnTo>
                    <a:pt x="1791" y="3173"/>
                  </a:lnTo>
                  <a:lnTo>
                    <a:pt x="1817" y="3200"/>
                  </a:lnTo>
                  <a:lnTo>
                    <a:pt x="1844" y="3227"/>
                  </a:lnTo>
                  <a:lnTo>
                    <a:pt x="1872" y="3253"/>
                  </a:lnTo>
                  <a:lnTo>
                    <a:pt x="1902" y="3278"/>
                  </a:lnTo>
                  <a:lnTo>
                    <a:pt x="1930" y="3303"/>
                  </a:lnTo>
                  <a:lnTo>
                    <a:pt x="1961" y="3327"/>
                  </a:lnTo>
                  <a:lnTo>
                    <a:pt x="1991" y="3351"/>
                  </a:lnTo>
                  <a:lnTo>
                    <a:pt x="2021" y="3373"/>
                  </a:lnTo>
                  <a:lnTo>
                    <a:pt x="2053" y="3395"/>
                  </a:lnTo>
                  <a:lnTo>
                    <a:pt x="2085" y="3416"/>
                  </a:lnTo>
                  <a:lnTo>
                    <a:pt x="2118" y="3437"/>
                  </a:lnTo>
                  <a:lnTo>
                    <a:pt x="2151" y="3457"/>
                  </a:lnTo>
                  <a:lnTo>
                    <a:pt x="2184" y="3475"/>
                  </a:lnTo>
                  <a:lnTo>
                    <a:pt x="2219" y="3494"/>
                  </a:lnTo>
                  <a:lnTo>
                    <a:pt x="2253" y="3510"/>
                  </a:lnTo>
                  <a:lnTo>
                    <a:pt x="2289" y="3526"/>
                  </a:lnTo>
                  <a:lnTo>
                    <a:pt x="2324" y="3542"/>
                  </a:lnTo>
                  <a:lnTo>
                    <a:pt x="2359" y="3557"/>
                  </a:lnTo>
                  <a:lnTo>
                    <a:pt x="2396" y="3571"/>
                  </a:lnTo>
                  <a:lnTo>
                    <a:pt x="2433" y="3584"/>
                  </a:lnTo>
                  <a:lnTo>
                    <a:pt x="2470" y="3596"/>
                  </a:lnTo>
                  <a:lnTo>
                    <a:pt x="2507" y="3607"/>
                  </a:lnTo>
                  <a:lnTo>
                    <a:pt x="2545" y="3617"/>
                  </a:lnTo>
                  <a:lnTo>
                    <a:pt x="2584" y="3627"/>
                  </a:lnTo>
                  <a:lnTo>
                    <a:pt x="2622" y="3635"/>
                  </a:lnTo>
                  <a:lnTo>
                    <a:pt x="2661" y="3642"/>
                  </a:lnTo>
                  <a:lnTo>
                    <a:pt x="2701" y="3649"/>
                  </a:lnTo>
                  <a:lnTo>
                    <a:pt x="2741" y="3654"/>
                  </a:lnTo>
                  <a:lnTo>
                    <a:pt x="2781" y="3660"/>
                  </a:lnTo>
                  <a:lnTo>
                    <a:pt x="2821" y="3663"/>
                  </a:lnTo>
                  <a:lnTo>
                    <a:pt x="2861" y="3665"/>
                  </a:lnTo>
                  <a:lnTo>
                    <a:pt x="2902" y="3667"/>
                  </a:lnTo>
                  <a:lnTo>
                    <a:pt x="2943" y="3667"/>
                  </a:lnTo>
                  <a:lnTo>
                    <a:pt x="2984" y="3667"/>
                  </a:lnTo>
                  <a:lnTo>
                    <a:pt x="3024" y="3665"/>
                  </a:lnTo>
                  <a:lnTo>
                    <a:pt x="3066" y="3663"/>
                  </a:lnTo>
                  <a:lnTo>
                    <a:pt x="3106" y="3660"/>
                  </a:lnTo>
                  <a:lnTo>
                    <a:pt x="3146" y="3654"/>
                  </a:lnTo>
                  <a:lnTo>
                    <a:pt x="3185" y="3649"/>
                  </a:lnTo>
                  <a:lnTo>
                    <a:pt x="3224" y="3642"/>
                  </a:lnTo>
                  <a:lnTo>
                    <a:pt x="3264" y="3635"/>
                  </a:lnTo>
                  <a:lnTo>
                    <a:pt x="3303" y="3627"/>
                  </a:lnTo>
                  <a:lnTo>
                    <a:pt x="3341" y="3617"/>
                  </a:lnTo>
                  <a:lnTo>
                    <a:pt x="3379" y="3607"/>
                  </a:lnTo>
                  <a:lnTo>
                    <a:pt x="3417" y="3596"/>
                  </a:lnTo>
                  <a:lnTo>
                    <a:pt x="3454" y="3584"/>
                  </a:lnTo>
                  <a:lnTo>
                    <a:pt x="3491" y="3571"/>
                  </a:lnTo>
                  <a:lnTo>
                    <a:pt x="3527" y="3557"/>
                  </a:lnTo>
                  <a:lnTo>
                    <a:pt x="3562" y="3542"/>
                  </a:lnTo>
                  <a:lnTo>
                    <a:pt x="3598" y="3526"/>
                  </a:lnTo>
                  <a:lnTo>
                    <a:pt x="3633" y="3510"/>
                  </a:lnTo>
                  <a:lnTo>
                    <a:pt x="3668" y="3494"/>
                  </a:lnTo>
                  <a:lnTo>
                    <a:pt x="3702" y="3475"/>
                  </a:lnTo>
                  <a:lnTo>
                    <a:pt x="3735" y="3457"/>
                  </a:lnTo>
                  <a:lnTo>
                    <a:pt x="3769" y="3437"/>
                  </a:lnTo>
                  <a:lnTo>
                    <a:pt x="3802" y="3416"/>
                  </a:lnTo>
                  <a:lnTo>
                    <a:pt x="3833" y="3395"/>
                  </a:lnTo>
                  <a:lnTo>
                    <a:pt x="3865" y="3373"/>
                  </a:lnTo>
                  <a:lnTo>
                    <a:pt x="3896" y="3351"/>
                  </a:lnTo>
                  <a:lnTo>
                    <a:pt x="3927" y="3327"/>
                  </a:lnTo>
                  <a:lnTo>
                    <a:pt x="3956" y="3303"/>
                  </a:lnTo>
                  <a:lnTo>
                    <a:pt x="3985" y="3278"/>
                  </a:lnTo>
                  <a:lnTo>
                    <a:pt x="4013" y="3253"/>
                  </a:lnTo>
                  <a:lnTo>
                    <a:pt x="4042" y="3227"/>
                  </a:lnTo>
                  <a:lnTo>
                    <a:pt x="4069" y="3200"/>
                  </a:lnTo>
                  <a:lnTo>
                    <a:pt x="4096" y="3173"/>
                  </a:lnTo>
                  <a:lnTo>
                    <a:pt x="4122" y="3145"/>
                  </a:lnTo>
                  <a:lnTo>
                    <a:pt x="4147" y="3116"/>
                  </a:lnTo>
                  <a:lnTo>
                    <a:pt x="4172" y="3087"/>
                  </a:lnTo>
                  <a:lnTo>
                    <a:pt x="4196" y="3058"/>
                  </a:lnTo>
                  <a:lnTo>
                    <a:pt x="4219" y="3027"/>
                  </a:lnTo>
                  <a:lnTo>
                    <a:pt x="4242" y="2996"/>
                  </a:lnTo>
                  <a:lnTo>
                    <a:pt x="4263" y="2964"/>
                  </a:lnTo>
                  <a:lnTo>
                    <a:pt x="4285" y="2933"/>
                  </a:lnTo>
                  <a:lnTo>
                    <a:pt x="4306" y="2900"/>
                  </a:lnTo>
                  <a:lnTo>
                    <a:pt x="4325" y="2866"/>
                  </a:lnTo>
                  <a:lnTo>
                    <a:pt x="4344" y="2834"/>
                  </a:lnTo>
                  <a:lnTo>
                    <a:pt x="4361" y="2799"/>
                  </a:lnTo>
                  <a:lnTo>
                    <a:pt x="4379" y="2764"/>
                  </a:lnTo>
                  <a:lnTo>
                    <a:pt x="4395" y="2730"/>
                  </a:lnTo>
                  <a:lnTo>
                    <a:pt x="4411" y="2694"/>
                  </a:lnTo>
                  <a:lnTo>
                    <a:pt x="4425" y="2658"/>
                  </a:lnTo>
                  <a:lnTo>
                    <a:pt x="4439" y="2622"/>
                  </a:lnTo>
                  <a:lnTo>
                    <a:pt x="4453" y="2585"/>
                  </a:lnTo>
                  <a:lnTo>
                    <a:pt x="4464" y="2548"/>
                  </a:lnTo>
                  <a:lnTo>
                    <a:pt x="4475" y="2510"/>
                  </a:lnTo>
                  <a:lnTo>
                    <a:pt x="4486" y="2472"/>
                  </a:lnTo>
                  <a:lnTo>
                    <a:pt x="4495" y="2434"/>
                  </a:lnTo>
                  <a:lnTo>
                    <a:pt x="4504" y="2396"/>
                  </a:lnTo>
                  <a:lnTo>
                    <a:pt x="4511" y="2357"/>
                  </a:lnTo>
                  <a:lnTo>
                    <a:pt x="4518" y="2317"/>
                  </a:lnTo>
                  <a:lnTo>
                    <a:pt x="4523" y="2277"/>
                  </a:lnTo>
                  <a:lnTo>
                    <a:pt x="4527" y="2237"/>
                  </a:lnTo>
                  <a:lnTo>
                    <a:pt x="4532" y="2197"/>
                  </a:lnTo>
                  <a:lnTo>
                    <a:pt x="4534" y="2157"/>
                  </a:lnTo>
                  <a:lnTo>
                    <a:pt x="4536" y="2115"/>
                  </a:lnTo>
                  <a:lnTo>
                    <a:pt x="4536" y="2075"/>
                  </a:lnTo>
                  <a:lnTo>
                    <a:pt x="4536" y="2034"/>
                  </a:lnTo>
                  <a:lnTo>
                    <a:pt x="4534" y="1993"/>
                  </a:lnTo>
                  <a:lnTo>
                    <a:pt x="4532" y="1952"/>
                  </a:lnTo>
                  <a:lnTo>
                    <a:pt x="4527" y="1912"/>
                  </a:lnTo>
                  <a:lnTo>
                    <a:pt x="4523" y="1872"/>
                  </a:lnTo>
                  <a:lnTo>
                    <a:pt x="4518" y="1833"/>
                  </a:lnTo>
                  <a:lnTo>
                    <a:pt x="4511" y="1793"/>
                  </a:lnTo>
                  <a:lnTo>
                    <a:pt x="4504" y="1755"/>
                  </a:lnTo>
                  <a:lnTo>
                    <a:pt x="4495" y="1716"/>
                  </a:lnTo>
                  <a:lnTo>
                    <a:pt x="4486" y="1678"/>
                  </a:lnTo>
                  <a:lnTo>
                    <a:pt x="4475" y="1639"/>
                  </a:lnTo>
                  <a:lnTo>
                    <a:pt x="4464" y="1601"/>
                  </a:lnTo>
                  <a:lnTo>
                    <a:pt x="4453" y="1564"/>
                  </a:lnTo>
                  <a:lnTo>
                    <a:pt x="4439" y="1528"/>
                  </a:lnTo>
                  <a:lnTo>
                    <a:pt x="4425" y="1492"/>
                  </a:lnTo>
                  <a:lnTo>
                    <a:pt x="4411" y="1456"/>
                  </a:lnTo>
                  <a:lnTo>
                    <a:pt x="4395" y="1420"/>
                  </a:lnTo>
                  <a:lnTo>
                    <a:pt x="4379" y="1385"/>
                  </a:lnTo>
                  <a:lnTo>
                    <a:pt x="4361" y="1350"/>
                  </a:lnTo>
                  <a:lnTo>
                    <a:pt x="4344" y="1317"/>
                  </a:lnTo>
                  <a:lnTo>
                    <a:pt x="4325" y="1283"/>
                  </a:lnTo>
                  <a:lnTo>
                    <a:pt x="4306" y="1249"/>
                  </a:lnTo>
                  <a:lnTo>
                    <a:pt x="4285" y="1217"/>
                  </a:lnTo>
                  <a:lnTo>
                    <a:pt x="4263" y="1185"/>
                  </a:lnTo>
                  <a:lnTo>
                    <a:pt x="4242" y="1154"/>
                  </a:lnTo>
                  <a:lnTo>
                    <a:pt x="4219" y="1122"/>
                  </a:lnTo>
                  <a:lnTo>
                    <a:pt x="4196" y="1092"/>
                  </a:lnTo>
                  <a:lnTo>
                    <a:pt x="4172" y="1062"/>
                  </a:lnTo>
                  <a:lnTo>
                    <a:pt x="4147" y="1033"/>
                  </a:lnTo>
                  <a:lnTo>
                    <a:pt x="4122" y="1005"/>
                  </a:lnTo>
                  <a:lnTo>
                    <a:pt x="4096" y="977"/>
                  </a:lnTo>
                  <a:lnTo>
                    <a:pt x="4069" y="949"/>
                  </a:lnTo>
                  <a:lnTo>
                    <a:pt x="4042" y="922"/>
                  </a:lnTo>
                  <a:lnTo>
                    <a:pt x="4013" y="896"/>
                  </a:lnTo>
                  <a:lnTo>
                    <a:pt x="3985" y="871"/>
                  </a:lnTo>
                  <a:lnTo>
                    <a:pt x="3956" y="846"/>
                  </a:lnTo>
                  <a:lnTo>
                    <a:pt x="3927" y="822"/>
                  </a:lnTo>
                  <a:lnTo>
                    <a:pt x="3896" y="799"/>
                  </a:lnTo>
                  <a:lnTo>
                    <a:pt x="3865" y="777"/>
                  </a:lnTo>
                  <a:lnTo>
                    <a:pt x="3833" y="755"/>
                  </a:lnTo>
                  <a:lnTo>
                    <a:pt x="3802" y="733"/>
                  </a:lnTo>
                  <a:lnTo>
                    <a:pt x="3769" y="714"/>
                  </a:lnTo>
                  <a:lnTo>
                    <a:pt x="3735" y="694"/>
                  </a:lnTo>
                  <a:lnTo>
                    <a:pt x="3702" y="674"/>
                  </a:lnTo>
                  <a:lnTo>
                    <a:pt x="3668" y="657"/>
                  </a:lnTo>
                  <a:lnTo>
                    <a:pt x="3633" y="640"/>
                  </a:lnTo>
                  <a:lnTo>
                    <a:pt x="3598" y="623"/>
                  </a:lnTo>
                  <a:lnTo>
                    <a:pt x="3562" y="607"/>
                  </a:lnTo>
                  <a:lnTo>
                    <a:pt x="3527" y="593"/>
                  </a:lnTo>
                  <a:lnTo>
                    <a:pt x="3491" y="579"/>
                  </a:lnTo>
                  <a:lnTo>
                    <a:pt x="3454" y="566"/>
                  </a:lnTo>
                  <a:lnTo>
                    <a:pt x="3417" y="554"/>
                  </a:lnTo>
                  <a:lnTo>
                    <a:pt x="3379" y="543"/>
                  </a:lnTo>
                  <a:lnTo>
                    <a:pt x="3341" y="532"/>
                  </a:lnTo>
                  <a:lnTo>
                    <a:pt x="3303" y="523"/>
                  </a:lnTo>
                  <a:lnTo>
                    <a:pt x="3264" y="515"/>
                  </a:lnTo>
                  <a:lnTo>
                    <a:pt x="3224" y="507"/>
                  </a:lnTo>
                  <a:lnTo>
                    <a:pt x="3185" y="501"/>
                  </a:lnTo>
                  <a:lnTo>
                    <a:pt x="3146" y="495"/>
                  </a:lnTo>
                  <a:lnTo>
                    <a:pt x="3106" y="491"/>
                  </a:lnTo>
                  <a:lnTo>
                    <a:pt x="3066" y="486"/>
                  </a:lnTo>
                  <a:lnTo>
                    <a:pt x="3024" y="484"/>
                  </a:lnTo>
                  <a:lnTo>
                    <a:pt x="2984" y="483"/>
                  </a:lnTo>
                  <a:lnTo>
                    <a:pt x="2943" y="482"/>
                  </a:lnTo>
                  <a:close/>
                  <a:moveTo>
                    <a:pt x="2943" y="3384"/>
                  </a:moveTo>
                  <a:lnTo>
                    <a:pt x="2943" y="3384"/>
                  </a:lnTo>
                  <a:lnTo>
                    <a:pt x="2909" y="3384"/>
                  </a:lnTo>
                  <a:lnTo>
                    <a:pt x="2876" y="3383"/>
                  </a:lnTo>
                  <a:lnTo>
                    <a:pt x="2843" y="3381"/>
                  </a:lnTo>
                  <a:lnTo>
                    <a:pt x="2809" y="3377"/>
                  </a:lnTo>
                  <a:lnTo>
                    <a:pt x="2777" y="3374"/>
                  </a:lnTo>
                  <a:lnTo>
                    <a:pt x="2744" y="3369"/>
                  </a:lnTo>
                  <a:lnTo>
                    <a:pt x="2711" y="3363"/>
                  </a:lnTo>
                  <a:lnTo>
                    <a:pt x="2680" y="3358"/>
                  </a:lnTo>
                  <a:lnTo>
                    <a:pt x="2647" y="3350"/>
                  </a:lnTo>
                  <a:lnTo>
                    <a:pt x="2616" y="3342"/>
                  </a:lnTo>
                  <a:lnTo>
                    <a:pt x="2585" y="3334"/>
                  </a:lnTo>
                  <a:lnTo>
                    <a:pt x="2554" y="3325"/>
                  </a:lnTo>
                  <a:lnTo>
                    <a:pt x="2523" y="3315"/>
                  </a:lnTo>
                  <a:lnTo>
                    <a:pt x="2493" y="3304"/>
                  </a:lnTo>
                  <a:lnTo>
                    <a:pt x="2464" y="3294"/>
                  </a:lnTo>
                  <a:lnTo>
                    <a:pt x="2434" y="3281"/>
                  </a:lnTo>
                  <a:lnTo>
                    <a:pt x="2405" y="3269"/>
                  </a:lnTo>
                  <a:lnTo>
                    <a:pt x="2376" y="3254"/>
                  </a:lnTo>
                  <a:lnTo>
                    <a:pt x="2347" y="3240"/>
                  </a:lnTo>
                  <a:lnTo>
                    <a:pt x="2319" y="3226"/>
                  </a:lnTo>
                  <a:lnTo>
                    <a:pt x="2292" y="3210"/>
                  </a:lnTo>
                  <a:lnTo>
                    <a:pt x="2265" y="3195"/>
                  </a:lnTo>
                  <a:lnTo>
                    <a:pt x="2238" y="3177"/>
                  </a:lnTo>
                  <a:lnTo>
                    <a:pt x="2212" y="3160"/>
                  </a:lnTo>
                  <a:lnTo>
                    <a:pt x="2185" y="3143"/>
                  </a:lnTo>
                  <a:lnTo>
                    <a:pt x="2160" y="3124"/>
                  </a:lnTo>
                  <a:lnTo>
                    <a:pt x="2135" y="3104"/>
                  </a:lnTo>
                  <a:lnTo>
                    <a:pt x="2110" y="3085"/>
                  </a:lnTo>
                  <a:lnTo>
                    <a:pt x="2087" y="3064"/>
                  </a:lnTo>
                  <a:lnTo>
                    <a:pt x="2064" y="3044"/>
                  </a:lnTo>
                  <a:lnTo>
                    <a:pt x="2041" y="3022"/>
                  </a:lnTo>
                  <a:lnTo>
                    <a:pt x="2018" y="3000"/>
                  </a:lnTo>
                  <a:lnTo>
                    <a:pt x="1996" y="2977"/>
                  </a:lnTo>
                  <a:lnTo>
                    <a:pt x="1975" y="2954"/>
                  </a:lnTo>
                  <a:lnTo>
                    <a:pt x="1954" y="2931"/>
                  </a:lnTo>
                  <a:lnTo>
                    <a:pt x="1933" y="2907"/>
                  </a:lnTo>
                  <a:lnTo>
                    <a:pt x="1914" y="2883"/>
                  </a:lnTo>
                  <a:lnTo>
                    <a:pt x="1894" y="2858"/>
                  </a:lnTo>
                  <a:lnTo>
                    <a:pt x="1876" y="2832"/>
                  </a:lnTo>
                  <a:lnTo>
                    <a:pt x="1858" y="2807"/>
                  </a:lnTo>
                  <a:lnTo>
                    <a:pt x="1841" y="2780"/>
                  </a:lnTo>
                  <a:lnTo>
                    <a:pt x="1824" y="2753"/>
                  </a:lnTo>
                  <a:lnTo>
                    <a:pt x="1807" y="2726"/>
                  </a:lnTo>
                  <a:lnTo>
                    <a:pt x="1792" y="2698"/>
                  </a:lnTo>
                  <a:lnTo>
                    <a:pt x="1778" y="2670"/>
                  </a:lnTo>
                  <a:lnTo>
                    <a:pt x="1764" y="2641"/>
                  </a:lnTo>
                  <a:lnTo>
                    <a:pt x="1750" y="2613"/>
                  </a:lnTo>
                  <a:lnTo>
                    <a:pt x="1737" y="2584"/>
                  </a:lnTo>
                  <a:lnTo>
                    <a:pt x="1725" y="2555"/>
                  </a:lnTo>
                  <a:lnTo>
                    <a:pt x="1714" y="2524"/>
                  </a:lnTo>
                  <a:lnTo>
                    <a:pt x="1703" y="2494"/>
                  </a:lnTo>
                  <a:lnTo>
                    <a:pt x="1693" y="2463"/>
                  </a:lnTo>
                  <a:lnTo>
                    <a:pt x="1683" y="2433"/>
                  </a:lnTo>
                  <a:lnTo>
                    <a:pt x="1676" y="2401"/>
                  </a:lnTo>
                  <a:lnTo>
                    <a:pt x="1668" y="2370"/>
                  </a:lnTo>
                  <a:lnTo>
                    <a:pt x="1661" y="2338"/>
                  </a:lnTo>
                  <a:lnTo>
                    <a:pt x="1655" y="2307"/>
                  </a:lnTo>
                  <a:lnTo>
                    <a:pt x="1650" y="2274"/>
                  </a:lnTo>
                  <a:lnTo>
                    <a:pt x="1644" y="2242"/>
                  </a:lnTo>
                  <a:lnTo>
                    <a:pt x="1641" y="2209"/>
                  </a:lnTo>
                  <a:lnTo>
                    <a:pt x="1638" y="2175"/>
                  </a:lnTo>
                  <a:lnTo>
                    <a:pt x="1636" y="2142"/>
                  </a:lnTo>
                  <a:lnTo>
                    <a:pt x="1634" y="2109"/>
                  </a:lnTo>
                  <a:lnTo>
                    <a:pt x="1634" y="2075"/>
                  </a:lnTo>
                  <a:lnTo>
                    <a:pt x="1634" y="2042"/>
                  </a:lnTo>
                  <a:lnTo>
                    <a:pt x="1636" y="2008"/>
                  </a:lnTo>
                  <a:lnTo>
                    <a:pt x="1638" y="1974"/>
                  </a:lnTo>
                  <a:lnTo>
                    <a:pt x="1641" y="1942"/>
                  </a:lnTo>
                  <a:lnTo>
                    <a:pt x="1644" y="1908"/>
                  </a:lnTo>
                  <a:lnTo>
                    <a:pt x="1650" y="1875"/>
                  </a:lnTo>
                  <a:lnTo>
                    <a:pt x="1655" y="1844"/>
                  </a:lnTo>
                  <a:lnTo>
                    <a:pt x="1661" y="1811"/>
                  </a:lnTo>
                  <a:lnTo>
                    <a:pt x="1668" y="1780"/>
                  </a:lnTo>
                  <a:lnTo>
                    <a:pt x="1676" y="1748"/>
                  </a:lnTo>
                  <a:lnTo>
                    <a:pt x="1683" y="1717"/>
                  </a:lnTo>
                  <a:lnTo>
                    <a:pt x="1693" y="1686"/>
                  </a:lnTo>
                  <a:lnTo>
                    <a:pt x="1703" y="1656"/>
                  </a:lnTo>
                  <a:lnTo>
                    <a:pt x="1714" y="1625"/>
                  </a:lnTo>
                  <a:lnTo>
                    <a:pt x="1725" y="1595"/>
                  </a:lnTo>
                  <a:lnTo>
                    <a:pt x="1737" y="1566"/>
                  </a:lnTo>
                  <a:lnTo>
                    <a:pt x="1750" y="1536"/>
                  </a:lnTo>
                  <a:lnTo>
                    <a:pt x="1764" y="1508"/>
                  </a:lnTo>
                  <a:lnTo>
                    <a:pt x="1778" y="1480"/>
                  </a:lnTo>
                  <a:lnTo>
                    <a:pt x="1792" y="1451"/>
                  </a:lnTo>
                  <a:lnTo>
                    <a:pt x="1807" y="1424"/>
                  </a:lnTo>
                  <a:lnTo>
                    <a:pt x="1824" y="1396"/>
                  </a:lnTo>
                  <a:lnTo>
                    <a:pt x="1841" y="1370"/>
                  </a:lnTo>
                  <a:lnTo>
                    <a:pt x="1858" y="1344"/>
                  </a:lnTo>
                  <a:lnTo>
                    <a:pt x="1876" y="1318"/>
                  </a:lnTo>
                  <a:lnTo>
                    <a:pt x="1894" y="1292"/>
                  </a:lnTo>
                  <a:lnTo>
                    <a:pt x="1914" y="1267"/>
                  </a:lnTo>
                  <a:lnTo>
                    <a:pt x="1933" y="1243"/>
                  </a:lnTo>
                  <a:lnTo>
                    <a:pt x="1954" y="1219"/>
                  </a:lnTo>
                  <a:lnTo>
                    <a:pt x="1975" y="1195"/>
                  </a:lnTo>
                  <a:lnTo>
                    <a:pt x="1996" y="1172"/>
                  </a:lnTo>
                  <a:lnTo>
                    <a:pt x="2018" y="1149"/>
                  </a:lnTo>
                  <a:lnTo>
                    <a:pt x="2041" y="1128"/>
                  </a:lnTo>
                  <a:lnTo>
                    <a:pt x="2064" y="1106"/>
                  </a:lnTo>
                  <a:lnTo>
                    <a:pt x="2087" y="1085"/>
                  </a:lnTo>
                  <a:lnTo>
                    <a:pt x="2110" y="1066"/>
                  </a:lnTo>
                  <a:lnTo>
                    <a:pt x="2135" y="1045"/>
                  </a:lnTo>
                  <a:lnTo>
                    <a:pt x="2160" y="1027"/>
                  </a:lnTo>
                  <a:lnTo>
                    <a:pt x="2185" y="1008"/>
                  </a:lnTo>
                  <a:lnTo>
                    <a:pt x="2212" y="990"/>
                  </a:lnTo>
                  <a:lnTo>
                    <a:pt x="2238" y="972"/>
                  </a:lnTo>
                  <a:lnTo>
                    <a:pt x="2265" y="956"/>
                  </a:lnTo>
                  <a:lnTo>
                    <a:pt x="2292" y="940"/>
                  </a:lnTo>
                  <a:lnTo>
                    <a:pt x="2319" y="924"/>
                  </a:lnTo>
                  <a:lnTo>
                    <a:pt x="2347" y="909"/>
                  </a:lnTo>
                  <a:lnTo>
                    <a:pt x="2376" y="895"/>
                  </a:lnTo>
                  <a:lnTo>
                    <a:pt x="2405" y="882"/>
                  </a:lnTo>
                  <a:lnTo>
                    <a:pt x="2434" y="869"/>
                  </a:lnTo>
                  <a:lnTo>
                    <a:pt x="2464" y="857"/>
                  </a:lnTo>
                  <a:lnTo>
                    <a:pt x="2493" y="845"/>
                  </a:lnTo>
                  <a:lnTo>
                    <a:pt x="2523" y="835"/>
                  </a:lnTo>
                  <a:lnTo>
                    <a:pt x="2554" y="824"/>
                  </a:lnTo>
                  <a:lnTo>
                    <a:pt x="2585" y="816"/>
                  </a:lnTo>
                  <a:lnTo>
                    <a:pt x="2616" y="807"/>
                  </a:lnTo>
                  <a:lnTo>
                    <a:pt x="2647" y="799"/>
                  </a:lnTo>
                  <a:lnTo>
                    <a:pt x="2680" y="793"/>
                  </a:lnTo>
                  <a:lnTo>
                    <a:pt x="2711" y="786"/>
                  </a:lnTo>
                  <a:lnTo>
                    <a:pt x="2744" y="781"/>
                  </a:lnTo>
                  <a:lnTo>
                    <a:pt x="2777" y="777"/>
                  </a:lnTo>
                  <a:lnTo>
                    <a:pt x="2809" y="772"/>
                  </a:lnTo>
                  <a:lnTo>
                    <a:pt x="2843" y="770"/>
                  </a:lnTo>
                  <a:lnTo>
                    <a:pt x="2876" y="768"/>
                  </a:lnTo>
                  <a:lnTo>
                    <a:pt x="2909" y="767"/>
                  </a:lnTo>
                  <a:lnTo>
                    <a:pt x="2943" y="766"/>
                  </a:lnTo>
                  <a:lnTo>
                    <a:pt x="2977" y="767"/>
                  </a:lnTo>
                  <a:lnTo>
                    <a:pt x="3010" y="768"/>
                  </a:lnTo>
                  <a:lnTo>
                    <a:pt x="3044" y="770"/>
                  </a:lnTo>
                  <a:lnTo>
                    <a:pt x="3077" y="772"/>
                  </a:lnTo>
                  <a:lnTo>
                    <a:pt x="3109" y="777"/>
                  </a:lnTo>
                  <a:lnTo>
                    <a:pt x="3142" y="781"/>
                  </a:lnTo>
                  <a:lnTo>
                    <a:pt x="3174" y="786"/>
                  </a:lnTo>
                  <a:lnTo>
                    <a:pt x="3207" y="793"/>
                  </a:lnTo>
                  <a:lnTo>
                    <a:pt x="3239" y="799"/>
                  </a:lnTo>
                  <a:lnTo>
                    <a:pt x="3270" y="807"/>
                  </a:lnTo>
                  <a:lnTo>
                    <a:pt x="3302" y="816"/>
                  </a:lnTo>
                  <a:lnTo>
                    <a:pt x="3332" y="824"/>
                  </a:lnTo>
                  <a:lnTo>
                    <a:pt x="3362" y="835"/>
                  </a:lnTo>
                  <a:lnTo>
                    <a:pt x="3393" y="845"/>
                  </a:lnTo>
                  <a:lnTo>
                    <a:pt x="3423" y="857"/>
                  </a:lnTo>
                  <a:lnTo>
                    <a:pt x="3453" y="869"/>
                  </a:lnTo>
                  <a:lnTo>
                    <a:pt x="3482" y="882"/>
                  </a:lnTo>
                  <a:lnTo>
                    <a:pt x="3510" y="895"/>
                  </a:lnTo>
                  <a:lnTo>
                    <a:pt x="3539" y="909"/>
                  </a:lnTo>
                  <a:lnTo>
                    <a:pt x="3567" y="924"/>
                  </a:lnTo>
                  <a:lnTo>
                    <a:pt x="3594" y="940"/>
                  </a:lnTo>
                  <a:lnTo>
                    <a:pt x="3621" y="956"/>
                  </a:lnTo>
                  <a:lnTo>
                    <a:pt x="3648" y="972"/>
                  </a:lnTo>
                  <a:lnTo>
                    <a:pt x="3674" y="990"/>
                  </a:lnTo>
                  <a:lnTo>
                    <a:pt x="3700" y="1008"/>
                  </a:lnTo>
                  <a:lnTo>
                    <a:pt x="3727" y="1027"/>
                  </a:lnTo>
                  <a:lnTo>
                    <a:pt x="3752" y="1045"/>
                  </a:lnTo>
                  <a:lnTo>
                    <a:pt x="3775" y="1066"/>
                  </a:lnTo>
                  <a:lnTo>
                    <a:pt x="3799" y="1085"/>
                  </a:lnTo>
                  <a:lnTo>
                    <a:pt x="3823" y="1106"/>
                  </a:lnTo>
                  <a:lnTo>
                    <a:pt x="3846" y="1128"/>
                  </a:lnTo>
                  <a:lnTo>
                    <a:pt x="3869" y="1149"/>
                  </a:lnTo>
                  <a:lnTo>
                    <a:pt x="3891" y="1172"/>
                  </a:lnTo>
                  <a:lnTo>
                    <a:pt x="3912" y="1195"/>
                  </a:lnTo>
                  <a:lnTo>
                    <a:pt x="3933" y="1219"/>
                  </a:lnTo>
                  <a:lnTo>
                    <a:pt x="3954" y="1243"/>
                  </a:lnTo>
                  <a:lnTo>
                    <a:pt x="3973" y="1267"/>
                  </a:lnTo>
                  <a:lnTo>
                    <a:pt x="3992" y="1292"/>
                  </a:lnTo>
                  <a:lnTo>
                    <a:pt x="4011" y="1318"/>
                  </a:lnTo>
                  <a:lnTo>
                    <a:pt x="4029" y="1344"/>
                  </a:lnTo>
                  <a:lnTo>
                    <a:pt x="4046" y="1370"/>
                  </a:lnTo>
                  <a:lnTo>
                    <a:pt x="4062" y="1396"/>
                  </a:lnTo>
                  <a:lnTo>
                    <a:pt x="4079" y="1424"/>
                  </a:lnTo>
                  <a:lnTo>
                    <a:pt x="4094" y="1451"/>
                  </a:lnTo>
                  <a:lnTo>
                    <a:pt x="4109" y="1480"/>
                  </a:lnTo>
                  <a:lnTo>
                    <a:pt x="4123" y="1508"/>
                  </a:lnTo>
                  <a:lnTo>
                    <a:pt x="4137" y="1536"/>
                  </a:lnTo>
                  <a:lnTo>
                    <a:pt x="4149" y="1566"/>
                  </a:lnTo>
                  <a:lnTo>
                    <a:pt x="4161" y="1595"/>
                  </a:lnTo>
                  <a:lnTo>
                    <a:pt x="4173" y="1625"/>
                  </a:lnTo>
                  <a:lnTo>
                    <a:pt x="4184" y="1656"/>
                  </a:lnTo>
                  <a:lnTo>
                    <a:pt x="4194" y="1686"/>
                  </a:lnTo>
                  <a:lnTo>
                    <a:pt x="4203" y="1717"/>
                  </a:lnTo>
                  <a:lnTo>
                    <a:pt x="4211" y="1748"/>
                  </a:lnTo>
                  <a:lnTo>
                    <a:pt x="4219" y="1780"/>
                  </a:lnTo>
                  <a:lnTo>
                    <a:pt x="4226" y="1811"/>
                  </a:lnTo>
                  <a:lnTo>
                    <a:pt x="4232" y="1844"/>
                  </a:lnTo>
                  <a:lnTo>
                    <a:pt x="4237" y="1875"/>
                  </a:lnTo>
                  <a:lnTo>
                    <a:pt x="4242" y="1908"/>
                  </a:lnTo>
                  <a:lnTo>
                    <a:pt x="4246" y="1942"/>
                  </a:lnTo>
                  <a:lnTo>
                    <a:pt x="4249" y="1974"/>
                  </a:lnTo>
                  <a:lnTo>
                    <a:pt x="4251" y="2008"/>
                  </a:lnTo>
                  <a:lnTo>
                    <a:pt x="4253" y="2042"/>
                  </a:lnTo>
                  <a:lnTo>
                    <a:pt x="4253" y="2075"/>
                  </a:lnTo>
                  <a:lnTo>
                    <a:pt x="4253" y="2109"/>
                  </a:lnTo>
                  <a:lnTo>
                    <a:pt x="4251" y="2142"/>
                  </a:lnTo>
                  <a:lnTo>
                    <a:pt x="4249" y="2175"/>
                  </a:lnTo>
                  <a:lnTo>
                    <a:pt x="4246" y="2209"/>
                  </a:lnTo>
                  <a:lnTo>
                    <a:pt x="4242" y="2242"/>
                  </a:lnTo>
                  <a:lnTo>
                    <a:pt x="4237" y="2274"/>
                  </a:lnTo>
                  <a:lnTo>
                    <a:pt x="4232" y="2307"/>
                  </a:lnTo>
                  <a:lnTo>
                    <a:pt x="4226" y="2338"/>
                  </a:lnTo>
                  <a:lnTo>
                    <a:pt x="4219" y="2370"/>
                  </a:lnTo>
                  <a:lnTo>
                    <a:pt x="4211" y="2401"/>
                  </a:lnTo>
                  <a:lnTo>
                    <a:pt x="4203" y="2433"/>
                  </a:lnTo>
                  <a:lnTo>
                    <a:pt x="4194" y="2463"/>
                  </a:lnTo>
                  <a:lnTo>
                    <a:pt x="4184" y="2494"/>
                  </a:lnTo>
                  <a:lnTo>
                    <a:pt x="4173" y="2524"/>
                  </a:lnTo>
                  <a:lnTo>
                    <a:pt x="4161" y="2555"/>
                  </a:lnTo>
                  <a:lnTo>
                    <a:pt x="4149" y="2584"/>
                  </a:lnTo>
                  <a:lnTo>
                    <a:pt x="4137" y="2613"/>
                  </a:lnTo>
                  <a:lnTo>
                    <a:pt x="4123" y="2641"/>
                  </a:lnTo>
                  <a:lnTo>
                    <a:pt x="4109" y="2670"/>
                  </a:lnTo>
                  <a:lnTo>
                    <a:pt x="4094" y="2698"/>
                  </a:lnTo>
                  <a:lnTo>
                    <a:pt x="4079" y="2726"/>
                  </a:lnTo>
                  <a:lnTo>
                    <a:pt x="4062" y="2753"/>
                  </a:lnTo>
                  <a:lnTo>
                    <a:pt x="4046" y="2780"/>
                  </a:lnTo>
                  <a:lnTo>
                    <a:pt x="4029" y="2807"/>
                  </a:lnTo>
                  <a:lnTo>
                    <a:pt x="4011" y="2832"/>
                  </a:lnTo>
                  <a:lnTo>
                    <a:pt x="3992" y="2858"/>
                  </a:lnTo>
                  <a:lnTo>
                    <a:pt x="3973" y="2883"/>
                  </a:lnTo>
                  <a:lnTo>
                    <a:pt x="3954" y="2907"/>
                  </a:lnTo>
                  <a:lnTo>
                    <a:pt x="3933" y="2931"/>
                  </a:lnTo>
                  <a:lnTo>
                    <a:pt x="3912" y="2954"/>
                  </a:lnTo>
                  <a:lnTo>
                    <a:pt x="3891" y="2977"/>
                  </a:lnTo>
                  <a:lnTo>
                    <a:pt x="3869" y="3000"/>
                  </a:lnTo>
                  <a:lnTo>
                    <a:pt x="3846" y="3022"/>
                  </a:lnTo>
                  <a:lnTo>
                    <a:pt x="3823" y="3044"/>
                  </a:lnTo>
                  <a:lnTo>
                    <a:pt x="3799" y="3064"/>
                  </a:lnTo>
                  <a:lnTo>
                    <a:pt x="3775" y="3085"/>
                  </a:lnTo>
                  <a:lnTo>
                    <a:pt x="3752" y="3104"/>
                  </a:lnTo>
                  <a:lnTo>
                    <a:pt x="3727" y="3124"/>
                  </a:lnTo>
                  <a:lnTo>
                    <a:pt x="3700" y="3143"/>
                  </a:lnTo>
                  <a:lnTo>
                    <a:pt x="3674" y="3160"/>
                  </a:lnTo>
                  <a:lnTo>
                    <a:pt x="3648" y="3177"/>
                  </a:lnTo>
                  <a:lnTo>
                    <a:pt x="3621" y="3195"/>
                  </a:lnTo>
                  <a:lnTo>
                    <a:pt x="3594" y="3210"/>
                  </a:lnTo>
                  <a:lnTo>
                    <a:pt x="3567" y="3226"/>
                  </a:lnTo>
                  <a:lnTo>
                    <a:pt x="3539" y="3240"/>
                  </a:lnTo>
                  <a:lnTo>
                    <a:pt x="3510" y="3254"/>
                  </a:lnTo>
                  <a:lnTo>
                    <a:pt x="3482" y="3269"/>
                  </a:lnTo>
                  <a:lnTo>
                    <a:pt x="3453" y="3281"/>
                  </a:lnTo>
                  <a:lnTo>
                    <a:pt x="3423" y="3294"/>
                  </a:lnTo>
                  <a:lnTo>
                    <a:pt x="3393" y="3304"/>
                  </a:lnTo>
                  <a:lnTo>
                    <a:pt x="3362" y="3315"/>
                  </a:lnTo>
                  <a:lnTo>
                    <a:pt x="3332" y="3325"/>
                  </a:lnTo>
                  <a:lnTo>
                    <a:pt x="3302" y="3334"/>
                  </a:lnTo>
                  <a:lnTo>
                    <a:pt x="3270" y="3342"/>
                  </a:lnTo>
                  <a:lnTo>
                    <a:pt x="3239" y="3350"/>
                  </a:lnTo>
                  <a:lnTo>
                    <a:pt x="3207" y="3358"/>
                  </a:lnTo>
                  <a:lnTo>
                    <a:pt x="3174" y="3363"/>
                  </a:lnTo>
                  <a:lnTo>
                    <a:pt x="3142" y="3369"/>
                  </a:lnTo>
                  <a:lnTo>
                    <a:pt x="3109" y="3374"/>
                  </a:lnTo>
                  <a:lnTo>
                    <a:pt x="3077" y="3377"/>
                  </a:lnTo>
                  <a:lnTo>
                    <a:pt x="3044" y="3381"/>
                  </a:lnTo>
                  <a:lnTo>
                    <a:pt x="3010" y="3383"/>
                  </a:lnTo>
                  <a:lnTo>
                    <a:pt x="2977" y="3384"/>
                  </a:lnTo>
                  <a:lnTo>
                    <a:pt x="2943" y="3384"/>
                  </a:lnTo>
                  <a:close/>
                  <a:moveTo>
                    <a:pt x="949" y="1287"/>
                  </a:moveTo>
                  <a:lnTo>
                    <a:pt x="949" y="1287"/>
                  </a:lnTo>
                  <a:lnTo>
                    <a:pt x="948" y="1318"/>
                  </a:lnTo>
                  <a:lnTo>
                    <a:pt x="945" y="1348"/>
                  </a:lnTo>
                  <a:lnTo>
                    <a:pt x="942" y="1378"/>
                  </a:lnTo>
                  <a:lnTo>
                    <a:pt x="937" y="1406"/>
                  </a:lnTo>
                  <a:lnTo>
                    <a:pt x="930" y="1433"/>
                  </a:lnTo>
                  <a:lnTo>
                    <a:pt x="923" y="1459"/>
                  </a:lnTo>
                  <a:lnTo>
                    <a:pt x="913" y="1485"/>
                  </a:lnTo>
                  <a:lnTo>
                    <a:pt x="901" y="1509"/>
                  </a:lnTo>
                  <a:lnTo>
                    <a:pt x="887" y="1533"/>
                  </a:lnTo>
                  <a:lnTo>
                    <a:pt x="872" y="1556"/>
                  </a:lnTo>
                  <a:lnTo>
                    <a:pt x="854" y="1578"/>
                  </a:lnTo>
                  <a:lnTo>
                    <a:pt x="835" y="1598"/>
                  </a:lnTo>
                  <a:lnTo>
                    <a:pt x="813" y="1618"/>
                  </a:lnTo>
                  <a:lnTo>
                    <a:pt x="789" y="1637"/>
                  </a:lnTo>
                  <a:lnTo>
                    <a:pt x="763" y="1656"/>
                  </a:lnTo>
                  <a:lnTo>
                    <a:pt x="734" y="1673"/>
                  </a:lnTo>
                  <a:lnTo>
                    <a:pt x="602" y="1745"/>
                  </a:lnTo>
                  <a:lnTo>
                    <a:pt x="602" y="1966"/>
                  </a:lnTo>
                  <a:lnTo>
                    <a:pt x="347" y="1966"/>
                  </a:lnTo>
                  <a:lnTo>
                    <a:pt x="347" y="1747"/>
                  </a:lnTo>
                  <a:lnTo>
                    <a:pt x="210" y="1671"/>
                  </a:lnTo>
                  <a:lnTo>
                    <a:pt x="180" y="1650"/>
                  </a:lnTo>
                  <a:lnTo>
                    <a:pt x="153" y="1630"/>
                  </a:lnTo>
                  <a:lnTo>
                    <a:pt x="129" y="1610"/>
                  </a:lnTo>
                  <a:lnTo>
                    <a:pt x="108" y="1589"/>
                  </a:lnTo>
                  <a:lnTo>
                    <a:pt x="88" y="1569"/>
                  </a:lnTo>
                  <a:lnTo>
                    <a:pt x="71" y="1547"/>
                  </a:lnTo>
                  <a:lnTo>
                    <a:pt x="56" y="1525"/>
                  </a:lnTo>
                  <a:lnTo>
                    <a:pt x="43" y="1503"/>
                  </a:lnTo>
                  <a:lnTo>
                    <a:pt x="33" y="1480"/>
                  </a:lnTo>
                  <a:lnTo>
                    <a:pt x="23" y="1456"/>
                  </a:lnTo>
                  <a:lnTo>
                    <a:pt x="16" y="1431"/>
                  </a:lnTo>
                  <a:lnTo>
                    <a:pt x="10" y="1405"/>
                  </a:lnTo>
                  <a:lnTo>
                    <a:pt x="5" y="1378"/>
                  </a:lnTo>
                  <a:lnTo>
                    <a:pt x="3" y="1348"/>
                  </a:lnTo>
                  <a:lnTo>
                    <a:pt x="1" y="1319"/>
                  </a:lnTo>
                  <a:lnTo>
                    <a:pt x="0" y="1287"/>
                  </a:lnTo>
                  <a:lnTo>
                    <a:pt x="1" y="240"/>
                  </a:lnTo>
                  <a:lnTo>
                    <a:pt x="141" y="240"/>
                  </a:lnTo>
                  <a:lnTo>
                    <a:pt x="141" y="1268"/>
                  </a:lnTo>
                  <a:lnTo>
                    <a:pt x="142" y="1274"/>
                  </a:lnTo>
                  <a:lnTo>
                    <a:pt x="143" y="1281"/>
                  </a:lnTo>
                  <a:lnTo>
                    <a:pt x="147" y="1293"/>
                  </a:lnTo>
                  <a:lnTo>
                    <a:pt x="153" y="1304"/>
                  </a:lnTo>
                  <a:lnTo>
                    <a:pt x="161" y="1313"/>
                  </a:lnTo>
                  <a:lnTo>
                    <a:pt x="170" y="1321"/>
                  </a:lnTo>
                  <a:lnTo>
                    <a:pt x="180" y="1328"/>
                  </a:lnTo>
                  <a:lnTo>
                    <a:pt x="193" y="1331"/>
                  </a:lnTo>
                  <a:lnTo>
                    <a:pt x="199" y="1332"/>
                  </a:lnTo>
                  <a:lnTo>
                    <a:pt x="206" y="1332"/>
                  </a:lnTo>
                  <a:lnTo>
                    <a:pt x="213" y="1332"/>
                  </a:lnTo>
                  <a:lnTo>
                    <a:pt x="218" y="1331"/>
                  </a:lnTo>
                  <a:lnTo>
                    <a:pt x="230" y="1328"/>
                  </a:lnTo>
                  <a:lnTo>
                    <a:pt x="241" y="1321"/>
                  </a:lnTo>
                  <a:lnTo>
                    <a:pt x="251" y="1313"/>
                  </a:lnTo>
                  <a:lnTo>
                    <a:pt x="259" y="1304"/>
                  </a:lnTo>
                  <a:lnTo>
                    <a:pt x="265" y="1293"/>
                  </a:lnTo>
                  <a:lnTo>
                    <a:pt x="268" y="1281"/>
                  </a:lnTo>
                  <a:lnTo>
                    <a:pt x="269" y="1274"/>
                  </a:lnTo>
                  <a:lnTo>
                    <a:pt x="269" y="1268"/>
                  </a:lnTo>
                  <a:lnTo>
                    <a:pt x="269" y="240"/>
                  </a:lnTo>
                  <a:lnTo>
                    <a:pt x="412" y="240"/>
                  </a:lnTo>
                  <a:lnTo>
                    <a:pt x="412" y="1371"/>
                  </a:lnTo>
                  <a:lnTo>
                    <a:pt x="412" y="1378"/>
                  </a:lnTo>
                  <a:lnTo>
                    <a:pt x="413" y="1383"/>
                  </a:lnTo>
                  <a:lnTo>
                    <a:pt x="416" y="1396"/>
                  </a:lnTo>
                  <a:lnTo>
                    <a:pt x="423" y="1407"/>
                  </a:lnTo>
                  <a:lnTo>
                    <a:pt x="430" y="1416"/>
                  </a:lnTo>
                  <a:lnTo>
                    <a:pt x="440" y="1424"/>
                  </a:lnTo>
                  <a:lnTo>
                    <a:pt x="451" y="1430"/>
                  </a:lnTo>
                  <a:lnTo>
                    <a:pt x="463" y="1433"/>
                  </a:lnTo>
                  <a:lnTo>
                    <a:pt x="468" y="1434"/>
                  </a:lnTo>
                  <a:lnTo>
                    <a:pt x="475" y="1435"/>
                  </a:lnTo>
                  <a:lnTo>
                    <a:pt x="482" y="1434"/>
                  </a:lnTo>
                  <a:lnTo>
                    <a:pt x="488" y="1433"/>
                  </a:lnTo>
                  <a:lnTo>
                    <a:pt x="501" y="1430"/>
                  </a:lnTo>
                  <a:lnTo>
                    <a:pt x="512" y="1424"/>
                  </a:lnTo>
                  <a:lnTo>
                    <a:pt x="521" y="1416"/>
                  </a:lnTo>
                  <a:lnTo>
                    <a:pt x="528" y="1407"/>
                  </a:lnTo>
                  <a:lnTo>
                    <a:pt x="535" y="1396"/>
                  </a:lnTo>
                  <a:lnTo>
                    <a:pt x="538" y="1383"/>
                  </a:lnTo>
                  <a:lnTo>
                    <a:pt x="539" y="1378"/>
                  </a:lnTo>
                  <a:lnTo>
                    <a:pt x="539" y="1371"/>
                  </a:lnTo>
                  <a:lnTo>
                    <a:pt x="539" y="240"/>
                  </a:lnTo>
                  <a:lnTo>
                    <a:pt x="681" y="240"/>
                  </a:lnTo>
                  <a:lnTo>
                    <a:pt x="681" y="1268"/>
                  </a:lnTo>
                  <a:lnTo>
                    <a:pt x="681" y="1274"/>
                  </a:lnTo>
                  <a:lnTo>
                    <a:pt x="682" y="1281"/>
                  </a:lnTo>
                  <a:lnTo>
                    <a:pt x="686" y="1293"/>
                  </a:lnTo>
                  <a:lnTo>
                    <a:pt x="692" y="1304"/>
                  </a:lnTo>
                  <a:lnTo>
                    <a:pt x="700" y="1313"/>
                  </a:lnTo>
                  <a:lnTo>
                    <a:pt x="710" y="1321"/>
                  </a:lnTo>
                  <a:lnTo>
                    <a:pt x="721" y="1328"/>
                  </a:lnTo>
                  <a:lnTo>
                    <a:pt x="732" y="1331"/>
                  </a:lnTo>
                  <a:lnTo>
                    <a:pt x="739" y="1332"/>
                  </a:lnTo>
                  <a:lnTo>
                    <a:pt x="745" y="1332"/>
                  </a:lnTo>
                  <a:lnTo>
                    <a:pt x="752" y="1332"/>
                  </a:lnTo>
                  <a:lnTo>
                    <a:pt x="759" y="1331"/>
                  </a:lnTo>
                  <a:lnTo>
                    <a:pt x="770" y="1328"/>
                  </a:lnTo>
                  <a:lnTo>
                    <a:pt x="781" y="1321"/>
                  </a:lnTo>
                  <a:lnTo>
                    <a:pt x="791" y="1313"/>
                  </a:lnTo>
                  <a:lnTo>
                    <a:pt x="799" y="1304"/>
                  </a:lnTo>
                  <a:lnTo>
                    <a:pt x="804" y="1293"/>
                  </a:lnTo>
                  <a:lnTo>
                    <a:pt x="809" y="1281"/>
                  </a:lnTo>
                  <a:lnTo>
                    <a:pt x="810" y="1274"/>
                  </a:lnTo>
                  <a:lnTo>
                    <a:pt x="810" y="1268"/>
                  </a:lnTo>
                  <a:lnTo>
                    <a:pt x="810" y="240"/>
                  </a:lnTo>
                  <a:lnTo>
                    <a:pt x="949" y="240"/>
                  </a:lnTo>
                  <a:lnTo>
                    <a:pt x="949" y="1287"/>
                  </a:lnTo>
                  <a:close/>
                  <a:moveTo>
                    <a:pt x="5368" y="1735"/>
                  </a:moveTo>
                  <a:lnTo>
                    <a:pt x="5106" y="1735"/>
                  </a:lnTo>
                  <a:lnTo>
                    <a:pt x="5106" y="430"/>
                  </a:lnTo>
                  <a:lnTo>
                    <a:pt x="5107" y="391"/>
                  </a:lnTo>
                  <a:lnTo>
                    <a:pt x="5109" y="355"/>
                  </a:lnTo>
                  <a:lnTo>
                    <a:pt x="5112" y="320"/>
                  </a:lnTo>
                  <a:lnTo>
                    <a:pt x="5118" y="289"/>
                  </a:lnTo>
                  <a:lnTo>
                    <a:pt x="5123" y="258"/>
                  </a:lnTo>
                  <a:lnTo>
                    <a:pt x="5131" y="231"/>
                  </a:lnTo>
                  <a:lnTo>
                    <a:pt x="5139" y="205"/>
                  </a:lnTo>
                  <a:lnTo>
                    <a:pt x="5149" y="181"/>
                  </a:lnTo>
                  <a:lnTo>
                    <a:pt x="5160" y="159"/>
                  </a:lnTo>
                  <a:lnTo>
                    <a:pt x="5172" y="140"/>
                  </a:lnTo>
                  <a:lnTo>
                    <a:pt x="5185" y="121"/>
                  </a:lnTo>
                  <a:lnTo>
                    <a:pt x="5199" y="105"/>
                  </a:lnTo>
                  <a:lnTo>
                    <a:pt x="5213" y="90"/>
                  </a:lnTo>
                  <a:lnTo>
                    <a:pt x="5230" y="77"/>
                  </a:lnTo>
                  <a:lnTo>
                    <a:pt x="5246" y="65"/>
                  </a:lnTo>
                  <a:lnTo>
                    <a:pt x="5264" y="54"/>
                  </a:lnTo>
                  <a:lnTo>
                    <a:pt x="5282" y="44"/>
                  </a:lnTo>
                  <a:lnTo>
                    <a:pt x="5301" y="36"/>
                  </a:lnTo>
                  <a:lnTo>
                    <a:pt x="5321" y="29"/>
                  </a:lnTo>
                  <a:lnTo>
                    <a:pt x="5341" y="22"/>
                  </a:lnTo>
                  <a:lnTo>
                    <a:pt x="5362" y="17"/>
                  </a:lnTo>
                  <a:lnTo>
                    <a:pt x="5384" y="13"/>
                  </a:lnTo>
                  <a:lnTo>
                    <a:pt x="5407" y="9"/>
                  </a:lnTo>
                  <a:lnTo>
                    <a:pt x="5430" y="7"/>
                  </a:lnTo>
                  <a:lnTo>
                    <a:pt x="5476" y="3"/>
                  </a:lnTo>
                  <a:lnTo>
                    <a:pt x="5524" y="1"/>
                  </a:lnTo>
                  <a:lnTo>
                    <a:pt x="5573" y="0"/>
                  </a:lnTo>
                  <a:lnTo>
                    <a:pt x="5623" y="0"/>
                  </a:lnTo>
                  <a:lnTo>
                    <a:pt x="5624" y="1972"/>
                  </a:lnTo>
                  <a:lnTo>
                    <a:pt x="5368" y="1972"/>
                  </a:lnTo>
                  <a:lnTo>
                    <a:pt x="5368" y="1735"/>
                  </a:lnTo>
                  <a:close/>
                  <a:moveTo>
                    <a:pt x="4034" y="2075"/>
                  </a:moveTo>
                  <a:lnTo>
                    <a:pt x="4034" y="2075"/>
                  </a:lnTo>
                  <a:lnTo>
                    <a:pt x="4034" y="2102"/>
                  </a:lnTo>
                  <a:lnTo>
                    <a:pt x="4033" y="2131"/>
                  </a:lnTo>
                  <a:lnTo>
                    <a:pt x="4031" y="2159"/>
                  </a:lnTo>
                  <a:lnTo>
                    <a:pt x="4029" y="2186"/>
                  </a:lnTo>
                  <a:lnTo>
                    <a:pt x="4025" y="2213"/>
                  </a:lnTo>
                  <a:lnTo>
                    <a:pt x="4022" y="2240"/>
                  </a:lnTo>
                  <a:lnTo>
                    <a:pt x="4018" y="2268"/>
                  </a:lnTo>
                  <a:lnTo>
                    <a:pt x="4012" y="2295"/>
                  </a:lnTo>
                  <a:lnTo>
                    <a:pt x="4007" y="2321"/>
                  </a:lnTo>
                  <a:lnTo>
                    <a:pt x="4000" y="2347"/>
                  </a:lnTo>
                  <a:lnTo>
                    <a:pt x="3993" y="2373"/>
                  </a:lnTo>
                  <a:lnTo>
                    <a:pt x="3985" y="2399"/>
                  </a:lnTo>
                  <a:lnTo>
                    <a:pt x="3976" y="2424"/>
                  </a:lnTo>
                  <a:lnTo>
                    <a:pt x="3968" y="2450"/>
                  </a:lnTo>
                  <a:lnTo>
                    <a:pt x="3959" y="2475"/>
                  </a:lnTo>
                  <a:lnTo>
                    <a:pt x="3948" y="2499"/>
                  </a:lnTo>
                  <a:lnTo>
                    <a:pt x="3927" y="2548"/>
                  </a:lnTo>
                  <a:lnTo>
                    <a:pt x="3903" y="2595"/>
                  </a:lnTo>
                  <a:lnTo>
                    <a:pt x="3877" y="2640"/>
                  </a:lnTo>
                  <a:lnTo>
                    <a:pt x="3848" y="2685"/>
                  </a:lnTo>
                  <a:lnTo>
                    <a:pt x="3818" y="2727"/>
                  </a:lnTo>
                  <a:lnTo>
                    <a:pt x="3785" y="2769"/>
                  </a:lnTo>
                  <a:lnTo>
                    <a:pt x="3750" y="2808"/>
                  </a:lnTo>
                  <a:lnTo>
                    <a:pt x="3715" y="2846"/>
                  </a:lnTo>
                  <a:lnTo>
                    <a:pt x="3677" y="2883"/>
                  </a:lnTo>
                  <a:lnTo>
                    <a:pt x="3637" y="2916"/>
                  </a:lnTo>
                  <a:lnTo>
                    <a:pt x="3596" y="2949"/>
                  </a:lnTo>
                  <a:lnTo>
                    <a:pt x="3553" y="2979"/>
                  </a:lnTo>
                  <a:lnTo>
                    <a:pt x="3509" y="3008"/>
                  </a:lnTo>
                  <a:lnTo>
                    <a:pt x="3464" y="3034"/>
                  </a:lnTo>
                  <a:lnTo>
                    <a:pt x="3416" y="3058"/>
                  </a:lnTo>
                  <a:lnTo>
                    <a:pt x="3368" y="3079"/>
                  </a:lnTo>
                  <a:lnTo>
                    <a:pt x="3343" y="3090"/>
                  </a:lnTo>
                  <a:lnTo>
                    <a:pt x="3318" y="3099"/>
                  </a:lnTo>
                  <a:lnTo>
                    <a:pt x="3293" y="3109"/>
                  </a:lnTo>
                  <a:lnTo>
                    <a:pt x="3268" y="3116"/>
                  </a:lnTo>
                  <a:lnTo>
                    <a:pt x="3242" y="3124"/>
                  </a:lnTo>
                  <a:lnTo>
                    <a:pt x="3216" y="3132"/>
                  </a:lnTo>
                  <a:lnTo>
                    <a:pt x="3190" y="3138"/>
                  </a:lnTo>
                  <a:lnTo>
                    <a:pt x="3162" y="3144"/>
                  </a:lnTo>
                  <a:lnTo>
                    <a:pt x="3136" y="3149"/>
                  </a:lnTo>
                  <a:lnTo>
                    <a:pt x="3109" y="3153"/>
                  </a:lnTo>
                  <a:lnTo>
                    <a:pt x="3082" y="3157"/>
                  </a:lnTo>
                  <a:lnTo>
                    <a:pt x="3055" y="3160"/>
                  </a:lnTo>
                  <a:lnTo>
                    <a:pt x="3027" y="3162"/>
                  </a:lnTo>
                  <a:lnTo>
                    <a:pt x="2999" y="3164"/>
                  </a:lnTo>
                  <a:lnTo>
                    <a:pt x="2971" y="3165"/>
                  </a:lnTo>
                  <a:lnTo>
                    <a:pt x="2943" y="3165"/>
                  </a:lnTo>
                  <a:lnTo>
                    <a:pt x="2915" y="3165"/>
                  </a:lnTo>
                  <a:lnTo>
                    <a:pt x="2888" y="3164"/>
                  </a:lnTo>
                  <a:lnTo>
                    <a:pt x="2859" y="3162"/>
                  </a:lnTo>
                  <a:lnTo>
                    <a:pt x="2832" y="3160"/>
                  </a:lnTo>
                  <a:lnTo>
                    <a:pt x="2804" y="3157"/>
                  </a:lnTo>
                  <a:lnTo>
                    <a:pt x="2777" y="3153"/>
                  </a:lnTo>
                  <a:lnTo>
                    <a:pt x="2750" y="3149"/>
                  </a:lnTo>
                  <a:lnTo>
                    <a:pt x="2723" y="3144"/>
                  </a:lnTo>
                  <a:lnTo>
                    <a:pt x="2696" y="3138"/>
                  </a:lnTo>
                  <a:lnTo>
                    <a:pt x="2670" y="3132"/>
                  </a:lnTo>
                  <a:lnTo>
                    <a:pt x="2644" y="3124"/>
                  </a:lnTo>
                  <a:lnTo>
                    <a:pt x="2619" y="3116"/>
                  </a:lnTo>
                  <a:lnTo>
                    <a:pt x="2593" y="3109"/>
                  </a:lnTo>
                  <a:lnTo>
                    <a:pt x="2568" y="3099"/>
                  </a:lnTo>
                  <a:lnTo>
                    <a:pt x="2543" y="3090"/>
                  </a:lnTo>
                  <a:lnTo>
                    <a:pt x="2518" y="3079"/>
                  </a:lnTo>
                  <a:lnTo>
                    <a:pt x="2470" y="3058"/>
                  </a:lnTo>
                  <a:lnTo>
                    <a:pt x="2423" y="3034"/>
                  </a:lnTo>
                  <a:lnTo>
                    <a:pt x="2378" y="3008"/>
                  </a:lnTo>
                  <a:lnTo>
                    <a:pt x="2333" y="2979"/>
                  </a:lnTo>
                  <a:lnTo>
                    <a:pt x="2291" y="2949"/>
                  </a:lnTo>
                  <a:lnTo>
                    <a:pt x="2250" y="2916"/>
                  </a:lnTo>
                  <a:lnTo>
                    <a:pt x="2209" y="2883"/>
                  </a:lnTo>
                  <a:lnTo>
                    <a:pt x="2171" y="2846"/>
                  </a:lnTo>
                  <a:lnTo>
                    <a:pt x="2135" y="2808"/>
                  </a:lnTo>
                  <a:lnTo>
                    <a:pt x="2102" y="2769"/>
                  </a:lnTo>
                  <a:lnTo>
                    <a:pt x="2069" y="2727"/>
                  </a:lnTo>
                  <a:lnTo>
                    <a:pt x="2039" y="2685"/>
                  </a:lnTo>
                  <a:lnTo>
                    <a:pt x="2011" y="2640"/>
                  </a:lnTo>
                  <a:lnTo>
                    <a:pt x="1984" y="2595"/>
                  </a:lnTo>
                  <a:lnTo>
                    <a:pt x="1959" y="2548"/>
                  </a:lnTo>
                  <a:lnTo>
                    <a:pt x="1938" y="2499"/>
                  </a:lnTo>
                  <a:lnTo>
                    <a:pt x="1928" y="2475"/>
                  </a:lnTo>
                  <a:lnTo>
                    <a:pt x="1918" y="2450"/>
                  </a:lnTo>
                  <a:lnTo>
                    <a:pt x="1909" y="2424"/>
                  </a:lnTo>
                  <a:lnTo>
                    <a:pt x="1902" y="2399"/>
                  </a:lnTo>
                  <a:lnTo>
                    <a:pt x="1894" y="2373"/>
                  </a:lnTo>
                  <a:lnTo>
                    <a:pt x="1887" y="2347"/>
                  </a:lnTo>
                  <a:lnTo>
                    <a:pt x="1880" y="2321"/>
                  </a:lnTo>
                  <a:lnTo>
                    <a:pt x="1875" y="2295"/>
                  </a:lnTo>
                  <a:lnTo>
                    <a:pt x="1869" y="2268"/>
                  </a:lnTo>
                  <a:lnTo>
                    <a:pt x="1865" y="2240"/>
                  </a:lnTo>
                  <a:lnTo>
                    <a:pt x="1862" y="2213"/>
                  </a:lnTo>
                  <a:lnTo>
                    <a:pt x="1858" y="2186"/>
                  </a:lnTo>
                  <a:lnTo>
                    <a:pt x="1855" y="2159"/>
                  </a:lnTo>
                  <a:lnTo>
                    <a:pt x="1854" y="2131"/>
                  </a:lnTo>
                  <a:lnTo>
                    <a:pt x="1853" y="2102"/>
                  </a:lnTo>
                  <a:lnTo>
                    <a:pt x="1852" y="2075"/>
                  </a:lnTo>
                  <a:lnTo>
                    <a:pt x="1853" y="2047"/>
                  </a:lnTo>
                  <a:lnTo>
                    <a:pt x="1854" y="2019"/>
                  </a:lnTo>
                  <a:lnTo>
                    <a:pt x="1855" y="1991"/>
                  </a:lnTo>
                  <a:lnTo>
                    <a:pt x="1858" y="1963"/>
                  </a:lnTo>
                  <a:lnTo>
                    <a:pt x="1862" y="1936"/>
                  </a:lnTo>
                  <a:lnTo>
                    <a:pt x="1865" y="1909"/>
                  </a:lnTo>
                  <a:lnTo>
                    <a:pt x="1869" y="1882"/>
                  </a:lnTo>
                  <a:lnTo>
                    <a:pt x="1875" y="1855"/>
                  </a:lnTo>
                  <a:lnTo>
                    <a:pt x="1880" y="1829"/>
                  </a:lnTo>
                  <a:lnTo>
                    <a:pt x="1887" y="1802"/>
                  </a:lnTo>
                  <a:lnTo>
                    <a:pt x="1894" y="1776"/>
                  </a:lnTo>
                  <a:lnTo>
                    <a:pt x="1902" y="1750"/>
                  </a:lnTo>
                  <a:lnTo>
                    <a:pt x="1909" y="1725"/>
                  </a:lnTo>
                  <a:lnTo>
                    <a:pt x="1918" y="1699"/>
                  </a:lnTo>
                  <a:lnTo>
                    <a:pt x="1928" y="1675"/>
                  </a:lnTo>
                  <a:lnTo>
                    <a:pt x="1938" y="1650"/>
                  </a:lnTo>
                  <a:lnTo>
                    <a:pt x="1959" y="1601"/>
                  </a:lnTo>
                  <a:lnTo>
                    <a:pt x="1984" y="1555"/>
                  </a:lnTo>
                  <a:lnTo>
                    <a:pt x="2011" y="1509"/>
                  </a:lnTo>
                  <a:lnTo>
                    <a:pt x="2039" y="1464"/>
                  </a:lnTo>
                  <a:lnTo>
                    <a:pt x="2069" y="1422"/>
                  </a:lnTo>
                  <a:lnTo>
                    <a:pt x="2102" y="1381"/>
                  </a:lnTo>
                  <a:lnTo>
                    <a:pt x="2135" y="1342"/>
                  </a:lnTo>
                  <a:lnTo>
                    <a:pt x="2171" y="1304"/>
                  </a:lnTo>
                  <a:lnTo>
                    <a:pt x="2209" y="1268"/>
                  </a:lnTo>
                  <a:lnTo>
                    <a:pt x="2250" y="1233"/>
                  </a:lnTo>
                  <a:lnTo>
                    <a:pt x="2291" y="1200"/>
                  </a:lnTo>
                  <a:lnTo>
                    <a:pt x="2333" y="1170"/>
                  </a:lnTo>
                  <a:lnTo>
                    <a:pt x="2378" y="1142"/>
                  </a:lnTo>
                  <a:lnTo>
                    <a:pt x="2423" y="1116"/>
                  </a:lnTo>
                  <a:lnTo>
                    <a:pt x="2470" y="1092"/>
                  </a:lnTo>
                  <a:lnTo>
                    <a:pt x="2518" y="1070"/>
                  </a:lnTo>
                  <a:lnTo>
                    <a:pt x="2543" y="1059"/>
                  </a:lnTo>
                  <a:lnTo>
                    <a:pt x="2568" y="1050"/>
                  </a:lnTo>
                  <a:lnTo>
                    <a:pt x="2593" y="1042"/>
                  </a:lnTo>
                  <a:lnTo>
                    <a:pt x="2619" y="1033"/>
                  </a:lnTo>
                  <a:lnTo>
                    <a:pt x="2644" y="1025"/>
                  </a:lnTo>
                  <a:lnTo>
                    <a:pt x="2670" y="1018"/>
                  </a:lnTo>
                  <a:lnTo>
                    <a:pt x="2696" y="1012"/>
                  </a:lnTo>
                  <a:lnTo>
                    <a:pt x="2723" y="1006"/>
                  </a:lnTo>
                  <a:lnTo>
                    <a:pt x="2750" y="1002"/>
                  </a:lnTo>
                  <a:lnTo>
                    <a:pt x="2777" y="996"/>
                  </a:lnTo>
                  <a:lnTo>
                    <a:pt x="2804" y="993"/>
                  </a:lnTo>
                  <a:lnTo>
                    <a:pt x="2832" y="990"/>
                  </a:lnTo>
                  <a:lnTo>
                    <a:pt x="2859" y="987"/>
                  </a:lnTo>
                  <a:lnTo>
                    <a:pt x="2888" y="985"/>
                  </a:lnTo>
                  <a:lnTo>
                    <a:pt x="2915" y="984"/>
                  </a:lnTo>
                  <a:lnTo>
                    <a:pt x="2943" y="984"/>
                  </a:lnTo>
                  <a:lnTo>
                    <a:pt x="2971" y="984"/>
                  </a:lnTo>
                  <a:lnTo>
                    <a:pt x="2999" y="985"/>
                  </a:lnTo>
                  <a:lnTo>
                    <a:pt x="3027" y="987"/>
                  </a:lnTo>
                  <a:lnTo>
                    <a:pt x="3055" y="990"/>
                  </a:lnTo>
                  <a:lnTo>
                    <a:pt x="3082" y="993"/>
                  </a:lnTo>
                  <a:lnTo>
                    <a:pt x="3109" y="996"/>
                  </a:lnTo>
                  <a:lnTo>
                    <a:pt x="3136" y="1002"/>
                  </a:lnTo>
                  <a:lnTo>
                    <a:pt x="3162" y="1006"/>
                  </a:lnTo>
                  <a:lnTo>
                    <a:pt x="3190" y="1012"/>
                  </a:lnTo>
                  <a:lnTo>
                    <a:pt x="3216" y="1018"/>
                  </a:lnTo>
                  <a:lnTo>
                    <a:pt x="3242" y="1025"/>
                  </a:lnTo>
                  <a:lnTo>
                    <a:pt x="3268" y="1033"/>
                  </a:lnTo>
                  <a:lnTo>
                    <a:pt x="3293" y="1042"/>
                  </a:lnTo>
                  <a:lnTo>
                    <a:pt x="3318" y="1050"/>
                  </a:lnTo>
                  <a:lnTo>
                    <a:pt x="3343" y="1059"/>
                  </a:lnTo>
                  <a:lnTo>
                    <a:pt x="3368" y="1070"/>
                  </a:lnTo>
                  <a:lnTo>
                    <a:pt x="3416" y="1092"/>
                  </a:lnTo>
                  <a:lnTo>
                    <a:pt x="3464" y="1116"/>
                  </a:lnTo>
                  <a:lnTo>
                    <a:pt x="3509" y="1142"/>
                  </a:lnTo>
                  <a:lnTo>
                    <a:pt x="3553" y="1170"/>
                  </a:lnTo>
                  <a:lnTo>
                    <a:pt x="3596" y="1200"/>
                  </a:lnTo>
                  <a:lnTo>
                    <a:pt x="3637" y="1233"/>
                  </a:lnTo>
                  <a:lnTo>
                    <a:pt x="3677" y="1268"/>
                  </a:lnTo>
                  <a:lnTo>
                    <a:pt x="3715" y="1304"/>
                  </a:lnTo>
                  <a:lnTo>
                    <a:pt x="3750" y="1342"/>
                  </a:lnTo>
                  <a:lnTo>
                    <a:pt x="3785" y="1381"/>
                  </a:lnTo>
                  <a:lnTo>
                    <a:pt x="3818" y="1422"/>
                  </a:lnTo>
                  <a:lnTo>
                    <a:pt x="3848" y="1464"/>
                  </a:lnTo>
                  <a:lnTo>
                    <a:pt x="3877" y="1509"/>
                  </a:lnTo>
                  <a:lnTo>
                    <a:pt x="3903" y="1555"/>
                  </a:lnTo>
                  <a:lnTo>
                    <a:pt x="3927" y="1601"/>
                  </a:lnTo>
                  <a:lnTo>
                    <a:pt x="3948" y="1650"/>
                  </a:lnTo>
                  <a:lnTo>
                    <a:pt x="3959" y="1675"/>
                  </a:lnTo>
                  <a:lnTo>
                    <a:pt x="3968" y="1699"/>
                  </a:lnTo>
                  <a:lnTo>
                    <a:pt x="3976" y="1725"/>
                  </a:lnTo>
                  <a:lnTo>
                    <a:pt x="3985" y="1750"/>
                  </a:lnTo>
                  <a:lnTo>
                    <a:pt x="3993" y="1776"/>
                  </a:lnTo>
                  <a:lnTo>
                    <a:pt x="4000" y="1802"/>
                  </a:lnTo>
                  <a:lnTo>
                    <a:pt x="4007" y="1829"/>
                  </a:lnTo>
                  <a:lnTo>
                    <a:pt x="4012" y="1855"/>
                  </a:lnTo>
                  <a:lnTo>
                    <a:pt x="4018" y="1882"/>
                  </a:lnTo>
                  <a:lnTo>
                    <a:pt x="4022" y="1909"/>
                  </a:lnTo>
                  <a:lnTo>
                    <a:pt x="4025" y="1936"/>
                  </a:lnTo>
                  <a:lnTo>
                    <a:pt x="4029" y="1963"/>
                  </a:lnTo>
                  <a:lnTo>
                    <a:pt x="4031" y="1991"/>
                  </a:lnTo>
                  <a:lnTo>
                    <a:pt x="4033" y="2019"/>
                  </a:lnTo>
                  <a:lnTo>
                    <a:pt x="4034" y="2047"/>
                  </a:lnTo>
                  <a:lnTo>
                    <a:pt x="4034" y="2075"/>
                  </a:lnTo>
                  <a:close/>
                  <a:moveTo>
                    <a:pt x="339" y="2184"/>
                  </a:moveTo>
                  <a:lnTo>
                    <a:pt x="339" y="2184"/>
                  </a:lnTo>
                  <a:lnTo>
                    <a:pt x="328" y="2197"/>
                  </a:lnTo>
                  <a:lnTo>
                    <a:pt x="318" y="2210"/>
                  </a:lnTo>
                  <a:lnTo>
                    <a:pt x="310" y="2225"/>
                  </a:lnTo>
                  <a:lnTo>
                    <a:pt x="303" y="2240"/>
                  </a:lnTo>
                  <a:lnTo>
                    <a:pt x="297" y="2257"/>
                  </a:lnTo>
                  <a:lnTo>
                    <a:pt x="292" y="2273"/>
                  </a:lnTo>
                  <a:lnTo>
                    <a:pt x="290" y="2290"/>
                  </a:lnTo>
                  <a:lnTo>
                    <a:pt x="289" y="2309"/>
                  </a:lnTo>
                  <a:lnTo>
                    <a:pt x="289" y="4150"/>
                  </a:lnTo>
                  <a:lnTo>
                    <a:pt x="290" y="4168"/>
                  </a:lnTo>
                  <a:lnTo>
                    <a:pt x="293" y="4187"/>
                  </a:lnTo>
                  <a:lnTo>
                    <a:pt x="298" y="4204"/>
                  </a:lnTo>
                  <a:lnTo>
                    <a:pt x="304" y="4222"/>
                  </a:lnTo>
                  <a:lnTo>
                    <a:pt x="312" y="4238"/>
                  </a:lnTo>
                  <a:lnTo>
                    <a:pt x="321" y="4253"/>
                  </a:lnTo>
                  <a:lnTo>
                    <a:pt x="331" y="4267"/>
                  </a:lnTo>
                  <a:lnTo>
                    <a:pt x="343" y="4280"/>
                  </a:lnTo>
                  <a:lnTo>
                    <a:pt x="356" y="4292"/>
                  </a:lnTo>
                  <a:lnTo>
                    <a:pt x="371" y="4303"/>
                  </a:lnTo>
                  <a:lnTo>
                    <a:pt x="387" y="4313"/>
                  </a:lnTo>
                  <a:lnTo>
                    <a:pt x="402" y="4321"/>
                  </a:lnTo>
                  <a:lnTo>
                    <a:pt x="419" y="4327"/>
                  </a:lnTo>
                  <a:lnTo>
                    <a:pt x="437" y="4331"/>
                  </a:lnTo>
                  <a:lnTo>
                    <a:pt x="455" y="4334"/>
                  </a:lnTo>
                  <a:lnTo>
                    <a:pt x="475" y="4335"/>
                  </a:lnTo>
                  <a:lnTo>
                    <a:pt x="493" y="4334"/>
                  </a:lnTo>
                  <a:lnTo>
                    <a:pt x="512" y="4331"/>
                  </a:lnTo>
                  <a:lnTo>
                    <a:pt x="530" y="4327"/>
                  </a:lnTo>
                  <a:lnTo>
                    <a:pt x="547" y="4321"/>
                  </a:lnTo>
                  <a:lnTo>
                    <a:pt x="563" y="4313"/>
                  </a:lnTo>
                  <a:lnTo>
                    <a:pt x="578" y="4303"/>
                  </a:lnTo>
                  <a:lnTo>
                    <a:pt x="592" y="4292"/>
                  </a:lnTo>
                  <a:lnTo>
                    <a:pt x="606" y="4280"/>
                  </a:lnTo>
                  <a:lnTo>
                    <a:pt x="618" y="4267"/>
                  </a:lnTo>
                  <a:lnTo>
                    <a:pt x="628" y="4253"/>
                  </a:lnTo>
                  <a:lnTo>
                    <a:pt x="638" y="4238"/>
                  </a:lnTo>
                  <a:lnTo>
                    <a:pt x="646" y="4222"/>
                  </a:lnTo>
                  <a:lnTo>
                    <a:pt x="652" y="4204"/>
                  </a:lnTo>
                  <a:lnTo>
                    <a:pt x="656" y="4187"/>
                  </a:lnTo>
                  <a:lnTo>
                    <a:pt x="660" y="4168"/>
                  </a:lnTo>
                  <a:lnTo>
                    <a:pt x="661" y="4150"/>
                  </a:lnTo>
                  <a:lnTo>
                    <a:pt x="661" y="2309"/>
                  </a:lnTo>
                  <a:lnTo>
                    <a:pt x="660" y="2290"/>
                  </a:lnTo>
                  <a:lnTo>
                    <a:pt x="656" y="2273"/>
                  </a:lnTo>
                  <a:lnTo>
                    <a:pt x="652" y="2257"/>
                  </a:lnTo>
                  <a:lnTo>
                    <a:pt x="647" y="2240"/>
                  </a:lnTo>
                  <a:lnTo>
                    <a:pt x="639" y="2225"/>
                  </a:lnTo>
                  <a:lnTo>
                    <a:pt x="630" y="2210"/>
                  </a:lnTo>
                  <a:lnTo>
                    <a:pt x="621" y="2197"/>
                  </a:lnTo>
                  <a:lnTo>
                    <a:pt x="610" y="2184"/>
                  </a:lnTo>
                  <a:lnTo>
                    <a:pt x="339" y="2184"/>
                  </a:lnTo>
                  <a:close/>
                  <a:moveTo>
                    <a:pt x="5673" y="2284"/>
                  </a:moveTo>
                  <a:lnTo>
                    <a:pt x="5673" y="2284"/>
                  </a:lnTo>
                  <a:lnTo>
                    <a:pt x="5670" y="2271"/>
                  </a:lnTo>
                  <a:lnTo>
                    <a:pt x="5666" y="2258"/>
                  </a:lnTo>
                  <a:lnTo>
                    <a:pt x="5662" y="2245"/>
                  </a:lnTo>
                  <a:lnTo>
                    <a:pt x="5657" y="2233"/>
                  </a:lnTo>
                  <a:lnTo>
                    <a:pt x="5650" y="2221"/>
                  </a:lnTo>
                  <a:lnTo>
                    <a:pt x="5643" y="2210"/>
                  </a:lnTo>
                  <a:lnTo>
                    <a:pt x="5635" y="2200"/>
                  </a:lnTo>
                  <a:lnTo>
                    <a:pt x="5626" y="2189"/>
                  </a:lnTo>
                  <a:lnTo>
                    <a:pt x="5365" y="2189"/>
                  </a:lnTo>
                  <a:lnTo>
                    <a:pt x="5355" y="2202"/>
                  </a:lnTo>
                  <a:lnTo>
                    <a:pt x="5346" y="2215"/>
                  </a:lnTo>
                  <a:lnTo>
                    <a:pt x="5337" y="2230"/>
                  </a:lnTo>
                  <a:lnTo>
                    <a:pt x="5330" y="2245"/>
                  </a:lnTo>
                  <a:lnTo>
                    <a:pt x="5324" y="2261"/>
                  </a:lnTo>
                  <a:lnTo>
                    <a:pt x="5320" y="2277"/>
                  </a:lnTo>
                  <a:lnTo>
                    <a:pt x="5318" y="2294"/>
                  </a:lnTo>
                  <a:lnTo>
                    <a:pt x="5316" y="2312"/>
                  </a:lnTo>
                  <a:lnTo>
                    <a:pt x="5316" y="2335"/>
                  </a:lnTo>
                  <a:lnTo>
                    <a:pt x="5315" y="2344"/>
                  </a:lnTo>
                  <a:lnTo>
                    <a:pt x="5315" y="2352"/>
                  </a:lnTo>
                  <a:lnTo>
                    <a:pt x="5315" y="4150"/>
                  </a:lnTo>
                  <a:lnTo>
                    <a:pt x="5316" y="4168"/>
                  </a:lnTo>
                  <a:lnTo>
                    <a:pt x="5319" y="4187"/>
                  </a:lnTo>
                  <a:lnTo>
                    <a:pt x="5323" y="4204"/>
                  </a:lnTo>
                  <a:lnTo>
                    <a:pt x="5330" y="4222"/>
                  </a:lnTo>
                  <a:lnTo>
                    <a:pt x="5337" y="4238"/>
                  </a:lnTo>
                  <a:lnTo>
                    <a:pt x="5347" y="4253"/>
                  </a:lnTo>
                  <a:lnTo>
                    <a:pt x="5358" y="4267"/>
                  </a:lnTo>
                  <a:lnTo>
                    <a:pt x="5370" y="4280"/>
                  </a:lnTo>
                  <a:lnTo>
                    <a:pt x="5383" y="4292"/>
                  </a:lnTo>
                  <a:lnTo>
                    <a:pt x="5397" y="4303"/>
                  </a:lnTo>
                  <a:lnTo>
                    <a:pt x="5412" y="4313"/>
                  </a:lnTo>
                  <a:lnTo>
                    <a:pt x="5428" y="4321"/>
                  </a:lnTo>
                  <a:lnTo>
                    <a:pt x="5446" y="4327"/>
                  </a:lnTo>
                  <a:lnTo>
                    <a:pt x="5463" y="4331"/>
                  </a:lnTo>
                  <a:lnTo>
                    <a:pt x="5482" y="4334"/>
                  </a:lnTo>
                  <a:lnTo>
                    <a:pt x="5500" y="4335"/>
                  </a:lnTo>
                  <a:lnTo>
                    <a:pt x="5520" y="4334"/>
                  </a:lnTo>
                  <a:lnTo>
                    <a:pt x="5538" y="4331"/>
                  </a:lnTo>
                  <a:lnTo>
                    <a:pt x="5556" y="4327"/>
                  </a:lnTo>
                  <a:lnTo>
                    <a:pt x="5573" y="4321"/>
                  </a:lnTo>
                  <a:lnTo>
                    <a:pt x="5589" y="4313"/>
                  </a:lnTo>
                  <a:lnTo>
                    <a:pt x="5604" y="4303"/>
                  </a:lnTo>
                  <a:lnTo>
                    <a:pt x="5619" y="4292"/>
                  </a:lnTo>
                  <a:lnTo>
                    <a:pt x="5632" y="4280"/>
                  </a:lnTo>
                  <a:lnTo>
                    <a:pt x="5644" y="4267"/>
                  </a:lnTo>
                  <a:lnTo>
                    <a:pt x="5654" y="4253"/>
                  </a:lnTo>
                  <a:lnTo>
                    <a:pt x="5663" y="4238"/>
                  </a:lnTo>
                  <a:lnTo>
                    <a:pt x="5672" y="4222"/>
                  </a:lnTo>
                  <a:lnTo>
                    <a:pt x="5677" y="4204"/>
                  </a:lnTo>
                  <a:lnTo>
                    <a:pt x="5683" y="4187"/>
                  </a:lnTo>
                  <a:lnTo>
                    <a:pt x="5685" y="4168"/>
                  </a:lnTo>
                  <a:lnTo>
                    <a:pt x="5686" y="4150"/>
                  </a:lnTo>
                  <a:lnTo>
                    <a:pt x="5686" y="2352"/>
                  </a:lnTo>
                  <a:lnTo>
                    <a:pt x="5685" y="2334"/>
                  </a:lnTo>
                  <a:lnTo>
                    <a:pt x="5683" y="2317"/>
                  </a:lnTo>
                  <a:lnTo>
                    <a:pt x="5678" y="2300"/>
                  </a:lnTo>
                  <a:lnTo>
                    <a:pt x="5673" y="228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49267" y="4347978"/>
            <a:ext cx="5423108" cy="735955"/>
            <a:chOff x="432260" y="2223766"/>
            <a:chExt cx="5423108" cy="735955"/>
          </a:xfrm>
        </p:grpSpPr>
        <p:sp>
          <p:nvSpPr>
            <p:cNvPr id="14" name="文本框 73"/>
            <p:cNvSpPr txBox="1">
              <a:spLocks noChangeArrowheads="1"/>
            </p:cNvSpPr>
            <p:nvPr/>
          </p:nvSpPr>
          <p:spPr bwMode="auto">
            <a:xfrm>
              <a:off x="870197" y="2330133"/>
              <a:ext cx="498517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800" b="1" dirty="0">
                  <a:solidFill>
                    <a:srgbClr val="FF0000"/>
                  </a:solidFill>
                  <a:latin typeface="+mn-lt"/>
                  <a:ea typeface="+mn-ea"/>
                  <a:cs typeface="+mn-ea"/>
                  <a:sym typeface="+mn-lt"/>
                </a:rPr>
                <a:t>点击输入您的标题</a:t>
              </a:r>
            </a:p>
          </p:txBody>
        </p:sp>
        <p:sp>
          <p:nvSpPr>
            <p:cNvPr id="15" name="KSO_Shape"/>
            <p:cNvSpPr/>
            <p:nvPr/>
          </p:nvSpPr>
          <p:spPr bwMode="auto">
            <a:xfrm>
              <a:off x="432260" y="2223766"/>
              <a:ext cx="966242" cy="735955"/>
            </a:xfrm>
            <a:custGeom>
              <a:avLst/>
              <a:gdLst>
                <a:gd name="T0" fmla="*/ 2147483646 w 5686"/>
                <a:gd name="T1" fmla="*/ 2147483646 h 4335"/>
                <a:gd name="T2" fmla="*/ 2147483646 w 5686"/>
                <a:gd name="T3" fmla="*/ 2147483646 h 4335"/>
                <a:gd name="T4" fmla="*/ 2147483646 w 5686"/>
                <a:gd name="T5" fmla="*/ 2147483646 h 4335"/>
                <a:gd name="T6" fmla="*/ 2147483646 w 5686"/>
                <a:gd name="T7" fmla="*/ 2147483646 h 4335"/>
                <a:gd name="T8" fmla="*/ 2147483646 w 5686"/>
                <a:gd name="T9" fmla="*/ 2147483646 h 4335"/>
                <a:gd name="T10" fmla="*/ 2147483646 w 5686"/>
                <a:gd name="T11" fmla="*/ 2147483646 h 4335"/>
                <a:gd name="T12" fmla="*/ 2147483646 w 5686"/>
                <a:gd name="T13" fmla="*/ 2147483646 h 4335"/>
                <a:gd name="T14" fmla="*/ 2147483646 w 5686"/>
                <a:gd name="T15" fmla="*/ 2147483646 h 4335"/>
                <a:gd name="T16" fmla="*/ 2147483646 w 5686"/>
                <a:gd name="T17" fmla="*/ 2147483646 h 4335"/>
                <a:gd name="T18" fmla="*/ 2147483646 w 5686"/>
                <a:gd name="T19" fmla="*/ 2147483646 h 4335"/>
                <a:gd name="T20" fmla="*/ 2147483646 w 5686"/>
                <a:gd name="T21" fmla="*/ 2147483646 h 4335"/>
                <a:gd name="T22" fmla="*/ 2147483646 w 5686"/>
                <a:gd name="T23" fmla="*/ 2147483646 h 4335"/>
                <a:gd name="T24" fmla="*/ 2147483646 w 5686"/>
                <a:gd name="T25" fmla="*/ 2147483646 h 4335"/>
                <a:gd name="T26" fmla="*/ 2147483646 w 5686"/>
                <a:gd name="T27" fmla="*/ 2147483646 h 4335"/>
                <a:gd name="T28" fmla="*/ 2147483646 w 5686"/>
                <a:gd name="T29" fmla="*/ 2147483646 h 4335"/>
                <a:gd name="T30" fmla="*/ 2147483646 w 5686"/>
                <a:gd name="T31" fmla="*/ 2147483646 h 4335"/>
                <a:gd name="T32" fmla="*/ 2147483646 w 5686"/>
                <a:gd name="T33" fmla="*/ 2147483646 h 4335"/>
                <a:gd name="T34" fmla="*/ 2147483646 w 5686"/>
                <a:gd name="T35" fmla="*/ 2147483646 h 4335"/>
                <a:gd name="T36" fmla="*/ 2147483646 w 5686"/>
                <a:gd name="T37" fmla="*/ 2147483646 h 4335"/>
                <a:gd name="T38" fmla="*/ 2147483646 w 5686"/>
                <a:gd name="T39" fmla="*/ 2147483646 h 4335"/>
                <a:gd name="T40" fmla="*/ 2147483646 w 5686"/>
                <a:gd name="T41" fmla="*/ 2147483646 h 4335"/>
                <a:gd name="T42" fmla="*/ 2147483646 w 5686"/>
                <a:gd name="T43" fmla="*/ 2147483646 h 4335"/>
                <a:gd name="T44" fmla="*/ 2147483646 w 5686"/>
                <a:gd name="T45" fmla="*/ 2147483646 h 4335"/>
                <a:gd name="T46" fmla="*/ 2147483646 w 5686"/>
                <a:gd name="T47" fmla="*/ 2147483646 h 4335"/>
                <a:gd name="T48" fmla="*/ 2147483646 w 5686"/>
                <a:gd name="T49" fmla="*/ 2147483646 h 4335"/>
                <a:gd name="T50" fmla="*/ 2147483646 w 5686"/>
                <a:gd name="T51" fmla="*/ 2147483646 h 4335"/>
                <a:gd name="T52" fmla="*/ 2147483646 w 5686"/>
                <a:gd name="T53" fmla="*/ 2147483646 h 4335"/>
                <a:gd name="T54" fmla="*/ 2147483646 w 5686"/>
                <a:gd name="T55" fmla="*/ 2147483646 h 4335"/>
                <a:gd name="T56" fmla="*/ 2147483646 w 5686"/>
                <a:gd name="T57" fmla="*/ 2147483646 h 4335"/>
                <a:gd name="T58" fmla="*/ 2147483646 w 5686"/>
                <a:gd name="T59" fmla="*/ 2147483646 h 4335"/>
                <a:gd name="T60" fmla="*/ 2147483646 w 5686"/>
                <a:gd name="T61" fmla="*/ 2147483646 h 4335"/>
                <a:gd name="T62" fmla="*/ 2147483646 w 5686"/>
                <a:gd name="T63" fmla="*/ 2147483646 h 4335"/>
                <a:gd name="T64" fmla="*/ 2147483646 w 5686"/>
                <a:gd name="T65" fmla="*/ 2147483646 h 4335"/>
                <a:gd name="T66" fmla="*/ 2147483646 w 5686"/>
                <a:gd name="T67" fmla="*/ 2147483646 h 4335"/>
                <a:gd name="T68" fmla="*/ 2147483646 w 5686"/>
                <a:gd name="T69" fmla="*/ 2147483646 h 4335"/>
                <a:gd name="T70" fmla="*/ 2147483646 w 5686"/>
                <a:gd name="T71" fmla="*/ 2147483646 h 4335"/>
                <a:gd name="T72" fmla="*/ 2147483646 w 5686"/>
                <a:gd name="T73" fmla="*/ 2147483646 h 4335"/>
                <a:gd name="T74" fmla="*/ 2147483646 w 5686"/>
                <a:gd name="T75" fmla="*/ 2147483646 h 4335"/>
                <a:gd name="T76" fmla="*/ 2147483646 w 5686"/>
                <a:gd name="T77" fmla="*/ 2147483646 h 4335"/>
                <a:gd name="T78" fmla="*/ 2147483646 w 5686"/>
                <a:gd name="T79" fmla="*/ 2147483646 h 4335"/>
                <a:gd name="T80" fmla="*/ 2147483646 w 5686"/>
                <a:gd name="T81" fmla="*/ 2147483646 h 4335"/>
                <a:gd name="T82" fmla="*/ 2147483646 w 5686"/>
                <a:gd name="T83" fmla="*/ 2147483646 h 4335"/>
                <a:gd name="T84" fmla="*/ 2147483646 w 5686"/>
                <a:gd name="T85" fmla="*/ 2147483646 h 4335"/>
                <a:gd name="T86" fmla="*/ 2147483646 w 5686"/>
                <a:gd name="T87" fmla="*/ 2147483646 h 4335"/>
                <a:gd name="T88" fmla="*/ 1617035764 w 5686"/>
                <a:gd name="T89" fmla="*/ 2147483646 h 4335"/>
                <a:gd name="T90" fmla="*/ 2147483646 w 5686"/>
                <a:gd name="T91" fmla="*/ 2147483646 h 4335"/>
                <a:gd name="T92" fmla="*/ 2147483646 w 5686"/>
                <a:gd name="T93" fmla="*/ 2147483646 h 4335"/>
                <a:gd name="T94" fmla="*/ 2147483646 w 5686"/>
                <a:gd name="T95" fmla="*/ 2147483646 h 4335"/>
                <a:gd name="T96" fmla="*/ 2147483646 w 5686"/>
                <a:gd name="T97" fmla="*/ 2147483646 h 4335"/>
                <a:gd name="T98" fmla="*/ 2147483646 w 5686"/>
                <a:gd name="T99" fmla="*/ 2147483646 h 4335"/>
                <a:gd name="T100" fmla="*/ 2147483646 w 5686"/>
                <a:gd name="T101" fmla="*/ 2147483646 h 4335"/>
                <a:gd name="T102" fmla="*/ 2147483646 w 5686"/>
                <a:gd name="T103" fmla="*/ 2147483646 h 4335"/>
                <a:gd name="T104" fmla="*/ 2147483646 w 5686"/>
                <a:gd name="T105" fmla="*/ 2147483646 h 4335"/>
                <a:gd name="T106" fmla="*/ 2147483646 w 5686"/>
                <a:gd name="T107" fmla="*/ 2147483646 h 4335"/>
                <a:gd name="T108" fmla="*/ 2147483646 w 5686"/>
                <a:gd name="T109" fmla="*/ 2147483646 h 4335"/>
                <a:gd name="T110" fmla="*/ 2147483646 w 5686"/>
                <a:gd name="T111" fmla="*/ 2147483646 h 4335"/>
                <a:gd name="T112" fmla="*/ 2147483646 w 5686"/>
                <a:gd name="T113" fmla="*/ 2147483646 h 4335"/>
                <a:gd name="T114" fmla="*/ 2147483646 w 5686"/>
                <a:gd name="T115" fmla="*/ 2147483646 h 4335"/>
                <a:gd name="T116" fmla="*/ 2147483646 w 5686"/>
                <a:gd name="T117" fmla="*/ 2147483646 h 4335"/>
                <a:gd name="T118" fmla="*/ 2147483646 w 5686"/>
                <a:gd name="T119" fmla="*/ 2147483646 h 4335"/>
                <a:gd name="T120" fmla="*/ 2147483646 w 5686"/>
                <a:gd name="T121" fmla="*/ 2147483646 h 4335"/>
                <a:gd name="T122" fmla="*/ 2147483646 w 5686"/>
                <a:gd name="T123" fmla="*/ 2147483646 h 4335"/>
                <a:gd name="T124" fmla="*/ 2147483646 w 5686"/>
                <a:gd name="T125" fmla="*/ 2147483646 h 433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686" h="4335">
                  <a:moveTo>
                    <a:pt x="2943" y="177"/>
                  </a:moveTo>
                  <a:lnTo>
                    <a:pt x="2943" y="177"/>
                  </a:lnTo>
                  <a:lnTo>
                    <a:pt x="2894" y="178"/>
                  </a:lnTo>
                  <a:lnTo>
                    <a:pt x="2845" y="179"/>
                  </a:lnTo>
                  <a:lnTo>
                    <a:pt x="2797" y="182"/>
                  </a:lnTo>
                  <a:lnTo>
                    <a:pt x="2750" y="186"/>
                  </a:lnTo>
                  <a:lnTo>
                    <a:pt x="2702" y="192"/>
                  </a:lnTo>
                  <a:lnTo>
                    <a:pt x="2655" y="198"/>
                  </a:lnTo>
                  <a:lnTo>
                    <a:pt x="2607" y="206"/>
                  </a:lnTo>
                  <a:lnTo>
                    <a:pt x="2562" y="216"/>
                  </a:lnTo>
                  <a:lnTo>
                    <a:pt x="2515" y="226"/>
                  </a:lnTo>
                  <a:lnTo>
                    <a:pt x="2469" y="236"/>
                  </a:lnTo>
                  <a:lnTo>
                    <a:pt x="2425" y="248"/>
                  </a:lnTo>
                  <a:lnTo>
                    <a:pt x="2379" y="263"/>
                  </a:lnTo>
                  <a:lnTo>
                    <a:pt x="2335" y="277"/>
                  </a:lnTo>
                  <a:lnTo>
                    <a:pt x="2291" y="292"/>
                  </a:lnTo>
                  <a:lnTo>
                    <a:pt x="2247" y="308"/>
                  </a:lnTo>
                  <a:lnTo>
                    <a:pt x="2205" y="326"/>
                  </a:lnTo>
                  <a:lnTo>
                    <a:pt x="2163" y="344"/>
                  </a:lnTo>
                  <a:lnTo>
                    <a:pt x="2121" y="364"/>
                  </a:lnTo>
                  <a:lnTo>
                    <a:pt x="2080" y="384"/>
                  </a:lnTo>
                  <a:lnTo>
                    <a:pt x="2039" y="406"/>
                  </a:lnTo>
                  <a:lnTo>
                    <a:pt x="1999" y="429"/>
                  </a:lnTo>
                  <a:lnTo>
                    <a:pt x="1959" y="452"/>
                  </a:lnTo>
                  <a:lnTo>
                    <a:pt x="1920" y="477"/>
                  </a:lnTo>
                  <a:lnTo>
                    <a:pt x="1882" y="502"/>
                  </a:lnTo>
                  <a:lnTo>
                    <a:pt x="1845" y="528"/>
                  </a:lnTo>
                  <a:lnTo>
                    <a:pt x="1808" y="554"/>
                  </a:lnTo>
                  <a:lnTo>
                    <a:pt x="1771" y="582"/>
                  </a:lnTo>
                  <a:lnTo>
                    <a:pt x="1737" y="610"/>
                  </a:lnTo>
                  <a:lnTo>
                    <a:pt x="1702" y="640"/>
                  </a:lnTo>
                  <a:lnTo>
                    <a:pt x="1667" y="670"/>
                  </a:lnTo>
                  <a:lnTo>
                    <a:pt x="1634" y="702"/>
                  </a:lnTo>
                  <a:lnTo>
                    <a:pt x="1602" y="733"/>
                  </a:lnTo>
                  <a:lnTo>
                    <a:pt x="1569" y="766"/>
                  </a:lnTo>
                  <a:lnTo>
                    <a:pt x="1539" y="799"/>
                  </a:lnTo>
                  <a:lnTo>
                    <a:pt x="1508" y="833"/>
                  </a:lnTo>
                  <a:lnTo>
                    <a:pt x="1479" y="868"/>
                  </a:lnTo>
                  <a:lnTo>
                    <a:pt x="1451" y="904"/>
                  </a:lnTo>
                  <a:lnTo>
                    <a:pt x="1423" y="940"/>
                  </a:lnTo>
                  <a:lnTo>
                    <a:pt x="1395" y="977"/>
                  </a:lnTo>
                  <a:lnTo>
                    <a:pt x="1369" y="1015"/>
                  </a:lnTo>
                  <a:lnTo>
                    <a:pt x="1344" y="1053"/>
                  </a:lnTo>
                  <a:lnTo>
                    <a:pt x="1320" y="1092"/>
                  </a:lnTo>
                  <a:lnTo>
                    <a:pt x="1296" y="1131"/>
                  </a:lnTo>
                  <a:lnTo>
                    <a:pt x="1275" y="1171"/>
                  </a:lnTo>
                  <a:lnTo>
                    <a:pt x="1253" y="1211"/>
                  </a:lnTo>
                  <a:lnTo>
                    <a:pt x="1232" y="1253"/>
                  </a:lnTo>
                  <a:lnTo>
                    <a:pt x="1213" y="1294"/>
                  </a:lnTo>
                  <a:lnTo>
                    <a:pt x="1194" y="1336"/>
                  </a:lnTo>
                  <a:lnTo>
                    <a:pt x="1177" y="1380"/>
                  </a:lnTo>
                  <a:lnTo>
                    <a:pt x="1161" y="1423"/>
                  </a:lnTo>
                  <a:lnTo>
                    <a:pt x="1144" y="1467"/>
                  </a:lnTo>
                  <a:lnTo>
                    <a:pt x="1130" y="1511"/>
                  </a:lnTo>
                  <a:lnTo>
                    <a:pt x="1117" y="1556"/>
                  </a:lnTo>
                  <a:lnTo>
                    <a:pt x="1105" y="1601"/>
                  </a:lnTo>
                  <a:lnTo>
                    <a:pt x="1093" y="1647"/>
                  </a:lnTo>
                  <a:lnTo>
                    <a:pt x="1083" y="1693"/>
                  </a:lnTo>
                  <a:lnTo>
                    <a:pt x="1075" y="1739"/>
                  </a:lnTo>
                  <a:lnTo>
                    <a:pt x="1067" y="1786"/>
                  </a:lnTo>
                  <a:lnTo>
                    <a:pt x="1061" y="1833"/>
                  </a:lnTo>
                  <a:lnTo>
                    <a:pt x="1055" y="1881"/>
                  </a:lnTo>
                  <a:lnTo>
                    <a:pt x="1051" y="1929"/>
                  </a:lnTo>
                  <a:lnTo>
                    <a:pt x="1048" y="1977"/>
                  </a:lnTo>
                  <a:lnTo>
                    <a:pt x="1045" y="2026"/>
                  </a:lnTo>
                  <a:lnTo>
                    <a:pt x="1045" y="2075"/>
                  </a:lnTo>
                  <a:lnTo>
                    <a:pt x="1045" y="2124"/>
                  </a:lnTo>
                  <a:lnTo>
                    <a:pt x="1048" y="2172"/>
                  </a:lnTo>
                  <a:lnTo>
                    <a:pt x="1051" y="2221"/>
                  </a:lnTo>
                  <a:lnTo>
                    <a:pt x="1055" y="2269"/>
                  </a:lnTo>
                  <a:lnTo>
                    <a:pt x="1061" y="2317"/>
                  </a:lnTo>
                  <a:lnTo>
                    <a:pt x="1067" y="2363"/>
                  </a:lnTo>
                  <a:lnTo>
                    <a:pt x="1075" y="2410"/>
                  </a:lnTo>
                  <a:lnTo>
                    <a:pt x="1083" y="2457"/>
                  </a:lnTo>
                  <a:lnTo>
                    <a:pt x="1093" y="2503"/>
                  </a:lnTo>
                  <a:lnTo>
                    <a:pt x="1105" y="2549"/>
                  </a:lnTo>
                  <a:lnTo>
                    <a:pt x="1117" y="2594"/>
                  </a:lnTo>
                  <a:lnTo>
                    <a:pt x="1130" y="2638"/>
                  </a:lnTo>
                  <a:lnTo>
                    <a:pt x="1144" y="2683"/>
                  </a:lnTo>
                  <a:lnTo>
                    <a:pt x="1161" y="2726"/>
                  </a:lnTo>
                  <a:lnTo>
                    <a:pt x="1177" y="2770"/>
                  </a:lnTo>
                  <a:lnTo>
                    <a:pt x="1194" y="2813"/>
                  </a:lnTo>
                  <a:lnTo>
                    <a:pt x="1213" y="2856"/>
                  </a:lnTo>
                  <a:lnTo>
                    <a:pt x="1232" y="2897"/>
                  </a:lnTo>
                  <a:lnTo>
                    <a:pt x="1253" y="2938"/>
                  </a:lnTo>
                  <a:lnTo>
                    <a:pt x="1275" y="2978"/>
                  </a:lnTo>
                  <a:lnTo>
                    <a:pt x="1296" y="3019"/>
                  </a:lnTo>
                  <a:lnTo>
                    <a:pt x="1320" y="3059"/>
                  </a:lnTo>
                  <a:lnTo>
                    <a:pt x="1344" y="3097"/>
                  </a:lnTo>
                  <a:lnTo>
                    <a:pt x="1369" y="3135"/>
                  </a:lnTo>
                  <a:lnTo>
                    <a:pt x="1395" y="3173"/>
                  </a:lnTo>
                  <a:lnTo>
                    <a:pt x="1423" y="3210"/>
                  </a:lnTo>
                  <a:lnTo>
                    <a:pt x="1451" y="3246"/>
                  </a:lnTo>
                  <a:lnTo>
                    <a:pt x="1479" y="3282"/>
                  </a:lnTo>
                  <a:lnTo>
                    <a:pt x="1508" y="3316"/>
                  </a:lnTo>
                  <a:lnTo>
                    <a:pt x="1539" y="3350"/>
                  </a:lnTo>
                  <a:lnTo>
                    <a:pt x="1569" y="3384"/>
                  </a:lnTo>
                  <a:lnTo>
                    <a:pt x="1602" y="3416"/>
                  </a:lnTo>
                  <a:lnTo>
                    <a:pt x="1634" y="3448"/>
                  </a:lnTo>
                  <a:lnTo>
                    <a:pt x="1667" y="3479"/>
                  </a:lnTo>
                  <a:lnTo>
                    <a:pt x="1702" y="3510"/>
                  </a:lnTo>
                  <a:lnTo>
                    <a:pt x="1737" y="3539"/>
                  </a:lnTo>
                  <a:lnTo>
                    <a:pt x="1771" y="3567"/>
                  </a:lnTo>
                  <a:lnTo>
                    <a:pt x="1808" y="3596"/>
                  </a:lnTo>
                  <a:lnTo>
                    <a:pt x="1845" y="3622"/>
                  </a:lnTo>
                  <a:lnTo>
                    <a:pt x="1882" y="3648"/>
                  </a:lnTo>
                  <a:lnTo>
                    <a:pt x="1920" y="3674"/>
                  </a:lnTo>
                  <a:lnTo>
                    <a:pt x="1959" y="3698"/>
                  </a:lnTo>
                  <a:lnTo>
                    <a:pt x="1999" y="3721"/>
                  </a:lnTo>
                  <a:lnTo>
                    <a:pt x="2039" y="3744"/>
                  </a:lnTo>
                  <a:lnTo>
                    <a:pt x="2080" y="3765"/>
                  </a:lnTo>
                  <a:lnTo>
                    <a:pt x="2121" y="3786"/>
                  </a:lnTo>
                  <a:lnTo>
                    <a:pt x="2163" y="3805"/>
                  </a:lnTo>
                  <a:lnTo>
                    <a:pt x="2205" y="3824"/>
                  </a:lnTo>
                  <a:lnTo>
                    <a:pt x="2247" y="3841"/>
                  </a:lnTo>
                  <a:lnTo>
                    <a:pt x="2291" y="3858"/>
                  </a:lnTo>
                  <a:lnTo>
                    <a:pt x="2335" y="3873"/>
                  </a:lnTo>
                  <a:lnTo>
                    <a:pt x="2379" y="3887"/>
                  </a:lnTo>
                  <a:lnTo>
                    <a:pt x="2425" y="3901"/>
                  </a:lnTo>
                  <a:lnTo>
                    <a:pt x="2469" y="3913"/>
                  </a:lnTo>
                  <a:lnTo>
                    <a:pt x="2515" y="3924"/>
                  </a:lnTo>
                  <a:lnTo>
                    <a:pt x="2562" y="3935"/>
                  </a:lnTo>
                  <a:lnTo>
                    <a:pt x="2607" y="3943"/>
                  </a:lnTo>
                  <a:lnTo>
                    <a:pt x="2655" y="3951"/>
                  </a:lnTo>
                  <a:lnTo>
                    <a:pt x="2702" y="3958"/>
                  </a:lnTo>
                  <a:lnTo>
                    <a:pt x="2750" y="3963"/>
                  </a:lnTo>
                  <a:lnTo>
                    <a:pt x="2797" y="3967"/>
                  </a:lnTo>
                  <a:lnTo>
                    <a:pt x="2845" y="3971"/>
                  </a:lnTo>
                  <a:lnTo>
                    <a:pt x="2894" y="3973"/>
                  </a:lnTo>
                  <a:lnTo>
                    <a:pt x="2943" y="3973"/>
                  </a:lnTo>
                  <a:lnTo>
                    <a:pt x="2992" y="3973"/>
                  </a:lnTo>
                  <a:lnTo>
                    <a:pt x="3041" y="3971"/>
                  </a:lnTo>
                  <a:lnTo>
                    <a:pt x="3089" y="3967"/>
                  </a:lnTo>
                  <a:lnTo>
                    <a:pt x="3138" y="3963"/>
                  </a:lnTo>
                  <a:lnTo>
                    <a:pt x="3184" y="3958"/>
                  </a:lnTo>
                  <a:lnTo>
                    <a:pt x="3232" y="3951"/>
                  </a:lnTo>
                  <a:lnTo>
                    <a:pt x="3279" y="3943"/>
                  </a:lnTo>
                  <a:lnTo>
                    <a:pt x="3326" y="3935"/>
                  </a:lnTo>
                  <a:lnTo>
                    <a:pt x="3371" y="3924"/>
                  </a:lnTo>
                  <a:lnTo>
                    <a:pt x="3417" y="3913"/>
                  </a:lnTo>
                  <a:lnTo>
                    <a:pt x="3462" y="3901"/>
                  </a:lnTo>
                  <a:lnTo>
                    <a:pt x="3507" y="3887"/>
                  </a:lnTo>
                  <a:lnTo>
                    <a:pt x="3552" y="3873"/>
                  </a:lnTo>
                  <a:lnTo>
                    <a:pt x="3595" y="3858"/>
                  </a:lnTo>
                  <a:lnTo>
                    <a:pt x="3639" y="3841"/>
                  </a:lnTo>
                  <a:lnTo>
                    <a:pt x="3682" y="3824"/>
                  </a:lnTo>
                  <a:lnTo>
                    <a:pt x="3723" y="3805"/>
                  </a:lnTo>
                  <a:lnTo>
                    <a:pt x="3766" y="3786"/>
                  </a:lnTo>
                  <a:lnTo>
                    <a:pt x="3807" y="3765"/>
                  </a:lnTo>
                  <a:lnTo>
                    <a:pt x="3847" y="3744"/>
                  </a:lnTo>
                  <a:lnTo>
                    <a:pt x="3887" y="3721"/>
                  </a:lnTo>
                  <a:lnTo>
                    <a:pt x="3927" y="3698"/>
                  </a:lnTo>
                  <a:lnTo>
                    <a:pt x="3966" y="3674"/>
                  </a:lnTo>
                  <a:lnTo>
                    <a:pt x="4004" y="3648"/>
                  </a:lnTo>
                  <a:lnTo>
                    <a:pt x="4042" y="3622"/>
                  </a:lnTo>
                  <a:lnTo>
                    <a:pt x="4079" y="3596"/>
                  </a:lnTo>
                  <a:lnTo>
                    <a:pt x="4115" y="3567"/>
                  </a:lnTo>
                  <a:lnTo>
                    <a:pt x="4150" y="3539"/>
                  </a:lnTo>
                  <a:lnTo>
                    <a:pt x="4185" y="3510"/>
                  </a:lnTo>
                  <a:lnTo>
                    <a:pt x="4219" y="3479"/>
                  </a:lnTo>
                  <a:lnTo>
                    <a:pt x="4253" y="3448"/>
                  </a:lnTo>
                  <a:lnTo>
                    <a:pt x="4285" y="3416"/>
                  </a:lnTo>
                  <a:lnTo>
                    <a:pt x="4317" y="3384"/>
                  </a:lnTo>
                  <a:lnTo>
                    <a:pt x="4348" y="3350"/>
                  </a:lnTo>
                  <a:lnTo>
                    <a:pt x="4379" y="3316"/>
                  </a:lnTo>
                  <a:lnTo>
                    <a:pt x="4408" y="3282"/>
                  </a:lnTo>
                  <a:lnTo>
                    <a:pt x="4436" y="3246"/>
                  </a:lnTo>
                  <a:lnTo>
                    <a:pt x="4464" y="3210"/>
                  </a:lnTo>
                  <a:lnTo>
                    <a:pt x="4491" y="3173"/>
                  </a:lnTo>
                  <a:lnTo>
                    <a:pt x="4517" y="3135"/>
                  </a:lnTo>
                  <a:lnTo>
                    <a:pt x="4543" y="3097"/>
                  </a:lnTo>
                  <a:lnTo>
                    <a:pt x="4567" y="3059"/>
                  </a:lnTo>
                  <a:lnTo>
                    <a:pt x="4589" y="3019"/>
                  </a:lnTo>
                  <a:lnTo>
                    <a:pt x="4612" y="2978"/>
                  </a:lnTo>
                  <a:lnTo>
                    <a:pt x="4634" y="2938"/>
                  </a:lnTo>
                  <a:lnTo>
                    <a:pt x="4655" y="2897"/>
                  </a:lnTo>
                  <a:lnTo>
                    <a:pt x="4674" y="2856"/>
                  </a:lnTo>
                  <a:lnTo>
                    <a:pt x="4693" y="2813"/>
                  </a:lnTo>
                  <a:lnTo>
                    <a:pt x="4710" y="2770"/>
                  </a:lnTo>
                  <a:lnTo>
                    <a:pt x="4726" y="2726"/>
                  </a:lnTo>
                  <a:lnTo>
                    <a:pt x="4742" y="2683"/>
                  </a:lnTo>
                  <a:lnTo>
                    <a:pt x="4757" y="2638"/>
                  </a:lnTo>
                  <a:lnTo>
                    <a:pt x="4770" y="2594"/>
                  </a:lnTo>
                  <a:lnTo>
                    <a:pt x="4782" y="2549"/>
                  </a:lnTo>
                  <a:lnTo>
                    <a:pt x="4793" y="2503"/>
                  </a:lnTo>
                  <a:lnTo>
                    <a:pt x="4804" y="2457"/>
                  </a:lnTo>
                  <a:lnTo>
                    <a:pt x="4812" y="2410"/>
                  </a:lnTo>
                  <a:lnTo>
                    <a:pt x="4820" y="2363"/>
                  </a:lnTo>
                  <a:lnTo>
                    <a:pt x="4826" y="2317"/>
                  </a:lnTo>
                  <a:lnTo>
                    <a:pt x="4832" y="2269"/>
                  </a:lnTo>
                  <a:lnTo>
                    <a:pt x="4836" y="2221"/>
                  </a:lnTo>
                  <a:lnTo>
                    <a:pt x="4839" y="2172"/>
                  </a:lnTo>
                  <a:lnTo>
                    <a:pt x="4842" y="2124"/>
                  </a:lnTo>
                  <a:lnTo>
                    <a:pt x="4842" y="2075"/>
                  </a:lnTo>
                  <a:lnTo>
                    <a:pt x="4842" y="2026"/>
                  </a:lnTo>
                  <a:lnTo>
                    <a:pt x="4839" y="1977"/>
                  </a:lnTo>
                  <a:lnTo>
                    <a:pt x="4836" y="1929"/>
                  </a:lnTo>
                  <a:lnTo>
                    <a:pt x="4832" y="1881"/>
                  </a:lnTo>
                  <a:lnTo>
                    <a:pt x="4826" y="1833"/>
                  </a:lnTo>
                  <a:lnTo>
                    <a:pt x="4820" y="1786"/>
                  </a:lnTo>
                  <a:lnTo>
                    <a:pt x="4812" y="1739"/>
                  </a:lnTo>
                  <a:lnTo>
                    <a:pt x="4804" y="1693"/>
                  </a:lnTo>
                  <a:lnTo>
                    <a:pt x="4793" y="1647"/>
                  </a:lnTo>
                  <a:lnTo>
                    <a:pt x="4782" y="1601"/>
                  </a:lnTo>
                  <a:lnTo>
                    <a:pt x="4770" y="1556"/>
                  </a:lnTo>
                  <a:lnTo>
                    <a:pt x="4757" y="1511"/>
                  </a:lnTo>
                  <a:lnTo>
                    <a:pt x="4742" y="1467"/>
                  </a:lnTo>
                  <a:lnTo>
                    <a:pt x="4726" y="1423"/>
                  </a:lnTo>
                  <a:lnTo>
                    <a:pt x="4710" y="1380"/>
                  </a:lnTo>
                  <a:lnTo>
                    <a:pt x="4693" y="1336"/>
                  </a:lnTo>
                  <a:lnTo>
                    <a:pt x="4674" y="1294"/>
                  </a:lnTo>
                  <a:lnTo>
                    <a:pt x="4655" y="1253"/>
                  </a:lnTo>
                  <a:lnTo>
                    <a:pt x="4634" y="1211"/>
                  </a:lnTo>
                  <a:lnTo>
                    <a:pt x="4612" y="1171"/>
                  </a:lnTo>
                  <a:lnTo>
                    <a:pt x="4589" y="1131"/>
                  </a:lnTo>
                  <a:lnTo>
                    <a:pt x="4567" y="1092"/>
                  </a:lnTo>
                  <a:lnTo>
                    <a:pt x="4543" y="1053"/>
                  </a:lnTo>
                  <a:lnTo>
                    <a:pt x="4517" y="1015"/>
                  </a:lnTo>
                  <a:lnTo>
                    <a:pt x="4491" y="977"/>
                  </a:lnTo>
                  <a:lnTo>
                    <a:pt x="4464" y="940"/>
                  </a:lnTo>
                  <a:lnTo>
                    <a:pt x="4436" y="904"/>
                  </a:lnTo>
                  <a:lnTo>
                    <a:pt x="4408" y="868"/>
                  </a:lnTo>
                  <a:lnTo>
                    <a:pt x="4379" y="833"/>
                  </a:lnTo>
                  <a:lnTo>
                    <a:pt x="4348" y="799"/>
                  </a:lnTo>
                  <a:lnTo>
                    <a:pt x="4317" y="766"/>
                  </a:lnTo>
                  <a:lnTo>
                    <a:pt x="4285" y="733"/>
                  </a:lnTo>
                  <a:lnTo>
                    <a:pt x="4253" y="702"/>
                  </a:lnTo>
                  <a:lnTo>
                    <a:pt x="4219" y="670"/>
                  </a:lnTo>
                  <a:lnTo>
                    <a:pt x="4185" y="640"/>
                  </a:lnTo>
                  <a:lnTo>
                    <a:pt x="4150" y="610"/>
                  </a:lnTo>
                  <a:lnTo>
                    <a:pt x="4115" y="582"/>
                  </a:lnTo>
                  <a:lnTo>
                    <a:pt x="4079" y="554"/>
                  </a:lnTo>
                  <a:lnTo>
                    <a:pt x="4042" y="528"/>
                  </a:lnTo>
                  <a:lnTo>
                    <a:pt x="4004" y="502"/>
                  </a:lnTo>
                  <a:lnTo>
                    <a:pt x="3966" y="477"/>
                  </a:lnTo>
                  <a:lnTo>
                    <a:pt x="3927" y="452"/>
                  </a:lnTo>
                  <a:lnTo>
                    <a:pt x="3887" y="429"/>
                  </a:lnTo>
                  <a:lnTo>
                    <a:pt x="3847" y="406"/>
                  </a:lnTo>
                  <a:lnTo>
                    <a:pt x="3807" y="384"/>
                  </a:lnTo>
                  <a:lnTo>
                    <a:pt x="3766" y="364"/>
                  </a:lnTo>
                  <a:lnTo>
                    <a:pt x="3723" y="344"/>
                  </a:lnTo>
                  <a:lnTo>
                    <a:pt x="3682" y="326"/>
                  </a:lnTo>
                  <a:lnTo>
                    <a:pt x="3639" y="308"/>
                  </a:lnTo>
                  <a:lnTo>
                    <a:pt x="3595" y="292"/>
                  </a:lnTo>
                  <a:lnTo>
                    <a:pt x="3552" y="277"/>
                  </a:lnTo>
                  <a:lnTo>
                    <a:pt x="3507" y="263"/>
                  </a:lnTo>
                  <a:lnTo>
                    <a:pt x="3462" y="248"/>
                  </a:lnTo>
                  <a:lnTo>
                    <a:pt x="3417" y="236"/>
                  </a:lnTo>
                  <a:lnTo>
                    <a:pt x="3371" y="226"/>
                  </a:lnTo>
                  <a:lnTo>
                    <a:pt x="3326" y="216"/>
                  </a:lnTo>
                  <a:lnTo>
                    <a:pt x="3279" y="206"/>
                  </a:lnTo>
                  <a:lnTo>
                    <a:pt x="3232" y="198"/>
                  </a:lnTo>
                  <a:lnTo>
                    <a:pt x="3184" y="192"/>
                  </a:lnTo>
                  <a:lnTo>
                    <a:pt x="3138" y="186"/>
                  </a:lnTo>
                  <a:lnTo>
                    <a:pt x="3089" y="182"/>
                  </a:lnTo>
                  <a:lnTo>
                    <a:pt x="3041" y="179"/>
                  </a:lnTo>
                  <a:lnTo>
                    <a:pt x="2992" y="178"/>
                  </a:lnTo>
                  <a:lnTo>
                    <a:pt x="2943" y="177"/>
                  </a:lnTo>
                  <a:close/>
                  <a:moveTo>
                    <a:pt x="2943" y="3821"/>
                  </a:moveTo>
                  <a:lnTo>
                    <a:pt x="2943" y="3821"/>
                  </a:lnTo>
                  <a:lnTo>
                    <a:pt x="2898" y="3820"/>
                  </a:lnTo>
                  <a:lnTo>
                    <a:pt x="2854" y="3817"/>
                  </a:lnTo>
                  <a:lnTo>
                    <a:pt x="2809" y="3815"/>
                  </a:lnTo>
                  <a:lnTo>
                    <a:pt x="2765" y="3811"/>
                  </a:lnTo>
                  <a:lnTo>
                    <a:pt x="2721" y="3807"/>
                  </a:lnTo>
                  <a:lnTo>
                    <a:pt x="2678" y="3800"/>
                  </a:lnTo>
                  <a:lnTo>
                    <a:pt x="2634" y="3792"/>
                  </a:lnTo>
                  <a:lnTo>
                    <a:pt x="2592" y="3785"/>
                  </a:lnTo>
                  <a:lnTo>
                    <a:pt x="2550" y="3775"/>
                  </a:lnTo>
                  <a:lnTo>
                    <a:pt x="2507" y="3765"/>
                  </a:lnTo>
                  <a:lnTo>
                    <a:pt x="2466" y="3754"/>
                  </a:lnTo>
                  <a:lnTo>
                    <a:pt x="2425" y="3741"/>
                  </a:lnTo>
                  <a:lnTo>
                    <a:pt x="2384" y="3728"/>
                  </a:lnTo>
                  <a:lnTo>
                    <a:pt x="2343" y="3714"/>
                  </a:lnTo>
                  <a:lnTo>
                    <a:pt x="2304" y="3699"/>
                  </a:lnTo>
                  <a:lnTo>
                    <a:pt x="2265" y="3683"/>
                  </a:lnTo>
                  <a:lnTo>
                    <a:pt x="2226" y="3665"/>
                  </a:lnTo>
                  <a:lnTo>
                    <a:pt x="2187" y="3648"/>
                  </a:lnTo>
                  <a:lnTo>
                    <a:pt x="2150" y="3629"/>
                  </a:lnTo>
                  <a:lnTo>
                    <a:pt x="2112" y="3609"/>
                  </a:lnTo>
                  <a:lnTo>
                    <a:pt x="2075" y="3589"/>
                  </a:lnTo>
                  <a:lnTo>
                    <a:pt x="2039" y="3567"/>
                  </a:lnTo>
                  <a:lnTo>
                    <a:pt x="2003" y="3545"/>
                  </a:lnTo>
                  <a:lnTo>
                    <a:pt x="1968" y="3522"/>
                  </a:lnTo>
                  <a:lnTo>
                    <a:pt x="1933" y="3498"/>
                  </a:lnTo>
                  <a:lnTo>
                    <a:pt x="1900" y="3473"/>
                  </a:lnTo>
                  <a:lnTo>
                    <a:pt x="1866" y="3448"/>
                  </a:lnTo>
                  <a:lnTo>
                    <a:pt x="1833" y="3421"/>
                  </a:lnTo>
                  <a:lnTo>
                    <a:pt x="1802" y="3394"/>
                  </a:lnTo>
                  <a:lnTo>
                    <a:pt x="1770" y="3366"/>
                  </a:lnTo>
                  <a:lnTo>
                    <a:pt x="1740" y="3338"/>
                  </a:lnTo>
                  <a:lnTo>
                    <a:pt x="1709" y="3309"/>
                  </a:lnTo>
                  <a:lnTo>
                    <a:pt x="1680" y="3278"/>
                  </a:lnTo>
                  <a:lnTo>
                    <a:pt x="1652" y="3248"/>
                  </a:lnTo>
                  <a:lnTo>
                    <a:pt x="1624" y="3216"/>
                  </a:lnTo>
                  <a:lnTo>
                    <a:pt x="1596" y="3185"/>
                  </a:lnTo>
                  <a:lnTo>
                    <a:pt x="1570" y="3152"/>
                  </a:lnTo>
                  <a:lnTo>
                    <a:pt x="1545" y="3119"/>
                  </a:lnTo>
                  <a:lnTo>
                    <a:pt x="1520" y="3085"/>
                  </a:lnTo>
                  <a:lnTo>
                    <a:pt x="1496" y="3050"/>
                  </a:lnTo>
                  <a:lnTo>
                    <a:pt x="1473" y="3015"/>
                  </a:lnTo>
                  <a:lnTo>
                    <a:pt x="1451" y="2979"/>
                  </a:lnTo>
                  <a:lnTo>
                    <a:pt x="1429" y="2943"/>
                  </a:lnTo>
                  <a:lnTo>
                    <a:pt x="1408" y="2906"/>
                  </a:lnTo>
                  <a:lnTo>
                    <a:pt x="1389" y="2869"/>
                  </a:lnTo>
                  <a:lnTo>
                    <a:pt x="1370" y="2831"/>
                  </a:lnTo>
                  <a:lnTo>
                    <a:pt x="1352" y="2793"/>
                  </a:lnTo>
                  <a:lnTo>
                    <a:pt x="1336" y="2753"/>
                  </a:lnTo>
                  <a:lnTo>
                    <a:pt x="1319" y="2714"/>
                  </a:lnTo>
                  <a:lnTo>
                    <a:pt x="1304" y="2674"/>
                  </a:lnTo>
                  <a:lnTo>
                    <a:pt x="1290" y="2634"/>
                  </a:lnTo>
                  <a:lnTo>
                    <a:pt x="1276" y="2594"/>
                  </a:lnTo>
                  <a:lnTo>
                    <a:pt x="1264" y="2552"/>
                  </a:lnTo>
                  <a:lnTo>
                    <a:pt x="1253" y="2510"/>
                  </a:lnTo>
                  <a:lnTo>
                    <a:pt x="1242" y="2469"/>
                  </a:lnTo>
                  <a:lnTo>
                    <a:pt x="1233" y="2426"/>
                  </a:lnTo>
                  <a:lnTo>
                    <a:pt x="1225" y="2383"/>
                  </a:lnTo>
                  <a:lnTo>
                    <a:pt x="1218" y="2340"/>
                  </a:lnTo>
                  <a:lnTo>
                    <a:pt x="1212" y="2297"/>
                  </a:lnTo>
                  <a:lnTo>
                    <a:pt x="1206" y="2254"/>
                  </a:lnTo>
                  <a:lnTo>
                    <a:pt x="1203" y="2209"/>
                  </a:lnTo>
                  <a:lnTo>
                    <a:pt x="1200" y="2164"/>
                  </a:lnTo>
                  <a:lnTo>
                    <a:pt x="1199" y="2120"/>
                  </a:lnTo>
                  <a:lnTo>
                    <a:pt x="1198" y="2075"/>
                  </a:lnTo>
                  <a:lnTo>
                    <a:pt x="1199" y="2030"/>
                  </a:lnTo>
                  <a:lnTo>
                    <a:pt x="1200" y="1985"/>
                  </a:lnTo>
                  <a:lnTo>
                    <a:pt x="1203" y="1941"/>
                  </a:lnTo>
                  <a:lnTo>
                    <a:pt x="1206" y="1897"/>
                  </a:lnTo>
                  <a:lnTo>
                    <a:pt x="1212" y="1852"/>
                  </a:lnTo>
                  <a:lnTo>
                    <a:pt x="1218" y="1809"/>
                  </a:lnTo>
                  <a:lnTo>
                    <a:pt x="1225" y="1767"/>
                  </a:lnTo>
                  <a:lnTo>
                    <a:pt x="1233" y="1723"/>
                  </a:lnTo>
                  <a:lnTo>
                    <a:pt x="1242" y="1681"/>
                  </a:lnTo>
                  <a:lnTo>
                    <a:pt x="1253" y="1639"/>
                  </a:lnTo>
                  <a:lnTo>
                    <a:pt x="1264" y="1597"/>
                  </a:lnTo>
                  <a:lnTo>
                    <a:pt x="1276" y="1557"/>
                  </a:lnTo>
                  <a:lnTo>
                    <a:pt x="1290" y="1516"/>
                  </a:lnTo>
                  <a:lnTo>
                    <a:pt x="1304" y="1475"/>
                  </a:lnTo>
                  <a:lnTo>
                    <a:pt x="1319" y="1435"/>
                  </a:lnTo>
                  <a:lnTo>
                    <a:pt x="1336" y="1396"/>
                  </a:lnTo>
                  <a:lnTo>
                    <a:pt x="1352" y="1357"/>
                  </a:lnTo>
                  <a:lnTo>
                    <a:pt x="1370" y="1319"/>
                  </a:lnTo>
                  <a:lnTo>
                    <a:pt x="1389" y="1281"/>
                  </a:lnTo>
                  <a:lnTo>
                    <a:pt x="1408" y="1244"/>
                  </a:lnTo>
                  <a:lnTo>
                    <a:pt x="1429" y="1207"/>
                  </a:lnTo>
                  <a:lnTo>
                    <a:pt x="1451" y="1170"/>
                  </a:lnTo>
                  <a:lnTo>
                    <a:pt x="1473" y="1135"/>
                  </a:lnTo>
                  <a:lnTo>
                    <a:pt x="1496" y="1099"/>
                  </a:lnTo>
                  <a:lnTo>
                    <a:pt x="1520" y="1065"/>
                  </a:lnTo>
                  <a:lnTo>
                    <a:pt x="1545" y="1031"/>
                  </a:lnTo>
                  <a:lnTo>
                    <a:pt x="1570" y="998"/>
                  </a:lnTo>
                  <a:lnTo>
                    <a:pt x="1596" y="966"/>
                  </a:lnTo>
                  <a:lnTo>
                    <a:pt x="1624" y="933"/>
                  </a:lnTo>
                  <a:lnTo>
                    <a:pt x="1652" y="902"/>
                  </a:lnTo>
                  <a:lnTo>
                    <a:pt x="1680" y="871"/>
                  </a:lnTo>
                  <a:lnTo>
                    <a:pt x="1709" y="841"/>
                  </a:lnTo>
                  <a:lnTo>
                    <a:pt x="1740" y="812"/>
                  </a:lnTo>
                  <a:lnTo>
                    <a:pt x="1770" y="783"/>
                  </a:lnTo>
                  <a:lnTo>
                    <a:pt x="1802" y="756"/>
                  </a:lnTo>
                  <a:lnTo>
                    <a:pt x="1833" y="729"/>
                  </a:lnTo>
                  <a:lnTo>
                    <a:pt x="1866" y="703"/>
                  </a:lnTo>
                  <a:lnTo>
                    <a:pt x="1900" y="677"/>
                  </a:lnTo>
                  <a:lnTo>
                    <a:pt x="1933" y="652"/>
                  </a:lnTo>
                  <a:lnTo>
                    <a:pt x="1968" y="628"/>
                  </a:lnTo>
                  <a:lnTo>
                    <a:pt x="2003" y="605"/>
                  </a:lnTo>
                  <a:lnTo>
                    <a:pt x="2039" y="582"/>
                  </a:lnTo>
                  <a:lnTo>
                    <a:pt x="2075" y="561"/>
                  </a:lnTo>
                  <a:lnTo>
                    <a:pt x="2112" y="541"/>
                  </a:lnTo>
                  <a:lnTo>
                    <a:pt x="2150" y="520"/>
                  </a:lnTo>
                  <a:lnTo>
                    <a:pt x="2187" y="502"/>
                  </a:lnTo>
                  <a:lnTo>
                    <a:pt x="2226" y="484"/>
                  </a:lnTo>
                  <a:lnTo>
                    <a:pt x="2265" y="467"/>
                  </a:lnTo>
                  <a:lnTo>
                    <a:pt x="2304" y="451"/>
                  </a:lnTo>
                  <a:lnTo>
                    <a:pt x="2343" y="435"/>
                  </a:lnTo>
                  <a:lnTo>
                    <a:pt x="2384" y="421"/>
                  </a:lnTo>
                  <a:lnTo>
                    <a:pt x="2425" y="408"/>
                  </a:lnTo>
                  <a:lnTo>
                    <a:pt x="2466" y="396"/>
                  </a:lnTo>
                  <a:lnTo>
                    <a:pt x="2507" y="384"/>
                  </a:lnTo>
                  <a:lnTo>
                    <a:pt x="2550" y="374"/>
                  </a:lnTo>
                  <a:lnTo>
                    <a:pt x="2592" y="365"/>
                  </a:lnTo>
                  <a:lnTo>
                    <a:pt x="2634" y="357"/>
                  </a:lnTo>
                  <a:lnTo>
                    <a:pt x="2678" y="349"/>
                  </a:lnTo>
                  <a:lnTo>
                    <a:pt x="2721" y="343"/>
                  </a:lnTo>
                  <a:lnTo>
                    <a:pt x="2765" y="339"/>
                  </a:lnTo>
                  <a:lnTo>
                    <a:pt x="2809" y="334"/>
                  </a:lnTo>
                  <a:lnTo>
                    <a:pt x="2854" y="332"/>
                  </a:lnTo>
                  <a:lnTo>
                    <a:pt x="2898" y="330"/>
                  </a:lnTo>
                  <a:lnTo>
                    <a:pt x="2943" y="330"/>
                  </a:lnTo>
                  <a:lnTo>
                    <a:pt x="2989" y="330"/>
                  </a:lnTo>
                  <a:lnTo>
                    <a:pt x="3033" y="332"/>
                  </a:lnTo>
                  <a:lnTo>
                    <a:pt x="3078" y="334"/>
                  </a:lnTo>
                  <a:lnTo>
                    <a:pt x="3121" y="339"/>
                  </a:lnTo>
                  <a:lnTo>
                    <a:pt x="3165" y="343"/>
                  </a:lnTo>
                  <a:lnTo>
                    <a:pt x="3208" y="349"/>
                  </a:lnTo>
                  <a:lnTo>
                    <a:pt x="3252" y="357"/>
                  </a:lnTo>
                  <a:lnTo>
                    <a:pt x="3295" y="365"/>
                  </a:lnTo>
                  <a:lnTo>
                    <a:pt x="3337" y="374"/>
                  </a:lnTo>
                  <a:lnTo>
                    <a:pt x="3379" y="384"/>
                  </a:lnTo>
                  <a:lnTo>
                    <a:pt x="3420" y="396"/>
                  </a:lnTo>
                  <a:lnTo>
                    <a:pt x="3461" y="408"/>
                  </a:lnTo>
                  <a:lnTo>
                    <a:pt x="3503" y="421"/>
                  </a:lnTo>
                  <a:lnTo>
                    <a:pt x="3543" y="435"/>
                  </a:lnTo>
                  <a:lnTo>
                    <a:pt x="3583" y="451"/>
                  </a:lnTo>
                  <a:lnTo>
                    <a:pt x="3622" y="467"/>
                  </a:lnTo>
                  <a:lnTo>
                    <a:pt x="3661" y="484"/>
                  </a:lnTo>
                  <a:lnTo>
                    <a:pt x="3699" y="502"/>
                  </a:lnTo>
                  <a:lnTo>
                    <a:pt x="3737" y="520"/>
                  </a:lnTo>
                  <a:lnTo>
                    <a:pt x="3774" y="541"/>
                  </a:lnTo>
                  <a:lnTo>
                    <a:pt x="3811" y="561"/>
                  </a:lnTo>
                  <a:lnTo>
                    <a:pt x="3848" y="582"/>
                  </a:lnTo>
                  <a:lnTo>
                    <a:pt x="3883" y="605"/>
                  </a:lnTo>
                  <a:lnTo>
                    <a:pt x="3919" y="628"/>
                  </a:lnTo>
                  <a:lnTo>
                    <a:pt x="3954" y="652"/>
                  </a:lnTo>
                  <a:lnTo>
                    <a:pt x="3987" y="677"/>
                  </a:lnTo>
                  <a:lnTo>
                    <a:pt x="4020" y="703"/>
                  </a:lnTo>
                  <a:lnTo>
                    <a:pt x="4053" y="729"/>
                  </a:lnTo>
                  <a:lnTo>
                    <a:pt x="4085" y="756"/>
                  </a:lnTo>
                  <a:lnTo>
                    <a:pt x="4117" y="783"/>
                  </a:lnTo>
                  <a:lnTo>
                    <a:pt x="4147" y="812"/>
                  </a:lnTo>
                  <a:lnTo>
                    <a:pt x="4178" y="841"/>
                  </a:lnTo>
                  <a:lnTo>
                    <a:pt x="4207" y="871"/>
                  </a:lnTo>
                  <a:lnTo>
                    <a:pt x="4235" y="902"/>
                  </a:lnTo>
                  <a:lnTo>
                    <a:pt x="4262" y="933"/>
                  </a:lnTo>
                  <a:lnTo>
                    <a:pt x="4289" y="966"/>
                  </a:lnTo>
                  <a:lnTo>
                    <a:pt x="4317" y="998"/>
                  </a:lnTo>
                  <a:lnTo>
                    <a:pt x="4342" y="1031"/>
                  </a:lnTo>
                  <a:lnTo>
                    <a:pt x="4367" y="1065"/>
                  </a:lnTo>
                  <a:lnTo>
                    <a:pt x="4391" y="1099"/>
                  </a:lnTo>
                  <a:lnTo>
                    <a:pt x="4413" y="1135"/>
                  </a:lnTo>
                  <a:lnTo>
                    <a:pt x="4436" y="1170"/>
                  </a:lnTo>
                  <a:lnTo>
                    <a:pt x="4457" y="1207"/>
                  </a:lnTo>
                  <a:lnTo>
                    <a:pt x="4478" y="1244"/>
                  </a:lnTo>
                  <a:lnTo>
                    <a:pt x="4498" y="1281"/>
                  </a:lnTo>
                  <a:lnTo>
                    <a:pt x="4517" y="1319"/>
                  </a:lnTo>
                  <a:lnTo>
                    <a:pt x="4534" y="1357"/>
                  </a:lnTo>
                  <a:lnTo>
                    <a:pt x="4551" y="1396"/>
                  </a:lnTo>
                  <a:lnTo>
                    <a:pt x="4568" y="1435"/>
                  </a:lnTo>
                  <a:lnTo>
                    <a:pt x="4583" y="1475"/>
                  </a:lnTo>
                  <a:lnTo>
                    <a:pt x="4597" y="1516"/>
                  </a:lnTo>
                  <a:lnTo>
                    <a:pt x="4610" y="1557"/>
                  </a:lnTo>
                  <a:lnTo>
                    <a:pt x="4623" y="1597"/>
                  </a:lnTo>
                  <a:lnTo>
                    <a:pt x="4634" y="1639"/>
                  </a:lnTo>
                  <a:lnTo>
                    <a:pt x="4644" y="1681"/>
                  </a:lnTo>
                  <a:lnTo>
                    <a:pt x="4654" y="1723"/>
                  </a:lnTo>
                  <a:lnTo>
                    <a:pt x="4661" y="1767"/>
                  </a:lnTo>
                  <a:lnTo>
                    <a:pt x="4669" y="1809"/>
                  </a:lnTo>
                  <a:lnTo>
                    <a:pt x="4675" y="1852"/>
                  </a:lnTo>
                  <a:lnTo>
                    <a:pt x="4680" y="1897"/>
                  </a:lnTo>
                  <a:lnTo>
                    <a:pt x="4684" y="1941"/>
                  </a:lnTo>
                  <a:lnTo>
                    <a:pt x="4687" y="1985"/>
                  </a:lnTo>
                  <a:lnTo>
                    <a:pt x="4688" y="2030"/>
                  </a:lnTo>
                  <a:lnTo>
                    <a:pt x="4689" y="2075"/>
                  </a:lnTo>
                  <a:lnTo>
                    <a:pt x="4688" y="2120"/>
                  </a:lnTo>
                  <a:lnTo>
                    <a:pt x="4687" y="2164"/>
                  </a:lnTo>
                  <a:lnTo>
                    <a:pt x="4684" y="2209"/>
                  </a:lnTo>
                  <a:lnTo>
                    <a:pt x="4680" y="2254"/>
                  </a:lnTo>
                  <a:lnTo>
                    <a:pt x="4675" y="2297"/>
                  </a:lnTo>
                  <a:lnTo>
                    <a:pt x="4669" y="2340"/>
                  </a:lnTo>
                  <a:lnTo>
                    <a:pt x="4661" y="2383"/>
                  </a:lnTo>
                  <a:lnTo>
                    <a:pt x="4654" y="2426"/>
                  </a:lnTo>
                  <a:lnTo>
                    <a:pt x="4644" y="2469"/>
                  </a:lnTo>
                  <a:lnTo>
                    <a:pt x="4634" y="2510"/>
                  </a:lnTo>
                  <a:lnTo>
                    <a:pt x="4623" y="2552"/>
                  </a:lnTo>
                  <a:lnTo>
                    <a:pt x="4610" y="2594"/>
                  </a:lnTo>
                  <a:lnTo>
                    <a:pt x="4597" y="2634"/>
                  </a:lnTo>
                  <a:lnTo>
                    <a:pt x="4583" y="2674"/>
                  </a:lnTo>
                  <a:lnTo>
                    <a:pt x="4568" y="2714"/>
                  </a:lnTo>
                  <a:lnTo>
                    <a:pt x="4551" y="2753"/>
                  </a:lnTo>
                  <a:lnTo>
                    <a:pt x="4534" y="2793"/>
                  </a:lnTo>
                  <a:lnTo>
                    <a:pt x="4517" y="2831"/>
                  </a:lnTo>
                  <a:lnTo>
                    <a:pt x="4498" y="2869"/>
                  </a:lnTo>
                  <a:lnTo>
                    <a:pt x="4478" y="2906"/>
                  </a:lnTo>
                  <a:lnTo>
                    <a:pt x="4457" y="2943"/>
                  </a:lnTo>
                  <a:lnTo>
                    <a:pt x="4436" y="2979"/>
                  </a:lnTo>
                  <a:lnTo>
                    <a:pt x="4413" y="3015"/>
                  </a:lnTo>
                  <a:lnTo>
                    <a:pt x="4391" y="3050"/>
                  </a:lnTo>
                  <a:lnTo>
                    <a:pt x="4367" y="3085"/>
                  </a:lnTo>
                  <a:lnTo>
                    <a:pt x="4342" y="3119"/>
                  </a:lnTo>
                  <a:lnTo>
                    <a:pt x="4317" y="3152"/>
                  </a:lnTo>
                  <a:lnTo>
                    <a:pt x="4289" y="3185"/>
                  </a:lnTo>
                  <a:lnTo>
                    <a:pt x="4262" y="3216"/>
                  </a:lnTo>
                  <a:lnTo>
                    <a:pt x="4235" y="3248"/>
                  </a:lnTo>
                  <a:lnTo>
                    <a:pt x="4207" y="3278"/>
                  </a:lnTo>
                  <a:lnTo>
                    <a:pt x="4178" y="3309"/>
                  </a:lnTo>
                  <a:lnTo>
                    <a:pt x="4147" y="3338"/>
                  </a:lnTo>
                  <a:lnTo>
                    <a:pt x="4117" y="3366"/>
                  </a:lnTo>
                  <a:lnTo>
                    <a:pt x="4085" y="3394"/>
                  </a:lnTo>
                  <a:lnTo>
                    <a:pt x="4053" y="3421"/>
                  </a:lnTo>
                  <a:lnTo>
                    <a:pt x="4020" y="3448"/>
                  </a:lnTo>
                  <a:lnTo>
                    <a:pt x="3987" y="3473"/>
                  </a:lnTo>
                  <a:lnTo>
                    <a:pt x="3954" y="3498"/>
                  </a:lnTo>
                  <a:lnTo>
                    <a:pt x="3919" y="3522"/>
                  </a:lnTo>
                  <a:lnTo>
                    <a:pt x="3883" y="3545"/>
                  </a:lnTo>
                  <a:lnTo>
                    <a:pt x="3848" y="3567"/>
                  </a:lnTo>
                  <a:lnTo>
                    <a:pt x="3811" y="3589"/>
                  </a:lnTo>
                  <a:lnTo>
                    <a:pt x="3774" y="3609"/>
                  </a:lnTo>
                  <a:lnTo>
                    <a:pt x="3737" y="3629"/>
                  </a:lnTo>
                  <a:lnTo>
                    <a:pt x="3699" y="3648"/>
                  </a:lnTo>
                  <a:lnTo>
                    <a:pt x="3661" y="3665"/>
                  </a:lnTo>
                  <a:lnTo>
                    <a:pt x="3622" y="3683"/>
                  </a:lnTo>
                  <a:lnTo>
                    <a:pt x="3583" y="3699"/>
                  </a:lnTo>
                  <a:lnTo>
                    <a:pt x="3543" y="3714"/>
                  </a:lnTo>
                  <a:lnTo>
                    <a:pt x="3503" y="3728"/>
                  </a:lnTo>
                  <a:lnTo>
                    <a:pt x="3461" y="3741"/>
                  </a:lnTo>
                  <a:lnTo>
                    <a:pt x="3420" y="3754"/>
                  </a:lnTo>
                  <a:lnTo>
                    <a:pt x="3379" y="3765"/>
                  </a:lnTo>
                  <a:lnTo>
                    <a:pt x="3337" y="3775"/>
                  </a:lnTo>
                  <a:lnTo>
                    <a:pt x="3295" y="3785"/>
                  </a:lnTo>
                  <a:lnTo>
                    <a:pt x="3252" y="3792"/>
                  </a:lnTo>
                  <a:lnTo>
                    <a:pt x="3208" y="3800"/>
                  </a:lnTo>
                  <a:lnTo>
                    <a:pt x="3165" y="3807"/>
                  </a:lnTo>
                  <a:lnTo>
                    <a:pt x="3121" y="3811"/>
                  </a:lnTo>
                  <a:lnTo>
                    <a:pt x="3078" y="3815"/>
                  </a:lnTo>
                  <a:lnTo>
                    <a:pt x="3033" y="3817"/>
                  </a:lnTo>
                  <a:lnTo>
                    <a:pt x="2989" y="3820"/>
                  </a:lnTo>
                  <a:lnTo>
                    <a:pt x="2943" y="3821"/>
                  </a:lnTo>
                  <a:close/>
                  <a:moveTo>
                    <a:pt x="2943" y="482"/>
                  </a:moveTo>
                  <a:lnTo>
                    <a:pt x="2943" y="482"/>
                  </a:lnTo>
                  <a:lnTo>
                    <a:pt x="2902" y="483"/>
                  </a:lnTo>
                  <a:lnTo>
                    <a:pt x="2861" y="484"/>
                  </a:lnTo>
                  <a:lnTo>
                    <a:pt x="2821" y="486"/>
                  </a:lnTo>
                  <a:lnTo>
                    <a:pt x="2781" y="491"/>
                  </a:lnTo>
                  <a:lnTo>
                    <a:pt x="2741" y="495"/>
                  </a:lnTo>
                  <a:lnTo>
                    <a:pt x="2701" y="501"/>
                  </a:lnTo>
                  <a:lnTo>
                    <a:pt x="2661" y="507"/>
                  </a:lnTo>
                  <a:lnTo>
                    <a:pt x="2622" y="515"/>
                  </a:lnTo>
                  <a:lnTo>
                    <a:pt x="2584" y="523"/>
                  </a:lnTo>
                  <a:lnTo>
                    <a:pt x="2545" y="532"/>
                  </a:lnTo>
                  <a:lnTo>
                    <a:pt x="2507" y="543"/>
                  </a:lnTo>
                  <a:lnTo>
                    <a:pt x="2470" y="554"/>
                  </a:lnTo>
                  <a:lnTo>
                    <a:pt x="2433" y="566"/>
                  </a:lnTo>
                  <a:lnTo>
                    <a:pt x="2396" y="579"/>
                  </a:lnTo>
                  <a:lnTo>
                    <a:pt x="2359" y="593"/>
                  </a:lnTo>
                  <a:lnTo>
                    <a:pt x="2324" y="607"/>
                  </a:lnTo>
                  <a:lnTo>
                    <a:pt x="2289" y="623"/>
                  </a:lnTo>
                  <a:lnTo>
                    <a:pt x="2253" y="640"/>
                  </a:lnTo>
                  <a:lnTo>
                    <a:pt x="2219" y="657"/>
                  </a:lnTo>
                  <a:lnTo>
                    <a:pt x="2184" y="674"/>
                  </a:lnTo>
                  <a:lnTo>
                    <a:pt x="2151" y="694"/>
                  </a:lnTo>
                  <a:lnTo>
                    <a:pt x="2118" y="714"/>
                  </a:lnTo>
                  <a:lnTo>
                    <a:pt x="2085" y="733"/>
                  </a:lnTo>
                  <a:lnTo>
                    <a:pt x="2053" y="755"/>
                  </a:lnTo>
                  <a:lnTo>
                    <a:pt x="2021" y="777"/>
                  </a:lnTo>
                  <a:lnTo>
                    <a:pt x="1991" y="799"/>
                  </a:lnTo>
                  <a:lnTo>
                    <a:pt x="1961" y="822"/>
                  </a:lnTo>
                  <a:lnTo>
                    <a:pt x="1930" y="846"/>
                  </a:lnTo>
                  <a:lnTo>
                    <a:pt x="1902" y="871"/>
                  </a:lnTo>
                  <a:lnTo>
                    <a:pt x="1872" y="896"/>
                  </a:lnTo>
                  <a:lnTo>
                    <a:pt x="1844" y="922"/>
                  </a:lnTo>
                  <a:lnTo>
                    <a:pt x="1817" y="949"/>
                  </a:lnTo>
                  <a:lnTo>
                    <a:pt x="1791" y="977"/>
                  </a:lnTo>
                  <a:lnTo>
                    <a:pt x="1765" y="1005"/>
                  </a:lnTo>
                  <a:lnTo>
                    <a:pt x="1739" y="1033"/>
                  </a:lnTo>
                  <a:lnTo>
                    <a:pt x="1715" y="1062"/>
                  </a:lnTo>
                  <a:lnTo>
                    <a:pt x="1691" y="1092"/>
                  </a:lnTo>
                  <a:lnTo>
                    <a:pt x="1667" y="1122"/>
                  </a:lnTo>
                  <a:lnTo>
                    <a:pt x="1644" y="1154"/>
                  </a:lnTo>
                  <a:lnTo>
                    <a:pt x="1623" y="1185"/>
                  </a:lnTo>
                  <a:lnTo>
                    <a:pt x="1602" y="1217"/>
                  </a:lnTo>
                  <a:lnTo>
                    <a:pt x="1581" y="1249"/>
                  </a:lnTo>
                  <a:lnTo>
                    <a:pt x="1562" y="1283"/>
                  </a:lnTo>
                  <a:lnTo>
                    <a:pt x="1543" y="1317"/>
                  </a:lnTo>
                  <a:lnTo>
                    <a:pt x="1525" y="1350"/>
                  </a:lnTo>
                  <a:lnTo>
                    <a:pt x="1507" y="1385"/>
                  </a:lnTo>
                  <a:lnTo>
                    <a:pt x="1491" y="1420"/>
                  </a:lnTo>
                  <a:lnTo>
                    <a:pt x="1476" y="1456"/>
                  </a:lnTo>
                  <a:lnTo>
                    <a:pt x="1461" y="1492"/>
                  </a:lnTo>
                  <a:lnTo>
                    <a:pt x="1448" y="1528"/>
                  </a:lnTo>
                  <a:lnTo>
                    <a:pt x="1435" y="1564"/>
                  </a:lnTo>
                  <a:lnTo>
                    <a:pt x="1423" y="1601"/>
                  </a:lnTo>
                  <a:lnTo>
                    <a:pt x="1411" y="1639"/>
                  </a:lnTo>
                  <a:lnTo>
                    <a:pt x="1401" y="1678"/>
                  </a:lnTo>
                  <a:lnTo>
                    <a:pt x="1391" y="1716"/>
                  </a:lnTo>
                  <a:lnTo>
                    <a:pt x="1382" y="1755"/>
                  </a:lnTo>
                  <a:lnTo>
                    <a:pt x="1375" y="1793"/>
                  </a:lnTo>
                  <a:lnTo>
                    <a:pt x="1368" y="1833"/>
                  </a:lnTo>
                  <a:lnTo>
                    <a:pt x="1363" y="1872"/>
                  </a:lnTo>
                  <a:lnTo>
                    <a:pt x="1358" y="1912"/>
                  </a:lnTo>
                  <a:lnTo>
                    <a:pt x="1355" y="1952"/>
                  </a:lnTo>
                  <a:lnTo>
                    <a:pt x="1352" y="1993"/>
                  </a:lnTo>
                  <a:lnTo>
                    <a:pt x="1351" y="2034"/>
                  </a:lnTo>
                  <a:lnTo>
                    <a:pt x="1351" y="2075"/>
                  </a:lnTo>
                  <a:lnTo>
                    <a:pt x="1351" y="2115"/>
                  </a:lnTo>
                  <a:lnTo>
                    <a:pt x="1352" y="2157"/>
                  </a:lnTo>
                  <a:lnTo>
                    <a:pt x="1355" y="2197"/>
                  </a:lnTo>
                  <a:lnTo>
                    <a:pt x="1358" y="2237"/>
                  </a:lnTo>
                  <a:lnTo>
                    <a:pt x="1363" y="2277"/>
                  </a:lnTo>
                  <a:lnTo>
                    <a:pt x="1368" y="2317"/>
                  </a:lnTo>
                  <a:lnTo>
                    <a:pt x="1375" y="2357"/>
                  </a:lnTo>
                  <a:lnTo>
                    <a:pt x="1382" y="2396"/>
                  </a:lnTo>
                  <a:lnTo>
                    <a:pt x="1391" y="2434"/>
                  </a:lnTo>
                  <a:lnTo>
                    <a:pt x="1401" y="2472"/>
                  </a:lnTo>
                  <a:lnTo>
                    <a:pt x="1411" y="2510"/>
                  </a:lnTo>
                  <a:lnTo>
                    <a:pt x="1423" y="2548"/>
                  </a:lnTo>
                  <a:lnTo>
                    <a:pt x="1435" y="2585"/>
                  </a:lnTo>
                  <a:lnTo>
                    <a:pt x="1448" y="2622"/>
                  </a:lnTo>
                  <a:lnTo>
                    <a:pt x="1461" y="2658"/>
                  </a:lnTo>
                  <a:lnTo>
                    <a:pt x="1476" y="2694"/>
                  </a:lnTo>
                  <a:lnTo>
                    <a:pt x="1491" y="2730"/>
                  </a:lnTo>
                  <a:lnTo>
                    <a:pt x="1507" y="2764"/>
                  </a:lnTo>
                  <a:lnTo>
                    <a:pt x="1525" y="2799"/>
                  </a:lnTo>
                  <a:lnTo>
                    <a:pt x="1543" y="2834"/>
                  </a:lnTo>
                  <a:lnTo>
                    <a:pt x="1562" y="2866"/>
                  </a:lnTo>
                  <a:lnTo>
                    <a:pt x="1581" y="2900"/>
                  </a:lnTo>
                  <a:lnTo>
                    <a:pt x="1602" y="2933"/>
                  </a:lnTo>
                  <a:lnTo>
                    <a:pt x="1623" y="2964"/>
                  </a:lnTo>
                  <a:lnTo>
                    <a:pt x="1644" y="2996"/>
                  </a:lnTo>
                  <a:lnTo>
                    <a:pt x="1667" y="3027"/>
                  </a:lnTo>
                  <a:lnTo>
                    <a:pt x="1691" y="3058"/>
                  </a:lnTo>
                  <a:lnTo>
                    <a:pt x="1715" y="3087"/>
                  </a:lnTo>
                  <a:lnTo>
                    <a:pt x="1739" y="3116"/>
                  </a:lnTo>
                  <a:lnTo>
                    <a:pt x="1765" y="3145"/>
                  </a:lnTo>
                  <a:lnTo>
                    <a:pt x="1791" y="3173"/>
                  </a:lnTo>
                  <a:lnTo>
                    <a:pt x="1817" y="3200"/>
                  </a:lnTo>
                  <a:lnTo>
                    <a:pt x="1844" y="3227"/>
                  </a:lnTo>
                  <a:lnTo>
                    <a:pt x="1872" y="3253"/>
                  </a:lnTo>
                  <a:lnTo>
                    <a:pt x="1902" y="3278"/>
                  </a:lnTo>
                  <a:lnTo>
                    <a:pt x="1930" y="3303"/>
                  </a:lnTo>
                  <a:lnTo>
                    <a:pt x="1961" y="3327"/>
                  </a:lnTo>
                  <a:lnTo>
                    <a:pt x="1991" y="3351"/>
                  </a:lnTo>
                  <a:lnTo>
                    <a:pt x="2021" y="3373"/>
                  </a:lnTo>
                  <a:lnTo>
                    <a:pt x="2053" y="3395"/>
                  </a:lnTo>
                  <a:lnTo>
                    <a:pt x="2085" y="3416"/>
                  </a:lnTo>
                  <a:lnTo>
                    <a:pt x="2118" y="3437"/>
                  </a:lnTo>
                  <a:lnTo>
                    <a:pt x="2151" y="3457"/>
                  </a:lnTo>
                  <a:lnTo>
                    <a:pt x="2184" y="3475"/>
                  </a:lnTo>
                  <a:lnTo>
                    <a:pt x="2219" y="3494"/>
                  </a:lnTo>
                  <a:lnTo>
                    <a:pt x="2253" y="3510"/>
                  </a:lnTo>
                  <a:lnTo>
                    <a:pt x="2289" y="3526"/>
                  </a:lnTo>
                  <a:lnTo>
                    <a:pt x="2324" y="3542"/>
                  </a:lnTo>
                  <a:lnTo>
                    <a:pt x="2359" y="3557"/>
                  </a:lnTo>
                  <a:lnTo>
                    <a:pt x="2396" y="3571"/>
                  </a:lnTo>
                  <a:lnTo>
                    <a:pt x="2433" y="3584"/>
                  </a:lnTo>
                  <a:lnTo>
                    <a:pt x="2470" y="3596"/>
                  </a:lnTo>
                  <a:lnTo>
                    <a:pt x="2507" y="3607"/>
                  </a:lnTo>
                  <a:lnTo>
                    <a:pt x="2545" y="3617"/>
                  </a:lnTo>
                  <a:lnTo>
                    <a:pt x="2584" y="3627"/>
                  </a:lnTo>
                  <a:lnTo>
                    <a:pt x="2622" y="3635"/>
                  </a:lnTo>
                  <a:lnTo>
                    <a:pt x="2661" y="3642"/>
                  </a:lnTo>
                  <a:lnTo>
                    <a:pt x="2701" y="3649"/>
                  </a:lnTo>
                  <a:lnTo>
                    <a:pt x="2741" y="3654"/>
                  </a:lnTo>
                  <a:lnTo>
                    <a:pt x="2781" y="3660"/>
                  </a:lnTo>
                  <a:lnTo>
                    <a:pt x="2821" y="3663"/>
                  </a:lnTo>
                  <a:lnTo>
                    <a:pt x="2861" y="3665"/>
                  </a:lnTo>
                  <a:lnTo>
                    <a:pt x="2902" y="3667"/>
                  </a:lnTo>
                  <a:lnTo>
                    <a:pt x="2943" y="3667"/>
                  </a:lnTo>
                  <a:lnTo>
                    <a:pt x="2984" y="3667"/>
                  </a:lnTo>
                  <a:lnTo>
                    <a:pt x="3024" y="3665"/>
                  </a:lnTo>
                  <a:lnTo>
                    <a:pt x="3066" y="3663"/>
                  </a:lnTo>
                  <a:lnTo>
                    <a:pt x="3106" y="3660"/>
                  </a:lnTo>
                  <a:lnTo>
                    <a:pt x="3146" y="3654"/>
                  </a:lnTo>
                  <a:lnTo>
                    <a:pt x="3185" y="3649"/>
                  </a:lnTo>
                  <a:lnTo>
                    <a:pt x="3224" y="3642"/>
                  </a:lnTo>
                  <a:lnTo>
                    <a:pt x="3264" y="3635"/>
                  </a:lnTo>
                  <a:lnTo>
                    <a:pt x="3303" y="3627"/>
                  </a:lnTo>
                  <a:lnTo>
                    <a:pt x="3341" y="3617"/>
                  </a:lnTo>
                  <a:lnTo>
                    <a:pt x="3379" y="3607"/>
                  </a:lnTo>
                  <a:lnTo>
                    <a:pt x="3417" y="3596"/>
                  </a:lnTo>
                  <a:lnTo>
                    <a:pt x="3454" y="3584"/>
                  </a:lnTo>
                  <a:lnTo>
                    <a:pt x="3491" y="3571"/>
                  </a:lnTo>
                  <a:lnTo>
                    <a:pt x="3527" y="3557"/>
                  </a:lnTo>
                  <a:lnTo>
                    <a:pt x="3562" y="3542"/>
                  </a:lnTo>
                  <a:lnTo>
                    <a:pt x="3598" y="3526"/>
                  </a:lnTo>
                  <a:lnTo>
                    <a:pt x="3633" y="3510"/>
                  </a:lnTo>
                  <a:lnTo>
                    <a:pt x="3668" y="3494"/>
                  </a:lnTo>
                  <a:lnTo>
                    <a:pt x="3702" y="3475"/>
                  </a:lnTo>
                  <a:lnTo>
                    <a:pt x="3735" y="3457"/>
                  </a:lnTo>
                  <a:lnTo>
                    <a:pt x="3769" y="3437"/>
                  </a:lnTo>
                  <a:lnTo>
                    <a:pt x="3802" y="3416"/>
                  </a:lnTo>
                  <a:lnTo>
                    <a:pt x="3833" y="3395"/>
                  </a:lnTo>
                  <a:lnTo>
                    <a:pt x="3865" y="3373"/>
                  </a:lnTo>
                  <a:lnTo>
                    <a:pt x="3896" y="3351"/>
                  </a:lnTo>
                  <a:lnTo>
                    <a:pt x="3927" y="3327"/>
                  </a:lnTo>
                  <a:lnTo>
                    <a:pt x="3956" y="3303"/>
                  </a:lnTo>
                  <a:lnTo>
                    <a:pt x="3985" y="3278"/>
                  </a:lnTo>
                  <a:lnTo>
                    <a:pt x="4013" y="3253"/>
                  </a:lnTo>
                  <a:lnTo>
                    <a:pt x="4042" y="3227"/>
                  </a:lnTo>
                  <a:lnTo>
                    <a:pt x="4069" y="3200"/>
                  </a:lnTo>
                  <a:lnTo>
                    <a:pt x="4096" y="3173"/>
                  </a:lnTo>
                  <a:lnTo>
                    <a:pt x="4122" y="3145"/>
                  </a:lnTo>
                  <a:lnTo>
                    <a:pt x="4147" y="3116"/>
                  </a:lnTo>
                  <a:lnTo>
                    <a:pt x="4172" y="3087"/>
                  </a:lnTo>
                  <a:lnTo>
                    <a:pt x="4196" y="3058"/>
                  </a:lnTo>
                  <a:lnTo>
                    <a:pt x="4219" y="3027"/>
                  </a:lnTo>
                  <a:lnTo>
                    <a:pt x="4242" y="2996"/>
                  </a:lnTo>
                  <a:lnTo>
                    <a:pt x="4263" y="2964"/>
                  </a:lnTo>
                  <a:lnTo>
                    <a:pt x="4285" y="2933"/>
                  </a:lnTo>
                  <a:lnTo>
                    <a:pt x="4306" y="2900"/>
                  </a:lnTo>
                  <a:lnTo>
                    <a:pt x="4325" y="2866"/>
                  </a:lnTo>
                  <a:lnTo>
                    <a:pt x="4344" y="2834"/>
                  </a:lnTo>
                  <a:lnTo>
                    <a:pt x="4361" y="2799"/>
                  </a:lnTo>
                  <a:lnTo>
                    <a:pt x="4379" y="2764"/>
                  </a:lnTo>
                  <a:lnTo>
                    <a:pt x="4395" y="2730"/>
                  </a:lnTo>
                  <a:lnTo>
                    <a:pt x="4411" y="2694"/>
                  </a:lnTo>
                  <a:lnTo>
                    <a:pt x="4425" y="2658"/>
                  </a:lnTo>
                  <a:lnTo>
                    <a:pt x="4439" y="2622"/>
                  </a:lnTo>
                  <a:lnTo>
                    <a:pt x="4453" y="2585"/>
                  </a:lnTo>
                  <a:lnTo>
                    <a:pt x="4464" y="2548"/>
                  </a:lnTo>
                  <a:lnTo>
                    <a:pt x="4475" y="2510"/>
                  </a:lnTo>
                  <a:lnTo>
                    <a:pt x="4486" y="2472"/>
                  </a:lnTo>
                  <a:lnTo>
                    <a:pt x="4495" y="2434"/>
                  </a:lnTo>
                  <a:lnTo>
                    <a:pt x="4504" y="2396"/>
                  </a:lnTo>
                  <a:lnTo>
                    <a:pt x="4511" y="2357"/>
                  </a:lnTo>
                  <a:lnTo>
                    <a:pt x="4518" y="2317"/>
                  </a:lnTo>
                  <a:lnTo>
                    <a:pt x="4523" y="2277"/>
                  </a:lnTo>
                  <a:lnTo>
                    <a:pt x="4527" y="2237"/>
                  </a:lnTo>
                  <a:lnTo>
                    <a:pt x="4532" y="2197"/>
                  </a:lnTo>
                  <a:lnTo>
                    <a:pt x="4534" y="2157"/>
                  </a:lnTo>
                  <a:lnTo>
                    <a:pt x="4536" y="2115"/>
                  </a:lnTo>
                  <a:lnTo>
                    <a:pt x="4536" y="2075"/>
                  </a:lnTo>
                  <a:lnTo>
                    <a:pt x="4536" y="2034"/>
                  </a:lnTo>
                  <a:lnTo>
                    <a:pt x="4534" y="1993"/>
                  </a:lnTo>
                  <a:lnTo>
                    <a:pt x="4532" y="1952"/>
                  </a:lnTo>
                  <a:lnTo>
                    <a:pt x="4527" y="1912"/>
                  </a:lnTo>
                  <a:lnTo>
                    <a:pt x="4523" y="1872"/>
                  </a:lnTo>
                  <a:lnTo>
                    <a:pt x="4518" y="1833"/>
                  </a:lnTo>
                  <a:lnTo>
                    <a:pt x="4511" y="1793"/>
                  </a:lnTo>
                  <a:lnTo>
                    <a:pt x="4504" y="1755"/>
                  </a:lnTo>
                  <a:lnTo>
                    <a:pt x="4495" y="1716"/>
                  </a:lnTo>
                  <a:lnTo>
                    <a:pt x="4486" y="1678"/>
                  </a:lnTo>
                  <a:lnTo>
                    <a:pt x="4475" y="1639"/>
                  </a:lnTo>
                  <a:lnTo>
                    <a:pt x="4464" y="1601"/>
                  </a:lnTo>
                  <a:lnTo>
                    <a:pt x="4453" y="1564"/>
                  </a:lnTo>
                  <a:lnTo>
                    <a:pt x="4439" y="1528"/>
                  </a:lnTo>
                  <a:lnTo>
                    <a:pt x="4425" y="1492"/>
                  </a:lnTo>
                  <a:lnTo>
                    <a:pt x="4411" y="1456"/>
                  </a:lnTo>
                  <a:lnTo>
                    <a:pt x="4395" y="1420"/>
                  </a:lnTo>
                  <a:lnTo>
                    <a:pt x="4379" y="1385"/>
                  </a:lnTo>
                  <a:lnTo>
                    <a:pt x="4361" y="1350"/>
                  </a:lnTo>
                  <a:lnTo>
                    <a:pt x="4344" y="1317"/>
                  </a:lnTo>
                  <a:lnTo>
                    <a:pt x="4325" y="1283"/>
                  </a:lnTo>
                  <a:lnTo>
                    <a:pt x="4306" y="1249"/>
                  </a:lnTo>
                  <a:lnTo>
                    <a:pt x="4285" y="1217"/>
                  </a:lnTo>
                  <a:lnTo>
                    <a:pt x="4263" y="1185"/>
                  </a:lnTo>
                  <a:lnTo>
                    <a:pt x="4242" y="1154"/>
                  </a:lnTo>
                  <a:lnTo>
                    <a:pt x="4219" y="1122"/>
                  </a:lnTo>
                  <a:lnTo>
                    <a:pt x="4196" y="1092"/>
                  </a:lnTo>
                  <a:lnTo>
                    <a:pt x="4172" y="1062"/>
                  </a:lnTo>
                  <a:lnTo>
                    <a:pt x="4147" y="1033"/>
                  </a:lnTo>
                  <a:lnTo>
                    <a:pt x="4122" y="1005"/>
                  </a:lnTo>
                  <a:lnTo>
                    <a:pt x="4096" y="977"/>
                  </a:lnTo>
                  <a:lnTo>
                    <a:pt x="4069" y="949"/>
                  </a:lnTo>
                  <a:lnTo>
                    <a:pt x="4042" y="922"/>
                  </a:lnTo>
                  <a:lnTo>
                    <a:pt x="4013" y="896"/>
                  </a:lnTo>
                  <a:lnTo>
                    <a:pt x="3985" y="871"/>
                  </a:lnTo>
                  <a:lnTo>
                    <a:pt x="3956" y="846"/>
                  </a:lnTo>
                  <a:lnTo>
                    <a:pt x="3927" y="822"/>
                  </a:lnTo>
                  <a:lnTo>
                    <a:pt x="3896" y="799"/>
                  </a:lnTo>
                  <a:lnTo>
                    <a:pt x="3865" y="777"/>
                  </a:lnTo>
                  <a:lnTo>
                    <a:pt x="3833" y="755"/>
                  </a:lnTo>
                  <a:lnTo>
                    <a:pt x="3802" y="733"/>
                  </a:lnTo>
                  <a:lnTo>
                    <a:pt x="3769" y="714"/>
                  </a:lnTo>
                  <a:lnTo>
                    <a:pt x="3735" y="694"/>
                  </a:lnTo>
                  <a:lnTo>
                    <a:pt x="3702" y="674"/>
                  </a:lnTo>
                  <a:lnTo>
                    <a:pt x="3668" y="657"/>
                  </a:lnTo>
                  <a:lnTo>
                    <a:pt x="3633" y="640"/>
                  </a:lnTo>
                  <a:lnTo>
                    <a:pt x="3598" y="623"/>
                  </a:lnTo>
                  <a:lnTo>
                    <a:pt x="3562" y="607"/>
                  </a:lnTo>
                  <a:lnTo>
                    <a:pt x="3527" y="593"/>
                  </a:lnTo>
                  <a:lnTo>
                    <a:pt x="3491" y="579"/>
                  </a:lnTo>
                  <a:lnTo>
                    <a:pt x="3454" y="566"/>
                  </a:lnTo>
                  <a:lnTo>
                    <a:pt x="3417" y="554"/>
                  </a:lnTo>
                  <a:lnTo>
                    <a:pt x="3379" y="543"/>
                  </a:lnTo>
                  <a:lnTo>
                    <a:pt x="3341" y="532"/>
                  </a:lnTo>
                  <a:lnTo>
                    <a:pt x="3303" y="523"/>
                  </a:lnTo>
                  <a:lnTo>
                    <a:pt x="3264" y="515"/>
                  </a:lnTo>
                  <a:lnTo>
                    <a:pt x="3224" y="507"/>
                  </a:lnTo>
                  <a:lnTo>
                    <a:pt x="3185" y="501"/>
                  </a:lnTo>
                  <a:lnTo>
                    <a:pt x="3146" y="495"/>
                  </a:lnTo>
                  <a:lnTo>
                    <a:pt x="3106" y="491"/>
                  </a:lnTo>
                  <a:lnTo>
                    <a:pt x="3066" y="486"/>
                  </a:lnTo>
                  <a:lnTo>
                    <a:pt x="3024" y="484"/>
                  </a:lnTo>
                  <a:lnTo>
                    <a:pt x="2984" y="483"/>
                  </a:lnTo>
                  <a:lnTo>
                    <a:pt x="2943" y="482"/>
                  </a:lnTo>
                  <a:close/>
                  <a:moveTo>
                    <a:pt x="2943" y="3384"/>
                  </a:moveTo>
                  <a:lnTo>
                    <a:pt x="2943" y="3384"/>
                  </a:lnTo>
                  <a:lnTo>
                    <a:pt x="2909" y="3384"/>
                  </a:lnTo>
                  <a:lnTo>
                    <a:pt x="2876" y="3383"/>
                  </a:lnTo>
                  <a:lnTo>
                    <a:pt x="2843" y="3381"/>
                  </a:lnTo>
                  <a:lnTo>
                    <a:pt x="2809" y="3377"/>
                  </a:lnTo>
                  <a:lnTo>
                    <a:pt x="2777" y="3374"/>
                  </a:lnTo>
                  <a:lnTo>
                    <a:pt x="2744" y="3369"/>
                  </a:lnTo>
                  <a:lnTo>
                    <a:pt x="2711" y="3363"/>
                  </a:lnTo>
                  <a:lnTo>
                    <a:pt x="2680" y="3358"/>
                  </a:lnTo>
                  <a:lnTo>
                    <a:pt x="2647" y="3350"/>
                  </a:lnTo>
                  <a:lnTo>
                    <a:pt x="2616" y="3342"/>
                  </a:lnTo>
                  <a:lnTo>
                    <a:pt x="2585" y="3334"/>
                  </a:lnTo>
                  <a:lnTo>
                    <a:pt x="2554" y="3325"/>
                  </a:lnTo>
                  <a:lnTo>
                    <a:pt x="2523" y="3315"/>
                  </a:lnTo>
                  <a:lnTo>
                    <a:pt x="2493" y="3304"/>
                  </a:lnTo>
                  <a:lnTo>
                    <a:pt x="2464" y="3294"/>
                  </a:lnTo>
                  <a:lnTo>
                    <a:pt x="2434" y="3281"/>
                  </a:lnTo>
                  <a:lnTo>
                    <a:pt x="2405" y="3269"/>
                  </a:lnTo>
                  <a:lnTo>
                    <a:pt x="2376" y="3254"/>
                  </a:lnTo>
                  <a:lnTo>
                    <a:pt x="2347" y="3240"/>
                  </a:lnTo>
                  <a:lnTo>
                    <a:pt x="2319" y="3226"/>
                  </a:lnTo>
                  <a:lnTo>
                    <a:pt x="2292" y="3210"/>
                  </a:lnTo>
                  <a:lnTo>
                    <a:pt x="2265" y="3195"/>
                  </a:lnTo>
                  <a:lnTo>
                    <a:pt x="2238" y="3177"/>
                  </a:lnTo>
                  <a:lnTo>
                    <a:pt x="2212" y="3160"/>
                  </a:lnTo>
                  <a:lnTo>
                    <a:pt x="2185" y="3143"/>
                  </a:lnTo>
                  <a:lnTo>
                    <a:pt x="2160" y="3124"/>
                  </a:lnTo>
                  <a:lnTo>
                    <a:pt x="2135" y="3104"/>
                  </a:lnTo>
                  <a:lnTo>
                    <a:pt x="2110" y="3085"/>
                  </a:lnTo>
                  <a:lnTo>
                    <a:pt x="2087" y="3064"/>
                  </a:lnTo>
                  <a:lnTo>
                    <a:pt x="2064" y="3044"/>
                  </a:lnTo>
                  <a:lnTo>
                    <a:pt x="2041" y="3022"/>
                  </a:lnTo>
                  <a:lnTo>
                    <a:pt x="2018" y="3000"/>
                  </a:lnTo>
                  <a:lnTo>
                    <a:pt x="1996" y="2977"/>
                  </a:lnTo>
                  <a:lnTo>
                    <a:pt x="1975" y="2954"/>
                  </a:lnTo>
                  <a:lnTo>
                    <a:pt x="1954" y="2931"/>
                  </a:lnTo>
                  <a:lnTo>
                    <a:pt x="1933" y="2907"/>
                  </a:lnTo>
                  <a:lnTo>
                    <a:pt x="1914" y="2883"/>
                  </a:lnTo>
                  <a:lnTo>
                    <a:pt x="1894" y="2858"/>
                  </a:lnTo>
                  <a:lnTo>
                    <a:pt x="1876" y="2832"/>
                  </a:lnTo>
                  <a:lnTo>
                    <a:pt x="1858" y="2807"/>
                  </a:lnTo>
                  <a:lnTo>
                    <a:pt x="1841" y="2780"/>
                  </a:lnTo>
                  <a:lnTo>
                    <a:pt x="1824" y="2753"/>
                  </a:lnTo>
                  <a:lnTo>
                    <a:pt x="1807" y="2726"/>
                  </a:lnTo>
                  <a:lnTo>
                    <a:pt x="1792" y="2698"/>
                  </a:lnTo>
                  <a:lnTo>
                    <a:pt x="1778" y="2670"/>
                  </a:lnTo>
                  <a:lnTo>
                    <a:pt x="1764" y="2641"/>
                  </a:lnTo>
                  <a:lnTo>
                    <a:pt x="1750" y="2613"/>
                  </a:lnTo>
                  <a:lnTo>
                    <a:pt x="1737" y="2584"/>
                  </a:lnTo>
                  <a:lnTo>
                    <a:pt x="1725" y="2555"/>
                  </a:lnTo>
                  <a:lnTo>
                    <a:pt x="1714" y="2524"/>
                  </a:lnTo>
                  <a:lnTo>
                    <a:pt x="1703" y="2494"/>
                  </a:lnTo>
                  <a:lnTo>
                    <a:pt x="1693" y="2463"/>
                  </a:lnTo>
                  <a:lnTo>
                    <a:pt x="1683" y="2433"/>
                  </a:lnTo>
                  <a:lnTo>
                    <a:pt x="1676" y="2401"/>
                  </a:lnTo>
                  <a:lnTo>
                    <a:pt x="1668" y="2370"/>
                  </a:lnTo>
                  <a:lnTo>
                    <a:pt x="1661" y="2338"/>
                  </a:lnTo>
                  <a:lnTo>
                    <a:pt x="1655" y="2307"/>
                  </a:lnTo>
                  <a:lnTo>
                    <a:pt x="1650" y="2274"/>
                  </a:lnTo>
                  <a:lnTo>
                    <a:pt x="1644" y="2242"/>
                  </a:lnTo>
                  <a:lnTo>
                    <a:pt x="1641" y="2209"/>
                  </a:lnTo>
                  <a:lnTo>
                    <a:pt x="1638" y="2175"/>
                  </a:lnTo>
                  <a:lnTo>
                    <a:pt x="1636" y="2142"/>
                  </a:lnTo>
                  <a:lnTo>
                    <a:pt x="1634" y="2109"/>
                  </a:lnTo>
                  <a:lnTo>
                    <a:pt x="1634" y="2075"/>
                  </a:lnTo>
                  <a:lnTo>
                    <a:pt x="1634" y="2042"/>
                  </a:lnTo>
                  <a:lnTo>
                    <a:pt x="1636" y="2008"/>
                  </a:lnTo>
                  <a:lnTo>
                    <a:pt x="1638" y="1974"/>
                  </a:lnTo>
                  <a:lnTo>
                    <a:pt x="1641" y="1942"/>
                  </a:lnTo>
                  <a:lnTo>
                    <a:pt x="1644" y="1908"/>
                  </a:lnTo>
                  <a:lnTo>
                    <a:pt x="1650" y="1875"/>
                  </a:lnTo>
                  <a:lnTo>
                    <a:pt x="1655" y="1844"/>
                  </a:lnTo>
                  <a:lnTo>
                    <a:pt x="1661" y="1811"/>
                  </a:lnTo>
                  <a:lnTo>
                    <a:pt x="1668" y="1780"/>
                  </a:lnTo>
                  <a:lnTo>
                    <a:pt x="1676" y="1748"/>
                  </a:lnTo>
                  <a:lnTo>
                    <a:pt x="1683" y="1717"/>
                  </a:lnTo>
                  <a:lnTo>
                    <a:pt x="1693" y="1686"/>
                  </a:lnTo>
                  <a:lnTo>
                    <a:pt x="1703" y="1656"/>
                  </a:lnTo>
                  <a:lnTo>
                    <a:pt x="1714" y="1625"/>
                  </a:lnTo>
                  <a:lnTo>
                    <a:pt x="1725" y="1595"/>
                  </a:lnTo>
                  <a:lnTo>
                    <a:pt x="1737" y="1566"/>
                  </a:lnTo>
                  <a:lnTo>
                    <a:pt x="1750" y="1536"/>
                  </a:lnTo>
                  <a:lnTo>
                    <a:pt x="1764" y="1508"/>
                  </a:lnTo>
                  <a:lnTo>
                    <a:pt x="1778" y="1480"/>
                  </a:lnTo>
                  <a:lnTo>
                    <a:pt x="1792" y="1451"/>
                  </a:lnTo>
                  <a:lnTo>
                    <a:pt x="1807" y="1424"/>
                  </a:lnTo>
                  <a:lnTo>
                    <a:pt x="1824" y="1396"/>
                  </a:lnTo>
                  <a:lnTo>
                    <a:pt x="1841" y="1370"/>
                  </a:lnTo>
                  <a:lnTo>
                    <a:pt x="1858" y="1344"/>
                  </a:lnTo>
                  <a:lnTo>
                    <a:pt x="1876" y="1318"/>
                  </a:lnTo>
                  <a:lnTo>
                    <a:pt x="1894" y="1292"/>
                  </a:lnTo>
                  <a:lnTo>
                    <a:pt x="1914" y="1267"/>
                  </a:lnTo>
                  <a:lnTo>
                    <a:pt x="1933" y="1243"/>
                  </a:lnTo>
                  <a:lnTo>
                    <a:pt x="1954" y="1219"/>
                  </a:lnTo>
                  <a:lnTo>
                    <a:pt x="1975" y="1195"/>
                  </a:lnTo>
                  <a:lnTo>
                    <a:pt x="1996" y="1172"/>
                  </a:lnTo>
                  <a:lnTo>
                    <a:pt x="2018" y="1149"/>
                  </a:lnTo>
                  <a:lnTo>
                    <a:pt x="2041" y="1128"/>
                  </a:lnTo>
                  <a:lnTo>
                    <a:pt x="2064" y="1106"/>
                  </a:lnTo>
                  <a:lnTo>
                    <a:pt x="2087" y="1085"/>
                  </a:lnTo>
                  <a:lnTo>
                    <a:pt x="2110" y="1066"/>
                  </a:lnTo>
                  <a:lnTo>
                    <a:pt x="2135" y="1045"/>
                  </a:lnTo>
                  <a:lnTo>
                    <a:pt x="2160" y="1027"/>
                  </a:lnTo>
                  <a:lnTo>
                    <a:pt x="2185" y="1008"/>
                  </a:lnTo>
                  <a:lnTo>
                    <a:pt x="2212" y="990"/>
                  </a:lnTo>
                  <a:lnTo>
                    <a:pt x="2238" y="972"/>
                  </a:lnTo>
                  <a:lnTo>
                    <a:pt x="2265" y="956"/>
                  </a:lnTo>
                  <a:lnTo>
                    <a:pt x="2292" y="940"/>
                  </a:lnTo>
                  <a:lnTo>
                    <a:pt x="2319" y="924"/>
                  </a:lnTo>
                  <a:lnTo>
                    <a:pt x="2347" y="909"/>
                  </a:lnTo>
                  <a:lnTo>
                    <a:pt x="2376" y="895"/>
                  </a:lnTo>
                  <a:lnTo>
                    <a:pt x="2405" y="882"/>
                  </a:lnTo>
                  <a:lnTo>
                    <a:pt x="2434" y="869"/>
                  </a:lnTo>
                  <a:lnTo>
                    <a:pt x="2464" y="857"/>
                  </a:lnTo>
                  <a:lnTo>
                    <a:pt x="2493" y="845"/>
                  </a:lnTo>
                  <a:lnTo>
                    <a:pt x="2523" y="835"/>
                  </a:lnTo>
                  <a:lnTo>
                    <a:pt x="2554" y="824"/>
                  </a:lnTo>
                  <a:lnTo>
                    <a:pt x="2585" y="816"/>
                  </a:lnTo>
                  <a:lnTo>
                    <a:pt x="2616" y="807"/>
                  </a:lnTo>
                  <a:lnTo>
                    <a:pt x="2647" y="799"/>
                  </a:lnTo>
                  <a:lnTo>
                    <a:pt x="2680" y="793"/>
                  </a:lnTo>
                  <a:lnTo>
                    <a:pt x="2711" y="786"/>
                  </a:lnTo>
                  <a:lnTo>
                    <a:pt x="2744" y="781"/>
                  </a:lnTo>
                  <a:lnTo>
                    <a:pt x="2777" y="777"/>
                  </a:lnTo>
                  <a:lnTo>
                    <a:pt x="2809" y="772"/>
                  </a:lnTo>
                  <a:lnTo>
                    <a:pt x="2843" y="770"/>
                  </a:lnTo>
                  <a:lnTo>
                    <a:pt x="2876" y="768"/>
                  </a:lnTo>
                  <a:lnTo>
                    <a:pt x="2909" y="767"/>
                  </a:lnTo>
                  <a:lnTo>
                    <a:pt x="2943" y="766"/>
                  </a:lnTo>
                  <a:lnTo>
                    <a:pt x="2977" y="767"/>
                  </a:lnTo>
                  <a:lnTo>
                    <a:pt x="3010" y="768"/>
                  </a:lnTo>
                  <a:lnTo>
                    <a:pt x="3044" y="770"/>
                  </a:lnTo>
                  <a:lnTo>
                    <a:pt x="3077" y="772"/>
                  </a:lnTo>
                  <a:lnTo>
                    <a:pt x="3109" y="777"/>
                  </a:lnTo>
                  <a:lnTo>
                    <a:pt x="3142" y="781"/>
                  </a:lnTo>
                  <a:lnTo>
                    <a:pt x="3174" y="786"/>
                  </a:lnTo>
                  <a:lnTo>
                    <a:pt x="3207" y="793"/>
                  </a:lnTo>
                  <a:lnTo>
                    <a:pt x="3239" y="799"/>
                  </a:lnTo>
                  <a:lnTo>
                    <a:pt x="3270" y="807"/>
                  </a:lnTo>
                  <a:lnTo>
                    <a:pt x="3302" y="816"/>
                  </a:lnTo>
                  <a:lnTo>
                    <a:pt x="3332" y="824"/>
                  </a:lnTo>
                  <a:lnTo>
                    <a:pt x="3362" y="835"/>
                  </a:lnTo>
                  <a:lnTo>
                    <a:pt x="3393" y="845"/>
                  </a:lnTo>
                  <a:lnTo>
                    <a:pt x="3423" y="857"/>
                  </a:lnTo>
                  <a:lnTo>
                    <a:pt x="3453" y="869"/>
                  </a:lnTo>
                  <a:lnTo>
                    <a:pt x="3482" y="882"/>
                  </a:lnTo>
                  <a:lnTo>
                    <a:pt x="3510" y="895"/>
                  </a:lnTo>
                  <a:lnTo>
                    <a:pt x="3539" y="909"/>
                  </a:lnTo>
                  <a:lnTo>
                    <a:pt x="3567" y="924"/>
                  </a:lnTo>
                  <a:lnTo>
                    <a:pt x="3594" y="940"/>
                  </a:lnTo>
                  <a:lnTo>
                    <a:pt x="3621" y="956"/>
                  </a:lnTo>
                  <a:lnTo>
                    <a:pt x="3648" y="972"/>
                  </a:lnTo>
                  <a:lnTo>
                    <a:pt x="3674" y="990"/>
                  </a:lnTo>
                  <a:lnTo>
                    <a:pt x="3700" y="1008"/>
                  </a:lnTo>
                  <a:lnTo>
                    <a:pt x="3727" y="1027"/>
                  </a:lnTo>
                  <a:lnTo>
                    <a:pt x="3752" y="1045"/>
                  </a:lnTo>
                  <a:lnTo>
                    <a:pt x="3775" y="1066"/>
                  </a:lnTo>
                  <a:lnTo>
                    <a:pt x="3799" y="1085"/>
                  </a:lnTo>
                  <a:lnTo>
                    <a:pt x="3823" y="1106"/>
                  </a:lnTo>
                  <a:lnTo>
                    <a:pt x="3846" y="1128"/>
                  </a:lnTo>
                  <a:lnTo>
                    <a:pt x="3869" y="1149"/>
                  </a:lnTo>
                  <a:lnTo>
                    <a:pt x="3891" y="1172"/>
                  </a:lnTo>
                  <a:lnTo>
                    <a:pt x="3912" y="1195"/>
                  </a:lnTo>
                  <a:lnTo>
                    <a:pt x="3933" y="1219"/>
                  </a:lnTo>
                  <a:lnTo>
                    <a:pt x="3954" y="1243"/>
                  </a:lnTo>
                  <a:lnTo>
                    <a:pt x="3973" y="1267"/>
                  </a:lnTo>
                  <a:lnTo>
                    <a:pt x="3992" y="1292"/>
                  </a:lnTo>
                  <a:lnTo>
                    <a:pt x="4011" y="1318"/>
                  </a:lnTo>
                  <a:lnTo>
                    <a:pt x="4029" y="1344"/>
                  </a:lnTo>
                  <a:lnTo>
                    <a:pt x="4046" y="1370"/>
                  </a:lnTo>
                  <a:lnTo>
                    <a:pt x="4062" y="1396"/>
                  </a:lnTo>
                  <a:lnTo>
                    <a:pt x="4079" y="1424"/>
                  </a:lnTo>
                  <a:lnTo>
                    <a:pt x="4094" y="1451"/>
                  </a:lnTo>
                  <a:lnTo>
                    <a:pt x="4109" y="1480"/>
                  </a:lnTo>
                  <a:lnTo>
                    <a:pt x="4123" y="1508"/>
                  </a:lnTo>
                  <a:lnTo>
                    <a:pt x="4137" y="1536"/>
                  </a:lnTo>
                  <a:lnTo>
                    <a:pt x="4149" y="1566"/>
                  </a:lnTo>
                  <a:lnTo>
                    <a:pt x="4161" y="1595"/>
                  </a:lnTo>
                  <a:lnTo>
                    <a:pt x="4173" y="1625"/>
                  </a:lnTo>
                  <a:lnTo>
                    <a:pt x="4184" y="1656"/>
                  </a:lnTo>
                  <a:lnTo>
                    <a:pt x="4194" y="1686"/>
                  </a:lnTo>
                  <a:lnTo>
                    <a:pt x="4203" y="1717"/>
                  </a:lnTo>
                  <a:lnTo>
                    <a:pt x="4211" y="1748"/>
                  </a:lnTo>
                  <a:lnTo>
                    <a:pt x="4219" y="1780"/>
                  </a:lnTo>
                  <a:lnTo>
                    <a:pt x="4226" y="1811"/>
                  </a:lnTo>
                  <a:lnTo>
                    <a:pt x="4232" y="1844"/>
                  </a:lnTo>
                  <a:lnTo>
                    <a:pt x="4237" y="1875"/>
                  </a:lnTo>
                  <a:lnTo>
                    <a:pt x="4242" y="1908"/>
                  </a:lnTo>
                  <a:lnTo>
                    <a:pt x="4246" y="1942"/>
                  </a:lnTo>
                  <a:lnTo>
                    <a:pt x="4249" y="1974"/>
                  </a:lnTo>
                  <a:lnTo>
                    <a:pt x="4251" y="2008"/>
                  </a:lnTo>
                  <a:lnTo>
                    <a:pt x="4253" y="2042"/>
                  </a:lnTo>
                  <a:lnTo>
                    <a:pt x="4253" y="2075"/>
                  </a:lnTo>
                  <a:lnTo>
                    <a:pt x="4253" y="2109"/>
                  </a:lnTo>
                  <a:lnTo>
                    <a:pt x="4251" y="2142"/>
                  </a:lnTo>
                  <a:lnTo>
                    <a:pt x="4249" y="2175"/>
                  </a:lnTo>
                  <a:lnTo>
                    <a:pt x="4246" y="2209"/>
                  </a:lnTo>
                  <a:lnTo>
                    <a:pt x="4242" y="2242"/>
                  </a:lnTo>
                  <a:lnTo>
                    <a:pt x="4237" y="2274"/>
                  </a:lnTo>
                  <a:lnTo>
                    <a:pt x="4232" y="2307"/>
                  </a:lnTo>
                  <a:lnTo>
                    <a:pt x="4226" y="2338"/>
                  </a:lnTo>
                  <a:lnTo>
                    <a:pt x="4219" y="2370"/>
                  </a:lnTo>
                  <a:lnTo>
                    <a:pt x="4211" y="2401"/>
                  </a:lnTo>
                  <a:lnTo>
                    <a:pt x="4203" y="2433"/>
                  </a:lnTo>
                  <a:lnTo>
                    <a:pt x="4194" y="2463"/>
                  </a:lnTo>
                  <a:lnTo>
                    <a:pt x="4184" y="2494"/>
                  </a:lnTo>
                  <a:lnTo>
                    <a:pt x="4173" y="2524"/>
                  </a:lnTo>
                  <a:lnTo>
                    <a:pt x="4161" y="2555"/>
                  </a:lnTo>
                  <a:lnTo>
                    <a:pt x="4149" y="2584"/>
                  </a:lnTo>
                  <a:lnTo>
                    <a:pt x="4137" y="2613"/>
                  </a:lnTo>
                  <a:lnTo>
                    <a:pt x="4123" y="2641"/>
                  </a:lnTo>
                  <a:lnTo>
                    <a:pt x="4109" y="2670"/>
                  </a:lnTo>
                  <a:lnTo>
                    <a:pt x="4094" y="2698"/>
                  </a:lnTo>
                  <a:lnTo>
                    <a:pt x="4079" y="2726"/>
                  </a:lnTo>
                  <a:lnTo>
                    <a:pt x="4062" y="2753"/>
                  </a:lnTo>
                  <a:lnTo>
                    <a:pt x="4046" y="2780"/>
                  </a:lnTo>
                  <a:lnTo>
                    <a:pt x="4029" y="2807"/>
                  </a:lnTo>
                  <a:lnTo>
                    <a:pt x="4011" y="2832"/>
                  </a:lnTo>
                  <a:lnTo>
                    <a:pt x="3992" y="2858"/>
                  </a:lnTo>
                  <a:lnTo>
                    <a:pt x="3973" y="2883"/>
                  </a:lnTo>
                  <a:lnTo>
                    <a:pt x="3954" y="2907"/>
                  </a:lnTo>
                  <a:lnTo>
                    <a:pt x="3933" y="2931"/>
                  </a:lnTo>
                  <a:lnTo>
                    <a:pt x="3912" y="2954"/>
                  </a:lnTo>
                  <a:lnTo>
                    <a:pt x="3891" y="2977"/>
                  </a:lnTo>
                  <a:lnTo>
                    <a:pt x="3869" y="3000"/>
                  </a:lnTo>
                  <a:lnTo>
                    <a:pt x="3846" y="3022"/>
                  </a:lnTo>
                  <a:lnTo>
                    <a:pt x="3823" y="3044"/>
                  </a:lnTo>
                  <a:lnTo>
                    <a:pt x="3799" y="3064"/>
                  </a:lnTo>
                  <a:lnTo>
                    <a:pt x="3775" y="3085"/>
                  </a:lnTo>
                  <a:lnTo>
                    <a:pt x="3752" y="3104"/>
                  </a:lnTo>
                  <a:lnTo>
                    <a:pt x="3727" y="3124"/>
                  </a:lnTo>
                  <a:lnTo>
                    <a:pt x="3700" y="3143"/>
                  </a:lnTo>
                  <a:lnTo>
                    <a:pt x="3674" y="3160"/>
                  </a:lnTo>
                  <a:lnTo>
                    <a:pt x="3648" y="3177"/>
                  </a:lnTo>
                  <a:lnTo>
                    <a:pt x="3621" y="3195"/>
                  </a:lnTo>
                  <a:lnTo>
                    <a:pt x="3594" y="3210"/>
                  </a:lnTo>
                  <a:lnTo>
                    <a:pt x="3567" y="3226"/>
                  </a:lnTo>
                  <a:lnTo>
                    <a:pt x="3539" y="3240"/>
                  </a:lnTo>
                  <a:lnTo>
                    <a:pt x="3510" y="3254"/>
                  </a:lnTo>
                  <a:lnTo>
                    <a:pt x="3482" y="3269"/>
                  </a:lnTo>
                  <a:lnTo>
                    <a:pt x="3453" y="3281"/>
                  </a:lnTo>
                  <a:lnTo>
                    <a:pt x="3423" y="3294"/>
                  </a:lnTo>
                  <a:lnTo>
                    <a:pt x="3393" y="3304"/>
                  </a:lnTo>
                  <a:lnTo>
                    <a:pt x="3362" y="3315"/>
                  </a:lnTo>
                  <a:lnTo>
                    <a:pt x="3332" y="3325"/>
                  </a:lnTo>
                  <a:lnTo>
                    <a:pt x="3302" y="3334"/>
                  </a:lnTo>
                  <a:lnTo>
                    <a:pt x="3270" y="3342"/>
                  </a:lnTo>
                  <a:lnTo>
                    <a:pt x="3239" y="3350"/>
                  </a:lnTo>
                  <a:lnTo>
                    <a:pt x="3207" y="3358"/>
                  </a:lnTo>
                  <a:lnTo>
                    <a:pt x="3174" y="3363"/>
                  </a:lnTo>
                  <a:lnTo>
                    <a:pt x="3142" y="3369"/>
                  </a:lnTo>
                  <a:lnTo>
                    <a:pt x="3109" y="3374"/>
                  </a:lnTo>
                  <a:lnTo>
                    <a:pt x="3077" y="3377"/>
                  </a:lnTo>
                  <a:lnTo>
                    <a:pt x="3044" y="3381"/>
                  </a:lnTo>
                  <a:lnTo>
                    <a:pt x="3010" y="3383"/>
                  </a:lnTo>
                  <a:lnTo>
                    <a:pt x="2977" y="3384"/>
                  </a:lnTo>
                  <a:lnTo>
                    <a:pt x="2943" y="3384"/>
                  </a:lnTo>
                  <a:close/>
                  <a:moveTo>
                    <a:pt x="949" y="1287"/>
                  </a:moveTo>
                  <a:lnTo>
                    <a:pt x="949" y="1287"/>
                  </a:lnTo>
                  <a:lnTo>
                    <a:pt x="948" y="1318"/>
                  </a:lnTo>
                  <a:lnTo>
                    <a:pt x="945" y="1348"/>
                  </a:lnTo>
                  <a:lnTo>
                    <a:pt x="942" y="1378"/>
                  </a:lnTo>
                  <a:lnTo>
                    <a:pt x="937" y="1406"/>
                  </a:lnTo>
                  <a:lnTo>
                    <a:pt x="930" y="1433"/>
                  </a:lnTo>
                  <a:lnTo>
                    <a:pt x="923" y="1459"/>
                  </a:lnTo>
                  <a:lnTo>
                    <a:pt x="913" y="1485"/>
                  </a:lnTo>
                  <a:lnTo>
                    <a:pt x="901" y="1509"/>
                  </a:lnTo>
                  <a:lnTo>
                    <a:pt x="887" y="1533"/>
                  </a:lnTo>
                  <a:lnTo>
                    <a:pt x="872" y="1556"/>
                  </a:lnTo>
                  <a:lnTo>
                    <a:pt x="854" y="1578"/>
                  </a:lnTo>
                  <a:lnTo>
                    <a:pt x="835" y="1598"/>
                  </a:lnTo>
                  <a:lnTo>
                    <a:pt x="813" y="1618"/>
                  </a:lnTo>
                  <a:lnTo>
                    <a:pt x="789" y="1637"/>
                  </a:lnTo>
                  <a:lnTo>
                    <a:pt x="763" y="1656"/>
                  </a:lnTo>
                  <a:lnTo>
                    <a:pt x="734" y="1673"/>
                  </a:lnTo>
                  <a:lnTo>
                    <a:pt x="602" y="1745"/>
                  </a:lnTo>
                  <a:lnTo>
                    <a:pt x="602" y="1966"/>
                  </a:lnTo>
                  <a:lnTo>
                    <a:pt x="347" y="1966"/>
                  </a:lnTo>
                  <a:lnTo>
                    <a:pt x="347" y="1747"/>
                  </a:lnTo>
                  <a:lnTo>
                    <a:pt x="210" y="1671"/>
                  </a:lnTo>
                  <a:lnTo>
                    <a:pt x="180" y="1650"/>
                  </a:lnTo>
                  <a:lnTo>
                    <a:pt x="153" y="1630"/>
                  </a:lnTo>
                  <a:lnTo>
                    <a:pt x="129" y="1610"/>
                  </a:lnTo>
                  <a:lnTo>
                    <a:pt x="108" y="1589"/>
                  </a:lnTo>
                  <a:lnTo>
                    <a:pt x="88" y="1569"/>
                  </a:lnTo>
                  <a:lnTo>
                    <a:pt x="71" y="1547"/>
                  </a:lnTo>
                  <a:lnTo>
                    <a:pt x="56" y="1525"/>
                  </a:lnTo>
                  <a:lnTo>
                    <a:pt x="43" y="1503"/>
                  </a:lnTo>
                  <a:lnTo>
                    <a:pt x="33" y="1480"/>
                  </a:lnTo>
                  <a:lnTo>
                    <a:pt x="23" y="1456"/>
                  </a:lnTo>
                  <a:lnTo>
                    <a:pt x="16" y="1431"/>
                  </a:lnTo>
                  <a:lnTo>
                    <a:pt x="10" y="1405"/>
                  </a:lnTo>
                  <a:lnTo>
                    <a:pt x="5" y="1378"/>
                  </a:lnTo>
                  <a:lnTo>
                    <a:pt x="3" y="1348"/>
                  </a:lnTo>
                  <a:lnTo>
                    <a:pt x="1" y="1319"/>
                  </a:lnTo>
                  <a:lnTo>
                    <a:pt x="0" y="1287"/>
                  </a:lnTo>
                  <a:lnTo>
                    <a:pt x="1" y="240"/>
                  </a:lnTo>
                  <a:lnTo>
                    <a:pt x="141" y="240"/>
                  </a:lnTo>
                  <a:lnTo>
                    <a:pt x="141" y="1268"/>
                  </a:lnTo>
                  <a:lnTo>
                    <a:pt x="142" y="1274"/>
                  </a:lnTo>
                  <a:lnTo>
                    <a:pt x="143" y="1281"/>
                  </a:lnTo>
                  <a:lnTo>
                    <a:pt x="147" y="1293"/>
                  </a:lnTo>
                  <a:lnTo>
                    <a:pt x="153" y="1304"/>
                  </a:lnTo>
                  <a:lnTo>
                    <a:pt x="161" y="1313"/>
                  </a:lnTo>
                  <a:lnTo>
                    <a:pt x="170" y="1321"/>
                  </a:lnTo>
                  <a:lnTo>
                    <a:pt x="180" y="1328"/>
                  </a:lnTo>
                  <a:lnTo>
                    <a:pt x="193" y="1331"/>
                  </a:lnTo>
                  <a:lnTo>
                    <a:pt x="199" y="1332"/>
                  </a:lnTo>
                  <a:lnTo>
                    <a:pt x="206" y="1332"/>
                  </a:lnTo>
                  <a:lnTo>
                    <a:pt x="213" y="1332"/>
                  </a:lnTo>
                  <a:lnTo>
                    <a:pt x="218" y="1331"/>
                  </a:lnTo>
                  <a:lnTo>
                    <a:pt x="230" y="1328"/>
                  </a:lnTo>
                  <a:lnTo>
                    <a:pt x="241" y="1321"/>
                  </a:lnTo>
                  <a:lnTo>
                    <a:pt x="251" y="1313"/>
                  </a:lnTo>
                  <a:lnTo>
                    <a:pt x="259" y="1304"/>
                  </a:lnTo>
                  <a:lnTo>
                    <a:pt x="265" y="1293"/>
                  </a:lnTo>
                  <a:lnTo>
                    <a:pt x="268" y="1281"/>
                  </a:lnTo>
                  <a:lnTo>
                    <a:pt x="269" y="1274"/>
                  </a:lnTo>
                  <a:lnTo>
                    <a:pt x="269" y="1268"/>
                  </a:lnTo>
                  <a:lnTo>
                    <a:pt x="269" y="240"/>
                  </a:lnTo>
                  <a:lnTo>
                    <a:pt x="412" y="240"/>
                  </a:lnTo>
                  <a:lnTo>
                    <a:pt x="412" y="1371"/>
                  </a:lnTo>
                  <a:lnTo>
                    <a:pt x="412" y="1378"/>
                  </a:lnTo>
                  <a:lnTo>
                    <a:pt x="413" y="1383"/>
                  </a:lnTo>
                  <a:lnTo>
                    <a:pt x="416" y="1396"/>
                  </a:lnTo>
                  <a:lnTo>
                    <a:pt x="423" y="1407"/>
                  </a:lnTo>
                  <a:lnTo>
                    <a:pt x="430" y="1416"/>
                  </a:lnTo>
                  <a:lnTo>
                    <a:pt x="440" y="1424"/>
                  </a:lnTo>
                  <a:lnTo>
                    <a:pt x="451" y="1430"/>
                  </a:lnTo>
                  <a:lnTo>
                    <a:pt x="463" y="1433"/>
                  </a:lnTo>
                  <a:lnTo>
                    <a:pt x="468" y="1434"/>
                  </a:lnTo>
                  <a:lnTo>
                    <a:pt x="475" y="1435"/>
                  </a:lnTo>
                  <a:lnTo>
                    <a:pt x="482" y="1434"/>
                  </a:lnTo>
                  <a:lnTo>
                    <a:pt x="488" y="1433"/>
                  </a:lnTo>
                  <a:lnTo>
                    <a:pt x="501" y="1430"/>
                  </a:lnTo>
                  <a:lnTo>
                    <a:pt x="512" y="1424"/>
                  </a:lnTo>
                  <a:lnTo>
                    <a:pt x="521" y="1416"/>
                  </a:lnTo>
                  <a:lnTo>
                    <a:pt x="528" y="1407"/>
                  </a:lnTo>
                  <a:lnTo>
                    <a:pt x="535" y="1396"/>
                  </a:lnTo>
                  <a:lnTo>
                    <a:pt x="538" y="1383"/>
                  </a:lnTo>
                  <a:lnTo>
                    <a:pt x="539" y="1378"/>
                  </a:lnTo>
                  <a:lnTo>
                    <a:pt x="539" y="1371"/>
                  </a:lnTo>
                  <a:lnTo>
                    <a:pt x="539" y="240"/>
                  </a:lnTo>
                  <a:lnTo>
                    <a:pt x="681" y="240"/>
                  </a:lnTo>
                  <a:lnTo>
                    <a:pt x="681" y="1268"/>
                  </a:lnTo>
                  <a:lnTo>
                    <a:pt x="681" y="1274"/>
                  </a:lnTo>
                  <a:lnTo>
                    <a:pt x="682" y="1281"/>
                  </a:lnTo>
                  <a:lnTo>
                    <a:pt x="686" y="1293"/>
                  </a:lnTo>
                  <a:lnTo>
                    <a:pt x="692" y="1304"/>
                  </a:lnTo>
                  <a:lnTo>
                    <a:pt x="700" y="1313"/>
                  </a:lnTo>
                  <a:lnTo>
                    <a:pt x="710" y="1321"/>
                  </a:lnTo>
                  <a:lnTo>
                    <a:pt x="721" y="1328"/>
                  </a:lnTo>
                  <a:lnTo>
                    <a:pt x="732" y="1331"/>
                  </a:lnTo>
                  <a:lnTo>
                    <a:pt x="739" y="1332"/>
                  </a:lnTo>
                  <a:lnTo>
                    <a:pt x="745" y="1332"/>
                  </a:lnTo>
                  <a:lnTo>
                    <a:pt x="752" y="1332"/>
                  </a:lnTo>
                  <a:lnTo>
                    <a:pt x="759" y="1331"/>
                  </a:lnTo>
                  <a:lnTo>
                    <a:pt x="770" y="1328"/>
                  </a:lnTo>
                  <a:lnTo>
                    <a:pt x="781" y="1321"/>
                  </a:lnTo>
                  <a:lnTo>
                    <a:pt x="791" y="1313"/>
                  </a:lnTo>
                  <a:lnTo>
                    <a:pt x="799" y="1304"/>
                  </a:lnTo>
                  <a:lnTo>
                    <a:pt x="804" y="1293"/>
                  </a:lnTo>
                  <a:lnTo>
                    <a:pt x="809" y="1281"/>
                  </a:lnTo>
                  <a:lnTo>
                    <a:pt x="810" y="1274"/>
                  </a:lnTo>
                  <a:lnTo>
                    <a:pt x="810" y="1268"/>
                  </a:lnTo>
                  <a:lnTo>
                    <a:pt x="810" y="240"/>
                  </a:lnTo>
                  <a:lnTo>
                    <a:pt x="949" y="240"/>
                  </a:lnTo>
                  <a:lnTo>
                    <a:pt x="949" y="1287"/>
                  </a:lnTo>
                  <a:close/>
                  <a:moveTo>
                    <a:pt x="5368" y="1735"/>
                  </a:moveTo>
                  <a:lnTo>
                    <a:pt x="5106" y="1735"/>
                  </a:lnTo>
                  <a:lnTo>
                    <a:pt x="5106" y="430"/>
                  </a:lnTo>
                  <a:lnTo>
                    <a:pt x="5107" y="391"/>
                  </a:lnTo>
                  <a:lnTo>
                    <a:pt x="5109" y="355"/>
                  </a:lnTo>
                  <a:lnTo>
                    <a:pt x="5112" y="320"/>
                  </a:lnTo>
                  <a:lnTo>
                    <a:pt x="5118" y="289"/>
                  </a:lnTo>
                  <a:lnTo>
                    <a:pt x="5123" y="258"/>
                  </a:lnTo>
                  <a:lnTo>
                    <a:pt x="5131" y="231"/>
                  </a:lnTo>
                  <a:lnTo>
                    <a:pt x="5139" y="205"/>
                  </a:lnTo>
                  <a:lnTo>
                    <a:pt x="5149" y="181"/>
                  </a:lnTo>
                  <a:lnTo>
                    <a:pt x="5160" y="159"/>
                  </a:lnTo>
                  <a:lnTo>
                    <a:pt x="5172" y="140"/>
                  </a:lnTo>
                  <a:lnTo>
                    <a:pt x="5185" y="121"/>
                  </a:lnTo>
                  <a:lnTo>
                    <a:pt x="5199" y="105"/>
                  </a:lnTo>
                  <a:lnTo>
                    <a:pt x="5213" y="90"/>
                  </a:lnTo>
                  <a:lnTo>
                    <a:pt x="5230" y="77"/>
                  </a:lnTo>
                  <a:lnTo>
                    <a:pt x="5246" y="65"/>
                  </a:lnTo>
                  <a:lnTo>
                    <a:pt x="5264" y="54"/>
                  </a:lnTo>
                  <a:lnTo>
                    <a:pt x="5282" y="44"/>
                  </a:lnTo>
                  <a:lnTo>
                    <a:pt x="5301" y="36"/>
                  </a:lnTo>
                  <a:lnTo>
                    <a:pt x="5321" y="29"/>
                  </a:lnTo>
                  <a:lnTo>
                    <a:pt x="5341" y="22"/>
                  </a:lnTo>
                  <a:lnTo>
                    <a:pt x="5362" y="17"/>
                  </a:lnTo>
                  <a:lnTo>
                    <a:pt x="5384" y="13"/>
                  </a:lnTo>
                  <a:lnTo>
                    <a:pt x="5407" y="9"/>
                  </a:lnTo>
                  <a:lnTo>
                    <a:pt x="5430" y="7"/>
                  </a:lnTo>
                  <a:lnTo>
                    <a:pt x="5476" y="3"/>
                  </a:lnTo>
                  <a:lnTo>
                    <a:pt x="5524" y="1"/>
                  </a:lnTo>
                  <a:lnTo>
                    <a:pt x="5573" y="0"/>
                  </a:lnTo>
                  <a:lnTo>
                    <a:pt x="5623" y="0"/>
                  </a:lnTo>
                  <a:lnTo>
                    <a:pt x="5624" y="1972"/>
                  </a:lnTo>
                  <a:lnTo>
                    <a:pt x="5368" y="1972"/>
                  </a:lnTo>
                  <a:lnTo>
                    <a:pt x="5368" y="1735"/>
                  </a:lnTo>
                  <a:close/>
                  <a:moveTo>
                    <a:pt x="4034" y="2075"/>
                  </a:moveTo>
                  <a:lnTo>
                    <a:pt x="4034" y="2075"/>
                  </a:lnTo>
                  <a:lnTo>
                    <a:pt x="4034" y="2102"/>
                  </a:lnTo>
                  <a:lnTo>
                    <a:pt x="4033" y="2131"/>
                  </a:lnTo>
                  <a:lnTo>
                    <a:pt x="4031" y="2159"/>
                  </a:lnTo>
                  <a:lnTo>
                    <a:pt x="4029" y="2186"/>
                  </a:lnTo>
                  <a:lnTo>
                    <a:pt x="4025" y="2213"/>
                  </a:lnTo>
                  <a:lnTo>
                    <a:pt x="4022" y="2240"/>
                  </a:lnTo>
                  <a:lnTo>
                    <a:pt x="4018" y="2268"/>
                  </a:lnTo>
                  <a:lnTo>
                    <a:pt x="4012" y="2295"/>
                  </a:lnTo>
                  <a:lnTo>
                    <a:pt x="4007" y="2321"/>
                  </a:lnTo>
                  <a:lnTo>
                    <a:pt x="4000" y="2347"/>
                  </a:lnTo>
                  <a:lnTo>
                    <a:pt x="3993" y="2373"/>
                  </a:lnTo>
                  <a:lnTo>
                    <a:pt x="3985" y="2399"/>
                  </a:lnTo>
                  <a:lnTo>
                    <a:pt x="3976" y="2424"/>
                  </a:lnTo>
                  <a:lnTo>
                    <a:pt x="3968" y="2450"/>
                  </a:lnTo>
                  <a:lnTo>
                    <a:pt x="3959" y="2475"/>
                  </a:lnTo>
                  <a:lnTo>
                    <a:pt x="3948" y="2499"/>
                  </a:lnTo>
                  <a:lnTo>
                    <a:pt x="3927" y="2548"/>
                  </a:lnTo>
                  <a:lnTo>
                    <a:pt x="3903" y="2595"/>
                  </a:lnTo>
                  <a:lnTo>
                    <a:pt x="3877" y="2640"/>
                  </a:lnTo>
                  <a:lnTo>
                    <a:pt x="3848" y="2685"/>
                  </a:lnTo>
                  <a:lnTo>
                    <a:pt x="3818" y="2727"/>
                  </a:lnTo>
                  <a:lnTo>
                    <a:pt x="3785" y="2769"/>
                  </a:lnTo>
                  <a:lnTo>
                    <a:pt x="3750" y="2808"/>
                  </a:lnTo>
                  <a:lnTo>
                    <a:pt x="3715" y="2846"/>
                  </a:lnTo>
                  <a:lnTo>
                    <a:pt x="3677" y="2883"/>
                  </a:lnTo>
                  <a:lnTo>
                    <a:pt x="3637" y="2916"/>
                  </a:lnTo>
                  <a:lnTo>
                    <a:pt x="3596" y="2949"/>
                  </a:lnTo>
                  <a:lnTo>
                    <a:pt x="3553" y="2979"/>
                  </a:lnTo>
                  <a:lnTo>
                    <a:pt x="3509" y="3008"/>
                  </a:lnTo>
                  <a:lnTo>
                    <a:pt x="3464" y="3034"/>
                  </a:lnTo>
                  <a:lnTo>
                    <a:pt x="3416" y="3058"/>
                  </a:lnTo>
                  <a:lnTo>
                    <a:pt x="3368" y="3079"/>
                  </a:lnTo>
                  <a:lnTo>
                    <a:pt x="3343" y="3090"/>
                  </a:lnTo>
                  <a:lnTo>
                    <a:pt x="3318" y="3099"/>
                  </a:lnTo>
                  <a:lnTo>
                    <a:pt x="3293" y="3109"/>
                  </a:lnTo>
                  <a:lnTo>
                    <a:pt x="3268" y="3116"/>
                  </a:lnTo>
                  <a:lnTo>
                    <a:pt x="3242" y="3124"/>
                  </a:lnTo>
                  <a:lnTo>
                    <a:pt x="3216" y="3132"/>
                  </a:lnTo>
                  <a:lnTo>
                    <a:pt x="3190" y="3138"/>
                  </a:lnTo>
                  <a:lnTo>
                    <a:pt x="3162" y="3144"/>
                  </a:lnTo>
                  <a:lnTo>
                    <a:pt x="3136" y="3149"/>
                  </a:lnTo>
                  <a:lnTo>
                    <a:pt x="3109" y="3153"/>
                  </a:lnTo>
                  <a:lnTo>
                    <a:pt x="3082" y="3157"/>
                  </a:lnTo>
                  <a:lnTo>
                    <a:pt x="3055" y="3160"/>
                  </a:lnTo>
                  <a:lnTo>
                    <a:pt x="3027" y="3162"/>
                  </a:lnTo>
                  <a:lnTo>
                    <a:pt x="2999" y="3164"/>
                  </a:lnTo>
                  <a:lnTo>
                    <a:pt x="2971" y="3165"/>
                  </a:lnTo>
                  <a:lnTo>
                    <a:pt x="2943" y="3165"/>
                  </a:lnTo>
                  <a:lnTo>
                    <a:pt x="2915" y="3165"/>
                  </a:lnTo>
                  <a:lnTo>
                    <a:pt x="2888" y="3164"/>
                  </a:lnTo>
                  <a:lnTo>
                    <a:pt x="2859" y="3162"/>
                  </a:lnTo>
                  <a:lnTo>
                    <a:pt x="2832" y="3160"/>
                  </a:lnTo>
                  <a:lnTo>
                    <a:pt x="2804" y="3157"/>
                  </a:lnTo>
                  <a:lnTo>
                    <a:pt x="2777" y="3153"/>
                  </a:lnTo>
                  <a:lnTo>
                    <a:pt x="2750" y="3149"/>
                  </a:lnTo>
                  <a:lnTo>
                    <a:pt x="2723" y="3144"/>
                  </a:lnTo>
                  <a:lnTo>
                    <a:pt x="2696" y="3138"/>
                  </a:lnTo>
                  <a:lnTo>
                    <a:pt x="2670" y="3132"/>
                  </a:lnTo>
                  <a:lnTo>
                    <a:pt x="2644" y="3124"/>
                  </a:lnTo>
                  <a:lnTo>
                    <a:pt x="2619" y="3116"/>
                  </a:lnTo>
                  <a:lnTo>
                    <a:pt x="2593" y="3109"/>
                  </a:lnTo>
                  <a:lnTo>
                    <a:pt x="2568" y="3099"/>
                  </a:lnTo>
                  <a:lnTo>
                    <a:pt x="2543" y="3090"/>
                  </a:lnTo>
                  <a:lnTo>
                    <a:pt x="2518" y="3079"/>
                  </a:lnTo>
                  <a:lnTo>
                    <a:pt x="2470" y="3058"/>
                  </a:lnTo>
                  <a:lnTo>
                    <a:pt x="2423" y="3034"/>
                  </a:lnTo>
                  <a:lnTo>
                    <a:pt x="2378" y="3008"/>
                  </a:lnTo>
                  <a:lnTo>
                    <a:pt x="2333" y="2979"/>
                  </a:lnTo>
                  <a:lnTo>
                    <a:pt x="2291" y="2949"/>
                  </a:lnTo>
                  <a:lnTo>
                    <a:pt x="2250" y="2916"/>
                  </a:lnTo>
                  <a:lnTo>
                    <a:pt x="2209" y="2883"/>
                  </a:lnTo>
                  <a:lnTo>
                    <a:pt x="2171" y="2846"/>
                  </a:lnTo>
                  <a:lnTo>
                    <a:pt x="2135" y="2808"/>
                  </a:lnTo>
                  <a:lnTo>
                    <a:pt x="2102" y="2769"/>
                  </a:lnTo>
                  <a:lnTo>
                    <a:pt x="2069" y="2727"/>
                  </a:lnTo>
                  <a:lnTo>
                    <a:pt x="2039" y="2685"/>
                  </a:lnTo>
                  <a:lnTo>
                    <a:pt x="2011" y="2640"/>
                  </a:lnTo>
                  <a:lnTo>
                    <a:pt x="1984" y="2595"/>
                  </a:lnTo>
                  <a:lnTo>
                    <a:pt x="1959" y="2548"/>
                  </a:lnTo>
                  <a:lnTo>
                    <a:pt x="1938" y="2499"/>
                  </a:lnTo>
                  <a:lnTo>
                    <a:pt x="1928" y="2475"/>
                  </a:lnTo>
                  <a:lnTo>
                    <a:pt x="1918" y="2450"/>
                  </a:lnTo>
                  <a:lnTo>
                    <a:pt x="1909" y="2424"/>
                  </a:lnTo>
                  <a:lnTo>
                    <a:pt x="1902" y="2399"/>
                  </a:lnTo>
                  <a:lnTo>
                    <a:pt x="1894" y="2373"/>
                  </a:lnTo>
                  <a:lnTo>
                    <a:pt x="1887" y="2347"/>
                  </a:lnTo>
                  <a:lnTo>
                    <a:pt x="1880" y="2321"/>
                  </a:lnTo>
                  <a:lnTo>
                    <a:pt x="1875" y="2295"/>
                  </a:lnTo>
                  <a:lnTo>
                    <a:pt x="1869" y="2268"/>
                  </a:lnTo>
                  <a:lnTo>
                    <a:pt x="1865" y="2240"/>
                  </a:lnTo>
                  <a:lnTo>
                    <a:pt x="1862" y="2213"/>
                  </a:lnTo>
                  <a:lnTo>
                    <a:pt x="1858" y="2186"/>
                  </a:lnTo>
                  <a:lnTo>
                    <a:pt x="1855" y="2159"/>
                  </a:lnTo>
                  <a:lnTo>
                    <a:pt x="1854" y="2131"/>
                  </a:lnTo>
                  <a:lnTo>
                    <a:pt x="1853" y="2102"/>
                  </a:lnTo>
                  <a:lnTo>
                    <a:pt x="1852" y="2075"/>
                  </a:lnTo>
                  <a:lnTo>
                    <a:pt x="1853" y="2047"/>
                  </a:lnTo>
                  <a:lnTo>
                    <a:pt x="1854" y="2019"/>
                  </a:lnTo>
                  <a:lnTo>
                    <a:pt x="1855" y="1991"/>
                  </a:lnTo>
                  <a:lnTo>
                    <a:pt x="1858" y="1963"/>
                  </a:lnTo>
                  <a:lnTo>
                    <a:pt x="1862" y="1936"/>
                  </a:lnTo>
                  <a:lnTo>
                    <a:pt x="1865" y="1909"/>
                  </a:lnTo>
                  <a:lnTo>
                    <a:pt x="1869" y="1882"/>
                  </a:lnTo>
                  <a:lnTo>
                    <a:pt x="1875" y="1855"/>
                  </a:lnTo>
                  <a:lnTo>
                    <a:pt x="1880" y="1829"/>
                  </a:lnTo>
                  <a:lnTo>
                    <a:pt x="1887" y="1802"/>
                  </a:lnTo>
                  <a:lnTo>
                    <a:pt x="1894" y="1776"/>
                  </a:lnTo>
                  <a:lnTo>
                    <a:pt x="1902" y="1750"/>
                  </a:lnTo>
                  <a:lnTo>
                    <a:pt x="1909" y="1725"/>
                  </a:lnTo>
                  <a:lnTo>
                    <a:pt x="1918" y="1699"/>
                  </a:lnTo>
                  <a:lnTo>
                    <a:pt x="1928" y="1675"/>
                  </a:lnTo>
                  <a:lnTo>
                    <a:pt x="1938" y="1650"/>
                  </a:lnTo>
                  <a:lnTo>
                    <a:pt x="1959" y="1601"/>
                  </a:lnTo>
                  <a:lnTo>
                    <a:pt x="1984" y="1555"/>
                  </a:lnTo>
                  <a:lnTo>
                    <a:pt x="2011" y="1509"/>
                  </a:lnTo>
                  <a:lnTo>
                    <a:pt x="2039" y="1464"/>
                  </a:lnTo>
                  <a:lnTo>
                    <a:pt x="2069" y="1422"/>
                  </a:lnTo>
                  <a:lnTo>
                    <a:pt x="2102" y="1381"/>
                  </a:lnTo>
                  <a:lnTo>
                    <a:pt x="2135" y="1342"/>
                  </a:lnTo>
                  <a:lnTo>
                    <a:pt x="2171" y="1304"/>
                  </a:lnTo>
                  <a:lnTo>
                    <a:pt x="2209" y="1268"/>
                  </a:lnTo>
                  <a:lnTo>
                    <a:pt x="2250" y="1233"/>
                  </a:lnTo>
                  <a:lnTo>
                    <a:pt x="2291" y="1200"/>
                  </a:lnTo>
                  <a:lnTo>
                    <a:pt x="2333" y="1170"/>
                  </a:lnTo>
                  <a:lnTo>
                    <a:pt x="2378" y="1142"/>
                  </a:lnTo>
                  <a:lnTo>
                    <a:pt x="2423" y="1116"/>
                  </a:lnTo>
                  <a:lnTo>
                    <a:pt x="2470" y="1092"/>
                  </a:lnTo>
                  <a:lnTo>
                    <a:pt x="2518" y="1070"/>
                  </a:lnTo>
                  <a:lnTo>
                    <a:pt x="2543" y="1059"/>
                  </a:lnTo>
                  <a:lnTo>
                    <a:pt x="2568" y="1050"/>
                  </a:lnTo>
                  <a:lnTo>
                    <a:pt x="2593" y="1042"/>
                  </a:lnTo>
                  <a:lnTo>
                    <a:pt x="2619" y="1033"/>
                  </a:lnTo>
                  <a:lnTo>
                    <a:pt x="2644" y="1025"/>
                  </a:lnTo>
                  <a:lnTo>
                    <a:pt x="2670" y="1018"/>
                  </a:lnTo>
                  <a:lnTo>
                    <a:pt x="2696" y="1012"/>
                  </a:lnTo>
                  <a:lnTo>
                    <a:pt x="2723" y="1006"/>
                  </a:lnTo>
                  <a:lnTo>
                    <a:pt x="2750" y="1002"/>
                  </a:lnTo>
                  <a:lnTo>
                    <a:pt x="2777" y="996"/>
                  </a:lnTo>
                  <a:lnTo>
                    <a:pt x="2804" y="993"/>
                  </a:lnTo>
                  <a:lnTo>
                    <a:pt x="2832" y="990"/>
                  </a:lnTo>
                  <a:lnTo>
                    <a:pt x="2859" y="987"/>
                  </a:lnTo>
                  <a:lnTo>
                    <a:pt x="2888" y="985"/>
                  </a:lnTo>
                  <a:lnTo>
                    <a:pt x="2915" y="984"/>
                  </a:lnTo>
                  <a:lnTo>
                    <a:pt x="2943" y="984"/>
                  </a:lnTo>
                  <a:lnTo>
                    <a:pt x="2971" y="984"/>
                  </a:lnTo>
                  <a:lnTo>
                    <a:pt x="2999" y="985"/>
                  </a:lnTo>
                  <a:lnTo>
                    <a:pt x="3027" y="987"/>
                  </a:lnTo>
                  <a:lnTo>
                    <a:pt x="3055" y="990"/>
                  </a:lnTo>
                  <a:lnTo>
                    <a:pt x="3082" y="993"/>
                  </a:lnTo>
                  <a:lnTo>
                    <a:pt x="3109" y="996"/>
                  </a:lnTo>
                  <a:lnTo>
                    <a:pt x="3136" y="1002"/>
                  </a:lnTo>
                  <a:lnTo>
                    <a:pt x="3162" y="1006"/>
                  </a:lnTo>
                  <a:lnTo>
                    <a:pt x="3190" y="1012"/>
                  </a:lnTo>
                  <a:lnTo>
                    <a:pt x="3216" y="1018"/>
                  </a:lnTo>
                  <a:lnTo>
                    <a:pt x="3242" y="1025"/>
                  </a:lnTo>
                  <a:lnTo>
                    <a:pt x="3268" y="1033"/>
                  </a:lnTo>
                  <a:lnTo>
                    <a:pt x="3293" y="1042"/>
                  </a:lnTo>
                  <a:lnTo>
                    <a:pt x="3318" y="1050"/>
                  </a:lnTo>
                  <a:lnTo>
                    <a:pt x="3343" y="1059"/>
                  </a:lnTo>
                  <a:lnTo>
                    <a:pt x="3368" y="1070"/>
                  </a:lnTo>
                  <a:lnTo>
                    <a:pt x="3416" y="1092"/>
                  </a:lnTo>
                  <a:lnTo>
                    <a:pt x="3464" y="1116"/>
                  </a:lnTo>
                  <a:lnTo>
                    <a:pt x="3509" y="1142"/>
                  </a:lnTo>
                  <a:lnTo>
                    <a:pt x="3553" y="1170"/>
                  </a:lnTo>
                  <a:lnTo>
                    <a:pt x="3596" y="1200"/>
                  </a:lnTo>
                  <a:lnTo>
                    <a:pt x="3637" y="1233"/>
                  </a:lnTo>
                  <a:lnTo>
                    <a:pt x="3677" y="1268"/>
                  </a:lnTo>
                  <a:lnTo>
                    <a:pt x="3715" y="1304"/>
                  </a:lnTo>
                  <a:lnTo>
                    <a:pt x="3750" y="1342"/>
                  </a:lnTo>
                  <a:lnTo>
                    <a:pt x="3785" y="1381"/>
                  </a:lnTo>
                  <a:lnTo>
                    <a:pt x="3818" y="1422"/>
                  </a:lnTo>
                  <a:lnTo>
                    <a:pt x="3848" y="1464"/>
                  </a:lnTo>
                  <a:lnTo>
                    <a:pt x="3877" y="1509"/>
                  </a:lnTo>
                  <a:lnTo>
                    <a:pt x="3903" y="1555"/>
                  </a:lnTo>
                  <a:lnTo>
                    <a:pt x="3927" y="1601"/>
                  </a:lnTo>
                  <a:lnTo>
                    <a:pt x="3948" y="1650"/>
                  </a:lnTo>
                  <a:lnTo>
                    <a:pt x="3959" y="1675"/>
                  </a:lnTo>
                  <a:lnTo>
                    <a:pt x="3968" y="1699"/>
                  </a:lnTo>
                  <a:lnTo>
                    <a:pt x="3976" y="1725"/>
                  </a:lnTo>
                  <a:lnTo>
                    <a:pt x="3985" y="1750"/>
                  </a:lnTo>
                  <a:lnTo>
                    <a:pt x="3993" y="1776"/>
                  </a:lnTo>
                  <a:lnTo>
                    <a:pt x="4000" y="1802"/>
                  </a:lnTo>
                  <a:lnTo>
                    <a:pt x="4007" y="1829"/>
                  </a:lnTo>
                  <a:lnTo>
                    <a:pt x="4012" y="1855"/>
                  </a:lnTo>
                  <a:lnTo>
                    <a:pt x="4018" y="1882"/>
                  </a:lnTo>
                  <a:lnTo>
                    <a:pt x="4022" y="1909"/>
                  </a:lnTo>
                  <a:lnTo>
                    <a:pt x="4025" y="1936"/>
                  </a:lnTo>
                  <a:lnTo>
                    <a:pt x="4029" y="1963"/>
                  </a:lnTo>
                  <a:lnTo>
                    <a:pt x="4031" y="1991"/>
                  </a:lnTo>
                  <a:lnTo>
                    <a:pt x="4033" y="2019"/>
                  </a:lnTo>
                  <a:lnTo>
                    <a:pt x="4034" y="2047"/>
                  </a:lnTo>
                  <a:lnTo>
                    <a:pt x="4034" y="2075"/>
                  </a:lnTo>
                  <a:close/>
                  <a:moveTo>
                    <a:pt x="339" y="2184"/>
                  </a:moveTo>
                  <a:lnTo>
                    <a:pt x="339" y="2184"/>
                  </a:lnTo>
                  <a:lnTo>
                    <a:pt x="328" y="2197"/>
                  </a:lnTo>
                  <a:lnTo>
                    <a:pt x="318" y="2210"/>
                  </a:lnTo>
                  <a:lnTo>
                    <a:pt x="310" y="2225"/>
                  </a:lnTo>
                  <a:lnTo>
                    <a:pt x="303" y="2240"/>
                  </a:lnTo>
                  <a:lnTo>
                    <a:pt x="297" y="2257"/>
                  </a:lnTo>
                  <a:lnTo>
                    <a:pt x="292" y="2273"/>
                  </a:lnTo>
                  <a:lnTo>
                    <a:pt x="290" y="2290"/>
                  </a:lnTo>
                  <a:lnTo>
                    <a:pt x="289" y="2309"/>
                  </a:lnTo>
                  <a:lnTo>
                    <a:pt x="289" y="4150"/>
                  </a:lnTo>
                  <a:lnTo>
                    <a:pt x="290" y="4168"/>
                  </a:lnTo>
                  <a:lnTo>
                    <a:pt x="293" y="4187"/>
                  </a:lnTo>
                  <a:lnTo>
                    <a:pt x="298" y="4204"/>
                  </a:lnTo>
                  <a:lnTo>
                    <a:pt x="304" y="4222"/>
                  </a:lnTo>
                  <a:lnTo>
                    <a:pt x="312" y="4238"/>
                  </a:lnTo>
                  <a:lnTo>
                    <a:pt x="321" y="4253"/>
                  </a:lnTo>
                  <a:lnTo>
                    <a:pt x="331" y="4267"/>
                  </a:lnTo>
                  <a:lnTo>
                    <a:pt x="343" y="4280"/>
                  </a:lnTo>
                  <a:lnTo>
                    <a:pt x="356" y="4292"/>
                  </a:lnTo>
                  <a:lnTo>
                    <a:pt x="371" y="4303"/>
                  </a:lnTo>
                  <a:lnTo>
                    <a:pt x="387" y="4313"/>
                  </a:lnTo>
                  <a:lnTo>
                    <a:pt x="402" y="4321"/>
                  </a:lnTo>
                  <a:lnTo>
                    <a:pt x="419" y="4327"/>
                  </a:lnTo>
                  <a:lnTo>
                    <a:pt x="437" y="4331"/>
                  </a:lnTo>
                  <a:lnTo>
                    <a:pt x="455" y="4334"/>
                  </a:lnTo>
                  <a:lnTo>
                    <a:pt x="475" y="4335"/>
                  </a:lnTo>
                  <a:lnTo>
                    <a:pt x="493" y="4334"/>
                  </a:lnTo>
                  <a:lnTo>
                    <a:pt x="512" y="4331"/>
                  </a:lnTo>
                  <a:lnTo>
                    <a:pt x="530" y="4327"/>
                  </a:lnTo>
                  <a:lnTo>
                    <a:pt x="547" y="4321"/>
                  </a:lnTo>
                  <a:lnTo>
                    <a:pt x="563" y="4313"/>
                  </a:lnTo>
                  <a:lnTo>
                    <a:pt x="578" y="4303"/>
                  </a:lnTo>
                  <a:lnTo>
                    <a:pt x="592" y="4292"/>
                  </a:lnTo>
                  <a:lnTo>
                    <a:pt x="606" y="4280"/>
                  </a:lnTo>
                  <a:lnTo>
                    <a:pt x="618" y="4267"/>
                  </a:lnTo>
                  <a:lnTo>
                    <a:pt x="628" y="4253"/>
                  </a:lnTo>
                  <a:lnTo>
                    <a:pt x="638" y="4238"/>
                  </a:lnTo>
                  <a:lnTo>
                    <a:pt x="646" y="4222"/>
                  </a:lnTo>
                  <a:lnTo>
                    <a:pt x="652" y="4204"/>
                  </a:lnTo>
                  <a:lnTo>
                    <a:pt x="656" y="4187"/>
                  </a:lnTo>
                  <a:lnTo>
                    <a:pt x="660" y="4168"/>
                  </a:lnTo>
                  <a:lnTo>
                    <a:pt x="661" y="4150"/>
                  </a:lnTo>
                  <a:lnTo>
                    <a:pt x="661" y="2309"/>
                  </a:lnTo>
                  <a:lnTo>
                    <a:pt x="660" y="2290"/>
                  </a:lnTo>
                  <a:lnTo>
                    <a:pt x="656" y="2273"/>
                  </a:lnTo>
                  <a:lnTo>
                    <a:pt x="652" y="2257"/>
                  </a:lnTo>
                  <a:lnTo>
                    <a:pt x="647" y="2240"/>
                  </a:lnTo>
                  <a:lnTo>
                    <a:pt x="639" y="2225"/>
                  </a:lnTo>
                  <a:lnTo>
                    <a:pt x="630" y="2210"/>
                  </a:lnTo>
                  <a:lnTo>
                    <a:pt x="621" y="2197"/>
                  </a:lnTo>
                  <a:lnTo>
                    <a:pt x="610" y="2184"/>
                  </a:lnTo>
                  <a:lnTo>
                    <a:pt x="339" y="2184"/>
                  </a:lnTo>
                  <a:close/>
                  <a:moveTo>
                    <a:pt x="5673" y="2284"/>
                  </a:moveTo>
                  <a:lnTo>
                    <a:pt x="5673" y="2284"/>
                  </a:lnTo>
                  <a:lnTo>
                    <a:pt x="5670" y="2271"/>
                  </a:lnTo>
                  <a:lnTo>
                    <a:pt x="5666" y="2258"/>
                  </a:lnTo>
                  <a:lnTo>
                    <a:pt x="5662" y="2245"/>
                  </a:lnTo>
                  <a:lnTo>
                    <a:pt x="5657" y="2233"/>
                  </a:lnTo>
                  <a:lnTo>
                    <a:pt x="5650" y="2221"/>
                  </a:lnTo>
                  <a:lnTo>
                    <a:pt x="5643" y="2210"/>
                  </a:lnTo>
                  <a:lnTo>
                    <a:pt x="5635" y="2200"/>
                  </a:lnTo>
                  <a:lnTo>
                    <a:pt x="5626" y="2189"/>
                  </a:lnTo>
                  <a:lnTo>
                    <a:pt x="5365" y="2189"/>
                  </a:lnTo>
                  <a:lnTo>
                    <a:pt x="5355" y="2202"/>
                  </a:lnTo>
                  <a:lnTo>
                    <a:pt x="5346" y="2215"/>
                  </a:lnTo>
                  <a:lnTo>
                    <a:pt x="5337" y="2230"/>
                  </a:lnTo>
                  <a:lnTo>
                    <a:pt x="5330" y="2245"/>
                  </a:lnTo>
                  <a:lnTo>
                    <a:pt x="5324" y="2261"/>
                  </a:lnTo>
                  <a:lnTo>
                    <a:pt x="5320" y="2277"/>
                  </a:lnTo>
                  <a:lnTo>
                    <a:pt x="5318" y="2294"/>
                  </a:lnTo>
                  <a:lnTo>
                    <a:pt x="5316" y="2312"/>
                  </a:lnTo>
                  <a:lnTo>
                    <a:pt x="5316" y="2335"/>
                  </a:lnTo>
                  <a:lnTo>
                    <a:pt x="5315" y="2344"/>
                  </a:lnTo>
                  <a:lnTo>
                    <a:pt x="5315" y="2352"/>
                  </a:lnTo>
                  <a:lnTo>
                    <a:pt x="5315" y="4150"/>
                  </a:lnTo>
                  <a:lnTo>
                    <a:pt x="5316" y="4168"/>
                  </a:lnTo>
                  <a:lnTo>
                    <a:pt x="5319" y="4187"/>
                  </a:lnTo>
                  <a:lnTo>
                    <a:pt x="5323" y="4204"/>
                  </a:lnTo>
                  <a:lnTo>
                    <a:pt x="5330" y="4222"/>
                  </a:lnTo>
                  <a:lnTo>
                    <a:pt x="5337" y="4238"/>
                  </a:lnTo>
                  <a:lnTo>
                    <a:pt x="5347" y="4253"/>
                  </a:lnTo>
                  <a:lnTo>
                    <a:pt x="5358" y="4267"/>
                  </a:lnTo>
                  <a:lnTo>
                    <a:pt x="5370" y="4280"/>
                  </a:lnTo>
                  <a:lnTo>
                    <a:pt x="5383" y="4292"/>
                  </a:lnTo>
                  <a:lnTo>
                    <a:pt x="5397" y="4303"/>
                  </a:lnTo>
                  <a:lnTo>
                    <a:pt x="5412" y="4313"/>
                  </a:lnTo>
                  <a:lnTo>
                    <a:pt x="5428" y="4321"/>
                  </a:lnTo>
                  <a:lnTo>
                    <a:pt x="5446" y="4327"/>
                  </a:lnTo>
                  <a:lnTo>
                    <a:pt x="5463" y="4331"/>
                  </a:lnTo>
                  <a:lnTo>
                    <a:pt x="5482" y="4334"/>
                  </a:lnTo>
                  <a:lnTo>
                    <a:pt x="5500" y="4335"/>
                  </a:lnTo>
                  <a:lnTo>
                    <a:pt x="5520" y="4334"/>
                  </a:lnTo>
                  <a:lnTo>
                    <a:pt x="5538" y="4331"/>
                  </a:lnTo>
                  <a:lnTo>
                    <a:pt x="5556" y="4327"/>
                  </a:lnTo>
                  <a:lnTo>
                    <a:pt x="5573" y="4321"/>
                  </a:lnTo>
                  <a:lnTo>
                    <a:pt x="5589" y="4313"/>
                  </a:lnTo>
                  <a:lnTo>
                    <a:pt x="5604" y="4303"/>
                  </a:lnTo>
                  <a:lnTo>
                    <a:pt x="5619" y="4292"/>
                  </a:lnTo>
                  <a:lnTo>
                    <a:pt x="5632" y="4280"/>
                  </a:lnTo>
                  <a:lnTo>
                    <a:pt x="5644" y="4267"/>
                  </a:lnTo>
                  <a:lnTo>
                    <a:pt x="5654" y="4253"/>
                  </a:lnTo>
                  <a:lnTo>
                    <a:pt x="5663" y="4238"/>
                  </a:lnTo>
                  <a:lnTo>
                    <a:pt x="5672" y="4222"/>
                  </a:lnTo>
                  <a:lnTo>
                    <a:pt x="5677" y="4204"/>
                  </a:lnTo>
                  <a:lnTo>
                    <a:pt x="5683" y="4187"/>
                  </a:lnTo>
                  <a:lnTo>
                    <a:pt x="5685" y="4168"/>
                  </a:lnTo>
                  <a:lnTo>
                    <a:pt x="5686" y="4150"/>
                  </a:lnTo>
                  <a:lnTo>
                    <a:pt x="5686" y="2352"/>
                  </a:lnTo>
                  <a:lnTo>
                    <a:pt x="5685" y="2334"/>
                  </a:lnTo>
                  <a:lnTo>
                    <a:pt x="5683" y="2317"/>
                  </a:lnTo>
                  <a:lnTo>
                    <a:pt x="5678" y="2300"/>
                  </a:lnTo>
                  <a:lnTo>
                    <a:pt x="5673" y="228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  <a:endPara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49267" y="5410084"/>
            <a:ext cx="5423108" cy="735955"/>
            <a:chOff x="432260" y="2223766"/>
            <a:chExt cx="5423108" cy="735955"/>
          </a:xfrm>
        </p:grpSpPr>
        <p:sp>
          <p:nvSpPr>
            <p:cNvPr id="17" name="文本框 73"/>
            <p:cNvSpPr txBox="1">
              <a:spLocks noChangeArrowheads="1"/>
            </p:cNvSpPr>
            <p:nvPr/>
          </p:nvSpPr>
          <p:spPr bwMode="auto">
            <a:xfrm>
              <a:off x="870197" y="2330133"/>
              <a:ext cx="498517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800" b="1" dirty="0">
                  <a:solidFill>
                    <a:srgbClr val="FF0000"/>
                  </a:solidFill>
                  <a:latin typeface="+mn-lt"/>
                  <a:ea typeface="+mn-ea"/>
                  <a:cs typeface="+mn-ea"/>
                  <a:sym typeface="+mn-lt"/>
                </a:rPr>
                <a:t>点击输入您的标题</a:t>
              </a:r>
            </a:p>
          </p:txBody>
        </p:sp>
        <p:sp>
          <p:nvSpPr>
            <p:cNvPr id="18" name="KSO_Shape"/>
            <p:cNvSpPr/>
            <p:nvPr/>
          </p:nvSpPr>
          <p:spPr bwMode="auto">
            <a:xfrm>
              <a:off x="432260" y="2223766"/>
              <a:ext cx="966242" cy="735955"/>
            </a:xfrm>
            <a:custGeom>
              <a:avLst/>
              <a:gdLst>
                <a:gd name="T0" fmla="*/ 2147483646 w 5686"/>
                <a:gd name="T1" fmla="*/ 2147483646 h 4335"/>
                <a:gd name="T2" fmla="*/ 2147483646 w 5686"/>
                <a:gd name="T3" fmla="*/ 2147483646 h 4335"/>
                <a:gd name="T4" fmla="*/ 2147483646 w 5686"/>
                <a:gd name="T5" fmla="*/ 2147483646 h 4335"/>
                <a:gd name="T6" fmla="*/ 2147483646 w 5686"/>
                <a:gd name="T7" fmla="*/ 2147483646 h 4335"/>
                <a:gd name="T8" fmla="*/ 2147483646 w 5686"/>
                <a:gd name="T9" fmla="*/ 2147483646 h 4335"/>
                <a:gd name="T10" fmla="*/ 2147483646 w 5686"/>
                <a:gd name="T11" fmla="*/ 2147483646 h 4335"/>
                <a:gd name="T12" fmla="*/ 2147483646 w 5686"/>
                <a:gd name="T13" fmla="*/ 2147483646 h 4335"/>
                <a:gd name="T14" fmla="*/ 2147483646 w 5686"/>
                <a:gd name="T15" fmla="*/ 2147483646 h 4335"/>
                <a:gd name="T16" fmla="*/ 2147483646 w 5686"/>
                <a:gd name="T17" fmla="*/ 2147483646 h 4335"/>
                <a:gd name="T18" fmla="*/ 2147483646 w 5686"/>
                <a:gd name="T19" fmla="*/ 2147483646 h 4335"/>
                <a:gd name="T20" fmla="*/ 2147483646 w 5686"/>
                <a:gd name="T21" fmla="*/ 2147483646 h 4335"/>
                <a:gd name="T22" fmla="*/ 2147483646 w 5686"/>
                <a:gd name="T23" fmla="*/ 2147483646 h 4335"/>
                <a:gd name="T24" fmla="*/ 2147483646 w 5686"/>
                <a:gd name="T25" fmla="*/ 2147483646 h 4335"/>
                <a:gd name="T26" fmla="*/ 2147483646 w 5686"/>
                <a:gd name="T27" fmla="*/ 2147483646 h 4335"/>
                <a:gd name="T28" fmla="*/ 2147483646 w 5686"/>
                <a:gd name="T29" fmla="*/ 2147483646 h 4335"/>
                <a:gd name="T30" fmla="*/ 2147483646 w 5686"/>
                <a:gd name="T31" fmla="*/ 2147483646 h 4335"/>
                <a:gd name="T32" fmla="*/ 2147483646 w 5686"/>
                <a:gd name="T33" fmla="*/ 2147483646 h 4335"/>
                <a:gd name="T34" fmla="*/ 2147483646 w 5686"/>
                <a:gd name="T35" fmla="*/ 2147483646 h 4335"/>
                <a:gd name="T36" fmla="*/ 2147483646 w 5686"/>
                <a:gd name="T37" fmla="*/ 2147483646 h 4335"/>
                <a:gd name="T38" fmla="*/ 2147483646 w 5686"/>
                <a:gd name="T39" fmla="*/ 2147483646 h 4335"/>
                <a:gd name="T40" fmla="*/ 2147483646 w 5686"/>
                <a:gd name="T41" fmla="*/ 2147483646 h 4335"/>
                <a:gd name="T42" fmla="*/ 2147483646 w 5686"/>
                <a:gd name="T43" fmla="*/ 2147483646 h 4335"/>
                <a:gd name="T44" fmla="*/ 2147483646 w 5686"/>
                <a:gd name="T45" fmla="*/ 2147483646 h 4335"/>
                <a:gd name="T46" fmla="*/ 2147483646 w 5686"/>
                <a:gd name="T47" fmla="*/ 2147483646 h 4335"/>
                <a:gd name="T48" fmla="*/ 2147483646 w 5686"/>
                <a:gd name="T49" fmla="*/ 2147483646 h 4335"/>
                <a:gd name="T50" fmla="*/ 2147483646 w 5686"/>
                <a:gd name="T51" fmla="*/ 2147483646 h 4335"/>
                <a:gd name="T52" fmla="*/ 2147483646 w 5686"/>
                <a:gd name="T53" fmla="*/ 2147483646 h 4335"/>
                <a:gd name="T54" fmla="*/ 2147483646 w 5686"/>
                <a:gd name="T55" fmla="*/ 2147483646 h 4335"/>
                <a:gd name="T56" fmla="*/ 2147483646 w 5686"/>
                <a:gd name="T57" fmla="*/ 2147483646 h 4335"/>
                <a:gd name="T58" fmla="*/ 2147483646 w 5686"/>
                <a:gd name="T59" fmla="*/ 2147483646 h 4335"/>
                <a:gd name="T60" fmla="*/ 2147483646 w 5686"/>
                <a:gd name="T61" fmla="*/ 2147483646 h 4335"/>
                <a:gd name="T62" fmla="*/ 2147483646 w 5686"/>
                <a:gd name="T63" fmla="*/ 2147483646 h 4335"/>
                <a:gd name="T64" fmla="*/ 2147483646 w 5686"/>
                <a:gd name="T65" fmla="*/ 2147483646 h 4335"/>
                <a:gd name="T66" fmla="*/ 2147483646 w 5686"/>
                <a:gd name="T67" fmla="*/ 2147483646 h 4335"/>
                <a:gd name="T68" fmla="*/ 2147483646 w 5686"/>
                <a:gd name="T69" fmla="*/ 2147483646 h 4335"/>
                <a:gd name="T70" fmla="*/ 2147483646 w 5686"/>
                <a:gd name="T71" fmla="*/ 2147483646 h 4335"/>
                <a:gd name="T72" fmla="*/ 2147483646 w 5686"/>
                <a:gd name="T73" fmla="*/ 2147483646 h 4335"/>
                <a:gd name="T74" fmla="*/ 2147483646 w 5686"/>
                <a:gd name="T75" fmla="*/ 2147483646 h 4335"/>
                <a:gd name="T76" fmla="*/ 2147483646 w 5686"/>
                <a:gd name="T77" fmla="*/ 2147483646 h 4335"/>
                <a:gd name="T78" fmla="*/ 2147483646 w 5686"/>
                <a:gd name="T79" fmla="*/ 2147483646 h 4335"/>
                <a:gd name="T80" fmla="*/ 2147483646 w 5686"/>
                <a:gd name="T81" fmla="*/ 2147483646 h 4335"/>
                <a:gd name="T82" fmla="*/ 2147483646 w 5686"/>
                <a:gd name="T83" fmla="*/ 2147483646 h 4335"/>
                <a:gd name="T84" fmla="*/ 2147483646 w 5686"/>
                <a:gd name="T85" fmla="*/ 2147483646 h 4335"/>
                <a:gd name="T86" fmla="*/ 2147483646 w 5686"/>
                <a:gd name="T87" fmla="*/ 2147483646 h 4335"/>
                <a:gd name="T88" fmla="*/ 1617035764 w 5686"/>
                <a:gd name="T89" fmla="*/ 2147483646 h 4335"/>
                <a:gd name="T90" fmla="*/ 2147483646 w 5686"/>
                <a:gd name="T91" fmla="*/ 2147483646 h 4335"/>
                <a:gd name="T92" fmla="*/ 2147483646 w 5686"/>
                <a:gd name="T93" fmla="*/ 2147483646 h 4335"/>
                <a:gd name="T94" fmla="*/ 2147483646 w 5686"/>
                <a:gd name="T95" fmla="*/ 2147483646 h 4335"/>
                <a:gd name="T96" fmla="*/ 2147483646 w 5686"/>
                <a:gd name="T97" fmla="*/ 2147483646 h 4335"/>
                <a:gd name="T98" fmla="*/ 2147483646 w 5686"/>
                <a:gd name="T99" fmla="*/ 2147483646 h 4335"/>
                <a:gd name="T100" fmla="*/ 2147483646 w 5686"/>
                <a:gd name="T101" fmla="*/ 2147483646 h 4335"/>
                <a:gd name="T102" fmla="*/ 2147483646 w 5686"/>
                <a:gd name="T103" fmla="*/ 2147483646 h 4335"/>
                <a:gd name="T104" fmla="*/ 2147483646 w 5686"/>
                <a:gd name="T105" fmla="*/ 2147483646 h 4335"/>
                <a:gd name="T106" fmla="*/ 2147483646 w 5686"/>
                <a:gd name="T107" fmla="*/ 2147483646 h 4335"/>
                <a:gd name="T108" fmla="*/ 2147483646 w 5686"/>
                <a:gd name="T109" fmla="*/ 2147483646 h 4335"/>
                <a:gd name="T110" fmla="*/ 2147483646 w 5686"/>
                <a:gd name="T111" fmla="*/ 2147483646 h 4335"/>
                <a:gd name="T112" fmla="*/ 2147483646 w 5686"/>
                <a:gd name="T113" fmla="*/ 2147483646 h 4335"/>
                <a:gd name="T114" fmla="*/ 2147483646 w 5686"/>
                <a:gd name="T115" fmla="*/ 2147483646 h 4335"/>
                <a:gd name="T116" fmla="*/ 2147483646 w 5686"/>
                <a:gd name="T117" fmla="*/ 2147483646 h 4335"/>
                <a:gd name="T118" fmla="*/ 2147483646 w 5686"/>
                <a:gd name="T119" fmla="*/ 2147483646 h 4335"/>
                <a:gd name="T120" fmla="*/ 2147483646 w 5686"/>
                <a:gd name="T121" fmla="*/ 2147483646 h 4335"/>
                <a:gd name="T122" fmla="*/ 2147483646 w 5686"/>
                <a:gd name="T123" fmla="*/ 2147483646 h 4335"/>
                <a:gd name="T124" fmla="*/ 2147483646 w 5686"/>
                <a:gd name="T125" fmla="*/ 2147483646 h 433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686" h="4335">
                  <a:moveTo>
                    <a:pt x="2943" y="177"/>
                  </a:moveTo>
                  <a:lnTo>
                    <a:pt x="2943" y="177"/>
                  </a:lnTo>
                  <a:lnTo>
                    <a:pt x="2894" y="178"/>
                  </a:lnTo>
                  <a:lnTo>
                    <a:pt x="2845" y="179"/>
                  </a:lnTo>
                  <a:lnTo>
                    <a:pt x="2797" y="182"/>
                  </a:lnTo>
                  <a:lnTo>
                    <a:pt x="2750" y="186"/>
                  </a:lnTo>
                  <a:lnTo>
                    <a:pt x="2702" y="192"/>
                  </a:lnTo>
                  <a:lnTo>
                    <a:pt x="2655" y="198"/>
                  </a:lnTo>
                  <a:lnTo>
                    <a:pt x="2607" y="206"/>
                  </a:lnTo>
                  <a:lnTo>
                    <a:pt x="2562" y="216"/>
                  </a:lnTo>
                  <a:lnTo>
                    <a:pt x="2515" y="226"/>
                  </a:lnTo>
                  <a:lnTo>
                    <a:pt x="2469" y="236"/>
                  </a:lnTo>
                  <a:lnTo>
                    <a:pt x="2425" y="248"/>
                  </a:lnTo>
                  <a:lnTo>
                    <a:pt x="2379" y="263"/>
                  </a:lnTo>
                  <a:lnTo>
                    <a:pt x="2335" y="277"/>
                  </a:lnTo>
                  <a:lnTo>
                    <a:pt x="2291" y="292"/>
                  </a:lnTo>
                  <a:lnTo>
                    <a:pt x="2247" y="308"/>
                  </a:lnTo>
                  <a:lnTo>
                    <a:pt x="2205" y="326"/>
                  </a:lnTo>
                  <a:lnTo>
                    <a:pt x="2163" y="344"/>
                  </a:lnTo>
                  <a:lnTo>
                    <a:pt x="2121" y="364"/>
                  </a:lnTo>
                  <a:lnTo>
                    <a:pt x="2080" y="384"/>
                  </a:lnTo>
                  <a:lnTo>
                    <a:pt x="2039" y="406"/>
                  </a:lnTo>
                  <a:lnTo>
                    <a:pt x="1999" y="429"/>
                  </a:lnTo>
                  <a:lnTo>
                    <a:pt x="1959" y="452"/>
                  </a:lnTo>
                  <a:lnTo>
                    <a:pt x="1920" y="477"/>
                  </a:lnTo>
                  <a:lnTo>
                    <a:pt x="1882" y="502"/>
                  </a:lnTo>
                  <a:lnTo>
                    <a:pt x="1845" y="528"/>
                  </a:lnTo>
                  <a:lnTo>
                    <a:pt x="1808" y="554"/>
                  </a:lnTo>
                  <a:lnTo>
                    <a:pt x="1771" y="582"/>
                  </a:lnTo>
                  <a:lnTo>
                    <a:pt x="1737" y="610"/>
                  </a:lnTo>
                  <a:lnTo>
                    <a:pt x="1702" y="640"/>
                  </a:lnTo>
                  <a:lnTo>
                    <a:pt x="1667" y="670"/>
                  </a:lnTo>
                  <a:lnTo>
                    <a:pt x="1634" y="702"/>
                  </a:lnTo>
                  <a:lnTo>
                    <a:pt x="1602" y="733"/>
                  </a:lnTo>
                  <a:lnTo>
                    <a:pt x="1569" y="766"/>
                  </a:lnTo>
                  <a:lnTo>
                    <a:pt x="1539" y="799"/>
                  </a:lnTo>
                  <a:lnTo>
                    <a:pt x="1508" y="833"/>
                  </a:lnTo>
                  <a:lnTo>
                    <a:pt x="1479" y="868"/>
                  </a:lnTo>
                  <a:lnTo>
                    <a:pt x="1451" y="904"/>
                  </a:lnTo>
                  <a:lnTo>
                    <a:pt x="1423" y="940"/>
                  </a:lnTo>
                  <a:lnTo>
                    <a:pt x="1395" y="977"/>
                  </a:lnTo>
                  <a:lnTo>
                    <a:pt x="1369" y="1015"/>
                  </a:lnTo>
                  <a:lnTo>
                    <a:pt x="1344" y="1053"/>
                  </a:lnTo>
                  <a:lnTo>
                    <a:pt x="1320" y="1092"/>
                  </a:lnTo>
                  <a:lnTo>
                    <a:pt x="1296" y="1131"/>
                  </a:lnTo>
                  <a:lnTo>
                    <a:pt x="1275" y="1171"/>
                  </a:lnTo>
                  <a:lnTo>
                    <a:pt x="1253" y="1211"/>
                  </a:lnTo>
                  <a:lnTo>
                    <a:pt x="1232" y="1253"/>
                  </a:lnTo>
                  <a:lnTo>
                    <a:pt x="1213" y="1294"/>
                  </a:lnTo>
                  <a:lnTo>
                    <a:pt x="1194" y="1336"/>
                  </a:lnTo>
                  <a:lnTo>
                    <a:pt x="1177" y="1380"/>
                  </a:lnTo>
                  <a:lnTo>
                    <a:pt x="1161" y="1423"/>
                  </a:lnTo>
                  <a:lnTo>
                    <a:pt x="1144" y="1467"/>
                  </a:lnTo>
                  <a:lnTo>
                    <a:pt x="1130" y="1511"/>
                  </a:lnTo>
                  <a:lnTo>
                    <a:pt x="1117" y="1556"/>
                  </a:lnTo>
                  <a:lnTo>
                    <a:pt x="1105" y="1601"/>
                  </a:lnTo>
                  <a:lnTo>
                    <a:pt x="1093" y="1647"/>
                  </a:lnTo>
                  <a:lnTo>
                    <a:pt x="1083" y="1693"/>
                  </a:lnTo>
                  <a:lnTo>
                    <a:pt x="1075" y="1739"/>
                  </a:lnTo>
                  <a:lnTo>
                    <a:pt x="1067" y="1786"/>
                  </a:lnTo>
                  <a:lnTo>
                    <a:pt x="1061" y="1833"/>
                  </a:lnTo>
                  <a:lnTo>
                    <a:pt x="1055" y="1881"/>
                  </a:lnTo>
                  <a:lnTo>
                    <a:pt x="1051" y="1929"/>
                  </a:lnTo>
                  <a:lnTo>
                    <a:pt x="1048" y="1977"/>
                  </a:lnTo>
                  <a:lnTo>
                    <a:pt x="1045" y="2026"/>
                  </a:lnTo>
                  <a:lnTo>
                    <a:pt x="1045" y="2075"/>
                  </a:lnTo>
                  <a:lnTo>
                    <a:pt x="1045" y="2124"/>
                  </a:lnTo>
                  <a:lnTo>
                    <a:pt x="1048" y="2172"/>
                  </a:lnTo>
                  <a:lnTo>
                    <a:pt x="1051" y="2221"/>
                  </a:lnTo>
                  <a:lnTo>
                    <a:pt x="1055" y="2269"/>
                  </a:lnTo>
                  <a:lnTo>
                    <a:pt x="1061" y="2317"/>
                  </a:lnTo>
                  <a:lnTo>
                    <a:pt x="1067" y="2363"/>
                  </a:lnTo>
                  <a:lnTo>
                    <a:pt x="1075" y="2410"/>
                  </a:lnTo>
                  <a:lnTo>
                    <a:pt x="1083" y="2457"/>
                  </a:lnTo>
                  <a:lnTo>
                    <a:pt x="1093" y="2503"/>
                  </a:lnTo>
                  <a:lnTo>
                    <a:pt x="1105" y="2549"/>
                  </a:lnTo>
                  <a:lnTo>
                    <a:pt x="1117" y="2594"/>
                  </a:lnTo>
                  <a:lnTo>
                    <a:pt x="1130" y="2638"/>
                  </a:lnTo>
                  <a:lnTo>
                    <a:pt x="1144" y="2683"/>
                  </a:lnTo>
                  <a:lnTo>
                    <a:pt x="1161" y="2726"/>
                  </a:lnTo>
                  <a:lnTo>
                    <a:pt x="1177" y="2770"/>
                  </a:lnTo>
                  <a:lnTo>
                    <a:pt x="1194" y="2813"/>
                  </a:lnTo>
                  <a:lnTo>
                    <a:pt x="1213" y="2856"/>
                  </a:lnTo>
                  <a:lnTo>
                    <a:pt x="1232" y="2897"/>
                  </a:lnTo>
                  <a:lnTo>
                    <a:pt x="1253" y="2938"/>
                  </a:lnTo>
                  <a:lnTo>
                    <a:pt x="1275" y="2978"/>
                  </a:lnTo>
                  <a:lnTo>
                    <a:pt x="1296" y="3019"/>
                  </a:lnTo>
                  <a:lnTo>
                    <a:pt x="1320" y="3059"/>
                  </a:lnTo>
                  <a:lnTo>
                    <a:pt x="1344" y="3097"/>
                  </a:lnTo>
                  <a:lnTo>
                    <a:pt x="1369" y="3135"/>
                  </a:lnTo>
                  <a:lnTo>
                    <a:pt x="1395" y="3173"/>
                  </a:lnTo>
                  <a:lnTo>
                    <a:pt x="1423" y="3210"/>
                  </a:lnTo>
                  <a:lnTo>
                    <a:pt x="1451" y="3246"/>
                  </a:lnTo>
                  <a:lnTo>
                    <a:pt x="1479" y="3282"/>
                  </a:lnTo>
                  <a:lnTo>
                    <a:pt x="1508" y="3316"/>
                  </a:lnTo>
                  <a:lnTo>
                    <a:pt x="1539" y="3350"/>
                  </a:lnTo>
                  <a:lnTo>
                    <a:pt x="1569" y="3384"/>
                  </a:lnTo>
                  <a:lnTo>
                    <a:pt x="1602" y="3416"/>
                  </a:lnTo>
                  <a:lnTo>
                    <a:pt x="1634" y="3448"/>
                  </a:lnTo>
                  <a:lnTo>
                    <a:pt x="1667" y="3479"/>
                  </a:lnTo>
                  <a:lnTo>
                    <a:pt x="1702" y="3510"/>
                  </a:lnTo>
                  <a:lnTo>
                    <a:pt x="1737" y="3539"/>
                  </a:lnTo>
                  <a:lnTo>
                    <a:pt x="1771" y="3567"/>
                  </a:lnTo>
                  <a:lnTo>
                    <a:pt x="1808" y="3596"/>
                  </a:lnTo>
                  <a:lnTo>
                    <a:pt x="1845" y="3622"/>
                  </a:lnTo>
                  <a:lnTo>
                    <a:pt x="1882" y="3648"/>
                  </a:lnTo>
                  <a:lnTo>
                    <a:pt x="1920" y="3674"/>
                  </a:lnTo>
                  <a:lnTo>
                    <a:pt x="1959" y="3698"/>
                  </a:lnTo>
                  <a:lnTo>
                    <a:pt x="1999" y="3721"/>
                  </a:lnTo>
                  <a:lnTo>
                    <a:pt x="2039" y="3744"/>
                  </a:lnTo>
                  <a:lnTo>
                    <a:pt x="2080" y="3765"/>
                  </a:lnTo>
                  <a:lnTo>
                    <a:pt x="2121" y="3786"/>
                  </a:lnTo>
                  <a:lnTo>
                    <a:pt x="2163" y="3805"/>
                  </a:lnTo>
                  <a:lnTo>
                    <a:pt x="2205" y="3824"/>
                  </a:lnTo>
                  <a:lnTo>
                    <a:pt x="2247" y="3841"/>
                  </a:lnTo>
                  <a:lnTo>
                    <a:pt x="2291" y="3858"/>
                  </a:lnTo>
                  <a:lnTo>
                    <a:pt x="2335" y="3873"/>
                  </a:lnTo>
                  <a:lnTo>
                    <a:pt x="2379" y="3887"/>
                  </a:lnTo>
                  <a:lnTo>
                    <a:pt x="2425" y="3901"/>
                  </a:lnTo>
                  <a:lnTo>
                    <a:pt x="2469" y="3913"/>
                  </a:lnTo>
                  <a:lnTo>
                    <a:pt x="2515" y="3924"/>
                  </a:lnTo>
                  <a:lnTo>
                    <a:pt x="2562" y="3935"/>
                  </a:lnTo>
                  <a:lnTo>
                    <a:pt x="2607" y="3943"/>
                  </a:lnTo>
                  <a:lnTo>
                    <a:pt x="2655" y="3951"/>
                  </a:lnTo>
                  <a:lnTo>
                    <a:pt x="2702" y="3958"/>
                  </a:lnTo>
                  <a:lnTo>
                    <a:pt x="2750" y="3963"/>
                  </a:lnTo>
                  <a:lnTo>
                    <a:pt x="2797" y="3967"/>
                  </a:lnTo>
                  <a:lnTo>
                    <a:pt x="2845" y="3971"/>
                  </a:lnTo>
                  <a:lnTo>
                    <a:pt x="2894" y="3973"/>
                  </a:lnTo>
                  <a:lnTo>
                    <a:pt x="2943" y="3973"/>
                  </a:lnTo>
                  <a:lnTo>
                    <a:pt x="2992" y="3973"/>
                  </a:lnTo>
                  <a:lnTo>
                    <a:pt x="3041" y="3971"/>
                  </a:lnTo>
                  <a:lnTo>
                    <a:pt x="3089" y="3967"/>
                  </a:lnTo>
                  <a:lnTo>
                    <a:pt x="3138" y="3963"/>
                  </a:lnTo>
                  <a:lnTo>
                    <a:pt x="3184" y="3958"/>
                  </a:lnTo>
                  <a:lnTo>
                    <a:pt x="3232" y="3951"/>
                  </a:lnTo>
                  <a:lnTo>
                    <a:pt x="3279" y="3943"/>
                  </a:lnTo>
                  <a:lnTo>
                    <a:pt x="3326" y="3935"/>
                  </a:lnTo>
                  <a:lnTo>
                    <a:pt x="3371" y="3924"/>
                  </a:lnTo>
                  <a:lnTo>
                    <a:pt x="3417" y="3913"/>
                  </a:lnTo>
                  <a:lnTo>
                    <a:pt x="3462" y="3901"/>
                  </a:lnTo>
                  <a:lnTo>
                    <a:pt x="3507" y="3887"/>
                  </a:lnTo>
                  <a:lnTo>
                    <a:pt x="3552" y="3873"/>
                  </a:lnTo>
                  <a:lnTo>
                    <a:pt x="3595" y="3858"/>
                  </a:lnTo>
                  <a:lnTo>
                    <a:pt x="3639" y="3841"/>
                  </a:lnTo>
                  <a:lnTo>
                    <a:pt x="3682" y="3824"/>
                  </a:lnTo>
                  <a:lnTo>
                    <a:pt x="3723" y="3805"/>
                  </a:lnTo>
                  <a:lnTo>
                    <a:pt x="3766" y="3786"/>
                  </a:lnTo>
                  <a:lnTo>
                    <a:pt x="3807" y="3765"/>
                  </a:lnTo>
                  <a:lnTo>
                    <a:pt x="3847" y="3744"/>
                  </a:lnTo>
                  <a:lnTo>
                    <a:pt x="3887" y="3721"/>
                  </a:lnTo>
                  <a:lnTo>
                    <a:pt x="3927" y="3698"/>
                  </a:lnTo>
                  <a:lnTo>
                    <a:pt x="3966" y="3674"/>
                  </a:lnTo>
                  <a:lnTo>
                    <a:pt x="4004" y="3648"/>
                  </a:lnTo>
                  <a:lnTo>
                    <a:pt x="4042" y="3622"/>
                  </a:lnTo>
                  <a:lnTo>
                    <a:pt x="4079" y="3596"/>
                  </a:lnTo>
                  <a:lnTo>
                    <a:pt x="4115" y="3567"/>
                  </a:lnTo>
                  <a:lnTo>
                    <a:pt x="4150" y="3539"/>
                  </a:lnTo>
                  <a:lnTo>
                    <a:pt x="4185" y="3510"/>
                  </a:lnTo>
                  <a:lnTo>
                    <a:pt x="4219" y="3479"/>
                  </a:lnTo>
                  <a:lnTo>
                    <a:pt x="4253" y="3448"/>
                  </a:lnTo>
                  <a:lnTo>
                    <a:pt x="4285" y="3416"/>
                  </a:lnTo>
                  <a:lnTo>
                    <a:pt x="4317" y="3384"/>
                  </a:lnTo>
                  <a:lnTo>
                    <a:pt x="4348" y="3350"/>
                  </a:lnTo>
                  <a:lnTo>
                    <a:pt x="4379" y="3316"/>
                  </a:lnTo>
                  <a:lnTo>
                    <a:pt x="4408" y="3282"/>
                  </a:lnTo>
                  <a:lnTo>
                    <a:pt x="4436" y="3246"/>
                  </a:lnTo>
                  <a:lnTo>
                    <a:pt x="4464" y="3210"/>
                  </a:lnTo>
                  <a:lnTo>
                    <a:pt x="4491" y="3173"/>
                  </a:lnTo>
                  <a:lnTo>
                    <a:pt x="4517" y="3135"/>
                  </a:lnTo>
                  <a:lnTo>
                    <a:pt x="4543" y="3097"/>
                  </a:lnTo>
                  <a:lnTo>
                    <a:pt x="4567" y="3059"/>
                  </a:lnTo>
                  <a:lnTo>
                    <a:pt x="4589" y="3019"/>
                  </a:lnTo>
                  <a:lnTo>
                    <a:pt x="4612" y="2978"/>
                  </a:lnTo>
                  <a:lnTo>
                    <a:pt x="4634" y="2938"/>
                  </a:lnTo>
                  <a:lnTo>
                    <a:pt x="4655" y="2897"/>
                  </a:lnTo>
                  <a:lnTo>
                    <a:pt x="4674" y="2856"/>
                  </a:lnTo>
                  <a:lnTo>
                    <a:pt x="4693" y="2813"/>
                  </a:lnTo>
                  <a:lnTo>
                    <a:pt x="4710" y="2770"/>
                  </a:lnTo>
                  <a:lnTo>
                    <a:pt x="4726" y="2726"/>
                  </a:lnTo>
                  <a:lnTo>
                    <a:pt x="4742" y="2683"/>
                  </a:lnTo>
                  <a:lnTo>
                    <a:pt x="4757" y="2638"/>
                  </a:lnTo>
                  <a:lnTo>
                    <a:pt x="4770" y="2594"/>
                  </a:lnTo>
                  <a:lnTo>
                    <a:pt x="4782" y="2549"/>
                  </a:lnTo>
                  <a:lnTo>
                    <a:pt x="4793" y="2503"/>
                  </a:lnTo>
                  <a:lnTo>
                    <a:pt x="4804" y="2457"/>
                  </a:lnTo>
                  <a:lnTo>
                    <a:pt x="4812" y="2410"/>
                  </a:lnTo>
                  <a:lnTo>
                    <a:pt x="4820" y="2363"/>
                  </a:lnTo>
                  <a:lnTo>
                    <a:pt x="4826" y="2317"/>
                  </a:lnTo>
                  <a:lnTo>
                    <a:pt x="4832" y="2269"/>
                  </a:lnTo>
                  <a:lnTo>
                    <a:pt x="4836" y="2221"/>
                  </a:lnTo>
                  <a:lnTo>
                    <a:pt x="4839" y="2172"/>
                  </a:lnTo>
                  <a:lnTo>
                    <a:pt x="4842" y="2124"/>
                  </a:lnTo>
                  <a:lnTo>
                    <a:pt x="4842" y="2075"/>
                  </a:lnTo>
                  <a:lnTo>
                    <a:pt x="4842" y="2026"/>
                  </a:lnTo>
                  <a:lnTo>
                    <a:pt x="4839" y="1977"/>
                  </a:lnTo>
                  <a:lnTo>
                    <a:pt x="4836" y="1929"/>
                  </a:lnTo>
                  <a:lnTo>
                    <a:pt x="4832" y="1881"/>
                  </a:lnTo>
                  <a:lnTo>
                    <a:pt x="4826" y="1833"/>
                  </a:lnTo>
                  <a:lnTo>
                    <a:pt x="4820" y="1786"/>
                  </a:lnTo>
                  <a:lnTo>
                    <a:pt x="4812" y="1739"/>
                  </a:lnTo>
                  <a:lnTo>
                    <a:pt x="4804" y="1693"/>
                  </a:lnTo>
                  <a:lnTo>
                    <a:pt x="4793" y="1647"/>
                  </a:lnTo>
                  <a:lnTo>
                    <a:pt x="4782" y="1601"/>
                  </a:lnTo>
                  <a:lnTo>
                    <a:pt x="4770" y="1556"/>
                  </a:lnTo>
                  <a:lnTo>
                    <a:pt x="4757" y="1511"/>
                  </a:lnTo>
                  <a:lnTo>
                    <a:pt x="4742" y="1467"/>
                  </a:lnTo>
                  <a:lnTo>
                    <a:pt x="4726" y="1423"/>
                  </a:lnTo>
                  <a:lnTo>
                    <a:pt x="4710" y="1380"/>
                  </a:lnTo>
                  <a:lnTo>
                    <a:pt x="4693" y="1336"/>
                  </a:lnTo>
                  <a:lnTo>
                    <a:pt x="4674" y="1294"/>
                  </a:lnTo>
                  <a:lnTo>
                    <a:pt x="4655" y="1253"/>
                  </a:lnTo>
                  <a:lnTo>
                    <a:pt x="4634" y="1211"/>
                  </a:lnTo>
                  <a:lnTo>
                    <a:pt x="4612" y="1171"/>
                  </a:lnTo>
                  <a:lnTo>
                    <a:pt x="4589" y="1131"/>
                  </a:lnTo>
                  <a:lnTo>
                    <a:pt x="4567" y="1092"/>
                  </a:lnTo>
                  <a:lnTo>
                    <a:pt x="4543" y="1053"/>
                  </a:lnTo>
                  <a:lnTo>
                    <a:pt x="4517" y="1015"/>
                  </a:lnTo>
                  <a:lnTo>
                    <a:pt x="4491" y="977"/>
                  </a:lnTo>
                  <a:lnTo>
                    <a:pt x="4464" y="940"/>
                  </a:lnTo>
                  <a:lnTo>
                    <a:pt x="4436" y="904"/>
                  </a:lnTo>
                  <a:lnTo>
                    <a:pt x="4408" y="868"/>
                  </a:lnTo>
                  <a:lnTo>
                    <a:pt x="4379" y="833"/>
                  </a:lnTo>
                  <a:lnTo>
                    <a:pt x="4348" y="799"/>
                  </a:lnTo>
                  <a:lnTo>
                    <a:pt x="4317" y="766"/>
                  </a:lnTo>
                  <a:lnTo>
                    <a:pt x="4285" y="733"/>
                  </a:lnTo>
                  <a:lnTo>
                    <a:pt x="4253" y="702"/>
                  </a:lnTo>
                  <a:lnTo>
                    <a:pt x="4219" y="670"/>
                  </a:lnTo>
                  <a:lnTo>
                    <a:pt x="4185" y="640"/>
                  </a:lnTo>
                  <a:lnTo>
                    <a:pt x="4150" y="610"/>
                  </a:lnTo>
                  <a:lnTo>
                    <a:pt x="4115" y="582"/>
                  </a:lnTo>
                  <a:lnTo>
                    <a:pt x="4079" y="554"/>
                  </a:lnTo>
                  <a:lnTo>
                    <a:pt x="4042" y="528"/>
                  </a:lnTo>
                  <a:lnTo>
                    <a:pt x="4004" y="502"/>
                  </a:lnTo>
                  <a:lnTo>
                    <a:pt x="3966" y="477"/>
                  </a:lnTo>
                  <a:lnTo>
                    <a:pt x="3927" y="452"/>
                  </a:lnTo>
                  <a:lnTo>
                    <a:pt x="3887" y="429"/>
                  </a:lnTo>
                  <a:lnTo>
                    <a:pt x="3847" y="406"/>
                  </a:lnTo>
                  <a:lnTo>
                    <a:pt x="3807" y="384"/>
                  </a:lnTo>
                  <a:lnTo>
                    <a:pt x="3766" y="364"/>
                  </a:lnTo>
                  <a:lnTo>
                    <a:pt x="3723" y="344"/>
                  </a:lnTo>
                  <a:lnTo>
                    <a:pt x="3682" y="326"/>
                  </a:lnTo>
                  <a:lnTo>
                    <a:pt x="3639" y="308"/>
                  </a:lnTo>
                  <a:lnTo>
                    <a:pt x="3595" y="292"/>
                  </a:lnTo>
                  <a:lnTo>
                    <a:pt x="3552" y="277"/>
                  </a:lnTo>
                  <a:lnTo>
                    <a:pt x="3507" y="263"/>
                  </a:lnTo>
                  <a:lnTo>
                    <a:pt x="3462" y="248"/>
                  </a:lnTo>
                  <a:lnTo>
                    <a:pt x="3417" y="236"/>
                  </a:lnTo>
                  <a:lnTo>
                    <a:pt x="3371" y="226"/>
                  </a:lnTo>
                  <a:lnTo>
                    <a:pt x="3326" y="216"/>
                  </a:lnTo>
                  <a:lnTo>
                    <a:pt x="3279" y="206"/>
                  </a:lnTo>
                  <a:lnTo>
                    <a:pt x="3232" y="198"/>
                  </a:lnTo>
                  <a:lnTo>
                    <a:pt x="3184" y="192"/>
                  </a:lnTo>
                  <a:lnTo>
                    <a:pt x="3138" y="186"/>
                  </a:lnTo>
                  <a:lnTo>
                    <a:pt x="3089" y="182"/>
                  </a:lnTo>
                  <a:lnTo>
                    <a:pt x="3041" y="179"/>
                  </a:lnTo>
                  <a:lnTo>
                    <a:pt x="2992" y="178"/>
                  </a:lnTo>
                  <a:lnTo>
                    <a:pt x="2943" y="177"/>
                  </a:lnTo>
                  <a:close/>
                  <a:moveTo>
                    <a:pt x="2943" y="3821"/>
                  </a:moveTo>
                  <a:lnTo>
                    <a:pt x="2943" y="3821"/>
                  </a:lnTo>
                  <a:lnTo>
                    <a:pt x="2898" y="3820"/>
                  </a:lnTo>
                  <a:lnTo>
                    <a:pt x="2854" y="3817"/>
                  </a:lnTo>
                  <a:lnTo>
                    <a:pt x="2809" y="3815"/>
                  </a:lnTo>
                  <a:lnTo>
                    <a:pt x="2765" y="3811"/>
                  </a:lnTo>
                  <a:lnTo>
                    <a:pt x="2721" y="3807"/>
                  </a:lnTo>
                  <a:lnTo>
                    <a:pt x="2678" y="3800"/>
                  </a:lnTo>
                  <a:lnTo>
                    <a:pt x="2634" y="3792"/>
                  </a:lnTo>
                  <a:lnTo>
                    <a:pt x="2592" y="3785"/>
                  </a:lnTo>
                  <a:lnTo>
                    <a:pt x="2550" y="3775"/>
                  </a:lnTo>
                  <a:lnTo>
                    <a:pt x="2507" y="3765"/>
                  </a:lnTo>
                  <a:lnTo>
                    <a:pt x="2466" y="3754"/>
                  </a:lnTo>
                  <a:lnTo>
                    <a:pt x="2425" y="3741"/>
                  </a:lnTo>
                  <a:lnTo>
                    <a:pt x="2384" y="3728"/>
                  </a:lnTo>
                  <a:lnTo>
                    <a:pt x="2343" y="3714"/>
                  </a:lnTo>
                  <a:lnTo>
                    <a:pt x="2304" y="3699"/>
                  </a:lnTo>
                  <a:lnTo>
                    <a:pt x="2265" y="3683"/>
                  </a:lnTo>
                  <a:lnTo>
                    <a:pt x="2226" y="3665"/>
                  </a:lnTo>
                  <a:lnTo>
                    <a:pt x="2187" y="3648"/>
                  </a:lnTo>
                  <a:lnTo>
                    <a:pt x="2150" y="3629"/>
                  </a:lnTo>
                  <a:lnTo>
                    <a:pt x="2112" y="3609"/>
                  </a:lnTo>
                  <a:lnTo>
                    <a:pt x="2075" y="3589"/>
                  </a:lnTo>
                  <a:lnTo>
                    <a:pt x="2039" y="3567"/>
                  </a:lnTo>
                  <a:lnTo>
                    <a:pt x="2003" y="3545"/>
                  </a:lnTo>
                  <a:lnTo>
                    <a:pt x="1968" y="3522"/>
                  </a:lnTo>
                  <a:lnTo>
                    <a:pt x="1933" y="3498"/>
                  </a:lnTo>
                  <a:lnTo>
                    <a:pt x="1900" y="3473"/>
                  </a:lnTo>
                  <a:lnTo>
                    <a:pt x="1866" y="3448"/>
                  </a:lnTo>
                  <a:lnTo>
                    <a:pt x="1833" y="3421"/>
                  </a:lnTo>
                  <a:lnTo>
                    <a:pt x="1802" y="3394"/>
                  </a:lnTo>
                  <a:lnTo>
                    <a:pt x="1770" y="3366"/>
                  </a:lnTo>
                  <a:lnTo>
                    <a:pt x="1740" y="3338"/>
                  </a:lnTo>
                  <a:lnTo>
                    <a:pt x="1709" y="3309"/>
                  </a:lnTo>
                  <a:lnTo>
                    <a:pt x="1680" y="3278"/>
                  </a:lnTo>
                  <a:lnTo>
                    <a:pt x="1652" y="3248"/>
                  </a:lnTo>
                  <a:lnTo>
                    <a:pt x="1624" y="3216"/>
                  </a:lnTo>
                  <a:lnTo>
                    <a:pt x="1596" y="3185"/>
                  </a:lnTo>
                  <a:lnTo>
                    <a:pt x="1570" y="3152"/>
                  </a:lnTo>
                  <a:lnTo>
                    <a:pt x="1545" y="3119"/>
                  </a:lnTo>
                  <a:lnTo>
                    <a:pt x="1520" y="3085"/>
                  </a:lnTo>
                  <a:lnTo>
                    <a:pt x="1496" y="3050"/>
                  </a:lnTo>
                  <a:lnTo>
                    <a:pt x="1473" y="3015"/>
                  </a:lnTo>
                  <a:lnTo>
                    <a:pt x="1451" y="2979"/>
                  </a:lnTo>
                  <a:lnTo>
                    <a:pt x="1429" y="2943"/>
                  </a:lnTo>
                  <a:lnTo>
                    <a:pt x="1408" y="2906"/>
                  </a:lnTo>
                  <a:lnTo>
                    <a:pt x="1389" y="2869"/>
                  </a:lnTo>
                  <a:lnTo>
                    <a:pt x="1370" y="2831"/>
                  </a:lnTo>
                  <a:lnTo>
                    <a:pt x="1352" y="2793"/>
                  </a:lnTo>
                  <a:lnTo>
                    <a:pt x="1336" y="2753"/>
                  </a:lnTo>
                  <a:lnTo>
                    <a:pt x="1319" y="2714"/>
                  </a:lnTo>
                  <a:lnTo>
                    <a:pt x="1304" y="2674"/>
                  </a:lnTo>
                  <a:lnTo>
                    <a:pt x="1290" y="2634"/>
                  </a:lnTo>
                  <a:lnTo>
                    <a:pt x="1276" y="2594"/>
                  </a:lnTo>
                  <a:lnTo>
                    <a:pt x="1264" y="2552"/>
                  </a:lnTo>
                  <a:lnTo>
                    <a:pt x="1253" y="2510"/>
                  </a:lnTo>
                  <a:lnTo>
                    <a:pt x="1242" y="2469"/>
                  </a:lnTo>
                  <a:lnTo>
                    <a:pt x="1233" y="2426"/>
                  </a:lnTo>
                  <a:lnTo>
                    <a:pt x="1225" y="2383"/>
                  </a:lnTo>
                  <a:lnTo>
                    <a:pt x="1218" y="2340"/>
                  </a:lnTo>
                  <a:lnTo>
                    <a:pt x="1212" y="2297"/>
                  </a:lnTo>
                  <a:lnTo>
                    <a:pt x="1206" y="2254"/>
                  </a:lnTo>
                  <a:lnTo>
                    <a:pt x="1203" y="2209"/>
                  </a:lnTo>
                  <a:lnTo>
                    <a:pt x="1200" y="2164"/>
                  </a:lnTo>
                  <a:lnTo>
                    <a:pt x="1199" y="2120"/>
                  </a:lnTo>
                  <a:lnTo>
                    <a:pt x="1198" y="2075"/>
                  </a:lnTo>
                  <a:lnTo>
                    <a:pt x="1199" y="2030"/>
                  </a:lnTo>
                  <a:lnTo>
                    <a:pt x="1200" y="1985"/>
                  </a:lnTo>
                  <a:lnTo>
                    <a:pt x="1203" y="1941"/>
                  </a:lnTo>
                  <a:lnTo>
                    <a:pt x="1206" y="1897"/>
                  </a:lnTo>
                  <a:lnTo>
                    <a:pt x="1212" y="1852"/>
                  </a:lnTo>
                  <a:lnTo>
                    <a:pt x="1218" y="1809"/>
                  </a:lnTo>
                  <a:lnTo>
                    <a:pt x="1225" y="1767"/>
                  </a:lnTo>
                  <a:lnTo>
                    <a:pt x="1233" y="1723"/>
                  </a:lnTo>
                  <a:lnTo>
                    <a:pt x="1242" y="1681"/>
                  </a:lnTo>
                  <a:lnTo>
                    <a:pt x="1253" y="1639"/>
                  </a:lnTo>
                  <a:lnTo>
                    <a:pt x="1264" y="1597"/>
                  </a:lnTo>
                  <a:lnTo>
                    <a:pt x="1276" y="1557"/>
                  </a:lnTo>
                  <a:lnTo>
                    <a:pt x="1290" y="1516"/>
                  </a:lnTo>
                  <a:lnTo>
                    <a:pt x="1304" y="1475"/>
                  </a:lnTo>
                  <a:lnTo>
                    <a:pt x="1319" y="1435"/>
                  </a:lnTo>
                  <a:lnTo>
                    <a:pt x="1336" y="1396"/>
                  </a:lnTo>
                  <a:lnTo>
                    <a:pt x="1352" y="1357"/>
                  </a:lnTo>
                  <a:lnTo>
                    <a:pt x="1370" y="1319"/>
                  </a:lnTo>
                  <a:lnTo>
                    <a:pt x="1389" y="1281"/>
                  </a:lnTo>
                  <a:lnTo>
                    <a:pt x="1408" y="1244"/>
                  </a:lnTo>
                  <a:lnTo>
                    <a:pt x="1429" y="1207"/>
                  </a:lnTo>
                  <a:lnTo>
                    <a:pt x="1451" y="1170"/>
                  </a:lnTo>
                  <a:lnTo>
                    <a:pt x="1473" y="1135"/>
                  </a:lnTo>
                  <a:lnTo>
                    <a:pt x="1496" y="1099"/>
                  </a:lnTo>
                  <a:lnTo>
                    <a:pt x="1520" y="1065"/>
                  </a:lnTo>
                  <a:lnTo>
                    <a:pt x="1545" y="1031"/>
                  </a:lnTo>
                  <a:lnTo>
                    <a:pt x="1570" y="998"/>
                  </a:lnTo>
                  <a:lnTo>
                    <a:pt x="1596" y="966"/>
                  </a:lnTo>
                  <a:lnTo>
                    <a:pt x="1624" y="933"/>
                  </a:lnTo>
                  <a:lnTo>
                    <a:pt x="1652" y="902"/>
                  </a:lnTo>
                  <a:lnTo>
                    <a:pt x="1680" y="871"/>
                  </a:lnTo>
                  <a:lnTo>
                    <a:pt x="1709" y="841"/>
                  </a:lnTo>
                  <a:lnTo>
                    <a:pt x="1740" y="812"/>
                  </a:lnTo>
                  <a:lnTo>
                    <a:pt x="1770" y="783"/>
                  </a:lnTo>
                  <a:lnTo>
                    <a:pt x="1802" y="756"/>
                  </a:lnTo>
                  <a:lnTo>
                    <a:pt x="1833" y="729"/>
                  </a:lnTo>
                  <a:lnTo>
                    <a:pt x="1866" y="703"/>
                  </a:lnTo>
                  <a:lnTo>
                    <a:pt x="1900" y="677"/>
                  </a:lnTo>
                  <a:lnTo>
                    <a:pt x="1933" y="652"/>
                  </a:lnTo>
                  <a:lnTo>
                    <a:pt x="1968" y="628"/>
                  </a:lnTo>
                  <a:lnTo>
                    <a:pt x="2003" y="605"/>
                  </a:lnTo>
                  <a:lnTo>
                    <a:pt x="2039" y="582"/>
                  </a:lnTo>
                  <a:lnTo>
                    <a:pt x="2075" y="561"/>
                  </a:lnTo>
                  <a:lnTo>
                    <a:pt x="2112" y="541"/>
                  </a:lnTo>
                  <a:lnTo>
                    <a:pt x="2150" y="520"/>
                  </a:lnTo>
                  <a:lnTo>
                    <a:pt x="2187" y="502"/>
                  </a:lnTo>
                  <a:lnTo>
                    <a:pt x="2226" y="484"/>
                  </a:lnTo>
                  <a:lnTo>
                    <a:pt x="2265" y="467"/>
                  </a:lnTo>
                  <a:lnTo>
                    <a:pt x="2304" y="451"/>
                  </a:lnTo>
                  <a:lnTo>
                    <a:pt x="2343" y="435"/>
                  </a:lnTo>
                  <a:lnTo>
                    <a:pt x="2384" y="421"/>
                  </a:lnTo>
                  <a:lnTo>
                    <a:pt x="2425" y="408"/>
                  </a:lnTo>
                  <a:lnTo>
                    <a:pt x="2466" y="396"/>
                  </a:lnTo>
                  <a:lnTo>
                    <a:pt x="2507" y="384"/>
                  </a:lnTo>
                  <a:lnTo>
                    <a:pt x="2550" y="374"/>
                  </a:lnTo>
                  <a:lnTo>
                    <a:pt x="2592" y="365"/>
                  </a:lnTo>
                  <a:lnTo>
                    <a:pt x="2634" y="357"/>
                  </a:lnTo>
                  <a:lnTo>
                    <a:pt x="2678" y="349"/>
                  </a:lnTo>
                  <a:lnTo>
                    <a:pt x="2721" y="343"/>
                  </a:lnTo>
                  <a:lnTo>
                    <a:pt x="2765" y="339"/>
                  </a:lnTo>
                  <a:lnTo>
                    <a:pt x="2809" y="334"/>
                  </a:lnTo>
                  <a:lnTo>
                    <a:pt x="2854" y="332"/>
                  </a:lnTo>
                  <a:lnTo>
                    <a:pt x="2898" y="330"/>
                  </a:lnTo>
                  <a:lnTo>
                    <a:pt x="2943" y="330"/>
                  </a:lnTo>
                  <a:lnTo>
                    <a:pt x="2989" y="330"/>
                  </a:lnTo>
                  <a:lnTo>
                    <a:pt x="3033" y="332"/>
                  </a:lnTo>
                  <a:lnTo>
                    <a:pt x="3078" y="334"/>
                  </a:lnTo>
                  <a:lnTo>
                    <a:pt x="3121" y="339"/>
                  </a:lnTo>
                  <a:lnTo>
                    <a:pt x="3165" y="343"/>
                  </a:lnTo>
                  <a:lnTo>
                    <a:pt x="3208" y="349"/>
                  </a:lnTo>
                  <a:lnTo>
                    <a:pt x="3252" y="357"/>
                  </a:lnTo>
                  <a:lnTo>
                    <a:pt x="3295" y="365"/>
                  </a:lnTo>
                  <a:lnTo>
                    <a:pt x="3337" y="374"/>
                  </a:lnTo>
                  <a:lnTo>
                    <a:pt x="3379" y="384"/>
                  </a:lnTo>
                  <a:lnTo>
                    <a:pt x="3420" y="396"/>
                  </a:lnTo>
                  <a:lnTo>
                    <a:pt x="3461" y="408"/>
                  </a:lnTo>
                  <a:lnTo>
                    <a:pt x="3503" y="421"/>
                  </a:lnTo>
                  <a:lnTo>
                    <a:pt x="3543" y="435"/>
                  </a:lnTo>
                  <a:lnTo>
                    <a:pt x="3583" y="451"/>
                  </a:lnTo>
                  <a:lnTo>
                    <a:pt x="3622" y="467"/>
                  </a:lnTo>
                  <a:lnTo>
                    <a:pt x="3661" y="484"/>
                  </a:lnTo>
                  <a:lnTo>
                    <a:pt x="3699" y="502"/>
                  </a:lnTo>
                  <a:lnTo>
                    <a:pt x="3737" y="520"/>
                  </a:lnTo>
                  <a:lnTo>
                    <a:pt x="3774" y="541"/>
                  </a:lnTo>
                  <a:lnTo>
                    <a:pt x="3811" y="561"/>
                  </a:lnTo>
                  <a:lnTo>
                    <a:pt x="3848" y="582"/>
                  </a:lnTo>
                  <a:lnTo>
                    <a:pt x="3883" y="605"/>
                  </a:lnTo>
                  <a:lnTo>
                    <a:pt x="3919" y="628"/>
                  </a:lnTo>
                  <a:lnTo>
                    <a:pt x="3954" y="652"/>
                  </a:lnTo>
                  <a:lnTo>
                    <a:pt x="3987" y="677"/>
                  </a:lnTo>
                  <a:lnTo>
                    <a:pt x="4020" y="703"/>
                  </a:lnTo>
                  <a:lnTo>
                    <a:pt x="4053" y="729"/>
                  </a:lnTo>
                  <a:lnTo>
                    <a:pt x="4085" y="756"/>
                  </a:lnTo>
                  <a:lnTo>
                    <a:pt x="4117" y="783"/>
                  </a:lnTo>
                  <a:lnTo>
                    <a:pt x="4147" y="812"/>
                  </a:lnTo>
                  <a:lnTo>
                    <a:pt x="4178" y="841"/>
                  </a:lnTo>
                  <a:lnTo>
                    <a:pt x="4207" y="871"/>
                  </a:lnTo>
                  <a:lnTo>
                    <a:pt x="4235" y="902"/>
                  </a:lnTo>
                  <a:lnTo>
                    <a:pt x="4262" y="933"/>
                  </a:lnTo>
                  <a:lnTo>
                    <a:pt x="4289" y="966"/>
                  </a:lnTo>
                  <a:lnTo>
                    <a:pt x="4317" y="998"/>
                  </a:lnTo>
                  <a:lnTo>
                    <a:pt x="4342" y="1031"/>
                  </a:lnTo>
                  <a:lnTo>
                    <a:pt x="4367" y="1065"/>
                  </a:lnTo>
                  <a:lnTo>
                    <a:pt x="4391" y="1099"/>
                  </a:lnTo>
                  <a:lnTo>
                    <a:pt x="4413" y="1135"/>
                  </a:lnTo>
                  <a:lnTo>
                    <a:pt x="4436" y="1170"/>
                  </a:lnTo>
                  <a:lnTo>
                    <a:pt x="4457" y="1207"/>
                  </a:lnTo>
                  <a:lnTo>
                    <a:pt x="4478" y="1244"/>
                  </a:lnTo>
                  <a:lnTo>
                    <a:pt x="4498" y="1281"/>
                  </a:lnTo>
                  <a:lnTo>
                    <a:pt x="4517" y="1319"/>
                  </a:lnTo>
                  <a:lnTo>
                    <a:pt x="4534" y="1357"/>
                  </a:lnTo>
                  <a:lnTo>
                    <a:pt x="4551" y="1396"/>
                  </a:lnTo>
                  <a:lnTo>
                    <a:pt x="4568" y="1435"/>
                  </a:lnTo>
                  <a:lnTo>
                    <a:pt x="4583" y="1475"/>
                  </a:lnTo>
                  <a:lnTo>
                    <a:pt x="4597" y="1516"/>
                  </a:lnTo>
                  <a:lnTo>
                    <a:pt x="4610" y="1557"/>
                  </a:lnTo>
                  <a:lnTo>
                    <a:pt x="4623" y="1597"/>
                  </a:lnTo>
                  <a:lnTo>
                    <a:pt x="4634" y="1639"/>
                  </a:lnTo>
                  <a:lnTo>
                    <a:pt x="4644" y="1681"/>
                  </a:lnTo>
                  <a:lnTo>
                    <a:pt x="4654" y="1723"/>
                  </a:lnTo>
                  <a:lnTo>
                    <a:pt x="4661" y="1767"/>
                  </a:lnTo>
                  <a:lnTo>
                    <a:pt x="4669" y="1809"/>
                  </a:lnTo>
                  <a:lnTo>
                    <a:pt x="4675" y="1852"/>
                  </a:lnTo>
                  <a:lnTo>
                    <a:pt x="4680" y="1897"/>
                  </a:lnTo>
                  <a:lnTo>
                    <a:pt x="4684" y="1941"/>
                  </a:lnTo>
                  <a:lnTo>
                    <a:pt x="4687" y="1985"/>
                  </a:lnTo>
                  <a:lnTo>
                    <a:pt x="4688" y="2030"/>
                  </a:lnTo>
                  <a:lnTo>
                    <a:pt x="4689" y="2075"/>
                  </a:lnTo>
                  <a:lnTo>
                    <a:pt x="4688" y="2120"/>
                  </a:lnTo>
                  <a:lnTo>
                    <a:pt x="4687" y="2164"/>
                  </a:lnTo>
                  <a:lnTo>
                    <a:pt x="4684" y="2209"/>
                  </a:lnTo>
                  <a:lnTo>
                    <a:pt x="4680" y="2254"/>
                  </a:lnTo>
                  <a:lnTo>
                    <a:pt x="4675" y="2297"/>
                  </a:lnTo>
                  <a:lnTo>
                    <a:pt x="4669" y="2340"/>
                  </a:lnTo>
                  <a:lnTo>
                    <a:pt x="4661" y="2383"/>
                  </a:lnTo>
                  <a:lnTo>
                    <a:pt x="4654" y="2426"/>
                  </a:lnTo>
                  <a:lnTo>
                    <a:pt x="4644" y="2469"/>
                  </a:lnTo>
                  <a:lnTo>
                    <a:pt x="4634" y="2510"/>
                  </a:lnTo>
                  <a:lnTo>
                    <a:pt x="4623" y="2552"/>
                  </a:lnTo>
                  <a:lnTo>
                    <a:pt x="4610" y="2594"/>
                  </a:lnTo>
                  <a:lnTo>
                    <a:pt x="4597" y="2634"/>
                  </a:lnTo>
                  <a:lnTo>
                    <a:pt x="4583" y="2674"/>
                  </a:lnTo>
                  <a:lnTo>
                    <a:pt x="4568" y="2714"/>
                  </a:lnTo>
                  <a:lnTo>
                    <a:pt x="4551" y="2753"/>
                  </a:lnTo>
                  <a:lnTo>
                    <a:pt x="4534" y="2793"/>
                  </a:lnTo>
                  <a:lnTo>
                    <a:pt x="4517" y="2831"/>
                  </a:lnTo>
                  <a:lnTo>
                    <a:pt x="4498" y="2869"/>
                  </a:lnTo>
                  <a:lnTo>
                    <a:pt x="4478" y="2906"/>
                  </a:lnTo>
                  <a:lnTo>
                    <a:pt x="4457" y="2943"/>
                  </a:lnTo>
                  <a:lnTo>
                    <a:pt x="4436" y="2979"/>
                  </a:lnTo>
                  <a:lnTo>
                    <a:pt x="4413" y="3015"/>
                  </a:lnTo>
                  <a:lnTo>
                    <a:pt x="4391" y="3050"/>
                  </a:lnTo>
                  <a:lnTo>
                    <a:pt x="4367" y="3085"/>
                  </a:lnTo>
                  <a:lnTo>
                    <a:pt x="4342" y="3119"/>
                  </a:lnTo>
                  <a:lnTo>
                    <a:pt x="4317" y="3152"/>
                  </a:lnTo>
                  <a:lnTo>
                    <a:pt x="4289" y="3185"/>
                  </a:lnTo>
                  <a:lnTo>
                    <a:pt x="4262" y="3216"/>
                  </a:lnTo>
                  <a:lnTo>
                    <a:pt x="4235" y="3248"/>
                  </a:lnTo>
                  <a:lnTo>
                    <a:pt x="4207" y="3278"/>
                  </a:lnTo>
                  <a:lnTo>
                    <a:pt x="4178" y="3309"/>
                  </a:lnTo>
                  <a:lnTo>
                    <a:pt x="4147" y="3338"/>
                  </a:lnTo>
                  <a:lnTo>
                    <a:pt x="4117" y="3366"/>
                  </a:lnTo>
                  <a:lnTo>
                    <a:pt x="4085" y="3394"/>
                  </a:lnTo>
                  <a:lnTo>
                    <a:pt x="4053" y="3421"/>
                  </a:lnTo>
                  <a:lnTo>
                    <a:pt x="4020" y="3448"/>
                  </a:lnTo>
                  <a:lnTo>
                    <a:pt x="3987" y="3473"/>
                  </a:lnTo>
                  <a:lnTo>
                    <a:pt x="3954" y="3498"/>
                  </a:lnTo>
                  <a:lnTo>
                    <a:pt x="3919" y="3522"/>
                  </a:lnTo>
                  <a:lnTo>
                    <a:pt x="3883" y="3545"/>
                  </a:lnTo>
                  <a:lnTo>
                    <a:pt x="3848" y="3567"/>
                  </a:lnTo>
                  <a:lnTo>
                    <a:pt x="3811" y="3589"/>
                  </a:lnTo>
                  <a:lnTo>
                    <a:pt x="3774" y="3609"/>
                  </a:lnTo>
                  <a:lnTo>
                    <a:pt x="3737" y="3629"/>
                  </a:lnTo>
                  <a:lnTo>
                    <a:pt x="3699" y="3648"/>
                  </a:lnTo>
                  <a:lnTo>
                    <a:pt x="3661" y="3665"/>
                  </a:lnTo>
                  <a:lnTo>
                    <a:pt x="3622" y="3683"/>
                  </a:lnTo>
                  <a:lnTo>
                    <a:pt x="3583" y="3699"/>
                  </a:lnTo>
                  <a:lnTo>
                    <a:pt x="3543" y="3714"/>
                  </a:lnTo>
                  <a:lnTo>
                    <a:pt x="3503" y="3728"/>
                  </a:lnTo>
                  <a:lnTo>
                    <a:pt x="3461" y="3741"/>
                  </a:lnTo>
                  <a:lnTo>
                    <a:pt x="3420" y="3754"/>
                  </a:lnTo>
                  <a:lnTo>
                    <a:pt x="3379" y="3765"/>
                  </a:lnTo>
                  <a:lnTo>
                    <a:pt x="3337" y="3775"/>
                  </a:lnTo>
                  <a:lnTo>
                    <a:pt x="3295" y="3785"/>
                  </a:lnTo>
                  <a:lnTo>
                    <a:pt x="3252" y="3792"/>
                  </a:lnTo>
                  <a:lnTo>
                    <a:pt x="3208" y="3800"/>
                  </a:lnTo>
                  <a:lnTo>
                    <a:pt x="3165" y="3807"/>
                  </a:lnTo>
                  <a:lnTo>
                    <a:pt x="3121" y="3811"/>
                  </a:lnTo>
                  <a:lnTo>
                    <a:pt x="3078" y="3815"/>
                  </a:lnTo>
                  <a:lnTo>
                    <a:pt x="3033" y="3817"/>
                  </a:lnTo>
                  <a:lnTo>
                    <a:pt x="2989" y="3820"/>
                  </a:lnTo>
                  <a:lnTo>
                    <a:pt x="2943" y="3821"/>
                  </a:lnTo>
                  <a:close/>
                  <a:moveTo>
                    <a:pt x="2943" y="482"/>
                  </a:moveTo>
                  <a:lnTo>
                    <a:pt x="2943" y="482"/>
                  </a:lnTo>
                  <a:lnTo>
                    <a:pt x="2902" y="483"/>
                  </a:lnTo>
                  <a:lnTo>
                    <a:pt x="2861" y="484"/>
                  </a:lnTo>
                  <a:lnTo>
                    <a:pt x="2821" y="486"/>
                  </a:lnTo>
                  <a:lnTo>
                    <a:pt x="2781" y="491"/>
                  </a:lnTo>
                  <a:lnTo>
                    <a:pt x="2741" y="495"/>
                  </a:lnTo>
                  <a:lnTo>
                    <a:pt x="2701" y="501"/>
                  </a:lnTo>
                  <a:lnTo>
                    <a:pt x="2661" y="507"/>
                  </a:lnTo>
                  <a:lnTo>
                    <a:pt x="2622" y="515"/>
                  </a:lnTo>
                  <a:lnTo>
                    <a:pt x="2584" y="523"/>
                  </a:lnTo>
                  <a:lnTo>
                    <a:pt x="2545" y="532"/>
                  </a:lnTo>
                  <a:lnTo>
                    <a:pt x="2507" y="543"/>
                  </a:lnTo>
                  <a:lnTo>
                    <a:pt x="2470" y="554"/>
                  </a:lnTo>
                  <a:lnTo>
                    <a:pt x="2433" y="566"/>
                  </a:lnTo>
                  <a:lnTo>
                    <a:pt x="2396" y="579"/>
                  </a:lnTo>
                  <a:lnTo>
                    <a:pt x="2359" y="593"/>
                  </a:lnTo>
                  <a:lnTo>
                    <a:pt x="2324" y="607"/>
                  </a:lnTo>
                  <a:lnTo>
                    <a:pt x="2289" y="623"/>
                  </a:lnTo>
                  <a:lnTo>
                    <a:pt x="2253" y="640"/>
                  </a:lnTo>
                  <a:lnTo>
                    <a:pt x="2219" y="657"/>
                  </a:lnTo>
                  <a:lnTo>
                    <a:pt x="2184" y="674"/>
                  </a:lnTo>
                  <a:lnTo>
                    <a:pt x="2151" y="694"/>
                  </a:lnTo>
                  <a:lnTo>
                    <a:pt x="2118" y="714"/>
                  </a:lnTo>
                  <a:lnTo>
                    <a:pt x="2085" y="733"/>
                  </a:lnTo>
                  <a:lnTo>
                    <a:pt x="2053" y="755"/>
                  </a:lnTo>
                  <a:lnTo>
                    <a:pt x="2021" y="777"/>
                  </a:lnTo>
                  <a:lnTo>
                    <a:pt x="1991" y="799"/>
                  </a:lnTo>
                  <a:lnTo>
                    <a:pt x="1961" y="822"/>
                  </a:lnTo>
                  <a:lnTo>
                    <a:pt x="1930" y="846"/>
                  </a:lnTo>
                  <a:lnTo>
                    <a:pt x="1902" y="871"/>
                  </a:lnTo>
                  <a:lnTo>
                    <a:pt x="1872" y="896"/>
                  </a:lnTo>
                  <a:lnTo>
                    <a:pt x="1844" y="922"/>
                  </a:lnTo>
                  <a:lnTo>
                    <a:pt x="1817" y="949"/>
                  </a:lnTo>
                  <a:lnTo>
                    <a:pt x="1791" y="977"/>
                  </a:lnTo>
                  <a:lnTo>
                    <a:pt x="1765" y="1005"/>
                  </a:lnTo>
                  <a:lnTo>
                    <a:pt x="1739" y="1033"/>
                  </a:lnTo>
                  <a:lnTo>
                    <a:pt x="1715" y="1062"/>
                  </a:lnTo>
                  <a:lnTo>
                    <a:pt x="1691" y="1092"/>
                  </a:lnTo>
                  <a:lnTo>
                    <a:pt x="1667" y="1122"/>
                  </a:lnTo>
                  <a:lnTo>
                    <a:pt x="1644" y="1154"/>
                  </a:lnTo>
                  <a:lnTo>
                    <a:pt x="1623" y="1185"/>
                  </a:lnTo>
                  <a:lnTo>
                    <a:pt x="1602" y="1217"/>
                  </a:lnTo>
                  <a:lnTo>
                    <a:pt x="1581" y="1249"/>
                  </a:lnTo>
                  <a:lnTo>
                    <a:pt x="1562" y="1283"/>
                  </a:lnTo>
                  <a:lnTo>
                    <a:pt x="1543" y="1317"/>
                  </a:lnTo>
                  <a:lnTo>
                    <a:pt x="1525" y="1350"/>
                  </a:lnTo>
                  <a:lnTo>
                    <a:pt x="1507" y="1385"/>
                  </a:lnTo>
                  <a:lnTo>
                    <a:pt x="1491" y="1420"/>
                  </a:lnTo>
                  <a:lnTo>
                    <a:pt x="1476" y="1456"/>
                  </a:lnTo>
                  <a:lnTo>
                    <a:pt x="1461" y="1492"/>
                  </a:lnTo>
                  <a:lnTo>
                    <a:pt x="1448" y="1528"/>
                  </a:lnTo>
                  <a:lnTo>
                    <a:pt x="1435" y="1564"/>
                  </a:lnTo>
                  <a:lnTo>
                    <a:pt x="1423" y="1601"/>
                  </a:lnTo>
                  <a:lnTo>
                    <a:pt x="1411" y="1639"/>
                  </a:lnTo>
                  <a:lnTo>
                    <a:pt x="1401" y="1678"/>
                  </a:lnTo>
                  <a:lnTo>
                    <a:pt x="1391" y="1716"/>
                  </a:lnTo>
                  <a:lnTo>
                    <a:pt x="1382" y="1755"/>
                  </a:lnTo>
                  <a:lnTo>
                    <a:pt x="1375" y="1793"/>
                  </a:lnTo>
                  <a:lnTo>
                    <a:pt x="1368" y="1833"/>
                  </a:lnTo>
                  <a:lnTo>
                    <a:pt x="1363" y="1872"/>
                  </a:lnTo>
                  <a:lnTo>
                    <a:pt x="1358" y="1912"/>
                  </a:lnTo>
                  <a:lnTo>
                    <a:pt x="1355" y="1952"/>
                  </a:lnTo>
                  <a:lnTo>
                    <a:pt x="1352" y="1993"/>
                  </a:lnTo>
                  <a:lnTo>
                    <a:pt x="1351" y="2034"/>
                  </a:lnTo>
                  <a:lnTo>
                    <a:pt x="1351" y="2075"/>
                  </a:lnTo>
                  <a:lnTo>
                    <a:pt x="1351" y="2115"/>
                  </a:lnTo>
                  <a:lnTo>
                    <a:pt x="1352" y="2157"/>
                  </a:lnTo>
                  <a:lnTo>
                    <a:pt x="1355" y="2197"/>
                  </a:lnTo>
                  <a:lnTo>
                    <a:pt x="1358" y="2237"/>
                  </a:lnTo>
                  <a:lnTo>
                    <a:pt x="1363" y="2277"/>
                  </a:lnTo>
                  <a:lnTo>
                    <a:pt x="1368" y="2317"/>
                  </a:lnTo>
                  <a:lnTo>
                    <a:pt x="1375" y="2357"/>
                  </a:lnTo>
                  <a:lnTo>
                    <a:pt x="1382" y="2396"/>
                  </a:lnTo>
                  <a:lnTo>
                    <a:pt x="1391" y="2434"/>
                  </a:lnTo>
                  <a:lnTo>
                    <a:pt x="1401" y="2472"/>
                  </a:lnTo>
                  <a:lnTo>
                    <a:pt x="1411" y="2510"/>
                  </a:lnTo>
                  <a:lnTo>
                    <a:pt x="1423" y="2548"/>
                  </a:lnTo>
                  <a:lnTo>
                    <a:pt x="1435" y="2585"/>
                  </a:lnTo>
                  <a:lnTo>
                    <a:pt x="1448" y="2622"/>
                  </a:lnTo>
                  <a:lnTo>
                    <a:pt x="1461" y="2658"/>
                  </a:lnTo>
                  <a:lnTo>
                    <a:pt x="1476" y="2694"/>
                  </a:lnTo>
                  <a:lnTo>
                    <a:pt x="1491" y="2730"/>
                  </a:lnTo>
                  <a:lnTo>
                    <a:pt x="1507" y="2764"/>
                  </a:lnTo>
                  <a:lnTo>
                    <a:pt x="1525" y="2799"/>
                  </a:lnTo>
                  <a:lnTo>
                    <a:pt x="1543" y="2834"/>
                  </a:lnTo>
                  <a:lnTo>
                    <a:pt x="1562" y="2866"/>
                  </a:lnTo>
                  <a:lnTo>
                    <a:pt x="1581" y="2900"/>
                  </a:lnTo>
                  <a:lnTo>
                    <a:pt x="1602" y="2933"/>
                  </a:lnTo>
                  <a:lnTo>
                    <a:pt x="1623" y="2964"/>
                  </a:lnTo>
                  <a:lnTo>
                    <a:pt x="1644" y="2996"/>
                  </a:lnTo>
                  <a:lnTo>
                    <a:pt x="1667" y="3027"/>
                  </a:lnTo>
                  <a:lnTo>
                    <a:pt x="1691" y="3058"/>
                  </a:lnTo>
                  <a:lnTo>
                    <a:pt x="1715" y="3087"/>
                  </a:lnTo>
                  <a:lnTo>
                    <a:pt x="1739" y="3116"/>
                  </a:lnTo>
                  <a:lnTo>
                    <a:pt x="1765" y="3145"/>
                  </a:lnTo>
                  <a:lnTo>
                    <a:pt x="1791" y="3173"/>
                  </a:lnTo>
                  <a:lnTo>
                    <a:pt x="1817" y="3200"/>
                  </a:lnTo>
                  <a:lnTo>
                    <a:pt x="1844" y="3227"/>
                  </a:lnTo>
                  <a:lnTo>
                    <a:pt x="1872" y="3253"/>
                  </a:lnTo>
                  <a:lnTo>
                    <a:pt x="1902" y="3278"/>
                  </a:lnTo>
                  <a:lnTo>
                    <a:pt x="1930" y="3303"/>
                  </a:lnTo>
                  <a:lnTo>
                    <a:pt x="1961" y="3327"/>
                  </a:lnTo>
                  <a:lnTo>
                    <a:pt x="1991" y="3351"/>
                  </a:lnTo>
                  <a:lnTo>
                    <a:pt x="2021" y="3373"/>
                  </a:lnTo>
                  <a:lnTo>
                    <a:pt x="2053" y="3395"/>
                  </a:lnTo>
                  <a:lnTo>
                    <a:pt x="2085" y="3416"/>
                  </a:lnTo>
                  <a:lnTo>
                    <a:pt x="2118" y="3437"/>
                  </a:lnTo>
                  <a:lnTo>
                    <a:pt x="2151" y="3457"/>
                  </a:lnTo>
                  <a:lnTo>
                    <a:pt x="2184" y="3475"/>
                  </a:lnTo>
                  <a:lnTo>
                    <a:pt x="2219" y="3494"/>
                  </a:lnTo>
                  <a:lnTo>
                    <a:pt x="2253" y="3510"/>
                  </a:lnTo>
                  <a:lnTo>
                    <a:pt x="2289" y="3526"/>
                  </a:lnTo>
                  <a:lnTo>
                    <a:pt x="2324" y="3542"/>
                  </a:lnTo>
                  <a:lnTo>
                    <a:pt x="2359" y="3557"/>
                  </a:lnTo>
                  <a:lnTo>
                    <a:pt x="2396" y="3571"/>
                  </a:lnTo>
                  <a:lnTo>
                    <a:pt x="2433" y="3584"/>
                  </a:lnTo>
                  <a:lnTo>
                    <a:pt x="2470" y="3596"/>
                  </a:lnTo>
                  <a:lnTo>
                    <a:pt x="2507" y="3607"/>
                  </a:lnTo>
                  <a:lnTo>
                    <a:pt x="2545" y="3617"/>
                  </a:lnTo>
                  <a:lnTo>
                    <a:pt x="2584" y="3627"/>
                  </a:lnTo>
                  <a:lnTo>
                    <a:pt x="2622" y="3635"/>
                  </a:lnTo>
                  <a:lnTo>
                    <a:pt x="2661" y="3642"/>
                  </a:lnTo>
                  <a:lnTo>
                    <a:pt x="2701" y="3649"/>
                  </a:lnTo>
                  <a:lnTo>
                    <a:pt x="2741" y="3654"/>
                  </a:lnTo>
                  <a:lnTo>
                    <a:pt x="2781" y="3660"/>
                  </a:lnTo>
                  <a:lnTo>
                    <a:pt x="2821" y="3663"/>
                  </a:lnTo>
                  <a:lnTo>
                    <a:pt x="2861" y="3665"/>
                  </a:lnTo>
                  <a:lnTo>
                    <a:pt x="2902" y="3667"/>
                  </a:lnTo>
                  <a:lnTo>
                    <a:pt x="2943" y="3667"/>
                  </a:lnTo>
                  <a:lnTo>
                    <a:pt x="2984" y="3667"/>
                  </a:lnTo>
                  <a:lnTo>
                    <a:pt x="3024" y="3665"/>
                  </a:lnTo>
                  <a:lnTo>
                    <a:pt x="3066" y="3663"/>
                  </a:lnTo>
                  <a:lnTo>
                    <a:pt x="3106" y="3660"/>
                  </a:lnTo>
                  <a:lnTo>
                    <a:pt x="3146" y="3654"/>
                  </a:lnTo>
                  <a:lnTo>
                    <a:pt x="3185" y="3649"/>
                  </a:lnTo>
                  <a:lnTo>
                    <a:pt x="3224" y="3642"/>
                  </a:lnTo>
                  <a:lnTo>
                    <a:pt x="3264" y="3635"/>
                  </a:lnTo>
                  <a:lnTo>
                    <a:pt x="3303" y="3627"/>
                  </a:lnTo>
                  <a:lnTo>
                    <a:pt x="3341" y="3617"/>
                  </a:lnTo>
                  <a:lnTo>
                    <a:pt x="3379" y="3607"/>
                  </a:lnTo>
                  <a:lnTo>
                    <a:pt x="3417" y="3596"/>
                  </a:lnTo>
                  <a:lnTo>
                    <a:pt x="3454" y="3584"/>
                  </a:lnTo>
                  <a:lnTo>
                    <a:pt x="3491" y="3571"/>
                  </a:lnTo>
                  <a:lnTo>
                    <a:pt x="3527" y="3557"/>
                  </a:lnTo>
                  <a:lnTo>
                    <a:pt x="3562" y="3542"/>
                  </a:lnTo>
                  <a:lnTo>
                    <a:pt x="3598" y="3526"/>
                  </a:lnTo>
                  <a:lnTo>
                    <a:pt x="3633" y="3510"/>
                  </a:lnTo>
                  <a:lnTo>
                    <a:pt x="3668" y="3494"/>
                  </a:lnTo>
                  <a:lnTo>
                    <a:pt x="3702" y="3475"/>
                  </a:lnTo>
                  <a:lnTo>
                    <a:pt x="3735" y="3457"/>
                  </a:lnTo>
                  <a:lnTo>
                    <a:pt x="3769" y="3437"/>
                  </a:lnTo>
                  <a:lnTo>
                    <a:pt x="3802" y="3416"/>
                  </a:lnTo>
                  <a:lnTo>
                    <a:pt x="3833" y="3395"/>
                  </a:lnTo>
                  <a:lnTo>
                    <a:pt x="3865" y="3373"/>
                  </a:lnTo>
                  <a:lnTo>
                    <a:pt x="3896" y="3351"/>
                  </a:lnTo>
                  <a:lnTo>
                    <a:pt x="3927" y="3327"/>
                  </a:lnTo>
                  <a:lnTo>
                    <a:pt x="3956" y="3303"/>
                  </a:lnTo>
                  <a:lnTo>
                    <a:pt x="3985" y="3278"/>
                  </a:lnTo>
                  <a:lnTo>
                    <a:pt x="4013" y="3253"/>
                  </a:lnTo>
                  <a:lnTo>
                    <a:pt x="4042" y="3227"/>
                  </a:lnTo>
                  <a:lnTo>
                    <a:pt x="4069" y="3200"/>
                  </a:lnTo>
                  <a:lnTo>
                    <a:pt x="4096" y="3173"/>
                  </a:lnTo>
                  <a:lnTo>
                    <a:pt x="4122" y="3145"/>
                  </a:lnTo>
                  <a:lnTo>
                    <a:pt x="4147" y="3116"/>
                  </a:lnTo>
                  <a:lnTo>
                    <a:pt x="4172" y="3087"/>
                  </a:lnTo>
                  <a:lnTo>
                    <a:pt x="4196" y="3058"/>
                  </a:lnTo>
                  <a:lnTo>
                    <a:pt x="4219" y="3027"/>
                  </a:lnTo>
                  <a:lnTo>
                    <a:pt x="4242" y="2996"/>
                  </a:lnTo>
                  <a:lnTo>
                    <a:pt x="4263" y="2964"/>
                  </a:lnTo>
                  <a:lnTo>
                    <a:pt x="4285" y="2933"/>
                  </a:lnTo>
                  <a:lnTo>
                    <a:pt x="4306" y="2900"/>
                  </a:lnTo>
                  <a:lnTo>
                    <a:pt x="4325" y="2866"/>
                  </a:lnTo>
                  <a:lnTo>
                    <a:pt x="4344" y="2834"/>
                  </a:lnTo>
                  <a:lnTo>
                    <a:pt x="4361" y="2799"/>
                  </a:lnTo>
                  <a:lnTo>
                    <a:pt x="4379" y="2764"/>
                  </a:lnTo>
                  <a:lnTo>
                    <a:pt x="4395" y="2730"/>
                  </a:lnTo>
                  <a:lnTo>
                    <a:pt x="4411" y="2694"/>
                  </a:lnTo>
                  <a:lnTo>
                    <a:pt x="4425" y="2658"/>
                  </a:lnTo>
                  <a:lnTo>
                    <a:pt x="4439" y="2622"/>
                  </a:lnTo>
                  <a:lnTo>
                    <a:pt x="4453" y="2585"/>
                  </a:lnTo>
                  <a:lnTo>
                    <a:pt x="4464" y="2548"/>
                  </a:lnTo>
                  <a:lnTo>
                    <a:pt x="4475" y="2510"/>
                  </a:lnTo>
                  <a:lnTo>
                    <a:pt x="4486" y="2472"/>
                  </a:lnTo>
                  <a:lnTo>
                    <a:pt x="4495" y="2434"/>
                  </a:lnTo>
                  <a:lnTo>
                    <a:pt x="4504" y="2396"/>
                  </a:lnTo>
                  <a:lnTo>
                    <a:pt x="4511" y="2357"/>
                  </a:lnTo>
                  <a:lnTo>
                    <a:pt x="4518" y="2317"/>
                  </a:lnTo>
                  <a:lnTo>
                    <a:pt x="4523" y="2277"/>
                  </a:lnTo>
                  <a:lnTo>
                    <a:pt x="4527" y="2237"/>
                  </a:lnTo>
                  <a:lnTo>
                    <a:pt x="4532" y="2197"/>
                  </a:lnTo>
                  <a:lnTo>
                    <a:pt x="4534" y="2157"/>
                  </a:lnTo>
                  <a:lnTo>
                    <a:pt x="4536" y="2115"/>
                  </a:lnTo>
                  <a:lnTo>
                    <a:pt x="4536" y="2075"/>
                  </a:lnTo>
                  <a:lnTo>
                    <a:pt x="4536" y="2034"/>
                  </a:lnTo>
                  <a:lnTo>
                    <a:pt x="4534" y="1993"/>
                  </a:lnTo>
                  <a:lnTo>
                    <a:pt x="4532" y="1952"/>
                  </a:lnTo>
                  <a:lnTo>
                    <a:pt x="4527" y="1912"/>
                  </a:lnTo>
                  <a:lnTo>
                    <a:pt x="4523" y="1872"/>
                  </a:lnTo>
                  <a:lnTo>
                    <a:pt x="4518" y="1833"/>
                  </a:lnTo>
                  <a:lnTo>
                    <a:pt x="4511" y="1793"/>
                  </a:lnTo>
                  <a:lnTo>
                    <a:pt x="4504" y="1755"/>
                  </a:lnTo>
                  <a:lnTo>
                    <a:pt x="4495" y="1716"/>
                  </a:lnTo>
                  <a:lnTo>
                    <a:pt x="4486" y="1678"/>
                  </a:lnTo>
                  <a:lnTo>
                    <a:pt x="4475" y="1639"/>
                  </a:lnTo>
                  <a:lnTo>
                    <a:pt x="4464" y="1601"/>
                  </a:lnTo>
                  <a:lnTo>
                    <a:pt x="4453" y="1564"/>
                  </a:lnTo>
                  <a:lnTo>
                    <a:pt x="4439" y="1528"/>
                  </a:lnTo>
                  <a:lnTo>
                    <a:pt x="4425" y="1492"/>
                  </a:lnTo>
                  <a:lnTo>
                    <a:pt x="4411" y="1456"/>
                  </a:lnTo>
                  <a:lnTo>
                    <a:pt x="4395" y="1420"/>
                  </a:lnTo>
                  <a:lnTo>
                    <a:pt x="4379" y="1385"/>
                  </a:lnTo>
                  <a:lnTo>
                    <a:pt x="4361" y="1350"/>
                  </a:lnTo>
                  <a:lnTo>
                    <a:pt x="4344" y="1317"/>
                  </a:lnTo>
                  <a:lnTo>
                    <a:pt x="4325" y="1283"/>
                  </a:lnTo>
                  <a:lnTo>
                    <a:pt x="4306" y="1249"/>
                  </a:lnTo>
                  <a:lnTo>
                    <a:pt x="4285" y="1217"/>
                  </a:lnTo>
                  <a:lnTo>
                    <a:pt x="4263" y="1185"/>
                  </a:lnTo>
                  <a:lnTo>
                    <a:pt x="4242" y="1154"/>
                  </a:lnTo>
                  <a:lnTo>
                    <a:pt x="4219" y="1122"/>
                  </a:lnTo>
                  <a:lnTo>
                    <a:pt x="4196" y="1092"/>
                  </a:lnTo>
                  <a:lnTo>
                    <a:pt x="4172" y="1062"/>
                  </a:lnTo>
                  <a:lnTo>
                    <a:pt x="4147" y="1033"/>
                  </a:lnTo>
                  <a:lnTo>
                    <a:pt x="4122" y="1005"/>
                  </a:lnTo>
                  <a:lnTo>
                    <a:pt x="4096" y="977"/>
                  </a:lnTo>
                  <a:lnTo>
                    <a:pt x="4069" y="949"/>
                  </a:lnTo>
                  <a:lnTo>
                    <a:pt x="4042" y="922"/>
                  </a:lnTo>
                  <a:lnTo>
                    <a:pt x="4013" y="896"/>
                  </a:lnTo>
                  <a:lnTo>
                    <a:pt x="3985" y="871"/>
                  </a:lnTo>
                  <a:lnTo>
                    <a:pt x="3956" y="846"/>
                  </a:lnTo>
                  <a:lnTo>
                    <a:pt x="3927" y="822"/>
                  </a:lnTo>
                  <a:lnTo>
                    <a:pt x="3896" y="799"/>
                  </a:lnTo>
                  <a:lnTo>
                    <a:pt x="3865" y="777"/>
                  </a:lnTo>
                  <a:lnTo>
                    <a:pt x="3833" y="755"/>
                  </a:lnTo>
                  <a:lnTo>
                    <a:pt x="3802" y="733"/>
                  </a:lnTo>
                  <a:lnTo>
                    <a:pt x="3769" y="714"/>
                  </a:lnTo>
                  <a:lnTo>
                    <a:pt x="3735" y="694"/>
                  </a:lnTo>
                  <a:lnTo>
                    <a:pt x="3702" y="674"/>
                  </a:lnTo>
                  <a:lnTo>
                    <a:pt x="3668" y="657"/>
                  </a:lnTo>
                  <a:lnTo>
                    <a:pt x="3633" y="640"/>
                  </a:lnTo>
                  <a:lnTo>
                    <a:pt x="3598" y="623"/>
                  </a:lnTo>
                  <a:lnTo>
                    <a:pt x="3562" y="607"/>
                  </a:lnTo>
                  <a:lnTo>
                    <a:pt x="3527" y="593"/>
                  </a:lnTo>
                  <a:lnTo>
                    <a:pt x="3491" y="579"/>
                  </a:lnTo>
                  <a:lnTo>
                    <a:pt x="3454" y="566"/>
                  </a:lnTo>
                  <a:lnTo>
                    <a:pt x="3417" y="554"/>
                  </a:lnTo>
                  <a:lnTo>
                    <a:pt x="3379" y="543"/>
                  </a:lnTo>
                  <a:lnTo>
                    <a:pt x="3341" y="532"/>
                  </a:lnTo>
                  <a:lnTo>
                    <a:pt x="3303" y="523"/>
                  </a:lnTo>
                  <a:lnTo>
                    <a:pt x="3264" y="515"/>
                  </a:lnTo>
                  <a:lnTo>
                    <a:pt x="3224" y="507"/>
                  </a:lnTo>
                  <a:lnTo>
                    <a:pt x="3185" y="501"/>
                  </a:lnTo>
                  <a:lnTo>
                    <a:pt x="3146" y="495"/>
                  </a:lnTo>
                  <a:lnTo>
                    <a:pt x="3106" y="491"/>
                  </a:lnTo>
                  <a:lnTo>
                    <a:pt x="3066" y="486"/>
                  </a:lnTo>
                  <a:lnTo>
                    <a:pt x="3024" y="484"/>
                  </a:lnTo>
                  <a:lnTo>
                    <a:pt x="2984" y="483"/>
                  </a:lnTo>
                  <a:lnTo>
                    <a:pt x="2943" y="482"/>
                  </a:lnTo>
                  <a:close/>
                  <a:moveTo>
                    <a:pt x="2943" y="3384"/>
                  </a:moveTo>
                  <a:lnTo>
                    <a:pt x="2943" y="3384"/>
                  </a:lnTo>
                  <a:lnTo>
                    <a:pt x="2909" y="3384"/>
                  </a:lnTo>
                  <a:lnTo>
                    <a:pt x="2876" y="3383"/>
                  </a:lnTo>
                  <a:lnTo>
                    <a:pt x="2843" y="3381"/>
                  </a:lnTo>
                  <a:lnTo>
                    <a:pt x="2809" y="3377"/>
                  </a:lnTo>
                  <a:lnTo>
                    <a:pt x="2777" y="3374"/>
                  </a:lnTo>
                  <a:lnTo>
                    <a:pt x="2744" y="3369"/>
                  </a:lnTo>
                  <a:lnTo>
                    <a:pt x="2711" y="3363"/>
                  </a:lnTo>
                  <a:lnTo>
                    <a:pt x="2680" y="3358"/>
                  </a:lnTo>
                  <a:lnTo>
                    <a:pt x="2647" y="3350"/>
                  </a:lnTo>
                  <a:lnTo>
                    <a:pt x="2616" y="3342"/>
                  </a:lnTo>
                  <a:lnTo>
                    <a:pt x="2585" y="3334"/>
                  </a:lnTo>
                  <a:lnTo>
                    <a:pt x="2554" y="3325"/>
                  </a:lnTo>
                  <a:lnTo>
                    <a:pt x="2523" y="3315"/>
                  </a:lnTo>
                  <a:lnTo>
                    <a:pt x="2493" y="3304"/>
                  </a:lnTo>
                  <a:lnTo>
                    <a:pt x="2464" y="3294"/>
                  </a:lnTo>
                  <a:lnTo>
                    <a:pt x="2434" y="3281"/>
                  </a:lnTo>
                  <a:lnTo>
                    <a:pt x="2405" y="3269"/>
                  </a:lnTo>
                  <a:lnTo>
                    <a:pt x="2376" y="3254"/>
                  </a:lnTo>
                  <a:lnTo>
                    <a:pt x="2347" y="3240"/>
                  </a:lnTo>
                  <a:lnTo>
                    <a:pt x="2319" y="3226"/>
                  </a:lnTo>
                  <a:lnTo>
                    <a:pt x="2292" y="3210"/>
                  </a:lnTo>
                  <a:lnTo>
                    <a:pt x="2265" y="3195"/>
                  </a:lnTo>
                  <a:lnTo>
                    <a:pt x="2238" y="3177"/>
                  </a:lnTo>
                  <a:lnTo>
                    <a:pt x="2212" y="3160"/>
                  </a:lnTo>
                  <a:lnTo>
                    <a:pt x="2185" y="3143"/>
                  </a:lnTo>
                  <a:lnTo>
                    <a:pt x="2160" y="3124"/>
                  </a:lnTo>
                  <a:lnTo>
                    <a:pt x="2135" y="3104"/>
                  </a:lnTo>
                  <a:lnTo>
                    <a:pt x="2110" y="3085"/>
                  </a:lnTo>
                  <a:lnTo>
                    <a:pt x="2087" y="3064"/>
                  </a:lnTo>
                  <a:lnTo>
                    <a:pt x="2064" y="3044"/>
                  </a:lnTo>
                  <a:lnTo>
                    <a:pt x="2041" y="3022"/>
                  </a:lnTo>
                  <a:lnTo>
                    <a:pt x="2018" y="3000"/>
                  </a:lnTo>
                  <a:lnTo>
                    <a:pt x="1996" y="2977"/>
                  </a:lnTo>
                  <a:lnTo>
                    <a:pt x="1975" y="2954"/>
                  </a:lnTo>
                  <a:lnTo>
                    <a:pt x="1954" y="2931"/>
                  </a:lnTo>
                  <a:lnTo>
                    <a:pt x="1933" y="2907"/>
                  </a:lnTo>
                  <a:lnTo>
                    <a:pt x="1914" y="2883"/>
                  </a:lnTo>
                  <a:lnTo>
                    <a:pt x="1894" y="2858"/>
                  </a:lnTo>
                  <a:lnTo>
                    <a:pt x="1876" y="2832"/>
                  </a:lnTo>
                  <a:lnTo>
                    <a:pt x="1858" y="2807"/>
                  </a:lnTo>
                  <a:lnTo>
                    <a:pt x="1841" y="2780"/>
                  </a:lnTo>
                  <a:lnTo>
                    <a:pt x="1824" y="2753"/>
                  </a:lnTo>
                  <a:lnTo>
                    <a:pt x="1807" y="2726"/>
                  </a:lnTo>
                  <a:lnTo>
                    <a:pt x="1792" y="2698"/>
                  </a:lnTo>
                  <a:lnTo>
                    <a:pt x="1778" y="2670"/>
                  </a:lnTo>
                  <a:lnTo>
                    <a:pt x="1764" y="2641"/>
                  </a:lnTo>
                  <a:lnTo>
                    <a:pt x="1750" y="2613"/>
                  </a:lnTo>
                  <a:lnTo>
                    <a:pt x="1737" y="2584"/>
                  </a:lnTo>
                  <a:lnTo>
                    <a:pt x="1725" y="2555"/>
                  </a:lnTo>
                  <a:lnTo>
                    <a:pt x="1714" y="2524"/>
                  </a:lnTo>
                  <a:lnTo>
                    <a:pt x="1703" y="2494"/>
                  </a:lnTo>
                  <a:lnTo>
                    <a:pt x="1693" y="2463"/>
                  </a:lnTo>
                  <a:lnTo>
                    <a:pt x="1683" y="2433"/>
                  </a:lnTo>
                  <a:lnTo>
                    <a:pt x="1676" y="2401"/>
                  </a:lnTo>
                  <a:lnTo>
                    <a:pt x="1668" y="2370"/>
                  </a:lnTo>
                  <a:lnTo>
                    <a:pt x="1661" y="2338"/>
                  </a:lnTo>
                  <a:lnTo>
                    <a:pt x="1655" y="2307"/>
                  </a:lnTo>
                  <a:lnTo>
                    <a:pt x="1650" y="2274"/>
                  </a:lnTo>
                  <a:lnTo>
                    <a:pt x="1644" y="2242"/>
                  </a:lnTo>
                  <a:lnTo>
                    <a:pt x="1641" y="2209"/>
                  </a:lnTo>
                  <a:lnTo>
                    <a:pt x="1638" y="2175"/>
                  </a:lnTo>
                  <a:lnTo>
                    <a:pt x="1636" y="2142"/>
                  </a:lnTo>
                  <a:lnTo>
                    <a:pt x="1634" y="2109"/>
                  </a:lnTo>
                  <a:lnTo>
                    <a:pt x="1634" y="2075"/>
                  </a:lnTo>
                  <a:lnTo>
                    <a:pt x="1634" y="2042"/>
                  </a:lnTo>
                  <a:lnTo>
                    <a:pt x="1636" y="2008"/>
                  </a:lnTo>
                  <a:lnTo>
                    <a:pt x="1638" y="1974"/>
                  </a:lnTo>
                  <a:lnTo>
                    <a:pt x="1641" y="1942"/>
                  </a:lnTo>
                  <a:lnTo>
                    <a:pt x="1644" y="1908"/>
                  </a:lnTo>
                  <a:lnTo>
                    <a:pt x="1650" y="1875"/>
                  </a:lnTo>
                  <a:lnTo>
                    <a:pt x="1655" y="1844"/>
                  </a:lnTo>
                  <a:lnTo>
                    <a:pt x="1661" y="1811"/>
                  </a:lnTo>
                  <a:lnTo>
                    <a:pt x="1668" y="1780"/>
                  </a:lnTo>
                  <a:lnTo>
                    <a:pt x="1676" y="1748"/>
                  </a:lnTo>
                  <a:lnTo>
                    <a:pt x="1683" y="1717"/>
                  </a:lnTo>
                  <a:lnTo>
                    <a:pt x="1693" y="1686"/>
                  </a:lnTo>
                  <a:lnTo>
                    <a:pt x="1703" y="1656"/>
                  </a:lnTo>
                  <a:lnTo>
                    <a:pt x="1714" y="1625"/>
                  </a:lnTo>
                  <a:lnTo>
                    <a:pt x="1725" y="1595"/>
                  </a:lnTo>
                  <a:lnTo>
                    <a:pt x="1737" y="1566"/>
                  </a:lnTo>
                  <a:lnTo>
                    <a:pt x="1750" y="1536"/>
                  </a:lnTo>
                  <a:lnTo>
                    <a:pt x="1764" y="1508"/>
                  </a:lnTo>
                  <a:lnTo>
                    <a:pt x="1778" y="1480"/>
                  </a:lnTo>
                  <a:lnTo>
                    <a:pt x="1792" y="1451"/>
                  </a:lnTo>
                  <a:lnTo>
                    <a:pt x="1807" y="1424"/>
                  </a:lnTo>
                  <a:lnTo>
                    <a:pt x="1824" y="1396"/>
                  </a:lnTo>
                  <a:lnTo>
                    <a:pt x="1841" y="1370"/>
                  </a:lnTo>
                  <a:lnTo>
                    <a:pt x="1858" y="1344"/>
                  </a:lnTo>
                  <a:lnTo>
                    <a:pt x="1876" y="1318"/>
                  </a:lnTo>
                  <a:lnTo>
                    <a:pt x="1894" y="1292"/>
                  </a:lnTo>
                  <a:lnTo>
                    <a:pt x="1914" y="1267"/>
                  </a:lnTo>
                  <a:lnTo>
                    <a:pt x="1933" y="1243"/>
                  </a:lnTo>
                  <a:lnTo>
                    <a:pt x="1954" y="1219"/>
                  </a:lnTo>
                  <a:lnTo>
                    <a:pt x="1975" y="1195"/>
                  </a:lnTo>
                  <a:lnTo>
                    <a:pt x="1996" y="1172"/>
                  </a:lnTo>
                  <a:lnTo>
                    <a:pt x="2018" y="1149"/>
                  </a:lnTo>
                  <a:lnTo>
                    <a:pt x="2041" y="1128"/>
                  </a:lnTo>
                  <a:lnTo>
                    <a:pt x="2064" y="1106"/>
                  </a:lnTo>
                  <a:lnTo>
                    <a:pt x="2087" y="1085"/>
                  </a:lnTo>
                  <a:lnTo>
                    <a:pt x="2110" y="1066"/>
                  </a:lnTo>
                  <a:lnTo>
                    <a:pt x="2135" y="1045"/>
                  </a:lnTo>
                  <a:lnTo>
                    <a:pt x="2160" y="1027"/>
                  </a:lnTo>
                  <a:lnTo>
                    <a:pt x="2185" y="1008"/>
                  </a:lnTo>
                  <a:lnTo>
                    <a:pt x="2212" y="990"/>
                  </a:lnTo>
                  <a:lnTo>
                    <a:pt x="2238" y="972"/>
                  </a:lnTo>
                  <a:lnTo>
                    <a:pt x="2265" y="956"/>
                  </a:lnTo>
                  <a:lnTo>
                    <a:pt x="2292" y="940"/>
                  </a:lnTo>
                  <a:lnTo>
                    <a:pt x="2319" y="924"/>
                  </a:lnTo>
                  <a:lnTo>
                    <a:pt x="2347" y="909"/>
                  </a:lnTo>
                  <a:lnTo>
                    <a:pt x="2376" y="895"/>
                  </a:lnTo>
                  <a:lnTo>
                    <a:pt x="2405" y="882"/>
                  </a:lnTo>
                  <a:lnTo>
                    <a:pt x="2434" y="869"/>
                  </a:lnTo>
                  <a:lnTo>
                    <a:pt x="2464" y="857"/>
                  </a:lnTo>
                  <a:lnTo>
                    <a:pt x="2493" y="845"/>
                  </a:lnTo>
                  <a:lnTo>
                    <a:pt x="2523" y="835"/>
                  </a:lnTo>
                  <a:lnTo>
                    <a:pt x="2554" y="824"/>
                  </a:lnTo>
                  <a:lnTo>
                    <a:pt x="2585" y="816"/>
                  </a:lnTo>
                  <a:lnTo>
                    <a:pt x="2616" y="807"/>
                  </a:lnTo>
                  <a:lnTo>
                    <a:pt x="2647" y="799"/>
                  </a:lnTo>
                  <a:lnTo>
                    <a:pt x="2680" y="793"/>
                  </a:lnTo>
                  <a:lnTo>
                    <a:pt x="2711" y="786"/>
                  </a:lnTo>
                  <a:lnTo>
                    <a:pt x="2744" y="781"/>
                  </a:lnTo>
                  <a:lnTo>
                    <a:pt x="2777" y="777"/>
                  </a:lnTo>
                  <a:lnTo>
                    <a:pt x="2809" y="772"/>
                  </a:lnTo>
                  <a:lnTo>
                    <a:pt x="2843" y="770"/>
                  </a:lnTo>
                  <a:lnTo>
                    <a:pt x="2876" y="768"/>
                  </a:lnTo>
                  <a:lnTo>
                    <a:pt x="2909" y="767"/>
                  </a:lnTo>
                  <a:lnTo>
                    <a:pt x="2943" y="766"/>
                  </a:lnTo>
                  <a:lnTo>
                    <a:pt x="2977" y="767"/>
                  </a:lnTo>
                  <a:lnTo>
                    <a:pt x="3010" y="768"/>
                  </a:lnTo>
                  <a:lnTo>
                    <a:pt x="3044" y="770"/>
                  </a:lnTo>
                  <a:lnTo>
                    <a:pt x="3077" y="772"/>
                  </a:lnTo>
                  <a:lnTo>
                    <a:pt x="3109" y="777"/>
                  </a:lnTo>
                  <a:lnTo>
                    <a:pt x="3142" y="781"/>
                  </a:lnTo>
                  <a:lnTo>
                    <a:pt x="3174" y="786"/>
                  </a:lnTo>
                  <a:lnTo>
                    <a:pt x="3207" y="793"/>
                  </a:lnTo>
                  <a:lnTo>
                    <a:pt x="3239" y="799"/>
                  </a:lnTo>
                  <a:lnTo>
                    <a:pt x="3270" y="807"/>
                  </a:lnTo>
                  <a:lnTo>
                    <a:pt x="3302" y="816"/>
                  </a:lnTo>
                  <a:lnTo>
                    <a:pt x="3332" y="824"/>
                  </a:lnTo>
                  <a:lnTo>
                    <a:pt x="3362" y="835"/>
                  </a:lnTo>
                  <a:lnTo>
                    <a:pt x="3393" y="845"/>
                  </a:lnTo>
                  <a:lnTo>
                    <a:pt x="3423" y="857"/>
                  </a:lnTo>
                  <a:lnTo>
                    <a:pt x="3453" y="869"/>
                  </a:lnTo>
                  <a:lnTo>
                    <a:pt x="3482" y="882"/>
                  </a:lnTo>
                  <a:lnTo>
                    <a:pt x="3510" y="895"/>
                  </a:lnTo>
                  <a:lnTo>
                    <a:pt x="3539" y="909"/>
                  </a:lnTo>
                  <a:lnTo>
                    <a:pt x="3567" y="924"/>
                  </a:lnTo>
                  <a:lnTo>
                    <a:pt x="3594" y="940"/>
                  </a:lnTo>
                  <a:lnTo>
                    <a:pt x="3621" y="956"/>
                  </a:lnTo>
                  <a:lnTo>
                    <a:pt x="3648" y="972"/>
                  </a:lnTo>
                  <a:lnTo>
                    <a:pt x="3674" y="990"/>
                  </a:lnTo>
                  <a:lnTo>
                    <a:pt x="3700" y="1008"/>
                  </a:lnTo>
                  <a:lnTo>
                    <a:pt x="3727" y="1027"/>
                  </a:lnTo>
                  <a:lnTo>
                    <a:pt x="3752" y="1045"/>
                  </a:lnTo>
                  <a:lnTo>
                    <a:pt x="3775" y="1066"/>
                  </a:lnTo>
                  <a:lnTo>
                    <a:pt x="3799" y="1085"/>
                  </a:lnTo>
                  <a:lnTo>
                    <a:pt x="3823" y="1106"/>
                  </a:lnTo>
                  <a:lnTo>
                    <a:pt x="3846" y="1128"/>
                  </a:lnTo>
                  <a:lnTo>
                    <a:pt x="3869" y="1149"/>
                  </a:lnTo>
                  <a:lnTo>
                    <a:pt x="3891" y="1172"/>
                  </a:lnTo>
                  <a:lnTo>
                    <a:pt x="3912" y="1195"/>
                  </a:lnTo>
                  <a:lnTo>
                    <a:pt x="3933" y="1219"/>
                  </a:lnTo>
                  <a:lnTo>
                    <a:pt x="3954" y="1243"/>
                  </a:lnTo>
                  <a:lnTo>
                    <a:pt x="3973" y="1267"/>
                  </a:lnTo>
                  <a:lnTo>
                    <a:pt x="3992" y="1292"/>
                  </a:lnTo>
                  <a:lnTo>
                    <a:pt x="4011" y="1318"/>
                  </a:lnTo>
                  <a:lnTo>
                    <a:pt x="4029" y="1344"/>
                  </a:lnTo>
                  <a:lnTo>
                    <a:pt x="4046" y="1370"/>
                  </a:lnTo>
                  <a:lnTo>
                    <a:pt x="4062" y="1396"/>
                  </a:lnTo>
                  <a:lnTo>
                    <a:pt x="4079" y="1424"/>
                  </a:lnTo>
                  <a:lnTo>
                    <a:pt x="4094" y="1451"/>
                  </a:lnTo>
                  <a:lnTo>
                    <a:pt x="4109" y="1480"/>
                  </a:lnTo>
                  <a:lnTo>
                    <a:pt x="4123" y="1508"/>
                  </a:lnTo>
                  <a:lnTo>
                    <a:pt x="4137" y="1536"/>
                  </a:lnTo>
                  <a:lnTo>
                    <a:pt x="4149" y="1566"/>
                  </a:lnTo>
                  <a:lnTo>
                    <a:pt x="4161" y="1595"/>
                  </a:lnTo>
                  <a:lnTo>
                    <a:pt x="4173" y="1625"/>
                  </a:lnTo>
                  <a:lnTo>
                    <a:pt x="4184" y="1656"/>
                  </a:lnTo>
                  <a:lnTo>
                    <a:pt x="4194" y="1686"/>
                  </a:lnTo>
                  <a:lnTo>
                    <a:pt x="4203" y="1717"/>
                  </a:lnTo>
                  <a:lnTo>
                    <a:pt x="4211" y="1748"/>
                  </a:lnTo>
                  <a:lnTo>
                    <a:pt x="4219" y="1780"/>
                  </a:lnTo>
                  <a:lnTo>
                    <a:pt x="4226" y="1811"/>
                  </a:lnTo>
                  <a:lnTo>
                    <a:pt x="4232" y="1844"/>
                  </a:lnTo>
                  <a:lnTo>
                    <a:pt x="4237" y="1875"/>
                  </a:lnTo>
                  <a:lnTo>
                    <a:pt x="4242" y="1908"/>
                  </a:lnTo>
                  <a:lnTo>
                    <a:pt x="4246" y="1942"/>
                  </a:lnTo>
                  <a:lnTo>
                    <a:pt x="4249" y="1974"/>
                  </a:lnTo>
                  <a:lnTo>
                    <a:pt x="4251" y="2008"/>
                  </a:lnTo>
                  <a:lnTo>
                    <a:pt x="4253" y="2042"/>
                  </a:lnTo>
                  <a:lnTo>
                    <a:pt x="4253" y="2075"/>
                  </a:lnTo>
                  <a:lnTo>
                    <a:pt x="4253" y="2109"/>
                  </a:lnTo>
                  <a:lnTo>
                    <a:pt x="4251" y="2142"/>
                  </a:lnTo>
                  <a:lnTo>
                    <a:pt x="4249" y="2175"/>
                  </a:lnTo>
                  <a:lnTo>
                    <a:pt x="4246" y="2209"/>
                  </a:lnTo>
                  <a:lnTo>
                    <a:pt x="4242" y="2242"/>
                  </a:lnTo>
                  <a:lnTo>
                    <a:pt x="4237" y="2274"/>
                  </a:lnTo>
                  <a:lnTo>
                    <a:pt x="4232" y="2307"/>
                  </a:lnTo>
                  <a:lnTo>
                    <a:pt x="4226" y="2338"/>
                  </a:lnTo>
                  <a:lnTo>
                    <a:pt x="4219" y="2370"/>
                  </a:lnTo>
                  <a:lnTo>
                    <a:pt x="4211" y="2401"/>
                  </a:lnTo>
                  <a:lnTo>
                    <a:pt x="4203" y="2433"/>
                  </a:lnTo>
                  <a:lnTo>
                    <a:pt x="4194" y="2463"/>
                  </a:lnTo>
                  <a:lnTo>
                    <a:pt x="4184" y="2494"/>
                  </a:lnTo>
                  <a:lnTo>
                    <a:pt x="4173" y="2524"/>
                  </a:lnTo>
                  <a:lnTo>
                    <a:pt x="4161" y="2555"/>
                  </a:lnTo>
                  <a:lnTo>
                    <a:pt x="4149" y="2584"/>
                  </a:lnTo>
                  <a:lnTo>
                    <a:pt x="4137" y="2613"/>
                  </a:lnTo>
                  <a:lnTo>
                    <a:pt x="4123" y="2641"/>
                  </a:lnTo>
                  <a:lnTo>
                    <a:pt x="4109" y="2670"/>
                  </a:lnTo>
                  <a:lnTo>
                    <a:pt x="4094" y="2698"/>
                  </a:lnTo>
                  <a:lnTo>
                    <a:pt x="4079" y="2726"/>
                  </a:lnTo>
                  <a:lnTo>
                    <a:pt x="4062" y="2753"/>
                  </a:lnTo>
                  <a:lnTo>
                    <a:pt x="4046" y="2780"/>
                  </a:lnTo>
                  <a:lnTo>
                    <a:pt x="4029" y="2807"/>
                  </a:lnTo>
                  <a:lnTo>
                    <a:pt x="4011" y="2832"/>
                  </a:lnTo>
                  <a:lnTo>
                    <a:pt x="3992" y="2858"/>
                  </a:lnTo>
                  <a:lnTo>
                    <a:pt x="3973" y="2883"/>
                  </a:lnTo>
                  <a:lnTo>
                    <a:pt x="3954" y="2907"/>
                  </a:lnTo>
                  <a:lnTo>
                    <a:pt x="3933" y="2931"/>
                  </a:lnTo>
                  <a:lnTo>
                    <a:pt x="3912" y="2954"/>
                  </a:lnTo>
                  <a:lnTo>
                    <a:pt x="3891" y="2977"/>
                  </a:lnTo>
                  <a:lnTo>
                    <a:pt x="3869" y="3000"/>
                  </a:lnTo>
                  <a:lnTo>
                    <a:pt x="3846" y="3022"/>
                  </a:lnTo>
                  <a:lnTo>
                    <a:pt x="3823" y="3044"/>
                  </a:lnTo>
                  <a:lnTo>
                    <a:pt x="3799" y="3064"/>
                  </a:lnTo>
                  <a:lnTo>
                    <a:pt x="3775" y="3085"/>
                  </a:lnTo>
                  <a:lnTo>
                    <a:pt x="3752" y="3104"/>
                  </a:lnTo>
                  <a:lnTo>
                    <a:pt x="3727" y="3124"/>
                  </a:lnTo>
                  <a:lnTo>
                    <a:pt x="3700" y="3143"/>
                  </a:lnTo>
                  <a:lnTo>
                    <a:pt x="3674" y="3160"/>
                  </a:lnTo>
                  <a:lnTo>
                    <a:pt x="3648" y="3177"/>
                  </a:lnTo>
                  <a:lnTo>
                    <a:pt x="3621" y="3195"/>
                  </a:lnTo>
                  <a:lnTo>
                    <a:pt x="3594" y="3210"/>
                  </a:lnTo>
                  <a:lnTo>
                    <a:pt x="3567" y="3226"/>
                  </a:lnTo>
                  <a:lnTo>
                    <a:pt x="3539" y="3240"/>
                  </a:lnTo>
                  <a:lnTo>
                    <a:pt x="3510" y="3254"/>
                  </a:lnTo>
                  <a:lnTo>
                    <a:pt x="3482" y="3269"/>
                  </a:lnTo>
                  <a:lnTo>
                    <a:pt x="3453" y="3281"/>
                  </a:lnTo>
                  <a:lnTo>
                    <a:pt x="3423" y="3294"/>
                  </a:lnTo>
                  <a:lnTo>
                    <a:pt x="3393" y="3304"/>
                  </a:lnTo>
                  <a:lnTo>
                    <a:pt x="3362" y="3315"/>
                  </a:lnTo>
                  <a:lnTo>
                    <a:pt x="3332" y="3325"/>
                  </a:lnTo>
                  <a:lnTo>
                    <a:pt x="3302" y="3334"/>
                  </a:lnTo>
                  <a:lnTo>
                    <a:pt x="3270" y="3342"/>
                  </a:lnTo>
                  <a:lnTo>
                    <a:pt x="3239" y="3350"/>
                  </a:lnTo>
                  <a:lnTo>
                    <a:pt x="3207" y="3358"/>
                  </a:lnTo>
                  <a:lnTo>
                    <a:pt x="3174" y="3363"/>
                  </a:lnTo>
                  <a:lnTo>
                    <a:pt x="3142" y="3369"/>
                  </a:lnTo>
                  <a:lnTo>
                    <a:pt x="3109" y="3374"/>
                  </a:lnTo>
                  <a:lnTo>
                    <a:pt x="3077" y="3377"/>
                  </a:lnTo>
                  <a:lnTo>
                    <a:pt x="3044" y="3381"/>
                  </a:lnTo>
                  <a:lnTo>
                    <a:pt x="3010" y="3383"/>
                  </a:lnTo>
                  <a:lnTo>
                    <a:pt x="2977" y="3384"/>
                  </a:lnTo>
                  <a:lnTo>
                    <a:pt x="2943" y="3384"/>
                  </a:lnTo>
                  <a:close/>
                  <a:moveTo>
                    <a:pt x="949" y="1287"/>
                  </a:moveTo>
                  <a:lnTo>
                    <a:pt x="949" y="1287"/>
                  </a:lnTo>
                  <a:lnTo>
                    <a:pt x="948" y="1318"/>
                  </a:lnTo>
                  <a:lnTo>
                    <a:pt x="945" y="1348"/>
                  </a:lnTo>
                  <a:lnTo>
                    <a:pt x="942" y="1378"/>
                  </a:lnTo>
                  <a:lnTo>
                    <a:pt x="937" y="1406"/>
                  </a:lnTo>
                  <a:lnTo>
                    <a:pt x="930" y="1433"/>
                  </a:lnTo>
                  <a:lnTo>
                    <a:pt x="923" y="1459"/>
                  </a:lnTo>
                  <a:lnTo>
                    <a:pt x="913" y="1485"/>
                  </a:lnTo>
                  <a:lnTo>
                    <a:pt x="901" y="1509"/>
                  </a:lnTo>
                  <a:lnTo>
                    <a:pt x="887" y="1533"/>
                  </a:lnTo>
                  <a:lnTo>
                    <a:pt x="872" y="1556"/>
                  </a:lnTo>
                  <a:lnTo>
                    <a:pt x="854" y="1578"/>
                  </a:lnTo>
                  <a:lnTo>
                    <a:pt x="835" y="1598"/>
                  </a:lnTo>
                  <a:lnTo>
                    <a:pt x="813" y="1618"/>
                  </a:lnTo>
                  <a:lnTo>
                    <a:pt x="789" y="1637"/>
                  </a:lnTo>
                  <a:lnTo>
                    <a:pt x="763" y="1656"/>
                  </a:lnTo>
                  <a:lnTo>
                    <a:pt x="734" y="1673"/>
                  </a:lnTo>
                  <a:lnTo>
                    <a:pt x="602" y="1745"/>
                  </a:lnTo>
                  <a:lnTo>
                    <a:pt x="602" y="1966"/>
                  </a:lnTo>
                  <a:lnTo>
                    <a:pt x="347" y="1966"/>
                  </a:lnTo>
                  <a:lnTo>
                    <a:pt x="347" y="1747"/>
                  </a:lnTo>
                  <a:lnTo>
                    <a:pt x="210" y="1671"/>
                  </a:lnTo>
                  <a:lnTo>
                    <a:pt x="180" y="1650"/>
                  </a:lnTo>
                  <a:lnTo>
                    <a:pt x="153" y="1630"/>
                  </a:lnTo>
                  <a:lnTo>
                    <a:pt x="129" y="1610"/>
                  </a:lnTo>
                  <a:lnTo>
                    <a:pt x="108" y="1589"/>
                  </a:lnTo>
                  <a:lnTo>
                    <a:pt x="88" y="1569"/>
                  </a:lnTo>
                  <a:lnTo>
                    <a:pt x="71" y="1547"/>
                  </a:lnTo>
                  <a:lnTo>
                    <a:pt x="56" y="1525"/>
                  </a:lnTo>
                  <a:lnTo>
                    <a:pt x="43" y="1503"/>
                  </a:lnTo>
                  <a:lnTo>
                    <a:pt x="33" y="1480"/>
                  </a:lnTo>
                  <a:lnTo>
                    <a:pt x="23" y="1456"/>
                  </a:lnTo>
                  <a:lnTo>
                    <a:pt x="16" y="1431"/>
                  </a:lnTo>
                  <a:lnTo>
                    <a:pt x="10" y="1405"/>
                  </a:lnTo>
                  <a:lnTo>
                    <a:pt x="5" y="1378"/>
                  </a:lnTo>
                  <a:lnTo>
                    <a:pt x="3" y="1348"/>
                  </a:lnTo>
                  <a:lnTo>
                    <a:pt x="1" y="1319"/>
                  </a:lnTo>
                  <a:lnTo>
                    <a:pt x="0" y="1287"/>
                  </a:lnTo>
                  <a:lnTo>
                    <a:pt x="1" y="240"/>
                  </a:lnTo>
                  <a:lnTo>
                    <a:pt x="141" y="240"/>
                  </a:lnTo>
                  <a:lnTo>
                    <a:pt x="141" y="1268"/>
                  </a:lnTo>
                  <a:lnTo>
                    <a:pt x="142" y="1274"/>
                  </a:lnTo>
                  <a:lnTo>
                    <a:pt x="143" y="1281"/>
                  </a:lnTo>
                  <a:lnTo>
                    <a:pt x="147" y="1293"/>
                  </a:lnTo>
                  <a:lnTo>
                    <a:pt x="153" y="1304"/>
                  </a:lnTo>
                  <a:lnTo>
                    <a:pt x="161" y="1313"/>
                  </a:lnTo>
                  <a:lnTo>
                    <a:pt x="170" y="1321"/>
                  </a:lnTo>
                  <a:lnTo>
                    <a:pt x="180" y="1328"/>
                  </a:lnTo>
                  <a:lnTo>
                    <a:pt x="193" y="1331"/>
                  </a:lnTo>
                  <a:lnTo>
                    <a:pt x="199" y="1332"/>
                  </a:lnTo>
                  <a:lnTo>
                    <a:pt x="206" y="1332"/>
                  </a:lnTo>
                  <a:lnTo>
                    <a:pt x="213" y="1332"/>
                  </a:lnTo>
                  <a:lnTo>
                    <a:pt x="218" y="1331"/>
                  </a:lnTo>
                  <a:lnTo>
                    <a:pt x="230" y="1328"/>
                  </a:lnTo>
                  <a:lnTo>
                    <a:pt x="241" y="1321"/>
                  </a:lnTo>
                  <a:lnTo>
                    <a:pt x="251" y="1313"/>
                  </a:lnTo>
                  <a:lnTo>
                    <a:pt x="259" y="1304"/>
                  </a:lnTo>
                  <a:lnTo>
                    <a:pt x="265" y="1293"/>
                  </a:lnTo>
                  <a:lnTo>
                    <a:pt x="268" y="1281"/>
                  </a:lnTo>
                  <a:lnTo>
                    <a:pt x="269" y="1274"/>
                  </a:lnTo>
                  <a:lnTo>
                    <a:pt x="269" y="1268"/>
                  </a:lnTo>
                  <a:lnTo>
                    <a:pt x="269" y="240"/>
                  </a:lnTo>
                  <a:lnTo>
                    <a:pt x="412" y="240"/>
                  </a:lnTo>
                  <a:lnTo>
                    <a:pt x="412" y="1371"/>
                  </a:lnTo>
                  <a:lnTo>
                    <a:pt x="412" y="1378"/>
                  </a:lnTo>
                  <a:lnTo>
                    <a:pt x="413" y="1383"/>
                  </a:lnTo>
                  <a:lnTo>
                    <a:pt x="416" y="1396"/>
                  </a:lnTo>
                  <a:lnTo>
                    <a:pt x="423" y="1407"/>
                  </a:lnTo>
                  <a:lnTo>
                    <a:pt x="430" y="1416"/>
                  </a:lnTo>
                  <a:lnTo>
                    <a:pt x="440" y="1424"/>
                  </a:lnTo>
                  <a:lnTo>
                    <a:pt x="451" y="1430"/>
                  </a:lnTo>
                  <a:lnTo>
                    <a:pt x="463" y="1433"/>
                  </a:lnTo>
                  <a:lnTo>
                    <a:pt x="468" y="1434"/>
                  </a:lnTo>
                  <a:lnTo>
                    <a:pt x="475" y="1435"/>
                  </a:lnTo>
                  <a:lnTo>
                    <a:pt x="482" y="1434"/>
                  </a:lnTo>
                  <a:lnTo>
                    <a:pt x="488" y="1433"/>
                  </a:lnTo>
                  <a:lnTo>
                    <a:pt x="501" y="1430"/>
                  </a:lnTo>
                  <a:lnTo>
                    <a:pt x="512" y="1424"/>
                  </a:lnTo>
                  <a:lnTo>
                    <a:pt x="521" y="1416"/>
                  </a:lnTo>
                  <a:lnTo>
                    <a:pt x="528" y="1407"/>
                  </a:lnTo>
                  <a:lnTo>
                    <a:pt x="535" y="1396"/>
                  </a:lnTo>
                  <a:lnTo>
                    <a:pt x="538" y="1383"/>
                  </a:lnTo>
                  <a:lnTo>
                    <a:pt x="539" y="1378"/>
                  </a:lnTo>
                  <a:lnTo>
                    <a:pt x="539" y="1371"/>
                  </a:lnTo>
                  <a:lnTo>
                    <a:pt x="539" y="240"/>
                  </a:lnTo>
                  <a:lnTo>
                    <a:pt x="681" y="240"/>
                  </a:lnTo>
                  <a:lnTo>
                    <a:pt x="681" y="1268"/>
                  </a:lnTo>
                  <a:lnTo>
                    <a:pt x="681" y="1274"/>
                  </a:lnTo>
                  <a:lnTo>
                    <a:pt x="682" y="1281"/>
                  </a:lnTo>
                  <a:lnTo>
                    <a:pt x="686" y="1293"/>
                  </a:lnTo>
                  <a:lnTo>
                    <a:pt x="692" y="1304"/>
                  </a:lnTo>
                  <a:lnTo>
                    <a:pt x="700" y="1313"/>
                  </a:lnTo>
                  <a:lnTo>
                    <a:pt x="710" y="1321"/>
                  </a:lnTo>
                  <a:lnTo>
                    <a:pt x="721" y="1328"/>
                  </a:lnTo>
                  <a:lnTo>
                    <a:pt x="732" y="1331"/>
                  </a:lnTo>
                  <a:lnTo>
                    <a:pt x="739" y="1332"/>
                  </a:lnTo>
                  <a:lnTo>
                    <a:pt x="745" y="1332"/>
                  </a:lnTo>
                  <a:lnTo>
                    <a:pt x="752" y="1332"/>
                  </a:lnTo>
                  <a:lnTo>
                    <a:pt x="759" y="1331"/>
                  </a:lnTo>
                  <a:lnTo>
                    <a:pt x="770" y="1328"/>
                  </a:lnTo>
                  <a:lnTo>
                    <a:pt x="781" y="1321"/>
                  </a:lnTo>
                  <a:lnTo>
                    <a:pt x="791" y="1313"/>
                  </a:lnTo>
                  <a:lnTo>
                    <a:pt x="799" y="1304"/>
                  </a:lnTo>
                  <a:lnTo>
                    <a:pt x="804" y="1293"/>
                  </a:lnTo>
                  <a:lnTo>
                    <a:pt x="809" y="1281"/>
                  </a:lnTo>
                  <a:lnTo>
                    <a:pt x="810" y="1274"/>
                  </a:lnTo>
                  <a:lnTo>
                    <a:pt x="810" y="1268"/>
                  </a:lnTo>
                  <a:lnTo>
                    <a:pt x="810" y="240"/>
                  </a:lnTo>
                  <a:lnTo>
                    <a:pt x="949" y="240"/>
                  </a:lnTo>
                  <a:lnTo>
                    <a:pt x="949" y="1287"/>
                  </a:lnTo>
                  <a:close/>
                  <a:moveTo>
                    <a:pt x="5368" y="1735"/>
                  </a:moveTo>
                  <a:lnTo>
                    <a:pt x="5106" y="1735"/>
                  </a:lnTo>
                  <a:lnTo>
                    <a:pt x="5106" y="430"/>
                  </a:lnTo>
                  <a:lnTo>
                    <a:pt x="5107" y="391"/>
                  </a:lnTo>
                  <a:lnTo>
                    <a:pt x="5109" y="355"/>
                  </a:lnTo>
                  <a:lnTo>
                    <a:pt x="5112" y="320"/>
                  </a:lnTo>
                  <a:lnTo>
                    <a:pt x="5118" y="289"/>
                  </a:lnTo>
                  <a:lnTo>
                    <a:pt x="5123" y="258"/>
                  </a:lnTo>
                  <a:lnTo>
                    <a:pt x="5131" y="231"/>
                  </a:lnTo>
                  <a:lnTo>
                    <a:pt x="5139" y="205"/>
                  </a:lnTo>
                  <a:lnTo>
                    <a:pt x="5149" y="181"/>
                  </a:lnTo>
                  <a:lnTo>
                    <a:pt x="5160" y="159"/>
                  </a:lnTo>
                  <a:lnTo>
                    <a:pt x="5172" y="140"/>
                  </a:lnTo>
                  <a:lnTo>
                    <a:pt x="5185" y="121"/>
                  </a:lnTo>
                  <a:lnTo>
                    <a:pt x="5199" y="105"/>
                  </a:lnTo>
                  <a:lnTo>
                    <a:pt x="5213" y="90"/>
                  </a:lnTo>
                  <a:lnTo>
                    <a:pt x="5230" y="77"/>
                  </a:lnTo>
                  <a:lnTo>
                    <a:pt x="5246" y="65"/>
                  </a:lnTo>
                  <a:lnTo>
                    <a:pt x="5264" y="54"/>
                  </a:lnTo>
                  <a:lnTo>
                    <a:pt x="5282" y="44"/>
                  </a:lnTo>
                  <a:lnTo>
                    <a:pt x="5301" y="36"/>
                  </a:lnTo>
                  <a:lnTo>
                    <a:pt x="5321" y="29"/>
                  </a:lnTo>
                  <a:lnTo>
                    <a:pt x="5341" y="22"/>
                  </a:lnTo>
                  <a:lnTo>
                    <a:pt x="5362" y="17"/>
                  </a:lnTo>
                  <a:lnTo>
                    <a:pt x="5384" y="13"/>
                  </a:lnTo>
                  <a:lnTo>
                    <a:pt x="5407" y="9"/>
                  </a:lnTo>
                  <a:lnTo>
                    <a:pt x="5430" y="7"/>
                  </a:lnTo>
                  <a:lnTo>
                    <a:pt x="5476" y="3"/>
                  </a:lnTo>
                  <a:lnTo>
                    <a:pt x="5524" y="1"/>
                  </a:lnTo>
                  <a:lnTo>
                    <a:pt x="5573" y="0"/>
                  </a:lnTo>
                  <a:lnTo>
                    <a:pt x="5623" y="0"/>
                  </a:lnTo>
                  <a:lnTo>
                    <a:pt x="5624" y="1972"/>
                  </a:lnTo>
                  <a:lnTo>
                    <a:pt x="5368" y="1972"/>
                  </a:lnTo>
                  <a:lnTo>
                    <a:pt x="5368" y="1735"/>
                  </a:lnTo>
                  <a:close/>
                  <a:moveTo>
                    <a:pt x="4034" y="2075"/>
                  </a:moveTo>
                  <a:lnTo>
                    <a:pt x="4034" y="2075"/>
                  </a:lnTo>
                  <a:lnTo>
                    <a:pt x="4034" y="2102"/>
                  </a:lnTo>
                  <a:lnTo>
                    <a:pt x="4033" y="2131"/>
                  </a:lnTo>
                  <a:lnTo>
                    <a:pt x="4031" y="2159"/>
                  </a:lnTo>
                  <a:lnTo>
                    <a:pt x="4029" y="2186"/>
                  </a:lnTo>
                  <a:lnTo>
                    <a:pt x="4025" y="2213"/>
                  </a:lnTo>
                  <a:lnTo>
                    <a:pt x="4022" y="2240"/>
                  </a:lnTo>
                  <a:lnTo>
                    <a:pt x="4018" y="2268"/>
                  </a:lnTo>
                  <a:lnTo>
                    <a:pt x="4012" y="2295"/>
                  </a:lnTo>
                  <a:lnTo>
                    <a:pt x="4007" y="2321"/>
                  </a:lnTo>
                  <a:lnTo>
                    <a:pt x="4000" y="2347"/>
                  </a:lnTo>
                  <a:lnTo>
                    <a:pt x="3993" y="2373"/>
                  </a:lnTo>
                  <a:lnTo>
                    <a:pt x="3985" y="2399"/>
                  </a:lnTo>
                  <a:lnTo>
                    <a:pt x="3976" y="2424"/>
                  </a:lnTo>
                  <a:lnTo>
                    <a:pt x="3968" y="2450"/>
                  </a:lnTo>
                  <a:lnTo>
                    <a:pt x="3959" y="2475"/>
                  </a:lnTo>
                  <a:lnTo>
                    <a:pt x="3948" y="2499"/>
                  </a:lnTo>
                  <a:lnTo>
                    <a:pt x="3927" y="2548"/>
                  </a:lnTo>
                  <a:lnTo>
                    <a:pt x="3903" y="2595"/>
                  </a:lnTo>
                  <a:lnTo>
                    <a:pt x="3877" y="2640"/>
                  </a:lnTo>
                  <a:lnTo>
                    <a:pt x="3848" y="2685"/>
                  </a:lnTo>
                  <a:lnTo>
                    <a:pt x="3818" y="2727"/>
                  </a:lnTo>
                  <a:lnTo>
                    <a:pt x="3785" y="2769"/>
                  </a:lnTo>
                  <a:lnTo>
                    <a:pt x="3750" y="2808"/>
                  </a:lnTo>
                  <a:lnTo>
                    <a:pt x="3715" y="2846"/>
                  </a:lnTo>
                  <a:lnTo>
                    <a:pt x="3677" y="2883"/>
                  </a:lnTo>
                  <a:lnTo>
                    <a:pt x="3637" y="2916"/>
                  </a:lnTo>
                  <a:lnTo>
                    <a:pt x="3596" y="2949"/>
                  </a:lnTo>
                  <a:lnTo>
                    <a:pt x="3553" y="2979"/>
                  </a:lnTo>
                  <a:lnTo>
                    <a:pt x="3509" y="3008"/>
                  </a:lnTo>
                  <a:lnTo>
                    <a:pt x="3464" y="3034"/>
                  </a:lnTo>
                  <a:lnTo>
                    <a:pt x="3416" y="3058"/>
                  </a:lnTo>
                  <a:lnTo>
                    <a:pt x="3368" y="3079"/>
                  </a:lnTo>
                  <a:lnTo>
                    <a:pt x="3343" y="3090"/>
                  </a:lnTo>
                  <a:lnTo>
                    <a:pt x="3318" y="3099"/>
                  </a:lnTo>
                  <a:lnTo>
                    <a:pt x="3293" y="3109"/>
                  </a:lnTo>
                  <a:lnTo>
                    <a:pt x="3268" y="3116"/>
                  </a:lnTo>
                  <a:lnTo>
                    <a:pt x="3242" y="3124"/>
                  </a:lnTo>
                  <a:lnTo>
                    <a:pt x="3216" y="3132"/>
                  </a:lnTo>
                  <a:lnTo>
                    <a:pt x="3190" y="3138"/>
                  </a:lnTo>
                  <a:lnTo>
                    <a:pt x="3162" y="3144"/>
                  </a:lnTo>
                  <a:lnTo>
                    <a:pt x="3136" y="3149"/>
                  </a:lnTo>
                  <a:lnTo>
                    <a:pt x="3109" y="3153"/>
                  </a:lnTo>
                  <a:lnTo>
                    <a:pt x="3082" y="3157"/>
                  </a:lnTo>
                  <a:lnTo>
                    <a:pt x="3055" y="3160"/>
                  </a:lnTo>
                  <a:lnTo>
                    <a:pt x="3027" y="3162"/>
                  </a:lnTo>
                  <a:lnTo>
                    <a:pt x="2999" y="3164"/>
                  </a:lnTo>
                  <a:lnTo>
                    <a:pt x="2971" y="3165"/>
                  </a:lnTo>
                  <a:lnTo>
                    <a:pt x="2943" y="3165"/>
                  </a:lnTo>
                  <a:lnTo>
                    <a:pt x="2915" y="3165"/>
                  </a:lnTo>
                  <a:lnTo>
                    <a:pt x="2888" y="3164"/>
                  </a:lnTo>
                  <a:lnTo>
                    <a:pt x="2859" y="3162"/>
                  </a:lnTo>
                  <a:lnTo>
                    <a:pt x="2832" y="3160"/>
                  </a:lnTo>
                  <a:lnTo>
                    <a:pt x="2804" y="3157"/>
                  </a:lnTo>
                  <a:lnTo>
                    <a:pt x="2777" y="3153"/>
                  </a:lnTo>
                  <a:lnTo>
                    <a:pt x="2750" y="3149"/>
                  </a:lnTo>
                  <a:lnTo>
                    <a:pt x="2723" y="3144"/>
                  </a:lnTo>
                  <a:lnTo>
                    <a:pt x="2696" y="3138"/>
                  </a:lnTo>
                  <a:lnTo>
                    <a:pt x="2670" y="3132"/>
                  </a:lnTo>
                  <a:lnTo>
                    <a:pt x="2644" y="3124"/>
                  </a:lnTo>
                  <a:lnTo>
                    <a:pt x="2619" y="3116"/>
                  </a:lnTo>
                  <a:lnTo>
                    <a:pt x="2593" y="3109"/>
                  </a:lnTo>
                  <a:lnTo>
                    <a:pt x="2568" y="3099"/>
                  </a:lnTo>
                  <a:lnTo>
                    <a:pt x="2543" y="3090"/>
                  </a:lnTo>
                  <a:lnTo>
                    <a:pt x="2518" y="3079"/>
                  </a:lnTo>
                  <a:lnTo>
                    <a:pt x="2470" y="3058"/>
                  </a:lnTo>
                  <a:lnTo>
                    <a:pt x="2423" y="3034"/>
                  </a:lnTo>
                  <a:lnTo>
                    <a:pt x="2378" y="3008"/>
                  </a:lnTo>
                  <a:lnTo>
                    <a:pt x="2333" y="2979"/>
                  </a:lnTo>
                  <a:lnTo>
                    <a:pt x="2291" y="2949"/>
                  </a:lnTo>
                  <a:lnTo>
                    <a:pt x="2250" y="2916"/>
                  </a:lnTo>
                  <a:lnTo>
                    <a:pt x="2209" y="2883"/>
                  </a:lnTo>
                  <a:lnTo>
                    <a:pt x="2171" y="2846"/>
                  </a:lnTo>
                  <a:lnTo>
                    <a:pt x="2135" y="2808"/>
                  </a:lnTo>
                  <a:lnTo>
                    <a:pt x="2102" y="2769"/>
                  </a:lnTo>
                  <a:lnTo>
                    <a:pt x="2069" y="2727"/>
                  </a:lnTo>
                  <a:lnTo>
                    <a:pt x="2039" y="2685"/>
                  </a:lnTo>
                  <a:lnTo>
                    <a:pt x="2011" y="2640"/>
                  </a:lnTo>
                  <a:lnTo>
                    <a:pt x="1984" y="2595"/>
                  </a:lnTo>
                  <a:lnTo>
                    <a:pt x="1959" y="2548"/>
                  </a:lnTo>
                  <a:lnTo>
                    <a:pt x="1938" y="2499"/>
                  </a:lnTo>
                  <a:lnTo>
                    <a:pt x="1928" y="2475"/>
                  </a:lnTo>
                  <a:lnTo>
                    <a:pt x="1918" y="2450"/>
                  </a:lnTo>
                  <a:lnTo>
                    <a:pt x="1909" y="2424"/>
                  </a:lnTo>
                  <a:lnTo>
                    <a:pt x="1902" y="2399"/>
                  </a:lnTo>
                  <a:lnTo>
                    <a:pt x="1894" y="2373"/>
                  </a:lnTo>
                  <a:lnTo>
                    <a:pt x="1887" y="2347"/>
                  </a:lnTo>
                  <a:lnTo>
                    <a:pt x="1880" y="2321"/>
                  </a:lnTo>
                  <a:lnTo>
                    <a:pt x="1875" y="2295"/>
                  </a:lnTo>
                  <a:lnTo>
                    <a:pt x="1869" y="2268"/>
                  </a:lnTo>
                  <a:lnTo>
                    <a:pt x="1865" y="2240"/>
                  </a:lnTo>
                  <a:lnTo>
                    <a:pt x="1862" y="2213"/>
                  </a:lnTo>
                  <a:lnTo>
                    <a:pt x="1858" y="2186"/>
                  </a:lnTo>
                  <a:lnTo>
                    <a:pt x="1855" y="2159"/>
                  </a:lnTo>
                  <a:lnTo>
                    <a:pt x="1854" y="2131"/>
                  </a:lnTo>
                  <a:lnTo>
                    <a:pt x="1853" y="2102"/>
                  </a:lnTo>
                  <a:lnTo>
                    <a:pt x="1852" y="2075"/>
                  </a:lnTo>
                  <a:lnTo>
                    <a:pt x="1853" y="2047"/>
                  </a:lnTo>
                  <a:lnTo>
                    <a:pt x="1854" y="2019"/>
                  </a:lnTo>
                  <a:lnTo>
                    <a:pt x="1855" y="1991"/>
                  </a:lnTo>
                  <a:lnTo>
                    <a:pt x="1858" y="1963"/>
                  </a:lnTo>
                  <a:lnTo>
                    <a:pt x="1862" y="1936"/>
                  </a:lnTo>
                  <a:lnTo>
                    <a:pt x="1865" y="1909"/>
                  </a:lnTo>
                  <a:lnTo>
                    <a:pt x="1869" y="1882"/>
                  </a:lnTo>
                  <a:lnTo>
                    <a:pt x="1875" y="1855"/>
                  </a:lnTo>
                  <a:lnTo>
                    <a:pt x="1880" y="1829"/>
                  </a:lnTo>
                  <a:lnTo>
                    <a:pt x="1887" y="1802"/>
                  </a:lnTo>
                  <a:lnTo>
                    <a:pt x="1894" y="1776"/>
                  </a:lnTo>
                  <a:lnTo>
                    <a:pt x="1902" y="1750"/>
                  </a:lnTo>
                  <a:lnTo>
                    <a:pt x="1909" y="1725"/>
                  </a:lnTo>
                  <a:lnTo>
                    <a:pt x="1918" y="1699"/>
                  </a:lnTo>
                  <a:lnTo>
                    <a:pt x="1928" y="1675"/>
                  </a:lnTo>
                  <a:lnTo>
                    <a:pt x="1938" y="1650"/>
                  </a:lnTo>
                  <a:lnTo>
                    <a:pt x="1959" y="1601"/>
                  </a:lnTo>
                  <a:lnTo>
                    <a:pt x="1984" y="1555"/>
                  </a:lnTo>
                  <a:lnTo>
                    <a:pt x="2011" y="1509"/>
                  </a:lnTo>
                  <a:lnTo>
                    <a:pt x="2039" y="1464"/>
                  </a:lnTo>
                  <a:lnTo>
                    <a:pt x="2069" y="1422"/>
                  </a:lnTo>
                  <a:lnTo>
                    <a:pt x="2102" y="1381"/>
                  </a:lnTo>
                  <a:lnTo>
                    <a:pt x="2135" y="1342"/>
                  </a:lnTo>
                  <a:lnTo>
                    <a:pt x="2171" y="1304"/>
                  </a:lnTo>
                  <a:lnTo>
                    <a:pt x="2209" y="1268"/>
                  </a:lnTo>
                  <a:lnTo>
                    <a:pt x="2250" y="1233"/>
                  </a:lnTo>
                  <a:lnTo>
                    <a:pt x="2291" y="1200"/>
                  </a:lnTo>
                  <a:lnTo>
                    <a:pt x="2333" y="1170"/>
                  </a:lnTo>
                  <a:lnTo>
                    <a:pt x="2378" y="1142"/>
                  </a:lnTo>
                  <a:lnTo>
                    <a:pt x="2423" y="1116"/>
                  </a:lnTo>
                  <a:lnTo>
                    <a:pt x="2470" y="1092"/>
                  </a:lnTo>
                  <a:lnTo>
                    <a:pt x="2518" y="1070"/>
                  </a:lnTo>
                  <a:lnTo>
                    <a:pt x="2543" y="1059"/>
                  </a:lnTo>
                  <a:lnTo>
                    <a:pt x="2568" y="1050"/>
                  </a:lnTo>
                  <a:lnTo>
                    <a:pt x="2593" y="1042"/>
                  </a:lnTo>
                  <a:lnTo>
                    <a:pt x="2619" y="1033"/>
                  </a:lnTo>
                  <a:lnTo>
                    <a:pt x="2644" y="1025"/>
                  </a:lnTo>
                  <a:lnTo>
                    <a:pt x="2670" y="1018"/>
                  </a:lnTo>
                  <a:lnTo>
                    <a:pt x="2696" y="1012"/>
                  </a:lnTo>
                  <a:lnTo>
                    <a:pt x="2723" y="1006"/>
                  </a:lnTo>
                  <a:lnTo>
                    <a:pt x="2750" y="1002"/>
                  </a:lnTo>
                  <a:lnTo>
                    <a:pt x="2777" y="996"/>
                  </a:lnTo>
                  <a:lnTo>
                    <a:pt x="2804" y="993"/>
                  </a:lnTo>
                  <a:lnTo>
                    <a:pt x="2832" y="990"/>
                  </a:lnTo>
                  <a:lnTo>
                    <a:pt x="2859" y="987"/>
                  </a:lnTo>
                  <a:lnTo>
                    <a:pt x="2888" y="985"/>
                  </a:lnTo>
                  <a:lnTo>
                    <a:pt x="2915" y="984"/>
                  </a:lnTo>
                  <a:lnTo>
                    <a:pt x="2943" y="984"/>
                  </a:lnTo>
                  <a:lnTo>
                    <a:pt x="2971" y="984"/>
                  </a:lnTo>
                  <a:lnTo>
                    <a:pt x="2999" y="985"/>
                  </a:lnTo>
                  <a:lnTo>
                    <a:pt x="3027" y="987"/>
                  </a:lnTo>
                  <a:lnTo>
                    <a:pt x="3055" y="990"/>
                  </a:lnTo>
                  <a:lnTo>
                    <a:pt x="3082" y="993"/>
                  </a:lnTo>
                  <a:lnTo>
                    <a:pt x="3109" y="996"/>
                  </a:lnTo>
                  <a:lnTo>
                    <a:pt x="3136" y="1002"/>
                  </a:lnTo>
                  <a:lnTo>
                    <a:pt x="3162" y="1006"/>
                  </a:lnTo>
                  <a:lnTo>
                    <a:pt x="3190" y="1012"/>
                  </a:lnTo>
                  <a:lnTo>
                    <a:pt x="3216" y="1018"/>
                  </a:lnTo>
                  <a:lnTo>
                    <a:pt x="3242" y="1025"/>
                  </a:lnTo>
                  <a:lnTo>
                    <a:pt x="3268" y="1033"/>
                  </a:lnTo>
                  <a:lnTo>
                    <a:pt x="3293" y="1042"/>
                  </a:lnTo>
                  <a:lnTo>
                    <a:pt x="3318" y="1050"/>
                  </a:lnTo>
                  <a:lnTo>
                    <a:pt x="3343" y="1059"/>
                  </a:lnTo>
                  <a:lnTo>
                    <a:pt x="3368" y="1070"/>
                  </a:lnTo>
                  <a:lnTo>
                    <a:pt x="3416" y="1092"/>
                  </a:lnTo>
                  <a:lnTo>
                    <a:pt x="3464" y="1116"/>
                  </a:lnTo>
                  <a:lnTo>
                    <a:pt x="3509" y="1142"/>
                  </a:lnTo>
                  <a:lnTo>
                    <a:pt x="3553" y="1170"/>
                  </a:lnTo>
                  <a:lnTo>
                    <a:pt x="3596" y="1200"/>
                  </a:lnTo>
                  <a:lnTo>
                    <a:pt x="3637" y="1233"/>
                  </a:lnTo>
                  <a:lnTo>
                    <a:pt x="3677" y="1268"/>
                  </a:lnTo>
                  <a:lnTo>
                    <a:pt x="3715" y="1304"/>
                  </a:lnTo>
                  <a:lnTo>
                    <a:pt x="3750" y="1342"/>
                  </a:lnTo>
                  <a:lnTo>
                    <a:pt x="3785" y="1381"/>
                  </a:lnTo>
                  <a:lnTo>
                    <a:pt x="3818" y="1422"/>
                  </a:lnTo>
                  <a:lnTo>
                    <a:pt x="3848" y="1464"/>
                  </a:lnTo>
                  <a:lnTo>
                    <a:pt x="3877" y="1509"/>
                  </a:lnTo>
                  <a:lnTo>
                    <a:pt x="3903" y="1555"/>
                  </a:lnTo>
                  <a:lnTo>
                    <a:pt x="3927" y="1601"/>
                  </a:lnTo>
                  <a:lnTo>
                    <a:pt x="3948" y="1650"/>
                  </a:lnTo>
                  <a:lnTo>
                    <a:pt x="3959" y="1675"/>
                  </a:lnTo>
                  <a:lnTo>
                    <a:pt x="3968" y="1699"/>
                  </a:lnTo>
                  <a:lnTo>
                    <a:pt x="3976" y="1725"/>
                  </a:lnTo>
                  <a:lnTo>
                    <a:pt x="3985" y="1750"/>
                  </a:lnTo>
                  <a:lnTo>
                    <a:pt x="3993" y="1776"/>
                  </a:lnTo>
                  <a:lnTo>
                    <a:pt x="4000" y="1802"/>
                  </a:lnTo>
                  <a:lnTo>
                    <a:pt x="4007" y="1829"/>
                  </a:lnTo>
                  <a:lnTo>
                    <a:pt x="4012" y="1855"/>
                  </a:lnTo>
                  <a:lnTo>
                    <a:pt x="4018" y="1882"/>
                  </a:lnTo>
                  <a:lnTo>
                    <a:pt x="4022" y="1909"/>
                  </a:lnTo>
                  <a:lnTo>
                    <a:pt x="4025" y="1936"/>
                  </a:lnTo>
                  <a:lnTo>
                    <a:pt x="4029" y="1963"/>
                  </a:lnTo>
                  <a:lnTo>
                    <a:pt x="4031" y="1991"/>
                  </a:lnTo>
                  <a:lnTo>
                    <a:pt x="4033" y="2019"/>
                  </a:lnTo>
                  <a:lnTo>
                    <a:pt x="4034" y="2047"/>
                  </a:lnTo>
                  <a:lnTo>
                    <a:pt x="4034" y="2075"/>
                  </a:lnTo>
                  <a:close/>
                  <a:moveTo>
                    <a:pt x="339" y="2184"/>
                  </a:moveTo>
                  <a:lnTo>
                    <a:pt x="339" y="2184"/>
                  </a:lnTo>
                  <a:lnTo>
                    <a:pt x="328" y="2197"/>
                  </a:lnTo>
                  <a:lnTo>
                    <a:pt x="318" y="2210"/>
                  </a:lnTo>
                  <a:lnTo>
                    <a:pt x="310" y="2225"/>
                  </a:lnTo>
                  <a:lnTo>
                    <a:pt x="303" y="2240"/>
                  </a:lnTo>
                  <a:lnTo>
                    <a:pt x="297" y="2257"/>
                  </a:lnTo>
                  <a:lnTo>
                    <a:pt x="292" y="2273"/>
                  </a:lnTo>
                  <a:lnTo>
                    <a:pt x="290" y="2290"/>
                  </a:lnTo>
                  <a:lnTo>
                    <a:pt x="289" y="2309"/>
                  </a:lnTo>
                  <a:lnTo>
                    <a:pt x="289" y="4150"/>
                  </a:lnTo>
                  <a:lnTo>
                    <a:pt x="290" y="4168"/>
                  </a:lnTo>
                  <a:lnTo>
                    <a:pt x="293" y="4187"/>
                  </a:lnTo>
                  <a:lnTo>
                    <a:pt x="298" y="4204"/>
                  </a:lnTo>
                  <a:lnTo>
                    <a:pt x="304" y="4222"/>
                  </a:lnTo>
                  <a:lnTo>
                    <a:pt x="312" y="4238"/>
                  </a:lnTo>
                  <a:lnTo>
                    <a:pt x="321" y="4253"/>
                  </a:lnTo>
                  <a:lnTo>
                    <a:pt x="331" y="4267"/>
                  </a:lnTo>
                  <a:lnTo>
                    <a:pt x="343" y="4280"/>
                  </a:lnTo>
                  <a:lnTo>
                    <a:pt x="356" y="4292"/>
                  </a:lnTo>
                  <a:lnTo>
                    <a:pt x="371" y="4303"/>
                  </a:lnTo>
                  <a:lnTo>
                    <a:pt x="387" y="4313"/>
                  </a:lnTo>
                  <a:lnTo>
                    <a:pt x="402" y="4321"/>
                  </a:lnTo>
                  <a:lnTo>
                    <a:pt x="419" y="4327"/>
                  </a:lnTo>
                  <a:lnTo>
                    <a:pt x="437" y="4331"/>
                  </a:lnTo>
                  <a:lnTo>
                    <a:pt x="455" y="4334"/>
                  </a:lnTo>
                  <a:lnTo>
                    <a:pt x="475" y="4335"/>
                  </a:lnTo>
                  <a:lnTo>
                    <a:pt x="493" y="4334"/>
                  </a:lnTo>
                  <a:lnTo>
                    <a:pt x="512" y="4331"/>
                  </a:lnTo>
                  <a:lnTo>
                    <a:pt x="530" y="4327"/>
                  </a:lnTo>
                  <a:lnTo>
                    <a:pt x="547" y="4321"/>
                  </a:lnTo>
                  <a:lnTo>
                    <a:pt x="563" y="4313"/>
                  </a:lnTo>
                  <a:lnTo>
                    <a:pt x="578" y="4303"/>
                  </a:lnTo>
                  <a:lnTo>
                    <a:pt x="592" y="4292"/>
                  </a:lnTo>
                  <a:lnTo>
                    <a:pt x="606" y="4280"/>
                  </a:lnTo>
                  <a:lnTo>
                    <a:pt x="618" y="4267"/>
                  </a:lnTo>
                  <a:lnTo>
                    <a:pt x="628" y="4253"/>
                  </a:lnTo>
                  <a:lnTo>
                    <a:pt x="638" y="4238"/>
                  </a:lnTo>
                  <a:lnTo>
                    <a:pt x="646" y="4222"/>
                  </a:lnTo>
                  <a:lnTo>
                    <a:pt x="652" y="4204"/>
                  </a:lnTo>
                  <a:lnTo>
                    <a:pt x="656" y="4187"/>
                  </a:lnTo>
                  <a:lnTo>
                    <a:pt x="660" y="4168"/>
                  </a:lnTo>
                  <a:lnTo>
                    <a:pt x="661" y="4150"/>
                  </a:lnTo>
                  <a:lnTo>
                    <a:pt x="661" y="2309"/>
                  </a:lnTo>
                  <a:lnTo>
                    <a:pt x="660" y="2290"/>
                  </a:lnTo>
                  <a:lnTo>
                    <a:pt x="656" y="2273"/>
                  </a:lnTo>
                  <a:lnTo>
                    <a:pt x="652" y="2257"/>
                  </a:lnTo>
                  <a:lnTo>
                    <a:pt x="647" y="2240"/>
                  </a:lnTo>
                  <a:lnTo>
                    <a:pt x="639" y="2225"/>
                  </a:lnTo>
                  <a:lnTo>
                    <a:pt x="630" y="2210"/>
                  </a:lnTo>
                  <a:lnTo>
                    <a:pt x="621" y="2197"/>
                  </a:lnTo>
                  <a:lnTo>
                    <a:pt x="610" y="2184"/>
                  </a:lnTo>
                  <a:lnTo>
                    <a:pt x="339" y="2184"/>
                  </a:lnTo>
                  <a:close/>
                  <a:moveTo>
                    <a:pt x="5673" y="2284"/>
                  </a:moveTo>
                  <a:lnTo>
                    <a:pt x="5673" y="2284"/>
                  </a:lnTo>
                  <a:lnTo>
                    <a:pt x="5670" y="2271"/>
                  </a:lnTo>
                  <a:lnTo>
                    <a:pt x="5666" y="2258"/>
                  </a:lnTo>
                  <a:lnTo>
                    <a:pt x="5662" y="2245"/>
                  </a:lnTo>
                  <a:lnTo>
                    <a:pt x="5657" y="2233"/>
                  </a:lnTo>
                  <a:lnTo>
                    <a:pt x="5650" y="2221"/>
                  </a:lnTo>
                  <a:lnTo>
                    <a:pt x="5643" y="2210"/>
                  </a:lnTo>
                  <a:lnTo>
                    <a:pt x="5635" y="2200"/>
                  </a:lnTo>
                  <a:lnTo>
                    <a:pt x="5626" y="2189"/>
                  </a:lnTo>
                  <a:lnTo>
                    <a:pt x="5365" y="2189"/>
                  </a:lnTo>
                  <a:lnTo>
                    <a:pt x="5355" y="2202"/>
                  </a:lnTo>
                  <a:lnTo>
                    <a:pt x="5346" y="2215"/>
                  </a:lnTo>
                  <a:lnTo>
                    <a:pt x="5337" y="2230"/>
                  </a:lnTo>
                  <a:lnTo>
                    <a:pt x="5330" y="2245"/>
                  </a:lnTo>
                  <a:lnTo>
                    <a:pt x="5324" y="2261"/>
                  </a:lnTo>
                  <a:lnTo>
                    <a:pt x="5320" y="2277"/>
                  </a:lnTo>
                  <a:lnTo>
                    <a:pt x="5318" y="2294"/>
                  </a:lnTo>
                  <a:lnTo>
                    <a:pt x="5316" y="2312"/>
                  </a:lnTo>
                  <a:lnTo>
                    <a:pt x="5316" y="2335"/>
                  </a:lnTo>
                  <a:lnTo>
                    <a:pt x="5315" y="2344"/>
                  </a:lnTo>
                  <a:lnTo>
                    <a:pt x="5315" y="2352"/>
                  </a:lnTo>
                  <a:lnTo>
                    <a:pt x="5315" y="4150"/>
                  </a:lnTo>
                  <a:lnTo>
                    <a:pt x="5316" y="4168"/>
                  </a:lnTo>
                  <a:lnTo>
                    <a:pt x="5319" y="4187"/>
                  </a:lnTo>
                  <a:lnTo>
                    <a:pt x="5323" y="4204"/>
                  </a:lnTo>
                  <a:lnTo>
                    <a:pt x="5330" y="4222"/>
                  </a:lnTo>
                  <a:lnTo>
                    <a:pt x="5337" y="4238"/>
                  </a:lnTo>
                  <a:lnTo>
                    <a:pt x="5347" y="4253"/>
                  </a:lnTo>
                  <a:lnTo>
                    <a:pt x="5358" y="4267"/>
                  </a:lnTo>
                  <a:lnTo>
                    <a:pt x="5370" y="4280"/>
                  </a:lnTo>
                  <a:lnTo>
                    <a:pt x="5383" y="4292"/>
                  </a:lnTo>
                  <a:lnTo>
                    <a:pt x="5397" y="4303"/>
                  </a:lnTo>
                  <a:lnTo>
                    <a:pt x="5412" y="4313"/>
                  </a:lnTo>
                  <a:lnTo>
                    <a:pt x="5428" y="4321"/>
                  </a:lnTo>
                  <a:lnTo>
                    <a:pt x="5446" y="4327"/>
                  </a:lnTo>
                  <a:lnTo>
                    <a:pt x="5463" y="4331"/>
                  </a:lnTo>
                  <a:lnTo>
                    <a:pt x="5482" y="4334"/>
                  </a:lnTo>
                  <a:lnTo>
                    <a:pt x="5500" y="4335"/>
                  </a:lnTo>
                  <a:lnTo>
                    <a:pt x="5520" y="4334"/>
                  </a:lnTo>
                  <a:lnTo>
                    <a:pt x="5538" y="4331"/>
                  </a:lnTo>
                  <a:lnTo>
                    <a:pt x="5556" y="4327"/>
                  </a:lnTo>
                  <a:lnTo>
                    <a:pt x="5573" y="4321"/>
                  </a:lnTo>
                  <a:lnTo>
                    <a:pt x="5589" y="4313"/>
                  </a:lnTo>
                  <a:lnTo>
                    <a:pt x="5604" y="4303"/>
                  </a:lnTo>
                  <a:lnTo>
                    <a:pt x="5619" y="4292"/>
                  </a:lnTo>
                  <a:lnTo>
                    <a:pt x="5632" y="4280"/>
                  </a:lnTo>
                  <a:lnTo>
                    <a:pt x="5644" y="4267"/>
                  </a:lnTo>
                  <a:lnTo>
                    <a:pt x="5654" y="4253"/>
                  </a:lnTo>
                  <a:lnTo>
                    <a:pt x="5663" y="4238"/>
                  </a:lnTo>
                  <a:lnTo>
                    <a:pt x="5672" y="4222"/>
                  </a:lnTo>
                  <a:lnTo>
                    <a:pt x="5677" y="4204"/>
                  </a:lnTo>
                  <a:lnTo>
                    <a:pt x="5683" y="4187"/>
                  </a:lnTo>
                  <a:lnTo>
                    <a:pt x="5685" y="4168"/>
                  </a:lnTo>
                  <a:lnTo>
                    <a:pt x="5686" y="4150"/>
                  </a:lnTo>
                  <a:lnTo>
                    <a:pt x="5686" y="2352"/>
                  </a:lnTo>
                  <a:lnTo>
                    <a:pt x="5685" y="2334"/>
                  </a:lnTo>
                  <a:lnTo>
                    <a:pt x="5683" y="2317"/>
                  </a:lnTo>
                  <a:lnTo>
                    <a:pt x="5678" y="2300"/>
                  </a:lnTo>
                  <a:lnTo>
                    <a:pt x="5673" y="228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4</a:t>
              </a:r>
              <a:endPara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4773">
        <p159:morph option="byObject"/>
      </p:transition>
    </mc:Choice>
    <mc:Fallback xmlns="">
      <p:transition spd="slow" advTm="47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0" y="0"/>
            <a:ext cx="9632333" cy="6858000"/>
            <a:chOff x="-689810" y="0"/>
            <a:chExt cx="9632333" cy="6858000"/>
          </a:xfrm>
        </p:grpSpPr>
        <p:sp>
          <p:nvSpPr>
            <p:cNvPr id="8" name="直角三角形 7"/>
            <p:cNvSpPr/>
            <p:nvPr/>
          </p:nvSpPr>
          <p:spPr>
            <a:xfrm>
              <a:off x="1239885" y="0"/>
              <a:ext cx="7702638" cy="6858000"/>
            </a:xfrm>
            <a:prstGeom prst="rtTriangle">
              <a:avLst/>
            </a:prstGeom>
            <a:solidFill>
              <a:schemeClr val="bg1">
                <a:alpha val="1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-689810" y="10"/>
              <a:ext cx="1929674" cy="6857990"/>
            </a:xfrm>
            <a:prstGeom prst="rect">
              <a:avLst/>
            </a:prstGeom>
            <a:solidFill>
              <a:schemeClr val="bg1">
                <a:alpha val="1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" name="PA_平行四边形 3"/>
          <p:cNvSpPr/>
          <p:nvPr>
            <p:custDataLst>
              <p:tags r:id="rId1"/>
            </p:custDataLst>
          </p:nvPr>
        </p:nvSpPr>
        <p:spPr>
          <a:xfrm>
            <a:off x="1" y="4283606"/>
            <a:ext cx="12192000" cy="1502511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b="1" dirty="0">
                <a:solidFill>
                  <a:srgbClr val="FF0000"/>
                </a:solidFill>
                <a:cs typeface="+mn-ea"/>
                <a:sym typeface="+mn-lt"/>
              </a:rPr>
              <a:t>点击添加标题</a:t>
            </a:r>
            <a:endParaRPr lang="en-US" altLang="zh-CN" sz="6000" b="1" dirty="0">
              <a:solidFill>
                <a:srgbClr val="FF0000"/>
              </a:solidFill>
              <a:cs typeface="+mn-ea"/>
              <a:sym typeface="+mn-lt"/>
            </a:endParaRPr>
          </a:p>
          <a:p>
            <a:pPr algn="ctr"/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点击添加副标题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826315" y="3623471"/>
            <a:ext cx="2791326" cy="2400871"/>
            <a:chOff x="3657600" y="4138860"/>
            <a:chExt cx="2791326" cy="2400871"/>
          </a:xfrm>
        </p:grpSpPr>
        <p:sp>
          <p:nvSpPr>
            <p:cNvPr id="5" name="PA_平行四边形 3"/>
            <p:cNvSpPr/>
            <p:nvPr>
              <p:custDataLst>
                <p:tags r:id="rId2"/>
              </p:custDataLst>
            </p:nvPr>
          </p:nvSpPr>
          <p:spPr>
            <a:xfrm>
              <a:off x="3962400" y="4138860"/>
              <a:ext cx="2486526" cy="2400871"/>
            </a:xfrm>
            <a:prstGeom prst="parallelogram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600" dirty="0">
                <a:cs typeface="+mn-ea"/>
                <a:sym typeface="+mn-lt"/>
              </a:endParaRPr>
            </a:p>
          </p:txBody>
        </p:sp>
        <p:sp>
          <p:nvSpPr>
            <p:cNvPr id="6" name="PA_平行四边形 3"/>
            <p:cNvSpPr/>
            <p:nvPr>
              <p:custDataLst>
                <p:tags r:id="rId3"/>
              </p:custDataLst>
            </p:nvPr>
          </p:nvSpPr>
          <p:spPr>
            <a:xfrm>
              <a:off x="3657600" y="4138860"/>
              <a:ext cx="2486526" cy="2400871"/>
            </a:xfrm>
            <a:prstGeom prst="parallelogram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600" dirty="0">
                  <a:cs typeface="+mn-ea"/>
                  <a:sym typeface="+mn-lt"/>
                </a:rPr>
                <a:t>04</a:t>
              </a:r>
              <a:endParaRPr lang="zh-CN" altLang="en-US" sz="9600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185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平行四边形 3"/>
          <p:cNvSpPr/>
          <p:nvPr>
            <p:custDataLst>
              <p:tags r:id="rId1"/>
            </p:custDataLst>
          </p:nvPr>
        </p:nvSpPr>
        <p:spPr>
          <a:xfrm>
            <a:off x="1" y="1"/>
            <a:ext cx="12192000" cy="1155032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dirty="0">
                <a:solidFill>
                  <a:srgbClr val="FF0000"/>
                </a:solidFill>
                <a:cs typeface="+mn-ea"/>
                <a:sym typeface="+mn-lt"/>
              </a:rPr>
              <a:t>点击添加标题</a:t>
            </a:r>
            <a:endParaRPr lang="en-US" altLang="zh-CN" sz="4400" b="1" dirty="0">
              <a:solidFill>
                <a:srgbClr val="FF0000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点击添加副标题</a:t>
            </a:r>
          </a:p>
        </p:txBody>
      </p:sp>
      <p:cxnSp>
        <p:nvCxnSpPr>
          <p:cNvPr id="4" name="直接连接符 3"/>
          <p:cNvCxnSpPr>
            <a:stCxn id="2" idx="5"/>
          </p:cNvCxnSpPr>
          <p:nvPr/>
        </p:nvCxnSpPr>
        <p:spPr>
          <a:xfrm>
            <a:off x="1" y="577517"/>
            <a:ext cx="34009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8791074" y="577517"/>
            <a:ext cx="34009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260" y="1899719"/>
            <a:ext cx="5841332" cy="3894221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grpSp>
        <p:nvGrpSpPr>
          <p:cNvPr id="9" name="组合 8"/>
          <p:cNvGrpSpPr/>
          <p:nvPr/>
        </p:nvGrpSpPr>
        <p:grpSpPr>
          <a:xfrm>
            <a:off x="7062078" y="1637031"/>
            <a:ext cx="1728996" cy="1727802"/>
            <a:chOff x="366784" y="771650"/>
            <a:chExt cx="1728996" cy="1727802"/>
          </a:xfrm>
        </p:grpSpPr>
        <p:sp>
          <p:nvSpPr>
            <p:cNvPr id="10" name="椭圆 9"/>
            <p:cNvSpPr/>
            <p:nvPr/>
          </p:nvSpPr>
          <p:spPr>
            <a:xfrm>
              <a:off x="483806" y="902041"/>
              <a:ext cx="1497729" cy="1497730"/>
            </a:xfrm>
            <a:prstGeom prst="ellipse">
              <a:avLst/>
            </a:prstGeom>
            <a:noFill/>
            <a:ln w="63500">
              <a:solidFill>
                <a:srgbClr val="90C048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空心弧 10"/>
            <p:cNvSpPr/>
            <p:nvPr/>
          </p:nvSpPr>
          <p:spPr>
            <a:xfrm rot="5400000">
              <a:off x="366784" y="771650"/>
              <a:ext cx="1727802" cy="1727801"/>
            </a:xfrm>
            <a:prstGeom prst="blockArc">
              <a:avLst>
                <a:gd name="adj1" fmla="val 10800000"/>
                <a:gd name="adj2" fmla="val 16200000"/>
                <a:gd name="adj3" fmla="val 13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77237" y="1327741"/>
              <a:ext cx="11192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25%</a:t>
              </a:r>
              <a:endParaRPr lang="zh-CN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870303" y="1517630"/>
              <a:ext cx="225477" cy="22547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123608" y="772153"/>
              <a:ext cx="225477" cy="22547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9627038" y="1637031"/>
            <a:ext cx="1728996" cy="1727802"/>
            <a:chOff x="366784" y="771650"/>
            <a:chExt cx="1728996" cy="1727802"/>
          </a:xfrm>
        </p:grpSpPr>
        <p:sp>
          <p:nvSpPr>
            <p:cNvPr id="16" name="椭圆 15"/>
            <p:cNvSpPr/>
            <p:nvPr/>
          </p:nvSpPr>
          <p:spPr>
            <a:xfrm>
              <a:off x="483806" y="902041"/>
              <a:ext cx="1497729" cy="1497730"/>
            </a:xfrm>
            <a:prstGeom prst="ellipse">
              <a:avLst/>
            </a:prstGeom>
            <a:noFill/>
            <a:ln w="63500">
              <a:solidFill>
                <a:srgbClr val="90C048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空心弧 16"/>
            <p:cNvSpPr/>
            <p:nvPr/>
          </p:nvSpPr>
          <p:spPr>
            <a:xfrm rot="5400000">
              <a:off x="366784" y="771650"/>
              <a:ext cx="1727802" cy="1727801"/>
            </a:xfrm>
            <a:prstGeom prst="blockArc">
              <a:avLst>
                <a:gd name="adj1" fmla="val 10800000"/>
                <a:gd name="adj2" fmla="val 16200000"/>
                <a:gd name="adj3" fmla="val 13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77237" y="1327741"/>
              <a:ext cx="11192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25%</a:t>
              </a:r>
              <a:endParaRPr lang="zh-CN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870303" y="1517630"/>
              <a:ext cx="225477" cy="22547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123608" y="772153"/>
              <a:ext cx="225477" cy="22547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6328719" y="3262055"/>
            <a:ext cx="5863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  <a:cs typeface="+mn-ea"/>
                <a:sym typeface="+mn-lt"/>
              </a:rPr>
              <a:t>点击此处添加酷炫标题</a:t>
            </a:r>
          </a:p>
        </p:txBody>
      </p:sp>
      <p:sp>
        <p:nvSpPr>
          <p:cNvPr id="22" name="矩形 21"/>
          <p:cNvSpPr/>
          <p:nvPr/>
        </p:nvSpPr>
        <p:spPr>
          <a:xfrm>
            <a:off x="7062078" y="3792313"/>
            <a:ext cx="45416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E7E6E6">
                    <a:lumMod val="50000"/>
                  </a:srgbClr>
                </a:solidFill>
                <a:cs typeface="+mn-ea"/>
                <a:sym typeface="+mn-lt"/>
              </a:rPr>
              <a:t>在这里输入您想要的文字，可通过复制粘贴到此框内，只保留文本。在这里输入您想要的文字，可通过复制粘贴到此框内，只保留文本。在这里输入您想要的文字，可通过复制粘贴到此框内，只保留文本。在这里输入您想要的文字，可通过复制粘贴到此框内，只保留</a:t>
            </a:r>
          </a:p>
          <a:p>
            <a:pPr algn="ctr"/>
            <a:endParaRPr lang="zh-CN" altLang="en-US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4380">
        <p:cut/>
      </p:transition>
    </mc:Choice>
    <mc:Fallback xmlns="">
      <p:transition advTm="438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平行四边形 3"/>
          <p:cNvSpPr/>
          <p:nvPr>
            <p:custDataLst>
              <p:tags r:id="rId1"/>
            </p:custDataLst>
          </p:nvPr>
        </p:nvSpPr>
        <p:spPr>
          <a:xfrm>
            <a:off x="1" y="1"/>
            <a:ext cx="12192000" cy="1155032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dirty="0">
                <a:solidFill>
                  <a:srgbClr val="FF0000"/>
                </a:solidFill>
                <a:cs typeface="+mn-ea"/>
                <a:sym typeface="+mn-lt"/>
              </a:rPr>
              <a:t>点击添加标题</a:t>
            </a:r>
            <a:endParaRPr lang="en-US" altLang="zh-CN" sz="4400" b="1" dirty="0">
              <a:solidFill>
                <a:srgbClr val="FF0000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点击添加副标题</a:t>
            </a:r>
          </a:p>
        </p:txBody>
      </p:sp>
      <p:cxnSp>
        <p:nvCxnSpPr>
          <p:cNvPr id="4" name="直接连接符 3"/>
          <p:cNvCxnSpPr>
            <a:stCxn id="2" idx="5"/>
          </p:cNvCxnSpPr>
          <p:nvPr/>
        </p:nvCxnSpPr>
        <p:spPr>
          <a:xfrm>
            <a:off x="1" y="577517"/>
            <a:ext cx="34009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8791074" y="577517"/>
            <a:ext cx="34009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772652" y="381002"/>
            <a:ext cx="457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999682" y="2218084"/>
            <a:ext cx="4326483" cy="808349"/>
            <a:chOff x="6999682" y="2218084"/>
            <a:chExt cx="4326483" cy="808349"/>
          </a:xfrm>
        </p:grpSpPr>
        <p:sp>
          <p:nvSpPr>
            <p:cNvPr id="9" name="圆角矩形 193"/>
            <p:cNvSpPr/>
            <p:nvPr/>
          </p:nvSpPr>
          <p:spPr>
            <a:xfrm>
              <a:off x="6999682" y="2218084"/>
              <a:ext cx="3958604" cy="808349"/>
            </a:xfrm>
            <a:prstGeom prst="roundRect">
              <a:avLst>
                <a:gd name="adj" fmla="val 9467"/>
              </a:avLst>
            </a:prstGeom>
            <a:solidFill>
              <a:schemeClr val="bg1">
                <a:lumMod val="95000"/>
              </a:schemeClr>
            </a:solidFill>
            <a:ln w="19050"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" name="圆角矩形 197"/>
            <p:cNvSpPr/>
            <p:nvPr/>
          </p:nvSpPr>
          <p:spPr>
            <a:xfrm>
              <a:off x="10687574" y="2307554"/>
              <a:ext cx="638591" cy="638593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01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文本框 15"/>
            <p:cNvSpPr txBox="1"/>
            <p:nvPr/>
          </p:nvSpPr>
          <p:spPr>
            <a:xfrm>
              <a:off x="7048266" y="2293661"/>
              <a:ext cx="3534199" cy="625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在这里输入您想要的文字，可通过复制粘贴到此框内，只保留文本。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999682" y="3429000"/>
            <a:ext cx="4326483" cy="808349"/>
            <a:chOff x="6999682" y="2218084"/>
            <a:chExt cx="4326483" cy="808349"/>
          </a:xfrm>
        </p:grpSpPr>
        <p:sp>
          <p:nvSpPr>
            <p:cNvPr id="27" name="圆角矩形 193"/>
            <p:cNvSpPr/>
            <p:nvPr/>
          </p:nvSpPr>
          <p:spPr>
            <a:xfrm>
              <a:off x="6999682" y="2218084"/>
              <a:ext cx="3958604" cy="808349"/>
            </a:xfrm>
            <a:prstGeom prst="roundRect">
              <a:avLst>
                <a:gd name="adj" fmla="val 9467"/>
              </a:avLst>
            </a:prstGeom>
            <a:solidFill>
              <a:schemeClr val="bg1">
                <a:lumMod val="95000"/>
              </a:schemeClr>
            </a:solidFill>
            <a:ln w="19050"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8" name="圆角矩形 197"/>
            <p:cNvSpPr/>
            <p:nvPr/>
          </p:nvSpPr>
          <p:spPr>
            <a:xfrm>
              <a:off x="10687574" y="2307554"/>
              <a:ext cx="638591" cy="638593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02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" name="文本框 15"/>
            <p:cNvSpPr txBox="1"/>
            <p:nvPr/>
          </p:nvSpPr>
          <p:spPr>
            <a:xfrm>
              <a:off x="7048266" y="2293661"/>
              <a:ext cx="3534199" cy="625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在这里输入您想要的文字，可通过复制粘贴到此框内，只保留文本。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999682" y="4648200"/>
            <a:ext cx="4326483" cy="808349"/>
            <a:chOff x="6999682" y="2218084"/>
            <a:chExt cx="4326483" cy="808349"/>
          </a:xfrm>
        </p:grpSpPr>
        <p:sp>
          <p:nvSpPr>
            <p:cNvPr id="31" name="圆角矩形 193"/>
            <p:cNvSpPr/>
            <p:nvPr/>
          </p:nvSpPr>
          <p:spPr>
            <a:xfrm>
              <a:off x="6999682" y="2218084"/>
              <a:ext cx="3958604" cy="808349"/>
            </a:xfrm>
            <a:prstGeom prst="roundRect">
              <a:avLst>
                <a:gd name="adj" fmla="val 9467"/>
              </a:avLst>
            </a:prstGeom>
            <a:solidFill>
              <a:schemeClr val="bg1">
                <a:lumMod val="95000"/>
              </a:schemeClr>
            </a:solidFill>
            <a:ln w="19050"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2" name="圆角矩形 197"/>
            <p:cNvSpPr/>
            <p:nvPr/>
          </p:nvSpPr>
          <p:spPr>
            <a:xfrm>
              <a:off x="10687574" y="2307554"/>
              <a:ext cx="638591" cy="638593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03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" name="文本框 15"/>
            <p:cNvSpPr txBox="1"/>
            <p:nvPr/>
          </p:nvSpPr>
          <p:spPr>
            <a:xfrm>
              <a:off x="7048266" y="2293661"/>
              <a:ext cx="3534199" cy="625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在这里输入您想要的文字，可通过复制粘贴到此框内，只保留文本。</a:t>
              </a:r>
            </a:p>
          </p:txBody>
        </p:sp>
      </p:grpSp>
    </p:spTree>
  </p:cSld>
  <p:clrMapOvr>
    <a:masterClrMapping/>
  </p:clrMapOvr>
  <p:transition spd="slow" advTm="4383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838200" y="2288297"/>
            <a:ext cx="4514850" cy="23754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PA_平行四边形 3"/>
          <p:cNvSpPr/>
          <p:nvPr>
            <p:custDataLst>
              <p:tags r:id="rId1"/>
            </p:custDataLst>
          </p:nvPr>
        </p:nvSpPr>
        <p:spPr>
          <a:xfrm>
            <a:off x="1" y="1"/>
            <a:ext cx="12192000" cy="1155032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dirty="0">
                <a:solidFill>
                  <a:srgbClr val="FF0000"/>
                </a:solidFill>
                <a:cs typeface="+mn-ea"/>
                <a:sym typeface="+mn-lt"/>
              </a:rPr>
              <a:t>点击添加标题</a:t>
            </a:r>
            <a:endParaRPr lang="en-US" altLang="zh-CN" sz="4400" b="1" dirty="0">
              <a:solidFill>
                <a:srgbClr val="FF0000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点击添加副标题</a:t>
            </a:r>
          </a:p>
        </p:txBody>
      </p:sp>
      <p:cxnSp>
        <p:nvCxnSpPr>
          <p:cNvPr id="4" name="直接连接符 3"/>
          <p:cNvCxnSpPr>
            <a:stCxn id="2" idx="5"/>
          </p:cNvCxnSpPr>
          <p:nvPr/>
        </p:nvCxnSpPr>
        <p:spPr>
          <a:xfrm>
            <a:off x="1" y="577517"/>
            <a:ext cx="34009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8791074" y="577517"/>
            <a:ext cx="34009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6381733" y="1794887"/>
            <a:ext cx="4818681" cy="1634113"/>
            <a:chOff x="838199" y="1794887"/>
            <a:chExt cx="4818681" cy="1634113"/>
          </a:xfrm>
        </p:grpSpPr>
        <p:sp>
          <p:nvSpPr>
            <p:cNvPr id="6" name="矩形 5"/>
            <p:cNvSpPr/>
            <p:nvPr/>
          </p:nvSpPr>
          <p:spPr>
            <a:xfrm>
              <a:off x="838199" y="1794887"/>
              <a:ext cx="4818681" cy="1634113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838200" y="1976943"/>
              <a:ext cx="1270000" cy="1270000"/>
              <a:chOff x="838200" y="1778572"/>
              <a:chExt cx="1270000" cy="1270000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838200" y="1778572"/>
                <a:ext cx="1270000" cy="12700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Freeform 9"/>
              <p:cNvSpPr>
                <a:spLocks noEditPoints="1"/>
              </p:cNvSpPr>
              <p:nvPr/>
            </p:nvSpPr>
            <p:spPr bwMode="auto">
              <a:xfrm>
                <a:off x="1136259" y="2089926"/>
                <a:ext cx="673882" cy="647293"/>
              </a:xfrm>
              <a:custGeom>
                <a:avLst/>
                <a:gdLst>
                  <a:gd name="T0" fmla="*/ 186 w 200"/>
                  <a:gd name="T1" fmla="*/ 114 h 192"/>
                  <a:gd name="T2" fmla="*/ 182 w 200"/>
                  <a:gd name="T3" fmla="*/ 154 h 192"/>
                  <a:gd name="T4" fmla="*/ 149 w 200"/>
                  <a:gd name="T5" fmla="*/ 191 h 192"/>
                  <a:gd name="T6" fmla="*/ 68 w 200"/>
                  <a:gd name="T7" fmla="*/ 172 h 192"/>
                  <a:gd name="T8" fmla="*/ 68 w 200"/>
                  <a:gd name="T9" fmla="*/ 171 h 192"/>
                  <a:gd name="T10" fmla="*/ 68 w 200"/>
                  <a:gd name="T11" fmla="*/ 191 h 192"/>
                  <a:gd name="T12" fmla="*/ 48 w 200"/>
                  <a:gd name="T13" fmla="*/ 191 h 192"/>
                  <a:gd name="T14" fmla="*/ 28 w 200"/>
                  <a:gd name="T15" fmla="*/ 191 h 192"/>
                  <a:gd name="T16" fmla="*/ 20 w 200"/>
                  <a:gd name="T17" fmla="*/ 191 h 192"/>
                  <a:gd name="T18" fmla="*/ 0 w 200"/>
                  <a:gd name="T19" fmla="*/ 171 h 192"/>
                  <a:gd name="T20" fmla="*/ 0 w 200"/>
                  <a:gd name="T21" fmla="*/ 79 h 192"/>
                  <a:gd name="T22" fmla="*/ 20 w 200"/>
                  <a:gd name="T23" fmla="*/ 59 h 192"/>
                  <a:gd name="T24" fmla="*/ 28 w 200"/>
                  <a:gd name="T25" fmla="*/ 59 h 192"/>
                  <a:gd name="T26" fmla="*/ 48 w 200"/>
                  <a:gd name="T27" fmla="*/ 59 h 192"/>
                  <a:gd name="T28" fmla="*/ 68 w 200"/>
                  <a:gd name="T29" fmla="*/ 59 h 192"/>
                  <a:gd name="T30" fmla="*/ 68 w 200"/>
                  <a:gd name="T31" fmla="*/ 79 h 192"/>
                  <a:gd name="T32" fmla="*/ 68 w 200"/>
                  <a:gd name="T33" fmla="*/ 79 h 192"/>
                  <a:gd name="T34" fmla="*/ 125 w 200"/>
                  <a:gd name="T35" fmla="*/ 1 h 192"/>
                  <a:gd name="T36" fmla="*/ 153 w 200"/>
                  <a:gd name="T37" fmla="*/ 67 h 192"/>
                  <a:gd name="T38" fmla="*/ 197 w 200"/>
                  <a:gd name="T39" fmla="*/ 89 h 192"/>
                  <a:gd name="T40" fmla="*/ 186 w 200"/>
                  <a:gd name="T41" fmla="*/ 114 h 192"/>
                  <a:gd name="T42" fmla="*/ 138 w 200"/>
                  <a:gd name="T43" fmla="*/ 78 h 192"/>
                  <a:gd name="T44" fmla="*/ 132 w 200"/>
                  <a:gd name="T45" fmla="*/ 13 h 192"/>
                  <a:gd name="T46" fmla="*/ 68 w 200"/>
                  <a:gd name="T47" fmla="*/ 94 h 192"/>
                  <a:gd name="T48" fmla="*/ 68 w 200"/>
                  <a:gd name="T49" fmla="*/ 101 h 192"/>
                  <a:gd name="T50" fmla="*/ 68 w 200"/>
                  <a:gd name="T51" fmla="*/ 157 h 192"/>
                  <a:gd name="T52" fmla="*/ 148 w 200"/>
                  <a:gd name="T53" fmla="*/ 179 h 192"/>
                  <a:gd name="T54" fmla="*/ 165 w 200"/>
                  <a:gd name="T55" fmla="*/ 150 h 192"/>
                  <a:gd name="T56" fmla="*/ 170 w 200"/>
                  <a:gd name="T57" fmla="*/ 113 h 192"/>
                  <a:gd name="T58" fmla="*/ 182 w 200"/>
                  <a:gd name="T59" fmla="*/ 92 h 192"/>
                  <a:gd name="T60" fmla="*/ 138 w 200"/>
                  <a:gd name="T61" fmla="*/ 78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0" h="192">
                    <a:moveTo>
                      <a:pt x="186" y="114"/>
                    </a:moveTo>
                    <a:cubicBezTo>
                      <a:pt x="200" y="118"/>
                      <a:pt x="196" y="152"/>
                      <a:pt x="182" y="154"/>
                    </a:cubicBezTo>
                    <a:cubicBezTo>
                      <a:pt x="185" y="163"/>
                      <a:pt x="186" y="192"/>
                      <a:pt x="149" y="191"/>
                    </a:cubicBezTo>
                    <a:cubicBezTo>
                      <a:pt x="105" y="191"/>
                      <a:pt x="97" y="172"/>
                      <a:pt x="68" y="172"/>
                    </a:cubicBezTo>
                    <a:cubicBezTo>
                      <a:pt x="68" y="171"/>
                      <a:pt x="68" y="171"/>
                      <a:pt x="68" y="171"/>
                    </a:cubicBezTo>
                    <a:cubicBezTo>
                      <a:pt x="68" y="191"/>
                      <a:pt x="68" y="191"/>
                      <a:pt x="68" y="191"/>
                    </a:cubicBezTo>
                    <a:cubicBezTo>
                      <a:pt x="48" y="191"/>
                      <a:pt x="48" y="191"/>
                      <a:pt x="48" y="191"/>
                    </a:cubicBezTo>
                    <a:cubicBezTo>
                      <a:pt x="28" y="191"/>
                      <a:pt x="28" y="191"/>
                      <a:pt x="28" y="191"/>
                    </a:cubicBezTo>
                    <a:cubicBezTo>
                      <a:pt x="20" y="191"/>
                      <a:pt x="20" y="191"/>
                      <a:pt x="20" y="191"/>
                    </a:cubicBezTo>
                    <a:cubicBezTo>
                      <a:pt x="9" y="191"/>
                      <a:pt x="0" y="182"/>
                      <a:pt x="0" y="171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68"/>
                      <a:pt x="9" y="59"/>
                      <a:pt x="20" y="59"/>
                    </a:cubicBezTo>
                    <a:cubicBezTo>
                      <a:pt x="28" y="59"/>
                      <a:pt x="28" y="59"/>
                      <a:pt x="28" y="59"/>
                    </a:cubicBezTo>
                    <a:cubicBezTo>
                      <a:pt x="48" y="59"/>
                      <a:pt x="48" y="59"/>
                      <a:pt x="48" y="59"/>
                    </a:cubicBezTo>
                    <a:cubicBezTo>
                      <a:pt x="68" y="59"/>
                      <a:pt x="68" y="59"/>
                      <a:pt x="68" y="59"/>
                    </a:cubicBezTo>
                    <a:cubicBezTo>
                      <a:pt x="68" y="79"/>
                      <a:pt x="68" y="79"/>
                      <a:pt x="68" y="79"/>
                    </a:cubicBezTo>
                    <a:cubicBezTo>
                      <a:pt x="68" y="79"/>
                      <a:pt x="68" y="79"/>
                      <a:pt x="68" y="79"/>
                    </a:cubicBezTo>
                    <a:cubicBezTo>
                      <a:pt x="115" y="60"/>
                      <a:pt x="113" y="2"/>
                      <a:pt x="125" y="1"/>
                    </a:cubicBezTo>
                    <a:cubicBezTo>
                      <a:pt x="196" y="0"/>
                      <a:pt x="153" y="67"/>
                      <a:pt x="153" y="67"/>
                    </a:cubicBezTo>
                    <a:cubicBezTo>
                      <a:pt x="153" y="67"/>
                      <a:pt x="193" y="54"/>
                      <a:pt x="197" y="89"/>
                    </a:cubicBezTo>
                    <a:cubicBezTo>
                      <a:pt x="196" y="99"/>
                      <a:pt x="197" y="105"/>
                      <a:pt x="186" y="114"/>
                    </a:cubicBezTo>
                    <a:close/>
                    <a:moveTo>
                      <a:pt x="138" y="78"/>
                    </a:moveTo>
                    <a:cubicBezTo>
                      <a:pt x="138" y="78"/>
                      <a:pt x="171" y="12"/>
                      <a:pt x="132" y="13"/>
                    </a:cubicBezTo>
                    <a:cubicBezTo>
                      <a:pt x="125" y="13"/>
                      <a:pt x="128" y="74"/>
                      <a:pt x="68" y="94"/>
                    </a:cubicBezTo>
                    <a:cubicBezTo>
                      <a:pt x="68" y="93"/>
                      <a:pt x="68" y="96"/>
                      <a:pt x="68" y="101"/>
                    </a:cubicBezTo>
                    <a:cubicBezTo>
                      <a:pt x="68" y="157"/>
                      <a:pt x="68" y="157"/>
                      <a:pt x="68" y="157"/>
                    </a:cubicBezTo>
                    <a:cubicBezTo>
                      <a:pt x="91" y="157"/>
                      <a:pt x="118" y="179"/>
                      <a:pt x="148" y="179"/>
                    </a:cubicBezTo>
                    <a:cubicBezTo>
                      <a:pt x="173" y="179"/>
                      <a:pt x="170" y="158"/>
                      <a:pt x="165" y="150"/>
                    </a:cubicBezTo>
                    <a:cubicBezTo>
                      <a:pt x="185" y="144"/>
                      <a:pt x="180" y="116"/>
                      <a:pt x="170" y="113"/>
                    </a:cubicBezTo>
                    <a:cubicBezTo>
                      <a:pt x="179" y="102"/>
                      <a:pt x="181" y="99"/>
                      <a:pt x="182" y="92"/>
                    </a:cubicBezTo>
                    <a:cubicBezTo>
                      <a:pt x="179" y="68"/>
                      <a:pt x="138" y="78"/>
                      <a:pt x="138" y="7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2321388" y="1989390"/>
              <a:ext cx="3335492" cy="1245106"/>
              <a:chOff x="4908755" y="1039731"/>
              <a:chExt cx="4749750" cy="1245106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4908755" y="1039731"/>
                <a:ext cx="23744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>
                    <a:solidFill>
                      <a:schemeClr val="bg1"/>
                    </a:solidFill>
                    <a:cs typeface="+mn-ea"/>
                    <a:sym typeface="+mn-lt"/>
                  </a:rPr>
                  <a:t>点击添加标题</a:t>
                </a: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4908755" y="1361507"/>
                <a:ext cx="474975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dirty="0">
                    <a:solidFill>
                      <a:schemeClr val="bg1"/>
                    </a:solidFill>
                    <a:cs typeface="+mn-ea"/>
                    <a:sym typeface="+mn-lt"/>
                  </a:rPr>
                  <a:t>在这里输入您想要的文字，可通过复制粘贴到此框内，只保留文本。</a:t>
                </a: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6381733" y="3985637"/>
            <a:ext cx="4818681" cy="1634113"/>
            <a:chOff x="838199" y="1794887"/>
            <a:chExt cx="4818681" cy="1634113"/>
          </a:xfrm>
        </p:grpSpPr>
        <p:sp>
          <p:nvSpPr>
            <p:cNvPr id="15" name="矩形 14"/>
            <p:cNvSpPr/>
            <p:nvPr/>
          </p:nvSpPr>
          <p:spPr>
            <a:xfrm>
              <a:off x="838199" y="1794887"/>
              <a:ext cx="4818681" cy="1634113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838200" y="1976943"/>
              <a:ext cx="1270000" cy="1270000"/>
              <a:chOff x="838200" y="1778572"/>
              <a:chExt cx="1270000" cy="1270000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838200" y="1778572"/>
                <a:ext cx="1270000" cy="12700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Freeform 9"/>
              <p:cNvSpPr>
                <a:spLocks noEditPoints="1"/>
              </p:cNvSpPr>
              <p:nvPr/>
            </p:nvSpPr>
            <p:spPr bwMode="auto">
              <a:xfrm>
                <a:off x="1136259" y="2089926"/>
                <a:ext cx="673882" cy="647293"/>
              </a:xfrm>
              <a:custGeom>
                <a:avLst/>
                <a:gdLst>
                  <a:gd name="T0" fmla="*/ 186 w 200"/>
                  <a:gd name="T1" fmla="*/ 114 h 192"/>
                  <a:gd name="T2" fmla="*/ 182 w 200"/>
                  <a:gd name="T3" fmla="*/ 154 h 192"/>
                  <a:gd name="T4" fmla="*/ 149 w 200"/>
                  <a:gd name="T5" fmla="*/ 191 h 192"/>
                  <a:gd name="T6" fmla="*/ 68 w 200"/>
                  <a:gd name="T7" fmla="*/ 172 h 192"/>
                  <a:gd name="T8" fmla="*/ 68 w 200"/>
                  <a:gd name="T9" fmla="*/ 171 h 192"/>
                  <a:gd name="T10" fmla="*/ 68 w 200"/>
                  <a:gd name="T11" fmla="*/ 191 h 192"/>
                  <a:gd name="T12" fmla="*/ 48 w 200"/>
                  <a:gd name="T13" fmla="*/ 191 h 192"/>
                  <a:gd name="T14" fmla="*/ 28 w 200"/>
                  <a:gd name="T15" fmla="*/ 191 h 192"/>
                  <a:gd name="T16" fmla="*/ 20 w 200"/>
                  <a:gd name="T17" fmla="*/ 191 h 192"/>
                  <a:gd name="T18" fmla="*/ 0 w 200"/>
                  <a:gd name="T19" fmla="*/ 171 h 192"/>
                  <a:gd name="T20" fmla="*/ 0 w 200"/>
                  <a:gd name="T21" fmla="*/ 79 h 192"/>
                  <a:gd name="T22" fmla="*/ 20 w 200"/>
                  <a:gd name="T23" fmla="*/ 59 h 192"/>
                  <a:gd name="T24" fmla="*/ 28 w 200"/>
                  <a:gd name="T25" fmla="*/ 59 h 192"/>
                  <a:gd name="T26" fmla="*/ 48 w 200"/>
                  <a:gd name="T27" fmla="*/ 59 h 192"/>
                  <a:gd name="T28" fmla="*/ 68 w 200"/>
                  <a:gd name="T29" fmla="*/ 59 h 192"/>
                  <a:gd name="T30" fmla="*/ 68 w 200"/>
                  <a:gd name="T31" fmla="*/ 79 h 192"/>
                  <a:gd name="T32" fmla="*/ 68 w 200"/>
                  <a:gd name="T33" fmla="*/ 79 h 192"/>
                  <a:gd name="T34" fmla="*/ 125 w 200"/>
                  <a:gd name="T35" fmla="*/ 1 h 192"/>
                  <a:gd name="T36" fmla="*/ 153 w 200"/>
                  <a:gd name="T37" fmla="*/ 67 h 192"/>
                  <a:gd name="T38" fmla="*/ 197 w 200"/>
                  <a:gd name="T39" fmla="*/ 89 h 192"/>
                  <a:gd name="T40" fmla="*/ 186 w 200"/>
                  <a:gd name="T41" fmla="*/ 114 h 192"/>
                  <a:gd name="T42" fmla="*/ 138 w 200"/>
                  <a:gd name="T43" fmla="*/ 78 h 192"/>
                  <a:gd name="T44" fmla="*/ 132 w 200"/>
                  <a:gd name="T45" fmla="*/ 13 h 192"/>
                  <a:gd name="T46" fmla="*/ 68 w 200"/>
                  <a:gd name="T47" fmla="*/ 94 h 192"/>
                  <a:gd name="T48" fmla="*/ 68 w 200"/>
                  <a:gd name="T49" fmla="*/ 101 h 192"/>
                  <a:gd name="T50" fmla="*/ 68 w 200"/>
                  <a:gd name="T51" fmla="*/ 157 h 192"/>
                  <a:gd name="T52" fmla="*/ 148 w 200"/>
                  <a:gd name="T53" fmla="*/ 179 h 192"/>
                  <a:gd name="T54" fmla="*/ 165 w 200"/>
                  <a:gd name="T55" fmla="*/ 150 h 192"/>
                  <a:gd name="T56" fmla="*/ 170 w 200"/>
                  <a:gd name="T57" fmla="*/ 113 h 192"/>
                  <a:gd name="T58" fmla="*/ 182 w 200"/>
                  <a:gd name="T59" fmla="*/ 92 h 192"/>
                  <a:gd name="T60" fmla="*/ 138 w 200"/>
                  <a:gd name="T61" fmla="*/ 78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0" h="192">
                    <a:moveTo>
                      <a:pt x="186" y="114"/>
                    </a:moveTo>
                    <a:cubicBezTo>
                      <a:pt x="200" y="118"/>
                      <a:pt x="196" y="152"/>
                      <a:pt x="182" y="154"/>
                    </a:cubicBezTo>
                    <a:cubicBezTo>
                      <a:pt x="185" y="163"/>
                      <a:pt x="186" y="192"/>
                      <a:pt x="149" y="191"/>
                    </a:cubicBezTo>
                    <a:cubicBezTo>
                      <a:pt x="105" y="191"/>
                      <a:pt x="97" y="172"/>
                      <a:pt x="68" y="172"/>
                    </a:cubicBezTo>
                    <a:cubicBezTo>
                      <a:pt x="68" y="171"/>
                      <a:pt x="68" y="171"/>
                      <a:pt x="68" y="171"/>
                    </a:cubicBezTo>
                    <a:cubicBezTo>
                      <a:pt x="68" y="191"/>
                      <a:pt x="68" y="191"/>
                      <a:pt x="68" y="191"/>
                    </a:cubicBezTo>
                    <a:cubicBezTo>
                      <a:pt x="48" y="191"/>
                      <a:pt x="48" y="191"/>
                      <a:pt x="48" y="191"/>
                    </a:cubicBezTo>
                    <a:cubicBezTo>
                      <a:pt x="28" y="191"/>
                      <a:pt x="28" y="191"/>
                      <a:pt x="28" y="191"/>
                    </a:cubicBezTo>
                    <a:cubicBezTo>
                      <a:pt x="20" y="191"/>
                      <a:pt x="20" y="191"/>
                      <a:pt x="20" y="191"/>
                    </a:cubicBezTo>
                    <a:cubicBezTo>
                      <a:pt x="9" y="191"/>
                      <a:pt x="0" y="182"/>
                      <a:pt x="0" y="171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68"/>
                      <a:pt x="9" y="59"/>
                      <a:pt x="20" y="59"/>
                    </a:cubicBezTo>
                    <a:cubicBezTo>
                      <a:pt x="28" y="59"/>
                      <a:pt x="28" y="59"/>
                      <a:pt x="28" y="59"/>
                    </a:cubicBezTo>
                    <a:cubicBezTo>
                      <a:pt x="48" y="59"/>
                      <a:pt x="48" y="59"/>
                      <a:pt x="48" y="59"/>
                    </a:cubicBezTo>
                    <a:cubicBezTo>
                      <a:pt x="68" y="59"/>
                      <a:pt x="68" y="59"/>
                      <a:pt x="68" y="59"/>
                    </a:cubicBezTo>
                    <a:cubicBezTo>
                      <a:pt x="68" y="79"/>
                      <a:pt x="68" y="79"/>
                      <a:pt x="68" y="79"/>
                    </a:cubicBezTo>
                    <a:cubicBezTo>
                      <a:pt x="68" y="79"/>
                      <a:pt x="68" y="79"/>
                      <a:pt x="68" y="79"/>
                    </a:cubicBezTo>
                    <a:cubicBezTo>
                      <a:pt x="115" y="60"/>
                      <a:pt x="113" y="2"/>
                      <a:pt x="125" y="1"/>
                    </a:cubicBezTo>
                    <a:cubicBezTo>
                      <a:pt x="196" y="0"/>
                      <a:pt x="153" y="67"/>
                      <a:pt x="153" y="67"/>
                    </a:cubicBezTo>
                    <a:cubicBezTo>
                      <a:pt x="153" y="67"/>
                      <a:pt x="193" y="54"/>
                      <a:pt x="197" y="89"/>
                    </a:cubicBezTo>
                    <a:cubicBezTo>
                      <a:pt x="196" y="99"/>
                      <a:pt x="197" y="105"/>
                      <a:pt x="186" y="114"/>
                    </a:cubicBezTo>
                    <a:close/>
                    <a:moveTo>
                      <a:pt x="138" y="78"/>
                    </a:moveTo>
                    <a:cubicBezTo>
                      <a:pt x="138" y="78"/>
                      <a:pt x="171" y="12"/>
                      <a:pt x="132" y="13"/>
                    </a:cubicBezTo>
                    <a:cubicBezTo>
                      <a:pt x="125" y="13"/>
                      <a:pt x="128" y="74"/>
                      <a:pt x="68" y="94"/>
                    </a:cubicBezTo>
                    <a:cubicBezTo>
                      <a:pt x="68" y="93"/>
                      <a:pt x="68" y="96"/>
                      <a:pt x="68" y="101"/>
                    </a:cubicBezTo>
                    <a:cubicBezTo>
                      <a:pt x="68" y="157"/>
                      <a:pt x="68" y="157"/>
                      <a:pt x="68" y="157"/>
                    </a:cubicBezTo>
                    <a:cubicBezTo>
                      <a:pt x="91" y="157"/>
                      <a:pt x="118" y="179"/>
                      <a:pt x="148" y="179"/>
                    </a:cubicBezTo>
                    <a:cubicBezTo>
                      <a:pt x="173" y="179"/>
                      <a:pt x="170" y="158"/>
                      <a:pt x="165" y="150"/>
                    </a:cubicBezTo>
                    <a:cubicBezTo>
                      <a:pt x="185" y="144"/>
                      <a:pt x="180" y="116"/>
                      <a:pt x="170" y="113"/>
                    </a:cubicBezTo>
                    <a:cubicBezTo>
                      <a:pt x="179" y="102"/>
                      <a:pt x="181" y="99"/>
                      <a:pt x="182" y="92"/>
                    </a:cubicBezTo>
                    <a:cubicBezTo>
                      <a:pt x="179" y="68"/>
                      <a:pt x="138" y="78"/>
                      <a:pt x="138" y="7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2321388" y="1989390"/>
              <a:ext cx="3335492" cy="1245106"/>
              <a:chOff x="4908755" y="1039731"/>
              <a:chExt cx="4749750" cy="1245106"/>
            </a:xfrm>
          </p:grpSpPr>
          <p:sp>
            <p:nvSpPr>
              <p:cNvPr id="18" name="文本框 17"/>
              <p:cNvSpPr txBox="1"/>
              <p:nvPr/>
            </p:nvSpPr>
            <p:spPr>
              <a:xfrm>
                <a:off x="4908755" y="1039731"/>
                <a:ext cx="23744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>
                    <a:solidFill>
                      <a:schemeClr val="bg1"/>
                    </a:solidFill>
                    <a:cs typeface="+mn-ea"/>
                    <a:sym typeface="+mn-lt"/>
                  </a:rPr>
                  <a:t>点击添加标题</a:t>
                </a: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908755" y="1361507"/>
                <a:ext cx="474975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dirty="0">
                    <a:solidFill>
                      <a:schemeClr val="bg1"/>
                    </a:solidFill>
                    <a:cs typeface="+mn-ea"/>
                    <a:sym typeface="+mn-lt"/>
                  </a:rPr>
                  <a:t>在这里输入您想要的文字，可通过复制粘贴到此框内，只保留文本。</a:t>
                </a:r>
              </a:p>
            </p:txBody>
          </p:sp>
        </p:grp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999" y="1155033"/>
            <a:ext cx="3218453" cy="4827678"/>
          </a:xfrm>
          <a:prstGeom prst="rect">
            <a:avLst/>
          </a:prstGeom>
        </p:spPr>
      </p:pic>
    </p:spTree>
  </p:cSld>
  <p:clrMapOvr>
    <a:masterClrMapping/>
  </p:clrMapOvr>
  <p:transition spd="slow" advTm="440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8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2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2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平行四边形 3"/>
          <p:cNvSpPr/>
          <p:nvPr>
            <p:custDataLst>
              <p:tags r:id="rId1"/>
            </p:custDataLst>
          </p:nvPr>
        </p:nvSpPr>
        <p:spPr>
          <a:xfrm>
            <a:off x="1" y="1"/>
            <a:ext cx="12192000" cy="1155032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dirty="0">
                <a:solidFill>
                  <a:srgbClr val="FF0000"/>
                </a:solidFill>
                <a:cs typeface="+mn-ea"/>
                <a:sym typeface="+mn-lt"/>
              </a:rPr>
              <a:t>点击添加标题</a:t>
            </a:r>
            <a:endParaRPr lang="en-US" altLang="zh-CN" sz="4400" b="1" dirty="0">
              <a:solidFill>
                <a:srgbClr val="FF0000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点击添加副标题</a:t>
            </a:r>
          </a:p>
        </p:txBody>
      </p:sp>
      <p:cxnSp>
        <p:nvCxnSpPr>
          <p:cNvPr id="4" name="直接连接符 3"/>
          <p:cNvCxnSpPr>
            <a:stCxn id="2" idx="5"/>
          </p:cNvCxnSpPr>
          <p:nvPr/>
        </p:nvCxnSpPr>
        <p:spPr>
          <a:xfrm>
            <a:off x="1" y="577517"/>
            <a:ext cx="34009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8791074" y="577517"/>
            <a:ext cx="34009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597376" y="1732549"/>
            <a:ext cx="3477623" cy="1950720"/>
            <a:chOff x="815091" y="1478280"/>
            <a:chExt cx="3477623" cy="19507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815091" y="1478280"/>
              <a:ext cx="2926080" cy="1950720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3741171" y="1478280"/>
              <a:ext cx="551543" cy="19507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313856" y="1732549"/>
            <a:ext cx="3477623" cy="1950720"/>
            <a:chOff x="815091" y="1478280"/>
            <a:chExt cx="3477623" cy="195072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815091" y="1478280"/>
              <a:ext cx="2926080" cy="1950720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3741171" y="1478280"/>
              <a:ext cx="551543" cy="19507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79209" y="4006516"/>
            <a:ext cx="3113957" cy="1491209"/>
            <a:chOff x="526534" y="3437295"/>
            <a:chExt cx="3113957" cy="1491209"/>
          </a:xfrm>
        </p:grpSpPr>
        <p:sp>
          <p:nvSpPr>
            <p:cNvPr id="12" name="文本框 14"/>
            <p:cNvSpPr txBox="1"/>
            <p:nvPr/>
          </p:nvSpPr>
          <p:spPr>
            <a:xfrm>
              <a:off x="1488326" y="3437295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rgbClr val="FF0000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151900" y="3478254"/>
              <a:ext cx="379620" cy="379746"/>
              <a:chOff x="2648429" y="915566"/>
              <a:chExt cx="1284771" cy="1285200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2648429" y="915566"/>
                <a:ext cx="1284771" cy="1285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Freeform 11"/>
              <p:cNvSpPr>
                <a:spLocks noEditPoints="1"/>
              </p:cNvSpPr>
              <p:nvPr/>
            </p:nvSpPr>
            <p:spPr bwMode="auto">
              <a:xfrm>
                <a:off x="2801413" y="1219750"/>
                <a:ext cx="978804" cy="676833"/>
              </a:xfrm>
              <a:custGeom>
                <a:avLst/>
                <a:gdLst>
                  <a:gd name="T0" fmla="*/ 135 w 156"/>
                  <a:gd name="T1" fmla="*/ 47 h 107"/>
                  <a:gd name="T2" fmla="*/ 136 w 156"/>
                  <a:gd name="T3" fmla="*/ 37 h 107"/>
                  <a:gd name="T4" fmla="*/ 99 w 156"/>
                  <a:gd name="T5" fmla="*/ 0 h 107"/>
                  <a:gd name="T6" fmla="*/ 73 w 156"/>
                  <a:gd name="T7" fmla="*/ 18 h 107"/>
                  <a:gd name="T8" fmla="*/ 45 w 156"/>
                  <a:gd name="T9" fmla="*/ 8 h 107"/>
                  <a:gd name="T10" fmla="*/ 19 w 156"/>
                  <a:gd name="T11" fmla="*/ 40 h 107"/>
                  <a:gd name="T12" fmla="*/ 20 w 156"/>
                  <a:gd name="T13" fmla="*/ 47 h 107"/>
                  <a:gd name="T14" fmla="*/ 0 w 156"/>
                  <a:gd name="T15" fmla="*/ 76 h 107"/>
                  <a:gd name="T16" fmla="*/ 31 w 156"/>
                  <a:gd name="T17" fmla="*/ 107 h 107"/>
                  <a:gd name="T18" fmla="*/ 126 w 156"/>
                  <a:gd name="T19" fmla="*/ 107 h 107"/>
                  <a:gd name="T20" fmla="*/ 156 w 156"/>
                  <a:gd name="T21" fmla="*/ 76 h 107"/>
                  <a:gd name="T22" fmla="*/ 135 w 156"/>
                  <a:gd name="T23" fmla="*/ 47 h 107"/>
                  <a:gd name="T24" fmla="*/ 120 w 156"/>
                  <a:gd name="T25" fmla="*/ 101 h 107"/>
                  <a:gd name="T26" fmla="*/ 91 w 156"/>
                  <a:gd name="T27" fmla="*/ 101 h 107"/>
                  <a:gd name="T28" fmla="*/ 91 w 156"/>
                  <a:gd name="T29" fmla="*/ 74 h 107"/>
                  <a:gd name="T30" fmla="*/ 91 w 156"/>
                  <a:gd name="T31" fmla="*/ 69 h 107"/>
                  <a:gd name="T32" fmla="*/ 103 w 156"/>
                  <a:gd name="T33" fmla="*/ 69 h 107"/>
                  <a:gd name="T34" fmla="*/ 103 w 156"/>
                  <a:gd name="T35" fmla="*/ 66 h 107"/>
                  <a:gd name="T36" fmla="*/ 78 w 156"/>
                  <a:gd name="T37" fmla="*/ 42 h 107"/>
                  <a:gd name="T38" fmla="*/ 74 w 156"/>
                  <a:gd name="T39" fmla="*/ 42 h 107"/>
                  <a:gd name="T40" fmla="*/ 50 w 156"/>
                  <a:gd name="T41" fmla="*/ 67 h 107"/>
                  <a:gd name="T42" fmla="*/ 51 w 156"/>
                  <a:gd name="T43" fmla="*/ 70 h 107"/>
                  <a:gd name="T44" fmla="*/ 61 w 156"/>
                  <a:gd name="T45" fmla="*/ 70 h 107"/>
                  <a:gd name="T46" fmla="*/ 61 w 156"/>
                  <a:gd name="T47" fmla="*/ 74 h 107"/>
                  <a:gd name="T48" fmla="*/ 61 w 156"/>
                  <a:gd name="T49" fmla="*/ 101 h 107"/>
                  <a:gd name="T50" fmla="*/ 38 w 156"/>
                  <a:gd name="T51" fmla="*/ 101 h 107"/>
                  <a:gd name="T52" fmla="*/ 11 w 156"/>
                  <a:gd name="T53" fmla="*/ 75 h 107"/>
                  <a:gd name="T54" fmla="*/ 28 w 156"/>
                  <a:gd name="T55" fmla="*/ 50 h 107"/>
                  <a:gd name="T56" fmla="*/ 28 w 156"/>
                  <a:gd name="T57" fmla="*/ 44 h 107"/>
                  <a:gd name="T58" fmla="*/ 50 w 156"/>
                  <a:gd name="T59" fmla="*/ 17 h 107"/>
                  <a:gd name="T60" fmla="*/ 74 w 156"/>
                  <a:gd name="T61" fmla="*/ 30 h 107"/>
                  <a:gd name="T62" fmla="*/ 97 w 156"/>
                  <a:gd name="T63" fmla="*/ 11 h 107"/>
                  <a:gd name="T64" fmla="*/ 128 w 156"/>
                  <a:gd name="T65" fmla="*/ 42 h 107"/>
                  <a:gd name="T66" fmla="*/ 127 w 156"/>
                  <a:gd name="T67" fmla="*/ 50 h 107"/>
                  <a:gd name="T68" fmla="*/ 147 w 156"/>
                  <a:gd name="T69" fmla="*/ 75 h 107"/>
                  <a:gd name="T70" fmla="*/ 120 w 156"/>
                  <a:gd name="T71" fmla="*/ 10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6" h="107">
                    <a:moveTo>
                      <a:pt x="135" y="47"/>
                    </a:moveTo>
                    <a:cubicBezTo>
                      <a:pt x="136" y="44"/>
                      <a:pt x="136" y="40"/>
                      <a:pt x="136" y="37"/>
                    </a:cubicBezTo>
                    <a:cubicBezTo>
                      <a:pt x="136" y="17"/>
                      <a:pt x="120" y="0"/>
                      <a:pt x="99" y="0"/>
                    </a:cubicBezTo>
                    <a:cubicBezTo>
                      <a:pt x="76" y="0"/>
                      <a:pt x="73" y="18"/>
                      <a:pt x="73" y="18"/>
                    </a:cubicBezTo>
                    <a:cubicBezTo>
                      <a:pt x="73" y="18"/>
                      <a:pt x="63" y="6"/>
                      <a:pt x="45" y="8"/>
                    </a:cubicBezTo>
                    <a:cubicBezTo>
                      <a:pt x="29" y="11"/>
                      <a:pt x="19" y="25"/>
                      <a:pt x="19" y="40"/>
                    </a:cubicBezTo>
                    <a:cubicBezTo>
                      <a:pt x="19" y="42"/>
                      <a:pt x="20" y="45"/>
                      <a:pt x="20" y="47"/>
                    </a:cubicBezTo>
                    <a:cubicBezTo>
                      <a:pt x="8" y="51"/>
                      <a:pt x="0" y="63"/>
                      <a:pt x="0" y="76"/>
                    </a:cubicBezTo>
                    <a:cubicBezTo>
                      <a:pt x="0" y="93"/>
                      <a:pt x="14" y="107"/>
                      <a:pt x="31" y="107"/>
                    </a:cubicBezTo>
                    <a:cubicBezTo>
                      <a:pt x="126" y="107"/>
                      <a:pt x="126" y="107"/>
                      <a:pt x="126" y="107"/>
                    </a:cubicBezTo>
                    <a:cubicBezTo>
                      <a:pt x="143" y="107"/>
                      <a:pt x="156" y="93"/>
                      <a:pt x="156" y="76"/>
                    </a:cubicBezTo>
                    <a:cubicBezTo>
                      <a:pt x="156" y="62"/>
                      <a:pt x="147" y="51"/>
                      <a:pt x="135" y="47"/>
                    </a:cubicBezTo>
                    <a:close/>
                    <a:moveTo>
                      <a:pt x="120" y="101"/>
                    </a:moveTo>
                    <a:cubicBezTo>
                      <a:pt x="91" y="101"/>
                      <a:pt x="91" y="101"/>
                      <a:pt x="91" y="101"/>
                    </a:cubicBezTo>
                    <a:cubicBezTo>
                      <a:pt x="91" y="93"/>
                      <a:pt x="91" y="81"/>
                      <a:pt x="91" y="74"/>
                    </a:cubicBezTo>
                    <a:cubicBezTo>
                      <a:pt x="91" y="71"/>
                      <a:pt x="91" y="69"/>
                      <a:pt x="91" y="69"/>
                    </a:cubicBezTo>
                    <a:cubicBezTo>
                      <a:pt x="91" y="69"/>
                      <a:pt x="99" y="69"/>
                      <a:pt x="103" y="69"/>
                    </a:cubicBezTo>
                    <a:cubicBezTo>
                      <a:pt x="106" y="69"/>
                      <a:pt x="103" y="66"/>
                      <a:pt x="103" y="66"/>
                    </a:cubicBezTo>
                    <a:cubicBezTo>
                      <a:pt x="78" y="42"/>
                      <a:pt x="78" y="42"/>
                      <a:pt x="78" y="42"/>
                    </a:cubicBezTo>
                    <a:cubicBezTo>
                      <a:pt x="78" y="42"/>
                      <a:pt x="76" y="40"/>
                      <a:pt x="74" y="42"/>
                    </a:cubicBezTo>
                    <a:cubicBezTo>
                      <a:pt x="72" y="44"/>
                      <a:pt x="50" y="67"/>
                      <a:pt x="50" y="67"/>
                    </a:cubicBezTo>
                    <a:cubicBezTo>
                      <a:pt x="50" y="67"/>
                      <a:pt x="47" y="70"/>
                      <a:pt x="51" y="70"/>
                    </a:cubicBezTo>
                    <a:cubicBezTo>
                      <a:pt x="55" y="70"/>
                      <a:pt x="61" y="70"/>
                      <a:pt x="61" y="70"/>
                    </a:cubicBezTo>
                    <a:cubicBezTo>
                      <a:pt x="61" y="70"/>
                      <a:pt x="61" y="72"/>
                      <a:pt x="61" y="74"/>
                    </a:cubicBezTo>
                    <a:cubicBezTo>
                      <a:pt x="61" y="81"/>
                      <a:pt x="61" y="93"/>
                      <a:pt x="61" y="101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23" y="101"/>
                      <a:pt x="11" y="89"/>
                      <a:pt x="11" y="75"/>
                    </a:cubicBezTo>
                    <a:cubicBezTo>
                      <a:pt x="11" y="63"/>
                      <a:pt x="18" y="54"/>
                      <a:pt x="28" y="50"/>
                    </a:cubicBezTo>
                    <a:cubicBezTo>
                      <a:pt x="28" y="48"/>
                      <a:pt x="28" y="46"/>
                      <a:pt x="28" y="44"/>
                    </a:cubicBezTo>
                    <a:cubicBezTo>
                      <a:pt x="28" y="32"/>
                      <a:pt x="36" y="20"/>
                      <a:pt x="50" y="17"/>
                    </a:cubicBezTo>
                    <a:cubicBezTo>
                      <a:pt x="65" y="16"/>
                      <a:pt x="74" y="30"/>
                      <a:pt x="74" y="30"/>
                    </a:cubicBezTo>
                    <a:cubicBezTo>
                      <a:pt x="74" y="30"/>
                      <a:pt x="77" y="11"/>
                      <a:pt x="97" y="11"/>
                    </a:cubicBezTo>
                    <a:cubicBezTo>
                      <a:pt x="115" y="11"/>
                      <a:pt x="128" y="25"/>
                      <a:pt x="128" y="42"/>
                    </a:cubicBezTo>
                    <a:cubicBezTo>
                      <a:pt x="128" y="45"/>
                      <a:pt x="127" y="48"/>
                      <a:pt x="127" y="50"/>
                    </a:cubicBezTo>
                    <a:cubicBezTo>
                      <a:pt x="137" y="53"/>
                      <a:pt x="147" y="63"/>
                      <a:pt x="147" y="75"/>
                    </a:cubicBezTo>
                    <a:cubicBezTo>
                      <a:pt x="147" y="89"/>
                      <a:pt x="135" y="101"/>
                      <a:pt x="120" y="1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526534" y="3795886"/>
              <a:ext cx="3113957" cy="11326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在这里输入您想要的文字，可通过复制粘贴到此框内，只保留文本。</a:t>
              </a:r>
            </a:p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在这里输入您想要的文字，可通过复制粘贴到此框内，只保留文本。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077518" y="1732549"/>
            <a:ext cx="3477623" cy="1950720"/>
            <a:chOff x="815091" y="1478280"/>
            <a:chExt cx="3477623" cy="1950720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815091" y="1478280"/>
              <a:ext cx="2926080" cy="1950720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3741171" y="1478280"/>
              <a:ext cx="551543" cy="19507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495689" y="4006516"/>
            <a:ext cx="3113957" cy="1491209"/>
            <a:chOff x="526534" y="3437295"/>
            <a:chExt cx="3113957" cy="1491209"/>
          </a:xfrm>
        </p:grpSpPr>
        <p:sp>
          <p:nvSpPr>
            <p:cNvPr id="26" name="文本框 14"/>
            <p:cNvSpPr txBox="1"/>
            <p:nvPr/>
          </p:nvSpPr>
          <p:spPr>
            <a:xfrm>
              <a:off x="1488326" y="3437295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rgbClr val="FF0000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151900" y="3478254"/>
              <a:ext cx="379620" cy="379746"/>
              <a:chOff x="2648429" y="915566"/>
              <a:chExt cx="1284771" cy="1285200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2648429" y="915566"/>
                <a:ext cx="1284771" cy="1285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Freeform 11"/>
              <p:cNvSpPr>
                <a:spLocks noEditPoints="1"/>
              </p:cNvSpPr>
              <p:nvPr/>
            </p:nvSpPr>
            <p:spPr bwMode="auto">
              <a:xfrm>
                <a:off x="2801413" y="1219750"/>
                <a:ext cx="978804" cy="676833"/>
              </a:xfrm>
              <a:custGeom>
                <a:avLst/>
                <a:gdLst>
                  <a:gd name="T0" fmla="*/ 135 w 156"/>
                  <a:gd name="T1" fmla="*/ 47 h 107"/>
                  <a:gd name="T2" fmla="*/ 136 w 156"/>
                  <a:gd name="T3" fmla="*/ 37 h 107"/>
                  <a:gd name="T4" fmla="*/ 99 w 156"/>
                  <a:gd name="T5" fmla="*/ 0 h 107"/>
                  <a:gd name="T6" fmla="*/ 73 w 156"/>
                  <a:gd name="T7" fmla="*/ 18 h 107"/>
                  <a:gd name="T8" fmla="*/ 45 w 156"/>
                  <a:gd name="T9" fmla="*/ 8 h 107"/>
                  <a:gd name="T10" fmla="*/ 19 w 156"/>
                  <a:gd name="T11" fmla="*/ 40 h 107"/>
                  <a:gd name="T12" fmla="*/ 20 w 156"/>
                  <a:gd name="T13" fmla="*/ 47 h 107"/>
                  <a:gd name="T14" fmla="*/ 0 w 156"/>
                  <a:gd name="T15" fmla="*/ 76 h 107"/>
                  <a:gd name="T16" fmla="*/ 31 w 156"/>
                  <a:gd name="T17" fmla="*/ 107 h 107"/>
                  <a:gd name="T18" fmla="*/ 126 w 156"/>
                  <a:gd name="T19" fmla="*/ 107 h 107"/>
                  <a:gd name="T20" fmla="*/ 156 w 156"/>
                  <a:gd name="T21" fmla="*/ 76 h 107"/>
                  <a:gd name="T22" fmla="*/ 135 w 156"/>
                  <a:gd name="T23" fmla="*/ 47 h 107"/>
                  <a:gd name="T24" fmla="*/ 120 w 156"/>
                  <a:gd name="T25" fmla="*/ 101 h 107"/>
                  <a:gd name="T26" fmla="*/ 91 w 156"/>
                  <a:gd name="T27" fmla="*/ 101 h 107"/>
                  <a:gd name="T28" fmla="*/ 91 w 156"/>
                  <a:gd name="T29" fmla="*/ 74 h 107"/>
                  <a:gd name="T30" fmla="*/ 91 w 156"/>
                  <a:gd name="T31" fmla="*/ 69 h 107"/>
                  <a:gd name="T32" fmla="*/ 103 w 156"/>
                  <a:gd name="T33" fmla="*/ 69 h 107"/>
                  <a:gd name="T34" fmla="*/ 103 w 156"/>
                  <a:gd name="T35" fmla="*/ 66 h 107"/>
                  <a:gd name="T36" fmla="*/ 78 w 156"/>
                  <a:gd name="T37" fmla="*/ 42 h 107"/>
                  <a:gd name="T38" fmla="*/ 74 w 156"/>
                  <a:gd name="T39" fmla="*/ 42 h 107"/>
                  <a:gd name="T40" fmla="*/ 50 w 156"/>
                  <a:gd name="T41" fmla="*/ 67 h 107"/>
                  <a:gd name="T42" fmla="*/ 51 w 156"/>
                  <a:gd name="T43" fmla="*/ 70 h 107"/>
                  <a:gd name="T44" fmla="*/ 61 w 156"/>
                  <a:gd name="T45" fmla="*/ 70 h 107"/>
                  <a:gd name="T46" fmla="*/ 61 w 156"/>
                  <a:gd name="T47" fmla="*/ 74 h 107"/>
                  <a:gd name="T48" fmla="*/ 61 w 156"/>
                  <a:gd name="T49" fmla="*/ 101 h 107"/>
                  <a:gd name="T50" fmla="*/ 38 w 156"/>
                  <a:gd name="T51" fmla="*/ 101 h 107"/>
                  <a:gd name="T52" fmla="*/ 11 w 156"/>
                  <a:gd name="T53" fmla="*/ 75 h 107"/>
                  <a:gd name="T54" fmla="*/ 28 w 156"/>
                  <a:gd name="T55" fmla="*/ 50 h 107"/>
                  <a:gd name="T56" fmla="*/ 28 w 156"/>
                  <a:gd name="T57" fmla="*/ 44 h 107"/>
                  <a:gd name="T58" fmla="*/ 50 w 156"/>
                  <a:gd name="T59" fmla="*/ 17 h 107"/>
                  <a:gd name="T60" fmla="*/ 74 w 156"/>
                  <a:gd name="T61" fmla="*/ 30 h 107"/>
                  <a:gd name="T62" fmla="*/ 97 w 156"/>
                  <a:gd name="T63" fmla="*/ 11 h 107"/>
                  <a:gd name="T64" fmla="*/ 128 w 156"/>
                  <a:gd name="T65" fmla="*/ 42 h 107"/>
                  <a:gd name="T66" fmla="*/ 127 w 156"/>
                  <a:gd name="T67" fmla="*/ 50 h 107"/>
                  <a:gd name="T68" fmla="*/ 147 w 156"/>
                  <a:gd name="T69" fmla="*/ 75 h 107"/>
                  <a:gd name="T70" fmla="*/ 120 w 156"/>
                  <a:gd name="T71" fmla="*/ 10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6" h="107">
                    <a:moveTo>
                      <a:pt x="135" y="47"/>
                    </a:moveTo>
                    <a:cubicBezTo>
                      <a:pt x="136" y="44"/>
                      <a:pt x="136" y="40"/>
                      <a:pt x="136" y="37"/>
                    </a:cubicBezTo>
                    <a:cubicBezTo>
                      <a:pt x="136" y="17"/>
                      <a:pt x="120" y="0"/>
                      <a:pt x="99" y="0"/>
                    </a:cubicBezTo>
                    <a:cubicBezTo>
                      <a:pt x="76" y="0"/>
                      <a:pt x="73" y="18"/>
                      <a:pt x="73" y="18"/>
                    </a:cubicBezTo>
                    <a:cubicBezTo>
                      <a:pt x="73" y="18"/>
                      <a:pt x="63" y="6"/>
                      <a:pt x="45" y="8"/>
                    </a:cubicBezTo>
                    <a:cubicBezTo>
                      <a:pt x="29" y="11"/>
                      <a:pt x="19" y="25"/>
                      <a:pt x="19" y="40"/>
                    </a:cubicBezTo>
                    <a:cubicBezTo>
                      <a:pt x="19" y="42"/>
                      <a:pt x="20" y="45"/>
                      <a:pt x="20" y="47"/>
                    </a:cubicBezTo>
                    <a:cubicBezTo>
                      <a:pt x="8" y="51"/>
                      <a:pt x="0" y="63"/>
                      <a:pt x="0" y="76"/>
                    </a:cubicBezTo>
                    <a:cubicBezTo>
                      <a:pt x="0" y="93"/>
                      <a:pt x="14" y="107"/>
                      <a:pt x="31" y="107"/>
                    </a:cubicBezTo>
                    <a:cubicBezTo>
                      <a:pt x="126" y="107"/>
                      <a:pt x="126" y="107"/>
                      <a:pt x="126" y="107"/>
                    </a:cubicBezTo>
                    <a:cubicBezTo>
                      <a:pt x="143" y="107"/>
                      <a:pt x="156" y="93"/>
                      <a:pt x="156" y="76"/>
                    </a:cubicBezTo>
                    <a:cubicBezTo>
                      <a:pt x="156" y="62"/>
                      <a:pt x="147" y="51"/>
                      <a:pt x="135" y="47"/>
                    </a:cubicBezTo>
                    <a:close/>
                    <a:moveTo>
                      <a:pt x="120" y="101"/>
                    </a:moveTo>
                    <a:cubicBezTo>
                      <a:pt x="91" y="101"/>
                      <a:pt x="91" y="101"/>
                      <a:pt x="91" y="101"/>
                    </a:cubicBezTo>
                    <a:cubicBezTo>
                      <a:pt x="91" y="93"/>
                      <a:pt x="91" y="81"/>
                      <a:pt x="91" y="74"/>
                    </a:cubicBezTo>
                    <a:cubicBezTo>
                      <a:pt x="91" y="71"/>
                      <a:pt x="91" y="69"/>
                      <a:pt x="91" y="69"/>
                    </a:cubicBezTo>
                    <a:cubicBezTo>
                      <a:pt x="91" y="69"/>
                      <a:pt x="99" y="69"/>
                      <a:pt x="103" y="69"/>
                    </a:cubicBezTo>
                    <a:cubicBezTo>
                      <a:pt x="106" y="69"/>
                      <a:pt x="103" y="66"/>
                      <a:pt x="103" y="66"/>
                    </a:cubicBezTo>
                    <a:cubicBezTo>
                      <a:pt x="78" y="42"/>
                      <a:pt x="78" y="42"/>
                      <a:pt x="78" y="42"/>
                    </a:cubicBezTo>
                    <a:cubicBezTo>
                      <a:pt x="78" y="42"/>
                      <a:pt x="76" y="40"/>
                      <a:pt x="74" y="42"/>
                    </a:cubicBezTo>
                    <a:cubicBezTo>
                      <a:pt x="72" y="44"/>
                      <a:pt x="50" y="67"/>
                      <a:pt x="50" y="67"/>
                    </a:cubicBezTo>
                    <a:cubicBezTo>
                      <a:pt x="50" y="67"/>
                      <a:pt x="47" y="70"/>
                      <a:pt x="51" y="70"/>
                    </a:cubicBezTo>
                    <a:cubicBezTo>
                      <a:pt x="55" y="70"/>
                      <a:pt x="61" y="70"/>
                      <a:pt x="61" y="70"/>
                    </a:cubicBezTo>
                    <a:cubicBezTo>
                      <a:pt x="61" y="70"/>
                      <a:pt x="61" y="72"/>
                      <a:pt x="61" y="74"/>
                    </a:cubicBezTo>
                    <a:cubicBezTo>
                      <a:pt x="61" y="81"/>
                      <a:pt x="61" y="93"/>
                      <a:pt x="61" y="101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23" y="101"/>
                      <a:pt x="11" y="89"/>
                      <a:pt x="11" y="75"/>
                    </a:cubicBezTo>
                    <a:cubicBezTo>
                      <a:pt x="11" y="63"/>
                      <a:pt x="18" y="54"/>
                      <a:pt x="28" y="50"/>
                    </a:cubicBezTo>
                    <a:cubicBezTo>
                      <a:pt x="28" y="48"/>
                      <a:pt x="28" y="46"/>
                      <a:pt x="28" y="44"/>
                    </a:cubicBezTo>
                    <a:cubicBezTo>
                      <a:pt x="28" y="32"/>
                      <a:pt x="36" y="20"/>
                      <a:pt x="50" y="17"/>
                    </a:cubicBezTo>
                    <a:cubicBezTo>
                      <a:pt x="65" y="16"/>
                      <a:pt x="74" y="30"/>
                      <a:pt x="74" y="30"/>
                    </a:cubicBezTo>
                    <a:cubicBezTo>
                      <a:pt x="74" y="30"/>
                      <a:pt x="77" y="11"/>
                      <a:pt x="97" y="11"/>
                    </a:cubicBezTo>
                    <a:cubicBezTo>
                      <a:pt x="115" y="11"/>
                      <a:pt x="128" y="25"/>
                      <a:pt x="128" y="42"/>
                    </a:cubicBezTo>
                    <a:cubicBezTo>
                      <a:pt x="128" y="45"/>
                      <a:pt x="127" y="48"/>
                      <a:pt x="127" y="50"/>
                    </a:cubicBezTo>
                    <a:cubicBezTo>
                      <a:pt x="137" y="53"/>
                      <a:pt x="147" y="63"/>
                      <a:pt x="147" y="75"/>
                    </a:cubicBezTo>
                    <a:cubicBezTo>
                      <a:pt x="147" y="89"/>
                      <a:pt x="135" y="101"/>
                      <a:pt x="120" y="1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8" name="矩形 27"/>
            <p:cNvSpPr/>
            <p:nvPr/>
          </p:nvSpPr>
          <p:spPr>
            <a:xfrm>
              <a:off x="526534" y="3795886"/>
              <a:ext cx="3113957" cy="11326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在这里输入您想要的文字，可通过复制粘贴到此框内，只保留文本。</a:t>
              </a:r>
            </a:p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在这里输入您想要的文字，可通过复制粘贴到此框内，只保留文本。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259351" y="4006516"/>
            <a:ext cx="3113957" cy="1491209"/>
            <a:chOff x="526534" y="3437295"/>
            <a:chExt cx="3113957" cy="1491209"/>
          </a:xfrm>
        </p:grpSpPr>
        <p:sp>
          <p:nvSpPr>
            <p:cNvPr id="32" name="文本框 14"/>
            <p:cNvSpPr txBox="1"/>
            <p:nvPr/>
          </p:nvSpPr>
          <p:spPr>
            <a:xfrm>
              <a:off x="1488326" y="3437295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rgbClr val="FF0000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1151900" y="3478254"/>
              <a:ext cx="379620" cy="379746"/>
              <a:chOff x="2648429" y="915566"/>
              <a:chExt cx="1284771" cy="1285200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2648429" y="915566"/>
                <a:ext cx="1284771" cy="1285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11"/>
              <p:cNvSpPr>
                <a:spLocks noEditPoints="1"/>
              </p:cNvSpPr>
              <p:nvPr/>
            </p:nvSpPr>
            <p:spPr bwMode="auto">
              <a:xfrm>
                <a:off x="2801413" y="1219750"/>
                <a:ext cx="978804" cy="676833"/>
              </a:xfrm>
              <a:custGeom>
                <a:avLst/>
                <a:gdLst>
                  <a:gd name="T0" fmla="*/ 135 w 156"/>
                  <a:gd name="T1" fmla="*/ 47 h 107"/>
                  <a:gd name="T2" fmla="*/ 136 w 156"/>
                  <a:gd name="T3" fmla="*/ 37 h 107"/>
                  <a:gd name="T4" fmla="*/ 99 w 156"/>
                  <a:gd name="T5" fmla="*/ 0 h 107"/>
                  <a:gd name="T6" fmla="*/ 73 w 156"/>
                  <a:gd name="T7" fmla="*/ 18 h 107"/>
                  <a:gd name="T8" fmla="*/ 45 w 156"/>
                  <a:gd name="T9" fmla="*/ 8 h 107"/>
                  <a:gd name="T10" fmla="*/ 19 w 156"/>
                  <a:gd name="T11" fmla="*/ 40 h 107"/>
                  <a:gd name="T12" fmla="*/ 20 w 156"/>
                  <a:gd name="T13" fmla="*/ 47 h 107"/>
                  <a:gd name="T14" fmla="*/ 0 w 156"/>
                  <a:gd name="T15" fmla="*/ 76 h 107"/>
                  <a:gd name="T16" fmla="*/ 31 w 156"/>
                  <a:gd name="T17" fmla="*/ 107 h 107"/>
                  <a:gd name="T18" fmla="*/ 126 w 156"/>
                  <a:gd name="T19" fmla="*/ 107 h 107"/>
                  <a:gd name="T20" fmla="*/ 156 w 156"/>
                  <a:gd name="T21" fmla="*/ 76 h 107"/>
                  <a:gd name="T22" fmla="*/ 135 w 156"/>
                  <a:gd name="T23" fmla="*/ 47 h 107"/>
                  <a:gd name="T24" fmla="*/ 120 w 156"/>
                  <a:gd name="T25" fmla="*/ 101 h 107"/>
                  <a:gd name="T26" fmla="*/ 91 w 156"/>
                  <a:gd name="T27" fmla="*/ 101 h 107"/>
                  <a:gd name="T28" fmla="*/ 91 w 156"/>
                  <a:gd name="T29" fmla="*/ 74 h 107"/>
                  <a:gd name="T30" fmla="*/ 91 w 156"/>
                  <a:gd name="T31" fmla="*/ 69 h 107"/>
                  <a:gd name="T32" fmla="*/ 103 w 156"/>
                  <a:gd name="T33" fmla="*/ 69 h 107"/>
                  <a:gd name="T34" fmla="*/ 103 w 156"/>
                  <a:gd name="T35" fmla="*/ 66 h 107"/>
                  <a:gd name="T36" fmla="*/ 78 w 156"/>
                  <a:gd name="T37" fmla="*/ 42 h 107"/>
                  <a:gd name="T38" fmla="*/ 74 w 156"/>
                  <a:gd name="T39" fmla="*/ 42 h 107"/>
                  <a:gd name="T40" fmla="*/ 50 w 156"/>
                  <a:gd name="T41" fmla="*/ 67 h 107"/>
                  <a:gd name="T42" fmla="*/ 51 w 156"/>
                  <a:gd name="T43" fmla="*/ 70 h 107"/>
                  <a:gd name="T44" fmla="*/ 61 w 156"/>
                  <a:gd name="T45" fmla="*/ 70 h 107"/>
                  <a:gd name="T46" fmla="*/ 61 w 156"/>
                  <a:gd name="T47" fmla="*/ 74 h 107"/>
                  <a:gd name="T48" fmla="*/ 61 w 156"/>
                  <a:gd name="T49" fmla="*/ 101 h 107"/>
                  <a:gd name="T50" fmla="*/ 38 w 156"/>
                  <a:gd name="T51" fmla="*/ 101 h 107"/>
                  <a:gd name="T52" fmla="*/ 11 w 156"/>
                  <a:gd name="T53" fmla="*/ 75 h 107"/>
                  <a:gd name="T54" fmla="*/ 28 w 156"/>
                  <a:gd name="T55" fmla="*/ 50 h 107"/>
                  <a:gd name="T56" fmla="*/ 28 w 156"/>
                  <a:gd name="T57" fmla="*/ 44 h 107"/>
                  <a:gd name="T58" fmla="*/ 50 w 156"/>
                  <a:gd name="T59" fmla="*/ 17 h 107"/>
                  <a:gd name="T60" fmla="*/ 74 w 156"/>
                  <a:gd name="T61" fmla="*/ 30 h 107"/>
                  <a:gd name="T62" fmla="*/ 97 w 156"/>
                  <a:gd name="T63" fmla="*/ 11 h 107"/>
                  <a:gd name="T64" fmla="*/ 128 w 156"/>
                  <a:gd name="T65" fmla="*/ 42 h 107"/>
                  <a:gd name="T66" fmla="*/ 127 w 156"/>
                  <a:gd name="T67" fmla="*/ 50 h 107"/>
                  <a:gd name="T68" fmla="*/ 147 w 156"/>
                  <a:gd name="T69" fmla="*/ 75 h 107"/>
                  <a:gd name="T70" fmla="*/ 120 w 156"/>
                  <a:gd name="T71" fmla="*/ 10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6" h="107">
                    <a:moveTo>
                      <a:pt x="135" y="47"/>
                    </a:moveTo>
                    <a:cubicBezTo>
                      <a:pt x="136" y="44"/>
                      <a:pt x="136" y="40"/>
                      <a:pt x="136" y="37"/>
                    </a:cubicBezTo>
                    <a:cubicBezTo>
                      <a:pt x="136" y="17"/>
                      <a:pt x="120" y="0"/>
                      <a:pt x="99" y="0"/>
                    </a:cubicBezTo>
                    <a:cubicBezTo>
                      <a:pt x="76" y="0"/>
                      <a:pt x="73" y="18"/>
                      <a:pt x="73" y="18"/>
                    </a:cubicBezTo>
                    <a:cubicBezTo>
                      <a:pt x="73" y="18"/>
                      <a:pt x="63" y="6"/>
                      <a:pt x="45" y="8"/>
                    </a:cubicBezTo>
                    <a:cubicBezTo>
                      <a:pt x="29" y="11"/>
                      <a:pt x="19" y="25"/>
                      <a:pt x="19" y="40"/>
                    </a:cubicBezTo>
                    <a:cubicBezTo>
                      <a:pt x="19" y="42"/>
                      <a:pt x="20" y="45"/>
                      <a:pt x="20" y="47"/>
                    </a:cubicBezTo>
                    <a:cubicBezTo>
                      <a:pt x="8" y="51"/>
                      <a:pt x="0" y="63"/>
                      <a:pt x="0" y="76"/>
                    </a:cubicBezTo>
                    <a:cubicBezTo>
                      <a:pt x="0" y="93"/>
                      <a:pt x="14" y="107"/>
                      <a:pt x="31" y="107"/>
                    </a:cubicBezTo>
                    <a:cubicBezTo>
                      <a:pt x="126" y="107"/>
                      <a:pt x="126" y="107"/>
                      <a:pt x="126" y="107"/>
                    </a:cubicBezTo>
                    <a:cubicBezTo>
                      <a:pt x="143" y="107"/>
                      <a:pt x="156" y="93"/>
                      <a:pt x="156" y="76"/>
                    </a:cubicBezTo>
                    <a:cubicBezTo>
                      <a:pt x="156" y="62"/>
                      <a:pt x="147" y="51"/>
                      <a:pt x="135" y="47"/>
                    </a:cubicBezTo>
                    <a:close/>
                    <a:moveTo>
                      <a:pt x="120" y="101"/>
                    </a:moveTo>
                    <a:cubicBezTo>
                      <a:pt x="91" y="101"/>
                      <a:pt x="91" y="101"/>
                      <a:pt x="91" y="101"/>
                    </a:cubicBezTo>
                    <a:cubicBezTo>
                      <a:pt x="91" y="93"/>
                      <a:pt x="91" y="81"/>
                      <a:pt x="91" y="74"/>
                    </a:cubicBezTo>
                    <a:cubicBezTo>
                      <a:pt x="91" y="71"/>
                      <a:pt x="91" y="69"/>
                      <a:pt x="91" y="69"/>
                    </a:cubicBezTo>
                    <a:cubicBezTo>
                      <a:pt x="91" y="69"/>
                      <a:pt x="99" y="69"/>
                      <a:pt x="103" y="69"/>
                    </a:cubicBezTo>
                    <a:cubicBezTo>
                      <a:pt x="106" y="69"/>
                      <a:pt x="103" y="66"/>
                      <a:pt x="103" y="66"/>
                    </a:cubicBezTo>
                    <a:cubicBezTo>
                      <a:pt x="78" y="42"/>
                      <a:pt x="78" y="42"/>
                      <a:pt x="78" y="42"/>
                    </a:cubicBezTo>
                    <a:cubicBezTo>
                      <a:pt x="78" y="42"/>
                      <a:pt x="76" y="40"/>
                      <a:pt x="74" y="42"/>
                    </a:cubicBezTo>
                    <a:cubicBezTo>
                      <a:pt x="72" y="44"/>
                      <a:pt x="50" y="67"/>
                      <a:pt x="50" y="67"/>
                    </a:cubicBezTo>
                    <a:cubicBezTo>
                      <a:pt x="50" y="67"/>
                      <a:pt x="47" y="70"/>
                      <a:pt x="51" y="70"/>
                    </a:cubicBezTo>
                    <a:cubicBezTo>
                      <a:pt x="55" y="70"/>
                      <a:pt x="61" y="70"/>
                      <a:pt x="61" y="70"/>
                    </a:cubicBezTo>
                    <a:cubicBezTo>
                      <a:pt x="61" y="70"/>
                      <a:pt x="61" y="72"/>
                      <a:pt x="61" y="74"/>
                    </a:cubicBezTo>
                    <a:cubicBezTo>
                      <a:pt x="61" y="81"/>
                      <a:pt x="61" y="93"/>
                      <a:pt x="61" y="101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23" y="101"/>
                      <a:pt x="11" y="89"/>
                      <a:pt x="11" y="75"/>
                    </a:cubicBezTo>
                    <a:cubicBezTo>
                      <a:pt x="11" y="63"/>
                      <a:pt x="18" y="54"/>
                      <a:pt x="28" y="50"/>
                    </a:cubicBezTo>
                    <a:cubicBezTo>
                      <a:pt x="28" y="48"/>
                      <a:pt x="28" y="46"/>
                      <a:pt x="28" y="44"/>
                    </a:cubicBezTo>
                    <a:cubicBezTo>
                      <a:pt x="28" y="32"/>
                      <a:pt x="36" y="20"/>
                      <a:pt x="50" y="17"/>
                    </a:cubicBezTo>
                    <a:cubicBezTo>
                      <a:pt x="65" y="16"/>
                      <a:pt x="74" y="30"/>
                      <a:pt x="74" y="30"/>
                    </a:cubicBezTo>
                    <a:cubicBezTo>
                      <a:pt x="74" y="30"/>
                      <a:pt x="77" y="11"/>
                      <a:pt x="97" y="11"/>
                    </a:cubicBezTo>
                    <a:cubicBezTo>
                      <a:pt x="115" y="11"/>
                      <a:pt x="128" y="25"/>
                      <a:pt x="128" y="42"/>
                    </a:cubicBezTo>
                    <a:cubicBezTo>
                      <a:pt x="128" y="45"/>
                      <a:pt x="127" y="48"/>
                      <a:pt x="127" y="50"/>
                    </a:cubicBezTo>
                    <a:cubicBezTo>
                      <a:pt x="137" y="53"/>
                      <a:pt x="147" y="63"/>
                      <a:pt x="147" y="75"/>
                    </a:cubicBezTo>
                    <a:cubicBezTo>
                      <a:pt x="147" y="89"/>
                      <a:pt x="135" y="101"/>
                      <a:pt x="120" y="1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4" name="矩形 33"/>
            <p:cNvSpPr/>
            <p:nvPr/>
          </p:nvSpPr>
          <p:spPr>
            <a:xfrm>
              <a:off x="526534" y="3795886"/>
              <a:ext cx="3113957" cy="11326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在这里输入您想要的文字，可通过复制粘贴到此框内，只保留文本。</a:t>
              </a:r>
            </a:p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在这里输入您想要的文字，可通过复制粘贴到此框内，只保留文本。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589">
        <p14:reveal/>
      </p:transition>
    </mc:Choice>
    <mc:Fallback xmlns="">
      <p:transition spd="slow" advTm="55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0" y="0"/>
            <a:ext cx="9632333" cy="6858000"/>
            <a:chOff x="-689810" y="0"/>
            <a:chExt cx="9632333" cy="6858000"/>
          </a:xfrm>
        </p:grpSpPr>
        <p:sp>
          <p:nvSpPr>
            <p:cNvPr id="12" name="直角三角形 11"/>
            <p:cNvSpPr/>
            <p:nvPr/>
          </p:nvSpPr>
          <p:spPr>
            <a:xfrm>
              <a:off x="1239885" y="0"/>
              <a:ext cx="7702638" cy="6858000"/>
            </a:xfrm>
            <a:prstGeom prst="rtTriangle">
              <a:avLst/>
            </a:prstGeom>
            <a:solidFill>
              <a:schemeClr val="bg1">
                <a:alpha val="1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-689810" y="10"/>
              <a:ext cx="1929674" cy="6857990"/>
            </a:xfrm>
            <a:prstGeom prst="rect">
              <a:avLst/>
            </a:prstGeom>
            <a:solidFill>
              <a:schemeClr val="bg1">
                <a:alpha val="1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15485" y="4439679"/>
            <a:ext cx="4898200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感谢您的支持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10735" y="5602673"/>
            <a:ext cx="4898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我们一直在努力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226">
        <p14:reveal/>
      </p:transition>
    </mc:Choice>
    <mc:Fallback xmlns="">
      <p:transition spd="slow" advTm="522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0" y="0"/>
            <a:ext cx="9632333" cy="6858000"/>
            <a:chOff x="-689810" y="0"/>
            <a:chExt cx="9632333" cy="6858000"/>
          </a:xfrm>
        </p:grpSpPr>
        <p:sp>
          <p:nvSpPr>
            <p:cNvPr id="8" name="直角三角形 7"/>
            <p:cNvSpPr/>
            <p:nvPr/>
          </p:nvSpPr>
          <p:spPr>
            <a:xfrm>
              <a:off x="1239885" y="0"/>
              <a:ext cx="7702638" cy="6858000"/>
            </a:xfrm>
            <a:prstGeom prst="rtTriangle">
              <a:avLst/>
            </a:prstGeom>
            <a:solidFill>
              <a:schemeClr val="bg1">
                <a:alpha val="1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-689810" y="10"/>
              <a:ext cx="1929674" cy="6857990"/>
            </a:xfrm>
            <a:prstGeom prst="rect">
              <a:avLst/>
            </a:prstGeom>
            <a:solidFill>
              <a:schemeClr val="bg1">
                <a:alpha val="1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" name="PA_平行四边形 3"/>
          <p:cNvSpPr/>
          <p:nvPr>
            <p:custDataLst>
              <p:tags r:id="rId1"/>
            </p:custDataLst>
          </p:nvPr>
        </p:nvSpPr>
        <p:spPr>
          <a:xfrm>
            <a:off x="1" y="4283606"/>
            <a:ext cx="12192000" cy="1502511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b="1" dirty="0">
                <a:solidFill>
                  <a:srgbClr val="FF0000"/>
                </a:solidFill>
                <a:cs typeface="+mn-ea"/>
                <a:sym typeface="+mn-lt"/>
              </a:rPr>
              <a:t>点击添加标题</a:t>
            </a:r>
            <a:endParaRPr lang="en-US" altLang="zh-CN" sz="6000" b="1" dirty="0">
              <a:solidFill>
                <a:srgbClr val="FF0000"/>
              </a:solidFill>
              <a:cs typeface="+mn-ea"/>
              <a:sym typeface="+mn-lt"/>
            </a:endParaRPr>
          </a:p>
          <a:p>
            <a:pPr algn="ctr"/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点击添加副标题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826315" y="3623471"/>
            <a:ext cx="2791326" cy="2400871"/>
            <a:chOff x="3657600" y="4138860"/>
            <a:chExt cx="2791326" cy="2400871"/>
          </a:xfrm>
        </p:grpSpPr>
        <p:sp>
          <p:nvSpPr>
            <p:cNvPr id="5" name="PA_平行四边形 3"/>
            <p:cNvSpPr/>
            <p:nvPr>
              <p:custDataLst>
                <p:tags r:id="rId2"/>
              </p:custDataLst>
            </p:nvPr>
          </p:nvSpPr>
          <p:spPr>
            <a:xfrm>
              <a:off x="3962400" y="4138860"/>
              <a:ext cx="2486526" cy="2400871"/>
            </a:xfrm>
            <a:prstGeom prst="parallelogram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600" dirty="0">
                <a:cs typeface="+mn-ea"/>
                <a:sym typeface="+mn-lt"/>
              </a:endParaRPr>
            </a:p>
          </p:txBody>
        </p:sp>
        <p:sp>
          <p:nvSpPr>
            <p:cNvPr id="6" name="PA_平行四边形 3"/>
            <p:cNvSpPr/>
            <p:nvPr>
              <p:custDataLst>
                <p:tags r:id="rId3"/>
              </p:custDataLst>
            </p:nvPr>
          </p:nvSpPr>
          <p:spPr>
            <a:xfrm>
              <a:off x="3657600" y="4138860"/>
              <a:ext cx="2486526" cy="2400871"/>
            </a:xfrm>
            <a:prstGeom prst="parallelogram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600" dirty="0">
                  <a:cs typeface="+mn-ea"/>
                  <a:sym typeface="+mn-lt"/>
                </a:rPr>
                <a:t>01</a:t>
              </a:r>
              <a:endParaRPr lang="zh-CN" altLang="en-US" sz="9600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693">
        <p159:morph option="byObject"/>
      </p:transition>
    </mc:Choice>
    <mc:Fallback xmlns="">
      <p:transition spd="slow" advTm="16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平行四边形 3"/>
          <p:cNvSpPr/>
          <p:nvPr>
            <p:custDataLst>
              <p:tags r:id="rId1"/>
            </p:custDataLst>
          </p:nvPr>
        </p:nvSpPr>
        <p:spPr>
          <a:xfrm>
            <a:off x="1" y="1"/>
            <a:ext cx="12192000" cy="1155032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dirty="0">
                <a:solidFill>
                  <a:srgbClr val="FF0000"/>
                </a:solidFill>
                <a:cs typeface="+mn-ea"/>
                <a:sym typeface="+mn-lt"/>
              </a:rPr>
              <a:t>点击添加标题</a:t>
            </a:r>
            <a:endParaRPr lang="en-US" altLang="zh-CN" sz="4400" b="1" dirty="0">
              <a:solidFill>
                <a:srgbClr val="FF0000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点击添加副标题</a:t>
            </a:r>
          </a:p>
        </p:txBody>
      </p:sp>
      <p:cxnSp>
        <p:nvCxnSpPr>
          <p:cNvPr id="4" name="直接连接符 3"/>
          <p:cNvCxnSpPr>
            <a:stCxn id="2" idx="5"/>
          </p:cNvCxnSpPr>
          <p:nvPr/>
        </p:nvCxnSpPr>
        <p:spPr>
          <a:xfrm>
            <a:off x="1" y="577517"/>
            <a:ext cx="34009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8791074" y="577517"/>
            <a:ext cx="34009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26169" y="2085475"/>
            <a:ext cx="5149514" cy="3433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文本框 10"/>
          <p:cNvSpPr txBox="1"/>
          <p:nvPr/>
        </p:nvSpPr>
        <p:spPr>
          <a:xfrm>
            <a:off x="5745868" y="3786094"/>
            <a:ext cx="5863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  <a:cs typeface="+mn-ea"/>
                <a:sym typeface="+mn-lt"/>
              </a:rPr>
              <a:t>点击此处添加酷炫标题</a:t>
            </a:r>
          </a:p>
        </p:txBody>
      </p:sp>
      <p:sp>
        <p:nvSpPr>
          <p:cNvPr id="12" name="矩形 11"/>
          <p:cNvSpPr/>
          <p:nvPr/>
        </p:nvSpPr>
        <p:spPr>
          <a:xfrm>
            <a:off x="6540750" y="4319644"/>
            <a:ext cx="43163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在这里输入您想要的文字，可通过复制粘贴到此框内，只保留文本。在这里输入您想要的文字，可通过复制粘贴到此框内，只保留文本。</a:t>
            </a:r>
          </a:p>
        </p:txBody>
      </p:sp>
      <p:sp>
        <p:nvSpPr>
          <p:cNvPr id="13" name="矩形 12"/>
          <p:cNvSpPr/>
          <p:nvPr/>
        </p:nvSpPr>
        <p:spPr>
          <a:xfrm>
            <a:off x="6658365" y="2530916"/>
            <a:ext cx="4166622" cy="3575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solidFill>
                  <a:prstClr val="white"/>
                </a:solidFill>
                <a:cs typeface="+mn-ea"/>
                <a:sym typeface="+mn-lt"/>
              </a:rPr>
              <a:t>属性</a:t>
            </a:r>
            <a:r>
              <a:rPr lang="en-US" altLang="zh-CN" sz="1600" dirty="0">
                <a:solidFill>
                  <a:prstClr val="white"/>
                </a:solidFill>
                <a:cs typeface="+mn-ea"/>
                <a:sym typeface="+mn-lt"/>
              </a:rPr>
              <a:t>A</a:t>
            </a:r>
            <a:endParaRPr lang="zh-CN" altLang="en-US" sz="16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658365" y="2908722"/>
            <a:ext cx="3530833" cy="357592"/>
          </a:xfrm>
          <a:prstGeom prst="rect">
            <a:avLst/>
          </a:prstGeom>
          <a:solidFill>
            <a:srgbClr val="E62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solidFill>
                  <a:prstClr val="white"/>
                </a:solidFill>
                <a:cs typeface="+mn-ea"/>
                <a:sym typeface="+mn-lt"/>
              </a:rPr>
              <a:t>属性</a:t>
            </a:r>
            <a:r>
              <a:rPr lang="en-US" altLang="zh-CN" sz="1600" dirty="0">
                <a:solidFill>
                  <a:prstClr val="white"/>
                </a:solidFill>
                <a:cs typeface="+mn-ea"/>
                <a:sym typeface="+mn-lt"/>
              </a:rPr>
              <a:t>B</a:t>
            </a:r>
            <a:endParaRPr lang="zh-CN" altLang="en-US" sz="16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658365" y="3304699"/>
            <a:ext cx="4166622" cy="3575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solidFill>
                  <a:prstClr val="white"/>
                </a:solidFill>
                <a:cs typeface="+mn-ea"/>
                <a:sym typeface="+mn-lt"/>
              </a:rPr>
              <a:t>属性</a:t>
            </a:r>
            <a:r>
              <a:rPr lang="en-US" altLang="zh-CN" sz="1600" dirty="0">
                <a:solidFill>
                  <a:prstClr val="white"/>
                </a:solidFill>
                <a:cs typeface="+mn-ea"/>
                <a:sym typeface="+mn-lt"/>
              </a:rPr>
              <a:t>C</a:t>
            </a:r>
            <a:endParaRPr lang="zh-CN" altLang="en-US" sz="16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文本框 5"/>
          <p:cNvSpPr txBox="1"/>
          <p:nvPr/>
        </p:nvSpPr>
        <p:spPr>
          <a:xfrm>
            <a:off x="6594197" y="2108873"/>
            <a:ext cx="1351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cs typeface="+mn-ea"/>
                <a:sym typeface="+mn-lt"/>
              </a:rPr>
              <a:t>添加标题：</a:t>
            </a:r>
          </a:p>
        </p:txBody>
      </p:sp>
    </p:spTree>
  </p:cSld>
  <p:clrMapOvr>
    <a:masterClrMapping/>
  </p:clrMapOvr>
  <p:transition spd="slow" advTm="364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2" grpId="0"/>
      <p:bldP spid="13" grpId="0" animBg="1"/>
      <p:bldP spid="14" grpId="0" animBg="1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平行四边形 3"/>
          <p:cNvSpPr/>
          <p:nvPr>
            <p:custDataLst>
              <p:tags r:id="rId1"/>
            </p:custDataLst>
          </p:nvPr>
        </p:nvSpPr>
        <p:spPr>
          <a:xfrm>
            <a:off x="1" y="1"/>
            <a:ext cx="12192000" cy="1155032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dirty="0">
                <a:solidFill>
                  <a:srgbClr val="FF0000"/>
                </a:solidFill>
                <a:cs typeface="+mn-ea"/>
                <a:sym typeface="+mn-lt"/>
              </a:rPr>
              <a:t>点击添加标题</a:t>
            </a:r>
            <a:endParaRPr lang="en-US" altLang="zh-CN" sz="4400" b="1" dirty="0">
              <a:solidFill>
                <a:srgbClr val="FF0000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点击添加副标题</a:t>
            </a:r>
          </a:p>
        </p:txBody>
      </p:sp>
      <p:cxnSp>
        <p:nvCxnSpPr>
          <p:cNvPr id="4" name="直接连接符 3"/>
          <p:cNvCxnSpPr>
            <a:stCxn id="2" idx="5"/>
          </p:cNvCxnSpPr>
          <p:nvPr/>
        </p:nvCxnSpPr>
        <p:spPr>
          <a:xfrm>
            <a:off x="1" y="577517"/>
            <a:ext cx="34009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8791074" y="577517"/>
            <a:ext cx="34009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75238" y="1732549"/>
            <a:ext cx="2494547" cy="3741821"/>
          </a:xfrm>
          <a:prstGeom prst="rect">
            <a:avLst/>
          </a:prstGeom>
        </p:spPr>
      </p:pic>
      <p:sp>
        <p:nvSpPr>
          <p:cNvPr id="8" name="圆角矩形 6"/>
          <p:cNvSpPr/>
          <p:nvPr/>
        </p:nvSpPr>
        <p:spPr>
          <a:xfrm>
            <a:off x="1208944" y="5598887"/>
            <a:ext cx="2027134" cy="469043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9" name="矩形 8"/>
          <p:cNvSpPr/>
          <p:nvPr/>
        </p:nvSpPr>
        <p:spPr>
          <a:xfrm>
            <a:off x="3637029" y="1768054"/>
            <a:ext cx="22917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E7E6E6">
                    <a:lumMod val="50000"/>
                  </a:srgbClr>
                </a:solidFill>
                <a:cs typeface="+mn-ea"/>
                <a:sym typeface="+mn-lt"/>
              </a:rPr>
              <a:t>在这里输入您想要的文字，可通过复制粘贴到此框内，只保留文本。在这里输入您想要的文字，可通过复制粘贴到此框内，只保留文本。在这里输入您想要的文字，可通过复制粘贴到此框内，只保留文本。在这里输入您想要的文字，可通过复制粘贴到此框内，只保留</a:t>
            </a:r>
          </a:p>
          <a:p>
            <a:pPr algn="ctr"/>
            <a:endParaRPr lang="zh-CN" altLang="en-US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687896" y="1732549"/>
            <a:ext cx="2494547" cy="3741821"/>
          </a:xfrm>
          <a:prstGeom prst="rect">
            <a:avLst/>
          </a:prstGeom>
        </p:spPr>
      </p:pic>
      <p:sp>
        <p:nvSpPr>
          <p:cNvPr id="11" name="圆角矩形 6"/>
          <p:cNvSpPr/>
          <p:nvPr/>
        </p:nvSpPr>
        <p:spPr>
          <a:xfrm>
            <a:off x="8921602" y="5598887"/>
            <a:ext cx="2027134" cy="469043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13" name="矩形 12"/>
          <p:cNvSpPr/>
          <p:nvPr/>
        </p:nvSpPr>
        <p:spPr>
          <a:xfrm>
            <a:off x="6096001" y="1768054"/>
            <a:ext cx="22917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dirty="0">
                <a:solidFill>
                  <a:srgbClr val="E7E6E6">
                    <a:lumMod val="50000"/>
                  </a:srgbClr>
                </a:solidFill>
                <a:cs typeface="+mn-ea"/>
                <a:sym typeface="+mn-lt"/>
              </a:rPr>
              <a:t>在这里输入您想要的文字，可通过复制粘贴到此框内，只保留文本。在这里输入您想要的文字，可通过复制粘贴到此框内，只保留文本。在这里输入您想要的文字，可通过复制粘贴到此框内，只保留文本。在这里输入您想要的文字，可通过复制粘贴到此框内，只保留</a:t>
            </a:r>
          </a:p>
          <a:p>
            <a:pPr algn="r"/>
            <a:endParaRPr lang="zh-CN" altLang="en-US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497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/>
      <p:bldP spid="11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平行四边形 3"/>
          <p:cNvSpPr/>
          <p:nvPr>
            <p:custDataLst>
              <p:tags r:id="rId1"/>
            </p:custDataLst>
          </p:nvPr>
        </p:nvSpPr>
        <p:spPr>
          <a:xfrm>
            <a:off x="1" y="1"/>
            <a:ext cx="12192000" cy="1155032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dirty="0">
                <a:solidFill>
                  <a:srgbClr val="FF0000"/>
                </a:solidFill>
                <a:cs typeface="+mn-ea"/>
                <a:sym typeface="+mn-lt"/>
              </a:rPr>
              <a:t>点击添加标题</a:t>
            </a:r>
            <a:endParaRPr lang="en-US" altLang="zh-CN" sz="4400" b="1" dirty="0">
              <a:solidFill>
                <a:srgbClr val="FF0000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点击添加副标题</a:t>
            </a:r>
          </a:p>
        </p:txBody>
      </p:sp>
      <p:cxnSp>
        <p:nvCxnSpPr>
          <p:cNvPr id="4" name="直接连接符 3"/>
          <p:cNvCxnSpPr>
            <a:stCxn id="2" idx="5"/>
          </p:cNvCxnSpPr>
          <p:nvPr/>
        </p:nvCxnSpPr>
        <p:spPr>
          <a:xfrm>
            <a:off x="1" y="577517"/>
            <a:ext cx="34009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8791074" y="577517"/>
            <a:ext cx="34009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415716" y="1640304"/>
            <a:ext cx="3633538" cy="2422359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142747" y="1640304"/>
            <a:ext cx="3633538" cy="2422359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685673" y="1532350"/>
            <a:ext cx="4685806" cy="3123871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  <p:sp>
        <p:nvSpPr>
          <p:cNvPr id="14" name="文本框 13"/>
          <p:cNvSpPr txBox="1"/>
          <p:nvPr/>
        </p:nvSpPr>
        <p:spPr>
          <a:xfrm>
            <a:off x="3164360" y="4849104"/>
            <a:ext cx="5863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  <a:cs typeface="+mn-ea"/>
                <a:sym typeface="+mn-lt"/>
              </a:rPr>
              <a:t>点击此处添加酷炫标题</a:t>
            </a:r>
          </a:p>
        </p:txBody>
      </p:sp>
      <p:sp>
        <p:nvSpPr>
          <p:cNvPr id="15" name="矩形 14"/>
          <p:cNvSpPr/>
          <p:nvPr/>
        </p:nvSpPr>
        <p:spPr>
          <a:xfrm>
            <a:off x="871039" y="5442662"/>
            <a:ext cx="103150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E7E6E6">
                    <a:lumMod val="50000"/>
                  </a:srgbClr>
                </a:solidFill>
                <a:cs typeface="+mn-ea"/>
                <a:sym typeface="+mn-lt"/>
              </a:rPr>
              <a:t>在这里输入您想要的文字，可通过复制粘贴到此框内，只保留文本。在这里输入您想要的文字，可通过复制粘贴到此框内，只保留文本。在这里输入您想要的文字，可通过复制粘贴到此框内，只保留文本。在这里输入您想要的文字，可通过复制粘贴到此框内，只保留</a:t>
            </a:r>
          </a:p>
          <a:p>
            <a:pPr algn="ctr"/>
            <a:endParaRPr lang="zh-CN" altLang="en-US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276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1" accel="2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accel="20000" decel="4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accel="20000" decel="4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平行四边形 3"/>
          <p:cNvSpPr/>
          <p:nvPr>
            <p:custDataLst>
              <p:tags r:id="rId1"/>
            </p:custDataLst>
          </p:nvPr>
        </p:nvSpPr>
        <p:spPr>
          <a:xfrm>
            <a:off x="1" y="1"/>
            <a:ext cx="12192000" cy="1155032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dirty="0">
                <a:solidFill>
                  <a:srgbClr val="FF0000"/>
                </a:solidFill>
                <a:cs typeface="+mn-ea"/>
                <a:sym typeface="+mn-lt"/>
              </a:rPr>
              <a:t>点击添加标题</a:t>
            </a:r>
            <a:endParaRPr lang="en-US" altLang="zh-CN" sz="4400" b="1" dirty="0">
              <a:solidFill>
                <a:srgbClr val="FF0000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点击添加副标题</a:t>
            </a:r>
          </a:p>
        </p:txBody>
      </p:sp>
      <p:cxnSp>
        <p:nvCxnSpPr>
          <p:cNvPr id="4" name="直接连接符 3"/>
          <p:cNvCxnSpPr>
            <a:stCxn id="2" idx="5"/>
          </p:cNvCxnSpPr>
          <p:nvPr/>
        </p:nvCxnSpPr>
        <p:spPr>
          <a:xfrm>
            <a:off x="1" y="577517"/>
            <a:ext cx="34009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8791074" y="577517"/>
            <a:ext cx="34009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50771" y="1505954"/>
            <a:ext cx="2926080" cy="2164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50771" y="4020955"/>
            <a:ext cx="2926080" cy="1950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矩形 8"/>
          <p:cNvSpPr/>
          <p:nvPr/>
        </p:nvSpPr>
        <p:spPr>
          <a:xfrm>
            <a:off x="4572000" y="1505954"/>
            <a:ext cx="6625389" cy="44657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953053" y="1710831"/>
            <a:ext cx="5863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  <a:cs typeface="+mn-ea"/>
                <a:sym typeface="+mn-lt"/>
              </a:rPr>
              <a:t>点击此处添加酷炫标题</a:t>
            </a:r>
          </a:p>
        </p:txBody>
      </p:sp>
      <p:sp>
        <p:nvSpPr>
          <p:cNvPr id="12" name="矩形 11"/>
          <p:cNvSpPr/>
          <p:nvPr/>
        </p:nvSpPr>
        <p:spPr>
          <a:xfrm>
            <a:off x="4862646" y="2295606"/>
            <a:ext cx="60440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E7E6E6">
                    <a:lumMod val="50000"/>
                  </a:srgbClr>
                </a:solidFill>
                <a:cs typeface="+mn-ea"/>
                <a:sym typeface="+mn-lt"/>
              </a:rPr>
              <a:t>在这里输入您想要的文字，可通过复制粘贴到此框内，只保留文本。在这里输入您想要的文字，可通过复制粘贴到此框内，只保留文本。在这里输入您想要的文字，可通过复制粘贴到此框内，只保留文本。在这里输入您想要的文字，可通过复制粘贴到此框内，只保留</a:t>
            </a:r>
          </a:p>
          <a:p>
            <a:pPr algn="ctr"/>
            <a:endParaRPr lang="zh-CN" altLang="en-US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4572000" y="4004913"/>
            <a:ext cx="662538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>
          <a:xfrm>
            <a:off x="4862646" y="4143784"/>
            <a:ext cx="2103694" cy="687922"/>
            <a:chOff x="4862646" y="4143784"/>
            <a:chExt cx="2103694" cy="687922"/>
          </a:xfrm>
        </p:grpSpPr>
        <p:sp>
          <p:nvSpPr>
            <p:cNvPr id="15" name="矩形: 圆角 14"/>
            <p:cNvSpPr/>
            <p:nvPr/>
          </p:nvSpPr>
          <p:spPr>
            <a:xfrm>
              <a:off x="4862646" y="4143784"/>
              <a:ext cx="687922" cy="687922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b="1" dirty="0">
                  <a:cs typeface="+mn-ea"/>
                  <a:sym typeface="+mn-lt"/>
                </a:rPr>
                <a:t>A</a:t>
              </a:r>
              <a:endParaRPr lang="zh-CN" altLang="en-US" sz="4000" b="1" dirty="0"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5550568" y="4207507"/>
              <a:ext cx="1415772" cy="4979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2400" dirty="0">
                  <a:solidFill>
                    <a:srgbClr val="FF0000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712640" y="4143784"/>
            <a:ext cx="2103694" cy="687922"/>
            <a:chOff x="8712640" y="4143784"/>
            <a:chExt cx="2103694" cy="687922"/>
          </a:xfrm>
        </p:grpSpPr>
        <p:sp>
          <p:nvSpPr>
            <p:cNvPr id="20" name="矩形: 圆角 19"/>
            <p:cNvSpPr/>
            <p:nvPr/>
          </p:nvSpPr>
          <p:spPr>
            <a:xfrm>
              <a:off x="8712640" y="4143784"/>
              <a:ext cx="687922" cy="687922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b="1" dirty="0">
                  <a:cs typeface="+mn-ea"/>
                  <a:sym typeface="+mn-lt"/>
                </a:rPr>
                <a:t>B</a:t>
              </a:r>
              <a:endParaRPr lang="zh-CN" altLang="en-US" sz="4000" b="1" dirty="0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9400562" y="4207507"/>
              <a:ext cx="1415772" cy="4979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2400" dirty="0">
                  <a:solidFill>
                    <a:srgbClr val="FF0000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sp>
        <p:nvSpPr>
          <p:cNvPr id="22" name="矩形 21"/>
          <p:cNvSpPr/>
          <p:nvPr/>
        </p:nvSpPr>
        <p:spPr>
          <a:xfrm>
            <a:off x="4755844" y="4872642"/>
            <a:ext cx="30052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在这里输入您想要的文字，可通过复制粘贴到此框内，只保留文本。</a:t>
            </a:r>
          </a:p>
        </p:txBody>
      </p:sp>
      <p:sp>
        <p:nvSpPr>
          <p:cNvPr id="24" name="矩形 23"/>
          <p:cNvSpPr/>
          <p:nvPr/>
        </p:nvSpPr>
        <p:spPr>
          <a:xfrm>
            <a:off x="8428099" y="4872642"/>
            <a:ext cx="28835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在这里输入您想要的文字，可通过复制粘贴到此框内，只保留文本。</a:t>
            </a:r>
          </a:p>
        </p:txBody>
      </p:sp>
    </p:spTree>
  </p:cSld>
  <p:clrMapOvr>
    <a:masterClrMapping/>
  </p:clrMapOvr>
  <p:transition spd="slow" advTm="649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/>
      <p:bldP spid="12" grpId="0"/>
      <p:bldP spid="22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0" y="0"/>
            <a:ext cx="9632333" cy="6858000"/>
            <a:chOff x="-689810" y="0"/>
            <a:chExt cx="9632333" cy="6858000"/>
          </a:xfrm>
        </p:grpSpPr>
        <p:sp>
          <p:nvSpPr>
            <p:cNvPr id="8" name="直角三角形 7"/>
            <p:cNvSpPr/>
            <p:nvPr/>
          </p:nvSpPr>
          <p:spPr>
            <a:xfrm>
              <a:off x="1239885" y="0"/>
              <a:ext cx="7702638" cy="6858000"/>
            </a:xfrm>
            <a:prstGeom prst="rtTriangle">
              <a:avLst/>
            </a:prstGeom>
            <a:solidFill>
              <a:schemeClr val="bg1">
                <a:alpha val="1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-689810" y="10"/>
              <a:ext cx="1929674" cy="6857990"/>
            </a:xfrm>
            <a:prstGeom prst="rect">
              <a:avLst/>
            </a:prstGeom>
            <a:solidFill>
              <a:schemeClr val="bg1">
                <a:alpha val="1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" name="PA_平行四边形 3"/>
          <p:cNvSpPr/>
          <p:nvPr>
            <p:custDataLst>
              <p:tags r:id="rId1"/>
            </p:custDataLst>
          </p:nvPr>
        </p:nvSpPr>
        <p:spPr>
          <a:xfrm>
            <a:off x="1" y="4283606"/>
            <a:ext cx="12192000" cy="1502511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b="1" dirty="0">
                <a:solidFill>
                  <a:srgbClr val="FF0000"/>
                </a:solidFill>
                <a:cs typeface="+mn-ea"/>
                <a:sym typeface="+mn-lt"/>
              </a:rPr>
              <a:t>点击添加标题</a:t>
            </a:r>
            <a:endParaRPr lang="en-US" altLang="zh-CN" sz="6000" b="1" dirty="0">
              <a:solidFill>
                <a:srgbClr val="FF0000"/>
              </a:solidFill>
              <a:cs typeface="+mn-ea"/>
              <a:sym typeface="+mn-lt"/>
            </a:endParaRPr>
          </a:p>
          <a:p>
            <a:pPr algn="ctr"/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点击添加副标题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826315" y="3623471"/>
            <a:ext cx="2791326" cy="2400871"/>
            <a:chOff x="3657600" y="4138860"/>
            <a:chExt cx="2791326" cy="2400871"/>
          </a:xfrm>
        </p:grpSpPr>
        <p:sp>
          <p:nvSpPr>
            <p:cNvPr id="5" name="PA_平行四边形 3"/>
            <p:cNvSpPr/>
            <p:nvPr>
              <p:custDataLst>
                <p:tags r:id="rId2"/>
              </p:custDataLst>
            </p:nvPr>
          </p:nvSpPr>
          <p:spPr>
            <a:xfrm>
              <a:off x="3962400" y="4138860"/>
              <a:ext cx="2486526" cy="2400871"/>
            </a:xfrm>
            <a:prstGeom prst="parallelogram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600" dirty="0">
                <a:cs typeface="+mn-ea"/>
                <a:sym typeface="+mn-lt"/>
              </a:endParaRPr>
            </a:p>
          </p:txBody>
        </p:sp>
        <p:sp>
          <p:nvSpPr>
            <p:cNvPr id="6" name="PA_平行四边形 3"/>
            <p:cNvSpPr/>
            <p:nvPr>
              <p:custDataLst>
                <p:tags r:id="rId3"/>
              </p:custDataLst>
            </p:nvPr>
          </p:nvSpPr>
          <p:spPr>
            <a:xfrm>
              <a:off x="3657600" y="4138860"/>
              <a:ext cx="2486526" cy="2400871"/>
            </a:xfrm>
            <a:prstGeom prst="parallelogram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600" dirty="0">
                  <a:cs typeface="+mn-ea"/>
                  <a:sym typeface="+mn-lt"/>
                </a:rPr>
                <a:t>02</a:t>
              </a:r>
              <a:endParaRPr lang="zh-CN" altLang="en-US" sz="9600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186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6497053" y="1860886"/>
            <a:ext cx="5165557" cy="37779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582951" y="1860886"/>
            <a:ext cx="2593386" cy="2354548"/>
          </a:xfrm>
          <a:prstGeom prst="rect">
            <a:avLst/>
          </a:prstGeom>
        </p:spPr>
      </p:pic>
      <p:sp>
        <p:nvSpPr>
          <p:cNvPr id="2" name="PA_平行四边形 3"/>
          <p:cNvSpPr/>
          <p:nvPr>
            <p:custDataLst>
              <p:tags r:id="rId1"/>
            </p:custDataLst>
          </p:nvPr>
        </p:nvSpPr>
        <p:spPr>
          <a:xfrm>
            <a:off x="1" y="1"/>
            <a:ext cx="12192000" cy="1155032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dirty="0">
                <a:solidFill>
                  <a:srgbClr val="FF0000"/>
                </a:solidFill>
                <a:cs typeface="+mn-ea"/>
                <a:sym typeface="+mn-lt"/>
              </a:rPr>
              <a:t>点击添加标题</a:t>
            </a:r>
            <a:endParaRPr lang="en-US" altLang="zh-CN" sz="4400" b="1" dirty="0">
              <a:solidFill>
                <a:srgbClr val="FF0000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点击添加副标题</a:t>
            </a:r>
          </a:p>
        </p:txBody>
      </p:sp>
      <p:cxnSp>
        <p:nvCxnSpPr>
          <p:cNvPr id="4" name="直接连接符 3"/>
          <p:cNvCxnSpPr>
            <a:stCxn id="2" idx="5"/>
          </p:cNvCxnSpPr>
          <p:nvPr/>
        </p:nvCxnSpPr>
        <p:spPr>
          <a:xfrm>
            <a:off x="1" y="577517"/>
            <a:ext cx="34009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8791074" y="577517"/>
            <a:ext cx="34009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577390" y="1860886"/>
            <a:ext cx="2518611" cy="3777917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82951" y="4491789"/>
            <a:ext cx="2593386" cy="11470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096000" y="2438402"/>
            <a:ext cx="5863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  <a:cs typeface="+mn-ea"/>
                <a:sym typeface="+mn-lt"/>
              </a:rPr>
              <a:t>点击此处添加酷炫标题</a:t>
            </a:r>
          </a:p>
        </p:txBody>
      </p:sp>
      <p:sp>
        <p:nvSpPr>
          <p:cNvPr id="16" name="矩形 15"/>
          <p:cNvSpPr/>
          <p:nvPr/>
        </p:nvSpPr>
        <p:spPr>
          <a:xfrm>
            <a:off x="6735912" y="3039221"/>
            <a:ext cx="45416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E7E6E6">
                    <a:lumMod val="50000"/>
                  </a:srgbClr>
                </a:solidFill>
                <a:cs typeface="+mn-ea"/>
                <a:sym typeface="+mn-lt"/>
              </a:rPr>
              <a:t>在这里输入您想要的文字，可通过复制粘贴到此框内，只保留文本。在这里输入您想要的文字，可通过复制粘贴到此框内，只保留文本。在这里输入您想要的文字，可通过复制粘贴到此框内，只保留文本。在这里输入您想要的文字，可通过复制粘贴到此框内，只保留</a:t>
            </a:r>
          </a:p>
          <a:p>
            <a:pPr algn="ctr"/>
            <a:endParaRPr lang="zh-CN" altLang="en-US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754">
        <p:cut/>
      </p:transition>
    </mc:Choice>
    <mc:Fallback xmlns="">
      <p:transition advTm="5754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 animBg="1"/>
      <p:bldP spid="14" grpId="0" animBg="1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3172553"/>
  <p:tag name="MH_LIBRARY" val="GRAPHIC"/>
  <p:tag name="MH_TYPE" val="Other"/>
  <p:tag name="MH_ORDER" val="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3172553"/>
  <p:tag name="MH_LIBRARY" val="GRAPHIC"/>
  <p:tag name="MH_TYPE" val="Other"/>
  <p:tag name="MH_ORDER" val="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3172553"/>
  <p:tag name="MH_LIBRARY" val="GRAPHIC"/>
  <p:tag name="MH_TYPE" val="Other"/>
  <p:tag name="MH_ORDER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3172553"/>
  <p:tag name="MH_LIBRARY" val="GRAPHIC"/>
  <p:tag name="MH_TYPE" val="Other"/>
  <p:tag name="MH_ORDER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3172553"/>
  <p:tag name="MH_LIBRARY" val="GRAPHIC"/>
  <p:tag name="MH_TYPE" val="Other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3172553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3173202"/>
  <p:tag name="MH_LIBRARY" val="GRAPHIC"/>
  <p:tag name="MH_TYPE" val="Picture"/>
  <p:tag name="MH_ORDER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17200126"/>
  <p:tag name="MH_LIBRARY" val="GRAPHIC"/>
  <p:tag name="MH_TYPE" val="Other"/>
  <p:tag name="MH_ORDER" val="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17200126"/>
  <p:tag name="MH_LIBRARY" val="GRAPHIC"/>
  <p:tag name="MH_TYPE" val="SubTitle"/>
  <p:tag name="MH_ORDER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17200126"/>
  <p:tag name="MH_LIBRARY" val="GRAPHIC"/>
  <p:tag name="MH_TYPE" val="Other"/>
  <p:tag name="MH_ORDER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17200126"/>
  <p:tag name="MH_LIBRARY" val="GRAPHIC"/>
  <p:tag name="MH_TYPE" val="SubTitle"/>
  <p:tag name="MH_ORDER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17200126"/>
  <p:tag name="MH_LIBRARY" val="GRAPHIC"/>
  <p:tag name="MH_TYPE" val="Other"/>
  <p:tag name="MH_ORDER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17200126"/>
  <p:tag name="MH_LIBRARY" val="GRAPHIC"/>
  <p:tag name="MH_TYPE" val="SubTitle"/>
  <p:tag name="MH_ORDER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17200126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17200126"/>
  <p:tag name="MH_LIBRARY" val="GRAPHIC"/>
  <p:tag name="MH_TYPE" val="SubTitle"/>
  <p:tag name="MH_ORDER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j4jlupnc">
      <a:majorFont>
        <a:latin typeface=""/>
        <a:ea typeface="微软雅黑"/>
        <a:cs typeface=""/>
      </a:majorFont>
      <a:minorFont>
        <a:latin typeface="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1742</Words>
  <Application>Microsoft Office PowerPoint</Application>
  <PresentationFormat>宽屏</PresentationFormat>
  <Paragraphs>154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等线</vt:lpstr>
      <vt:lpstr>宋体</vt:lpstr>
      <vt:lpstr>微软雅黑</vt:lpstr>
      <vt:lpstr>Arial</vt:lpstr>
      <vt:lpstr>Calibri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2022-03-16T02:36:47Z</dcterms:created>
  <dcterms:modified xsi:type="dcterms:W3CDTF">2023-01-10T05:14:55Z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DB9EB9FDF41248FBB129A885DF54E370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