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8" r:id="rId19"/>
  </p:sldIdLst>
  <p:sldSz cx="12192000" cy="6858000"/>
  <p:notesSz cx="6858000" cy="9144000"/>
  <p:embeddedFontLst>
    <p:embeddedFont>
      <p:font typeface="微软雅黑" panose="020B0503020204020204" pitchFamily="34" charset="-122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andolFang R" panose="02010600030101010101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25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C7A2210B-475C-43FD-998D-A53F4D12344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941BAD56-926A-44E9-BACA-6C20B7FAD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20132"/>
            <a:ext cx="965200" cy="643467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876300" y="1206500"/>
            <a:ext cx="10439400" cy="5168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18768" y="1442411"/>
            <a:ext cx="6828432" cy="2202489"/>
            <a:chOff x="163182" y="2664882"/>
            <a:chExt cx="5848859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163182" y="2664882"/>
              <a:ext cx="5848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汉语拼音 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7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zcs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cxnSp>
        <p:nvCxnSpPr>
          <p:cNvPr id="64" name="直接连接符 63"/>
          <p:cNvCxnSpPr/>
          <p:nvPr/>
        </p:nvCxnSpPr>
        <p:spPr bwMode="auto">
          <a:xfrm>
            <a:off x="1998663" y="2784475"/>
            <a:ext cx="7680325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 bwMode="auto">
          <a:xfrm flipV="1">
            <a:off x="1998663" y="4186238"/>
            <a:ext cx="7812087" cy="5556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 bwMode="auto">
          <a:xfrm flipV="1">
            <a:off x="2043113" y="5605463"/>
            <a:ext cx="7767637" cy="4762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5"/>
          <p:cNvSpPr txBox="1">
            <a:spLocks noChangeArrowheads="1"/>
          </p:cNvSpPr>
          <p:nvPr/>
        </p:nvSpPr>
        <p:spPr bwMode="auto">
          <a:xfrm>
            <a:off x="2925763" y="1747838"/>
            <a:ext cx="12763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zá</a:t>
            </a:r>
          </a:p>
        </p:txBody>
      </p:sp>
      <p:sp>
        <p:nvSpPr>
          <p:cNvPr id="68" name="文本框 6"/>
          <p:cNvSpPr txBox="1">
            <a:spLocks noChangeArrowheads="1"/>
          </p:cNvSpPr>
          <p:nvPr/>
        </p:nvSpPr>
        <p:spPr bwMode="auto">
          <a:xfrm>
            <a:off x="5426075" y="1747838"/>
            <a:ext cx="107914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zé</a:t>
            </a:r>
          </a:p>
        </p:txBody>
      </p:sp>
      <p:sp>
        <p:nvSpPr>
          <p:cNvPr id="69" name="文本框 7"/>
          <p:cNvSpPr txBox="1">
            <a:spLocks noChangeArrowheads="1"/>
          </p:cNvSpPr>
          <p:nvPr/>
        </p:nvSpPr>
        <p:spPr bwMode="auto">
          <a:xfrm>
            <a:off x="7783513" y="1747838"/>
            <a:ext cx="1241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zŭ</a:t>
            </a:r>
          </a:p>
        </p:txBody>
      </p:sp>
      <p:sp>
        <p:nvSpPr>
          <p:cNvPr id="70" name="文本框 9"/>
          <p:cNvSpPr txBox="1">
            <a:spLocks noChangeArrowheads="1"/>
          </p:cNvSpPr>
          <p:nvPr/>
        </p:nvSpPr>
        <p:spPr bwMode="auto">
          <a:xfrm>
            <a:off x="2925763" y="3167063"/>
            <a:ext cx="1385887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</a:p>
        </p:txBody>
      </p:sp>
      <p:sp>
        <p:nvSpPr>
          <p:cNvPr id="71" name="文本框 11"/>
          <p:cNvSpPr txBox="1">
            <a:spLocks noChangeArrowheads="1"/>
          </p:cNvSpPr>
          <p:nvPr/>
        </p:nvSpPr>
        <p:spPr bwMode="auto">
          <a:xfrm>
            <a:off x="5360988" y="3248025"/>
            <a:ext cx="1422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cè</a:t>
            </a:r>
          </a:p>
        </p:txBody>
      </p:sp>
      <p:sp>
        <p:nvSpPr>
          <p:cNvPr id="72" name="文本框 12"/>
          <p:cNvSpPr txBox="1">
            <a:spLocks noChangeArrowheads="1"/>
          </p:cNvSpPr>
          <p:nvPr/>
        </p:nvSpPr>
        <p:spPr bwMode="auto">
          <a:xfrm>
            <a:off x="7732713" y="3213100"/>
            <a:ext cx="12652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cū</a:t>
            </a:r>
          </a:p>
        </p:txBody>
      </p:sp>
      <p:sp>
        <p:nvSpPr>
          <p:cNvPr id="73" name="文本框 14"/>
          <p:cNvSpPr txBox="1">
            <a:spLocks noChangeArrowheads="1"/>
          </p:cNvSpPr>
          <p:nvPr/>
        </p:nvSpPr>
        <p:spPr bwMode="auto">
          <a:xfrm>
            <a:off x="2997200" y="4641850"/>
            <a:ext cx="15128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sǎ</a:t>
            </a:r>
          </a:p>
        </p:txBody>
      </p:sp>
      <p:sp>
        <p:nvSpPr>
          <p:cNvPr id="74" name="文本框 15"/>
          <p:cNvSpPr txBox="1">
            <a:spLocks noChangeArrowheads="1"/>
          </p:cNvSpPr>
          <p:nvPr/>
        </p:nvSpPr>
        <p:spPr bwMode="auto">
          <a:xfrm>
            <a:off x="5426075" y="4605338"/>
            <a:ext cx="1511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sè</a:t>
            </a:r>
          </a:p>
        </p:txBody>
      </p:sp>
      <p:sp>
        <p:nvSpPr>
          <p:cNvPr id="75" name="文本框 16"/>
          <p:cNvSpPr txBox="1">
            <a:spLocks noChangeArrowheads="1"/>
          </p:cNvSpPr>
          <p:nvPr/>
        </p:nvSpPr>
        <p:spPr bwMode="auto">
          <a:xfrm>
            <a:off x="7843838" y="4605338"/>
            <a:ext cx="1511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4156075" y="1919288"/>
            <a:ext cx="503238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6000750" y="1652588"/>
            <a:ext cx="1155700" cy="1128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uó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5013325" y="22812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7227888" y="22812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WordArt 15"/>
          <p:cNvSpPr>
            <a:spLocks noChangeArrowheads="1" noChangeShapeType="1" noTextEdit="1"/>
          </p:cNvSpPr>
          <p:nvPr/>
        </p:nvSpPr>
        <p:spPr bwMode="auto">
          <a:xfrm>
            <a:off x="4084638" y="3489325"/>
            <a:ext cx="50323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WordArt 16"/>
          <p:cNvSpPr>
            <a:spLocks noChangeArrowheads="1" noChangeShapeType="1" noTextEdit="1"/>
          </p:cNvSpPr>
          <p:nvPr/>
        </p:nvSpPr>
        <p:spPr bwMode="auto">
          <a:xfrm>
            <a:off x="6027738" y="3211513"/>
            <a:ext cx="1155700" cy="106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uō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4949825" y="38496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7227888" y="378142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WordArt 19"/>
          <p:cNvSpPr>
            <a:spLocks noChangeArrowheads="1" noChangeShapeType="1" noTextEdit="1"/>
          </p:cNvSpPr>
          <p:nvPr/>
        </p:nvSpPr>
        <p:spPr bwMode="auto">
          <a:xfrm>
            <a:off x="8585200" y="3209925"/>
            <a:ext cx="1633538" cy="106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cuō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WordArt 20"/>
          <p:cNvSpPr>
            <a:spLocks noChangeArrowheads="1" noChangeShapeType="1" noTextEdit="1"/>
          </p:cNvSpPr>
          <p:nvPr/>
        </p:nvSpPr>
        <p:spPr bwMode="auto">
          <a:xfrm>
            <a:off x="4178300" y="5140325"/>
            <a:ext cx="5032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WordArt 21"/>
          <p:cNvSpPr>
            <a:spLocks noChangeArrowheads="1" noChangeShapeType="1" noTextEdit="1"/>
          </p:cNvSpPr>
          <p:nvPr/>
        </p:nvSpPr>
        <p:spPr bwMode="auto">
          <a:xfrm>
            <a:off x="5978525" y="4775200"/>
            <a:ext cx="1177925" cy="1149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uǒ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5043488" y="55006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7227888" y="542448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WordArt 24"/>
          <p:cNvSpPr>
            <a:spLocks noChangeArrowheads="1" noChangeShapeType="1" noTextEdit="1"/>
          </p:cNvSpPr>
          <p:nvPr/>
        </p:nvSpPr>
        <p:spPr bwMode="auto">
          <a:xfrm>
            <a:off x="8656638" y="4710113"/>
            <a:ext cx="1655762" cy="1149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suǒ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WordArt 14"/>
          <p:cNvSpPr>
            <a:spLocks noChangeArrowheads="1" noChangeShapeType="1" noTextEdit="1"/>
          </p:cNvSpPr>
          <p:nvPr/>
        </p:nvSpPr>
        <p:spPr bwMode="auto">
          <a:xfrm>
            <a:off x="8585200" y="1581150"/>
            <a:ext cx="142875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zuó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顺口溜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2847975"/>
            <a:ext cx="3028950" cy="4010025"/>
          </a:xfrm>
          <a:prstGeom prst="rect">
            <a:avLst/>
          </a:prstGeom>
        </p:spPr>
      </p:pic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4833938" y="2601913"/>
            <a:ext cx="4826962" cy="201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声轻介快韵母响，</a:t>
            </a:r>
            <a:endParaRPr lang="en-US" altLang="zh-CN" sz="4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三音连读很顺当。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334" y="1884350"/>
            <a:ext cx="3857652" cy="3844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111629"/>
          <p:cNvSpPr txBox="1">
            <a:spLocks noChangeArrowheads="1"/>
          </p:cNvSpPr>
          <p:nvPr/>
        </p:nvSpPr>
        <p:spPr bwMode="auto">
          <a:xfrm>
            <a:off x="2884488" y="2598738"/>
            <a:ext cx="15716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zi</a:t>
            </a:r>
            <a:endParaRPr lang="en-US" altLang="zh-CN" sz="13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2847975"/>
            <a:ext cx="3028950" cy="4010025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118100" y="1967161"/>
            <a:ext cx="5094288" cy="333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紫色树，紫色花，</a:t>
            </a:r>
            <a:endParaRPr lang="en-US" altLang="zh-CN" sz="36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紫花开了结紫瓜， </a:t>
            </a:r>
            <a:endParaRPr lang="en-US" altLang="zh-CN" sz="36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紫瓜柄上长小刺，</a:t>
            </a:r>
            <a:endParaRPr lang="en-US" altLang="zh-CN" sz="36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撕开紫瓜装芝麻。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sp>
        <p:nvSpPr>
          <p:cNvPr id="3" name="文本框 12"/>
          <p:cNvSpPr txBox="1">
            <a:spLocks noChangeArrowheads="1"/>
          </p:cNvSpPr>
          <p:nvPr/>
        </p:nvSpPr>
        <p:spPr bwMode="auto">
          <a:xfrm>
            <a:off x="9172575" y="1893887"/>
            <a:ext cx="2608263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zì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6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</a:t>
            </a:r>
          </a:p>
        </p:txBody>
      </p:sp>
      <p:sp>
        <p:nvSpPr>
          <p:cNvPr id="4" name="文本框 18"/>
          <p:cNvSpPr txBox="1">
            <a:spLocks noChangeArrowheads="1"/>
          </p:cNvSpPr>
          <p:nvPr/>
        </p:nvSpPr>
        <p:spPr bwMode="auto">
          <a:xfrm>
            <a:off x="6362242" y="1976437"/>
            <a:ext cx="24526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cí</a:t>
            </a:r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yǔ</a:t>
            </a:r>
            <a:r>
              <a:rPr lang="zh-CN" altLang="en-US" sz="6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 语</a:t>
            </a:r>
          </a:p>
        </p:txBody>
      </p:sp>
      <p:sp>
        <p:nvSpPr>
          <p:cNvPr id="11" name="文本框 22"/>
          <p:cNvSpPr txBox="1">
            <a:spLocks noChangeArrowheads="1"/>
          </p:cNvSpPr>
          <p:nvPr/>
        </p:nvSpPr>
        <p:spPr bwMode="auto">
          <a:xfrm>
            <a:off x="3742408" y="1976437"/>
            <a:ext cx="31003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jù</a:t>
            </a:r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zi</a:t>
            </a:r>
            <a:endParaRPr lang="en-US" altLang="zh-CN" sz="6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6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 子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953125" y="1590675"/>
            <a:ext cx="936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桥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56200" y="1144588"/>
            <a:ext cx="1439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guò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52625" y="2859088"/>
            <a:ext cx="4500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数学题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，三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道，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67437" y="2859088"/>
            <a:ext cx="4356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排等号像小桥。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954212" y="4083050"/>
            <a:ext cx="43561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做对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，走过桥，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024562" y="4083050"/>
            <a:ext cx="4500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做</a:t>
            </a: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错 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了，过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了。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166937" y="5226050"/>
            <a:ext cx="4427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想，算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算，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096000" y="5222875"/>
            <a:ext cx="4176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快快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乐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乐过了桥。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072062" y="1590675"/>
            <a:ext cx="8963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过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774825" y="1570038"/>
            <a:ext cx="6477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4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303587" y="2439988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tí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667250" y="2439988"/>
            <a:ext cx="790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sì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6238875" y="2439988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yì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3230562" y="3713163"/>
            <a:ext cx="86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le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5953125" y="3668713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zuò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6738937" y="3654425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cuò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2733675" y="4797425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yi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4595812" y="4797425"/>
            <a:ext cx="649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yi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7089775" y="4797425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lè</a:t>
            </a: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8810625" y="3654425"/>
            <a:ext cx="935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bù</a:t>
            </a:r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7524750" y="3668713"/>
            <a:ext cx="503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5494338" y="2000250"/>
            <a:ext cx="62150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汉语拼音用处大，</a:t>
            </a:r>
            <a:endParaRPr lang="en-US" altLang="zh-CN" sz="36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读书识字全靠它，</a:t>
            </a:r>
            <a:endParaRPr lang="en-US" altLang="zh-CN" sz="36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帮助学好普通话，</a:t>
            </a:r>
            <a:endParaRPr lang="en-US" altLang="zh-CN" sz="36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我们从小学好它。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06860" y="1442411"/>
            <a:ext cx="5452249" cy="2202489"/>
            <a:chOff x="752564" y="2664882"/>
            <a:chExt cx="4670096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752564" y="2664882"/>
              <a:ext cx="4670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我会写</a:t>
            </a:r>
          </a:p>
        </p:txBody>
      </p:sp>
      <p:pic>
        <p:nvPicPr>
          <p:cNvPr id="3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8" t="31323" r="5710" b="29926"/>
          <a:stretch>
            <a:fillRect/>
          </a:stretch>
        </p:blipFill>
        <p:spPr bwMode="auto">
          <a:xfrm>
            <a:off x="6863557" y="2205831"/>
            <a:ext cx="3237705" cy="3012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2090738" y="4194175"/>
            <a:ext cx="65897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我会写字</a:t>
            </a:r>
            <a:r>
              <a:rPr lang="en-US" altLang="zh-CN" sz="5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 </a:t>
            </a:r>
            <a:r>
              <a:rPr lang="en-US" altLang="zh-CN" sz="54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</a:t>
            </a:r>
            <a:r>
              <a:rPr lang="en-US" altLang="zh-CN" sz="5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</a:t>
            </a:r>
            <a:endParaRPr lang="zh-CN" altLang="en-US" sz="5400" b="1" dirty="0">
              <a:solidFill>
                <a:srgbClr val="0033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sz="5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像个 </a:t>
            </a:r>
            <a:r>
              <a:rPr lang="en-US" altLang="zh-CN" sz="5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 </a:t>
            </a:r>
            <a:r>
              <a:rPr lang="zh-CN" altLang="en-US" sz="5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</a:t>
            </a:r>
            <a:r>
              <a:rPr lang="en-US" altLang="zh-CN" sz="5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 </a:t>
            </a:r>
            <a:r>
              <a:rPr lang="en-US" altLang="zh-CN" sz="54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</a:t>
            </a:r>
            <a:r>
              <a:rPr lang="en-US" altLang="zh-CN" sz="5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</a:t>
            </a:r>
            <a:endParaRPr lang="en-US" altLang="zh-CN" sz="5400" b="1" dirty="0">
              <a:solidFill>
                <a:srgbClr val="0033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778125" y="2205831"/>
            <a:ext cx="1538288" cy="168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z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我会写</a:t>
            </a: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54478" r="52376" b="16882"/>
          <a:stretch>
            <a:fillRect/>
          </a:stretch>
        </p:blipFill>
        <p:spPr bwMode="auto">
          <a:xfrm>
            <a:off x="6419057" y="2605414"/>
            <a:ext cx="3265488" cy="2683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785938" y="4071938"/>
            <a:ext cx="59563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4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小小刺猬</a:t>
            </a:r>
            <a:r>
              <a:rPr lang="en-US" altLang="zh-CN" sz="4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 </a:t>
            </a:r>
            <a:r>
              <a:rPr lang="en-US" altLang="zh-CN" sz="44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4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endParaRPr lang="en-US" altLang="zh-CN" sz="4400" b="1" dirty="0">
              <a:solidFill>
                <a:srgbClr val="0033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sz="4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半个圆圈</a:t>
            </a:r>
            <a:r>
              <a:rPr lang="en-US" altLang="zh-CN" sz="4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 </a:t>
            </a:r>
            <a:r>
              <a:rPr lang="en-US" altLang="zh-CN" sz="44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4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endParaRPr lang="zh-CN" altLang="en-US" sz="4400" b="1" dirty="0">
              <a:solidFill>
                <a:srgbClr val="0033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928813" y="1785938"/>
            <a:ext cx="1538287" cy="1687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我会写</a:t>
            </a:r>
          </a:p>
        </p:txBody>
      </p:sp>
      <p:pic>
        <p:nvPicPr>
          <p:cNvPr id="1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1" t="68152" r="1506" b="8807"/>
          <a:stretch>
            <a:fillRect/>
          </a:stretch>
        </p:blipFill>
        <p:spPr bwMode="auto">
          <a:xfrm>
            <a:off x="6469847" y="2429668"/>
            <a:ext cx="3592216" cy="2722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895475" y="4313618"/>
            <a:ext cx="41376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48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蚕儿吐丝</a:t>
            </a:r>
            <a:r>
              <a:rPr lang="en-US" altLang="zh-CN" sz="48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 </a:t>
            </a:r>
            <a:r>
              <a:rPr lang="en-US" altLang="zh-CN" sz="48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</a:t>
            </a:r>
            <a:r>
              <a:rPr lang="en-US" altLang="zh-CN" sz="48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</a:t>
            </a:r>
            <a:endParaRPr lang="en-US" altLang="zh-CN" sz="4800" b="1" dirty="0">
              <a:solidFill>
                <a:srgbClr val="0033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sz="48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半个</a:t>
            </a:r>
            <a:r>
              <a:rPr lang="en-US" altLang="zh-CN" sz="48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8 </a:t>
            </a:r>
            <a:r>
              <a:rPr lang="zh-CN" altLang="zh-CN" sz="48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</a:t>
            </a:r>
            <a:r>
              <a:rPr lang="en-US" altLang="zh-CN" sz="48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 </a:t>
            </a:r>
            <a:r>
              <a:rPr lang="en-US" altLang="zh-CN" sz="48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</a:t>
            </a:r>
            <a:r>
              <a:rPr lang="en-US" altLang="zh-CN" sz="48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</a:t>
            </a:r>
            <a:endParaRPr lang="zh-CN" altLang="en-US" sz="4800" b="1" dirty="0">
              <a:solidFill>
                <a:srgbClr val="0033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2413403" y="2271712"/>
            <a:ext cx="1312862" cy="1519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我会写</a:t>
            </a:r>
          </a:p>
        </p:txBody>
      </p:sp>
      <p:grpSp>
        <p:nvGrpSpPr>
          <p:cNvPr id="6" name="组合 2"/>
          <p:cNvGrpSpPr/>
          <p:nvPr/>
        </p:nvGrpSpPr>
        <p:grpSpPr bwMode="auto">
          <a:xfrm>
            <a:off x="1951566" y="2286000"/>
            <a:ext cx="8288868" cy="3108325"/>
            <a:chOff x="755650" y="981075"/>
            <a:chExt cx="5448300" cy="1616083"/>
          </a:xfrm>
        </p:grpSpPr>
        <p:pic>
          <p:nvPicPr>
            <p:cNvPr id="8" name="Picture 7" descr="C:\Users\Administrator\AppData\Roaming\Tencent\Users\846783936\QQ\WinTemp\RichOle\KU%KHY]{%HZDC`~O01BY]2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981075"/>
              <a:ext cx="1619250" cy="161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C:\Users\Administrator\AppData\Roaming\Tencent\Users\846783936\QQ\WinTemp\RichOle\KNW{__)6`M(N}XF6@[X64@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338" y="981075"/>
              <a:ext cx="1584325" cy="161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 descr="C:\Users\Administrator\AppData\Roaming\Tencent\Users\846783936\QQ\WinTemp\RichOle\(C_~IR%Y@BE((6D$YP00$H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981075"/>
              <a:ext cx="1560512" cy="158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2"/>
          <p:cNvGrpSpPr>
            <a:grpSpLocks noChangeAspect="1"/>
          </p:cNvGrpSpPr>
          <p:nvPr/>
        </p:nvGrpSpPr>
        <p:grpSpPr bwMode="auto">
          <a:xfrm>
            <a:off x="3230122" y="2247900"/>
            <a:ext cx="7061200" cy="2924175"/>
            <a:chOff x="0" y="0"/>
            <a:chExt cx="5760" cy="2386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9" t="26367" r="47192" b="65585"/>
            <a:stretch>
              <a:fillRect/>
            </a:stretch>
          </p:blipFill>
          <p:spPr bwMode="auto">
            <a:xfrm>
              <a:off x="0" y="45"/>
              <a:ext cx="1746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4" t="38989" r="38132" b="52975"/>
            <a:stretch>
              <a:fillRect/>
            </a:stretch>
          </p:blipFill>
          <p:spPr bwMode="auto">
            <a:xfrm>
              <a:off x="2222" y="0"/>
              <a:ext cx="3538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91" t="38179" r="47592" b="55916"/>
            <a:stretch>
              <a:fillRect/>
            </a:stretch>
          </p:blipFill>
          <p:spPr bwMode="auto">
            <a:xfrm>
              <a:off x="0" y="997"/>
              <a:ext cx="174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4" t="49205" r="38940" b="43269"/>
            <a:stretch>
              <a:fillRect/>
            </a:stretch>
          </p:blipFill>
          <p:spPr bwMode="auto">
            <a:xfrm>
              <a:off x="2245" y="861"/>
              <a:ext cx="3515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4" t="59421" r="38940" b="33054"/>
            <a:stretch>
              <a:fillRect/>
            </a:stretch>
          </p:blipFill>
          <p:spPr bwMode="auto">
            <a:xfrm>
              <a:off x="2245" y="1814"/>
              <a:ext cx="3515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91" t="48381" r="47592" b="46257"/>
            <a:stretch>
              <a:fillRect/>
            </a:stretch>
          </p:blipFill>
          <p:spPr bwMode="auto">
            <a:xfrm>
              <a:off x="0" y="1950"/>
              <a:ext cx="1791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6" y="3469779"/>
            <a:ext cx="2580899" cy="3416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2"/>
          <p:cNvGrpSpPr>
            <a:grpSpLocks noChangeAspect="1"/>
          </p:cNvGrpSpPr>
          <p:nvPr/>
        </p:nvGrpSpPr>
        <p:grpSpPr bwMode="auto">
          <a:xfrm>
            <a:off x="2859088" y="1814513"/>
            <a:ext cx="7639050" cy="3656012"/>
            <a:chOff x="0" y="0"/>
            <a:chExt cx="5760" cy="2756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77" t="49637" r="36906" b="42293"/>
            <a:stretch>
              <a:fillRect/>
            </a:stretch>
          </p:blipFill>
          <p:spPr bwMode="auto">
            <a:xfrm>
              <a:off x="2336" y="1179"/>
              <a:ext cx="3424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760" cy="2756"/>
              <a:chOff x="0" y="0"/>
              <a:chExt cx="5760" cy="2756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96" t="27365" r="46350" b="66217"/>
              <a:stretch>
                <a:fillRect/>
              </a:stretch>
            </p:blipFill>
            <p:spPr bwMode="auto">
              <a:xfrm>
                <a:off x="0" y="45"/>
                <a:ext cx="2064" cy="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96" t="38370" r="46692" b="56133"/>
              <a:stretch>
                <a:fillRect/>
              </a:stretch>
            </p:blipFill>
            <p:spPr bwMode="auto">
              <a:xfrm>
                <a:off x="0" y="1225"/>
                <a:ext cx="206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6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96" t="48447" r="46350" b="46046"/>
              <a:stretch>
                <a:fillRect/>
              </a:stretch>
            </p:blipFill>
            <p:spPr bwMode="auto">
              <a:xfrm>
                <a:off x="0" y="2313"/>
                <a:ext cx="2064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74" t="39635" r="35855" b="52295"/>
              <a:stretch>
                <a:fillRect/>
              </a:stretch>
            </p:blipFill>
            <p:spPr bwMode="auto">
              <a:xfrm>
                <a:off x="2267" y="0"/>
                <a:ext cx="3493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77" t="59851" r="36906" b="32623"/>
              <a:stretch>
                <a:fillRect/>
              </a:stretch>
            </p:blipFill>
            <p:spPr bwMode="auto">
              <a:xfrm>
                <a:off x="2336" y="2223"/>
                <a:ext cx="3424" cy="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6" y="3469779"/>
            <a:ext cx="2580899" cy="3416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6" y="3469779"/>
            <a:ext cx="2580899" cy="3416851"/>
          </a:xfrm>
          <a:prstGeom prst="rect">
            <a:avLst/>
          </a:prstGeom>
        </p:spPr>
      </p:pic>
      <p:grpSp>
        <p:nvGrpSpPr>
          <p:cNvPr id="12" name="Group 2"/>
          <p:cNvGrpSpPr>
            <a:grpSpLocks noChangeAspect="1"/>
          </p:cNvGrpSpPr>
          <p:nvPr/>
        </p:nvGrpSpPr>
        <p:grpSpPr bwMode="auto">
          <a:xfrm>
            <a:off x="3062288" y="1841500"/>
            <a:ext cx="7296150" cy="3490913"/>
            <a:chOff x="0" y="0"/>
            <a:chExt cx="5760" cy="275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8" t="28313" r="46414" b="66025"/>
            <a:stretch>
              <a:fillRect/>
            </a:stretch>
          </p:blipFill>
          <p:spPr bwMode="auto">
            <a:xfrm>
              <a:off x="0" y="91"/>
              <a:ext cx="2132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8" t="38222" r="46765" b="56116"/>
            <a:stretch>
              <a:fillRect/>
            </a:stretch>
          </p:blipFill>
          <p:spPr bwMode="auto">
            <a:xfrm>
              <a:off x="0" y="1134"/>
              <a:ext cx="2154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8" t="48610" r="46765" b="45728"/>
            <a:stretch>
              <a:fillRect/>
            </a:stretch>
          </p:blipFill>
          <p:spPr bwMode="auto">
            <a:xfrm>
              <a:off x="0" y="2268"/>
              <a:ext cx="2154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8" t="46313" r="36787" b="45876"/>
            <a:stretch>
              <a:fillRect/>
            </a:stretch>
          </p:blipFill>
          <p:spPr bwMode="auto">
            <a:xfrm>
              <a:off x="2516" y="0"/>
              <a:ext cx="3244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4" t="56351" r="37202" b="35838"/>
            <a:stretch>
              <a:fillRect/>
            </a:stretch>
          </p:blipFill>
          <p:spPr bwMode="auto">
            <a:xfrm>
              <a:off x="2447" y="1089"/>
              <a:ext cx="331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4" t="66400" r="37202" b="25789"/>
            <a:stretch>
              <a:fillRect/>
            </a:stretch>
          </p:blipFill>
          <p:spPr bwMode="auto">
            <a:xfrm>
              <a:off x="2517" y="2223"/>
              <a:ext cx="324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摘苹果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6" y="3469779"/>
            <a:ext cx="2580899" cy="3416851"/>
          </a:xfrm>
          <a:prstGeom prst="rect">
            <a:avLst/>
          </a:prstGeom>
        </p:spPr>
      </p:pic>
      <p:pic>
        <p:nvPicPr>
          <p:cNvPr id="11" name="Picture 4" descr="http://pic.58pic.com/58pic/16/74/92/31658PICtzB_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4"/>
          <a:stretch>
            <a:fillRect/>
          </a:stretch>
        </p:blipFill>
        <p:spPr bwMode="auto">
          <a:xfrm>
            <a:off x="3690938" y="1276405"/>
            <a:ext cx="7888287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39"/>
          <p:cNvGrpSpPr/>
          <p:nvPr/>
        </p:nvGrpSpPr>
        <p:grpSpPr bwMode="auto">
          <a:xfrm>
            <a:off x="4292600" y="1886005"/>
            <a:ext cx="1506538" cy="1216025"/>
            <a:chOff x="2101" y="1885"/>
            <a:chExt cx="2760" cy="2280"/>
          </a:xfrm>
        </p:grpSpPr>
        <p:grpSp>
          <p:nvGrpSpPr>
            <p:cNvPr id="18" name="Group 158"/>
            <p:cNvGrpSpPr/>
            <p:nvPr/>
          </p:nvGrpSpPr>
          <p:grpSpPr bwMode="auto">
            <a:xfrm>
              <a:off x="2101" y="1885"/>
              <a:ext cx="2760" cy="2280"/>
              <a:chOff x="2064" y="720"/>
              <a:chExt cx="526" cy="528"/>
            </a:xfrm>
          </p:grpSpPr>
          <p:pic>
            <p:nvPicPr>
              <p:cNvPr id="20" name="Picture 159" descr="PIC_0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文本框 30"/>
            <p:cNvSpPr txBox="1">
              <a:spLocks noChangeArrowheads="1"/>
            </p:cNvSpPr>
            <p:nvPr/>
          </p:nvSpPr>
          <p:spPr bwMode="auto">
            <a:xfrm>
              <a:off x="2758" y="2096"/>
              <a:ext cx="2030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54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zɑ </a:t>
              </a:r>
            </a:p>
          </p:txBody>
        </p:sp>
      </p:grpSp>
      <p:grpSp>
        <p:nvGrpSpPr>
          <p:cNvPr id="22" name="组合 40"/>
          <p:cNvGrpSpPr/>
          <p:nvPr/>
        </p:nvGrpSpPr>
        <p:grpSpPr bwMode="auto">
          <a:xfrm>
            <a:off x="5721350" y="1385942"/>
            <a:ext cx="1506538" cy="1231900"/>
            <a:chOff x="4757" y="875"/>
            <a:chExt cx="2760" cy="2309"/>
          </a:xfrm>
        </p:grpSpPr>
        <p:grpSp>
          <p:nvGrpSpPr>
            <p:cNvPr id="23" name="Group 158"/>
            <p:cNvGrpSpPr/>
            <p:nvPr/>
          </p:nvGrpSpPr>
          <p:grpSpPr bwMode="auto">
            <a:xfrm>
              <a:off x="4757" y="875"/>
              <a:ext cx="2760" cy="2280"/>
              <a:chOff x="2064" y="720"/>
              <a:chExt cx="526" cy="528"/>
            </a:xfrm>
          </p:grpSpPr>
          <p:pic>
            <p:nvPicPr>
              <p:cNvPr id="27" name="Picture 159" descr="PIC_0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文本框 31"/>
            <p:cNvSpPr txBox="1">
              <a:spLocks noChangeArrowheads="1"/>
            </p:cNvSpPr>
            <p:nvPr/>
          </p:nvSpPr>
          <p:spPr bwMode="auto">
            <a:xfrm>
              <a:off x="5260" y="1280"/>
              <a:ext cx="2257" cy="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60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ce</a:t>
              </a:r>
            </a:p>
          </p:txBody>
        </p:sp>
      </p:grpSp>
      <p:grpSp>
        <p:nvGrpSpPr>
          <p:cNvPr id="29" name="组合 49"/>
          <p:cNvGrpSpPr/>
          <p:nvPr/>
        </p:nvGrpSpPr>
        <p:grpSpPr bwMode="auto">
          <a:xfrm>
            <a:off x="3578225" y="3100442"/>
            <a:ext cx="1928813" cy="1216025"/>
            <a:chOff x="838" y="4027"/>
            <a:chExt cx="3533" cy="2280"/>
          </a:xfrm>
        </p:grpSpPr>
        <p:grpSp>
          <p:nvGrpSpPr>
            <p:cNvPr id="30" name="Group 158"/>
            <p:cNvGrpSpPr/>
            <p:nvPr/>
          </p:nvGrpSpPr>
          <p:grpSpPr bwMode="auto">
            <a:xfrm>
              <a:off x="838" y="4027"/>
              <a:ext cx="2760" cy="2280"/>
              <a:chOff x="2064" y="720"/>
              <a:chExt cx="526" cy="528"/>
            </a:xfrm>
          </p:grpSpPr>
          <p:pic>
            <p:nvPicPr>
              <p:cNvPr id="32" name="Picture 159" descr="PIC_0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29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" name="文本框 33"/>
            <p:cNvSpPr txBox="1">
              <a:spLocks noChangeArrowheads="1"/>
            </p:cNvSpPr>
            <p:nvPr/>
          </p:nvSpPr>
          <p:spPr bwMode="auto">
            <a:xfrm>
              <a:off x="1553" y="4432"/>
              <a:ext cx="2818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cɑ</a:t>
              </a:r>
            </a:p>
          </p:txBody>
        </p:sp>
      </p:grpSp>
      <p:grpSp>
        <p:nvGrpSpPr>
          <p:cNvPr id="34" name="组合 47"/>
          <p:cNvGrpSpPr/>
          <p:nvPr/>
        </p:nvGrpSpPr>
        <p:grpSpPr bwMode="auto">
          <a:xfrm>
            <a:off x="7639050" y="3362380"/>
            <a:ext cx="1903413" cy="1216025"/>
            <a:chOff x="7665" y="4662"/>
            <a:chExt cx="3488" cy="2280"/>
          </a:xfrm>
        </p:grpSpPr>
        <p:grpSp>
          <p:nvGrpSpPr>
            <p:cNvPr id="35" name="Group 158"/>
            <p:cNvGrpSpPr/>
            <p:nvPr/>
          </p:nvGrpSpPr>
          <p:grpSpPr bwMode="auto">
            <a:xfrm>
              <a:off x="7665" y="4662"/>
              <a:ext cx="2760" cy="2280"/>
              <a:chOff x="2064" y="720"/>
              <a:chExt cx="526" cy="528"/>
            </a:xfrm>
          </p:grpSpPr>
          <p:pic>
            <p:nvPicPr>
              <p:cNvPr id="37" name="Picture 159" descr="PIC_0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文本框 34"/>
            <p:cNvSpPr txBox="1">
              <a:spLocks noChangeArrowheads="1"/>
            </p:cNvSpPr>
            <p:nvPr/>
          </p:nvSpPr>
          <p:spPr bwMode="auto">
            <a:xfrm>
              <a:off x="8043" y="5225"/>
              <a:ext cx="3110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cu</a:t>
              </a:r>
            </a:p>
          </p:txBody>
        </p:sp>
      </p:grpSp>
      <p:grpSp>
        <p:nvGrpSpPr>
          <p:cNvPr id="39" name="组合 42"/>
          <p:cNvGrpSpPr/>
          <p:nvPr/>
        </p:nvGrpSpPr>
        <p:grpSpPr bwMode="auto">
          <a:xfrm>
            <a:off x="7650163" y="1528817"/>
            <a:ext cx="1719262" cy="1216025"/>
            <a:chOff x="7665" y="1069"/>
            <a:chExt cx="3150" cy="2280"/>
          </a:xfrm>
        </p:grpSpPr>
        <p:grpSp>
          <p:nvGrpSpPr>
            <p:cNvPr id="40" name="Group 158"/>
            <p:cNvGrpSpPr/>
            <p:nvPr/>
          </p:nvGrpSpPr>
          <p:grpSpPr bwMode="auto">
            <a:xfrm>
              <a:off x="7665" y="1069"/>
              <a:ext cx="2760" cy="2280"/>
              <a:chOff x="2064" y="720"/>
              <a:chExt cx="526" cy="528"/>
            </a:xfrm>
          </p:grpSpPr>
          <p:pic>
            <p:nvPicPr>
              <p:cNvPr id="42" name="Picture 159" descr="PIC_0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" name="文本框 32"/>
            <p:cNvSpPr txBox="1">
              <a:spLocks noChangeArrowheads="1"/>
            </p:cNvSpPr>
            <p:nvPr/>
          </p:nvSpPr>
          <p:spPr bwMode="auto">
            <a:xfrm>
              <a:off x="8043" y="1712"/>
              <a:ext cx="2772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srgbClr val="00B0F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su</a:t>
              </a:r>
            </a:p>
          </p:txBody>
        </p:sp>
      </p:grpSp>
      <p:grpSp>
        <p:nvGrpSpPr>
          <p:cNvPr id="44" name="组合 45"/>
          <p:cNvGrpSpPr/>
          <p:nvPr/>
        </p:nvGrpSpPr>
        <p:grpSpPr bwMode="auto">
          <a:xfrm>
            <a:off x="9078913" y="2028880"/>
            <a:ext cx="1506537" cy="1216025"/>
            <a:chOff x="9921" y="2249"/>
            <a:chExt cx="2760" cy="2280"/>
          </a:xfrm>
        </p:grpSpPr>
        <p:grpSp>
          <p:nvGrpSpPr>
            <p:cNvPr id="45" name="Group 158"/>
            <p:cNvGrpSpPr/>
            <p:nvPr/>
          </p:nvGrpSpPr>
          <p:grpSpPr bwMode="auto">
            <a:xfrm>
              <a:off x="9921" y="2249"/>
              <a:ext cx="2760" cy="2280"/>
              <a:chOff x="2064" y="720"/>
              <a:chExt cx="526" cy="528"/>
            </a:xfrm>
          </p:grpSpPr>
          <p:pic>
            <p:nvPicPr>
              <p:cNvPr id="47" name="Picture 159" descr="PIC_0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6" name="文本框 35"/>
            <p:cNvSpPr txBox="1">
              <a:spLocks noChangeArrowheads="1"/>
            </p:cNvSpPr>
            <p:nvPr/>
          </p:nvSpPr>
          <p:spPr bwMode="auto">
            <a:xfrm>
              <a:off x="10474" y="2826"/>
              <a:ext cx="1954" cy="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8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zu</a:t>
              </a:r>
            </a:p>
          </p:txBody>
        </p:sp>
      </p:grpSp>
      <p:grpSp>
        <p:nvGrpSpPr>
          <p:cNvPr id="49" name="组合 48"/>
          <p:cNvGrpSpPr/>
          <p:nvPr/>
        </p:nvGrpSpPr>
        <p:grpSpPr bwMode="auto">
          <a:xfrm>
            <a:off x="5119688" y="3362380"/>
            <a:ext cx="1506537" cy="1216025"/>
            <a:chOff x="3800" y="4662"/>
            <a:chExt cx="2760" cy="2280"/>
          </a:xfrm>
        </p:grpSpPr>
        <p:grpSp>
          <p:nvGrpSpPr>
            <p:cNvPr id="50" name="Group 158"/>
            <p:cNvGrpSpPr/>
            <p:nvPr/>
          </p:nvGrpSpPr>
          <p:grpSpPr bwMode="auto">
            <a:xfrm>
              <a:off x="3800" y="4662"/>
              <a:ext cx="2760" cy="2280"/>
              <a:chOff x="2064" y="720"/>
              <a:chExt cx="526" cy="528"/>
            </a:xfrm>
          </p:grpSpPr>
          <p:pic>
            <p:nvPicPr>
              <p:cNvPr id="52" name="Picture 159" descr="PIC_0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" name="文本框 36"/>
            <p:cNvSpPr txBox="1">
              <a:spLocks noChangeArrowheads="1"/>
            </p:cNvSpPr>
            <p:nvPr/>
          </p:nvSpPr>
          <p:spPr bwMode="auto">
            <a:xfrm>
              <a:off x="4451" y="5225"/>
              <a:ext cx="2109" cy="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800" b="1">
                  <a:solidFill>
                    <a:srgbClr val="00B0F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se </a:t>
              </a:r>
            </a:p>
          </p:txBody>
        </p:sp>
      </p:grpSp>
      <p:grpSp>
        <p:nvGrpSpPr>
          <p:cNvPr id="54" name="组合 41"/>
          <p:cNvGrpSpPr/>
          <p:nvPr/>
        </p:nvGrpSpPr>
        <p:grpSpPr bwMode="auto">
          <a:xfrm>
            <a:off x="6462713" y="2270180"/>
            <a:ext cx="1628775" cy="1216025"/>
            <a:chOff x="5872" y="2943"/>
            <a:chExt cx="2985" cy="2280"/>
          </a:xfrm>
        </p:grpSpPr>
        <p:grpSp>
          <p:nvGrpSpPr>
            <p:cNvPr id="55" name="Group 158"/>
            <p:cNvGrpSpPr/>
            <p:nvPr/>
          </p:nvGrpSpPr>
          <p:grpSpPr bwMode="auto">
            <a:xfrm>
              <a:off x="5872" y="2943"/>
              <a:ext cx="2760" cy="2280"/>
              <a:chOff x="2064" y="720"/>
              <a:chExt cx="526" cy="528"/>
            </a:xfrm>
          </p:grpSpPr>
          <p:pic>
            <p:nvPicPr>
              <p:cNvPr id="57" name="Picture 159" descr="PIC_0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6" name="文本框 37"/>
            <p:cNvSpPr txBox="1">
              <a:spLocks noChangeArrowheads="1"/>
            </p:cNvSpPr>
            <p:nvPr/>
          </p:nvSpPr>
          <p:spPr bwMode="auto">
            <a:xfrm>
              <a:off x="6477" y="3294"/>
              <a:ext cx="2380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5400" b="1">
                  <a:solidFill>
                    <a:srgbClr val="00B0F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sɑ</a:t>
              </a:r>
            </a:p>
          </p:txBody>
        </p:sp>
      </p:grpSp>
      <p:grpSp>
        <p:nvGrpSpPr>
          <p:cNvPr id="59" name="组合 46"/>
          <p:cNvGrpSpPr/>
          <p:nvPr/>
        </p:nvGrpSpPr>
        <p:grpSpPr bwMode="auto">
          <a:xfrm>
            <a:off x="9507538" y="3457630"/>
            <a:ext cx="1506537" cy="1216025"/>
            <a:chOff x="10901" y="4256"/>
            <a:chExt cx="2760" cy="2280"/>
          </a:xfrm>
        </p:grpSpPr>
        <p:grpSp>
          <p:nvGrpSpPr>
            <p:cNvPr id="60" name="Group 158"/>
            <p:cNvGrpSpPr/>
            <p:nvPr/>
          </p:nvGrpSpPr>
          <p:grpSpPr bwMode="auto">
            <a:xfrm>
              <a:off x="10901" y="4256"/>
              <a:ext cx="2760" cy="2280"/>
              <a:chOff x="2064" y="720"/>
              <a:chExt cx="526" cy="528"/>
            </a:xfrm>
          </p:grpSpPr>
          <p:pic>
            <p:nvPicPr>
              <p:cNvPr id="62" name="Picture 159" descr="PIC_0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" name="文本框 38"/>
            <p:cNvSpPr txBox="1">
              <a:spLocks noChangeArrowheads="1"/>
            </p:cNvSpPr>
            <p:nvPr/>
          </p:nvSpPr>
          <p:spPr bwMode="auto">
            <a:xfrm flipH="1">
              <a:off x="11701" y="4836"/>
              <a:ext cx="1707" cy="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8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宽屏</PresentationFormat>
  <Paragraphs>114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Arial</vt:lpstr>
      <vt:lpstr>微软雅黑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2021-05-07T00:32:13Z</dcterms:created>
  <dcterms:modified xsi:type="dcterms:W3CDTF">2023-01-10T05:14:59Z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3AE8D2DFC187480796CDED1119D43E08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