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7" r:id="rId2"/>
    <p:sldId id="267" r:id="rId3"/>
    <p:sldId id="268" r:id="rId4"/>
    <p:sldId id="260" r:id="rId5"/>
    <p:sldId id="286" r:id="rId6"/>
    <p:sldId id="290" r:id="rId7"/>
    <p:sldId id="287" r:id="rId8"/>
    <p:sldId id="301" r:id="rId9"/>
    <p:sldId id="295" r:id="rId10"/>
    <p:sldId id="289" r:id="rId11"/>
    <p:sldId id="296" r:id="rId12"/>
    <p:sldId id="297" r:id="rId13"/>
    <p:sldId id="302" r:id="rId14"/>
    <p:sldId id="298" r:id="rId15"/>
    <p:sldId id="299" r:id="rId16"/>
    <p:sldId id="292" r:id="rId17"/>
    <p:sldId id="303" r:id="rId18"/>
    <p:sldId id="293" r:id="rId19"/>
    <p:sldId id="300" r:id="rId20"/>
    <p:sldId id="294" r:id="rId21"/>
    <p:sldId id="30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ED"/>
    <a:srgbClr val="DAE8AF"/>
    <a:srgbClr val="8BA76F"/>
    <a:srgbClr val="8AAE89"/>
    <a:srgbClr val="F6F6EE"/>
    <a:srgbClr val="D9EBB1"/>
    <a:srgbClr val="8B9D8A"/>
    <a:srgbClr val="DAE8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208" autoAdjust="0"/>
  </p:normalViewPr>
  <p:slideViewPr>
    <p:cSldViewPr snapToGrid="0" showGuides="1">
      <p:cViewPr varScale="1">
        <p:scale>
          <a:sx n="104" d="100"/>
          <a:sy n="104" d="100"/>
        </p:scale>
        <p:origin x="870" y="72"/>
      </p:cViewPr>
      <p:guideLst>
        <p:guide orient="horz" pos="2160"/>
        <p:guide pos="3840"/>
      </p:guideLst>
    </p:cSldViewPr>
  </p:slideViewPr>
  <p:notesTextViewPr>
    <p:cViewPr>
      <p:scale>
        <a:sx n="1" d="1"/>
        <a:sy n="1" d="1"/>
      </p:scale>
      <p:origin x="0" y="0"/>
    </p:cViewPr>
  </p:notesTextViewPr>
  <p:sorterViewPr>
    <p:cViewPr>
      <p:scale>
        <a:sx n="50" d="100"/>
        <a:sy n="50" d="100"/>
      </p:scale>
      <p:origin x="0" y="-10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D79876-B6AD-4E4C-853E-1171340027E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CE06F0-38CC-4A39-AB79-13DA16B845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A73A-34F3-4372-9420-2FAE3D1FDC2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A73A-34F3-4372-9420-2FAE3D1FDC21}"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A73A-34F3-4372-9420-2FAE3D1FDC21}"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A73A-34F3-4372-9420-2FAE3D1FDC21}"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A73A-34F3-4372-9420-2FAE3D1FDC21}"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A73A-34F3-4372-9420-2FAE3D1FDC21}"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50AFEA-7C2B-48C8-BD90-B0F81CD42231}"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solidFill>
            <a:srgbClr val="F6F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8" name="矩形 7"/>
          <p:cNvSpPr/>
          <p:nvPr userDrawn="1"/>
        </p:nvSpPr>
        <p:spPr>
          <a:xfrm>
            <a:off x="271398" y="298451"/>
            <a:ext cx="11649205" cy="6261099"/>
          </a:xfrm>
          <a:prstGeom prst="rect">
            <a:avLst/>
          </a:prstGeom>
          <a:solidFill>
            <a:schemeClr val="bg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8" name="矩形 7"/>
          <p:cNvSpPr/>
          <p:nvPr userDrawn="1"/>
        </p:nvSpPr>
        <p:spPr>
          <a:xfrm>
            <a:off x="271398" y="298451"/>
            <a:ext cx="11649205" cy="6261099"/>
          </a:xfrm>
          <a:prstGeom prst="rect">
            <a:avLst/>
          </a:prstGeom>
          <a:solidFill>
            <a:schemeClr val="bg1">
              <a:alpha val="9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2F61F2C-545A-469B-ADDE-3C5AAFAF7E78}"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72CE07-5762-493A-9226-1DA71342823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F61F2C-545A-469B-ADDE-3C5AAFAF7E78}"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2CE07-5762-493A-9226-1DA71342823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15.xml"/><Relationship Id="rId5" Type="http://schemas.openxmlformats.org/officeDocument/2006/relationships/slideLayout" Target="../slideLayouts/slideLayout13.xml"/><Relationship Id="rId4"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0.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6.xml"/><Relationship Id="rId5" Type="http://schemas.openxmlformats.org/officeDocument/2006/relationships/slideLayout" Target="../slideLayouts/slideLayout13.xml"/><Relationship Id="rId4"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仙人掌, 树, 植物, 餐桌&#10;&#10;已生成极高可信度的说明"/>
          <p:cNvPicPr>
            <a:picLocks noChangeAspect="1"/>
          </p:cNvPicPr>
          <p:nvPr/>
        </p:nvPicPr>
        <p:blipFill>
          <a:blip r:embed="rId3" cstate="email"/>
          <a:stretch>
            <a:fillRect/>
          </a:stretch>
        </p:blipFill>
        <p:spPr>
          <a:xfrm>
            <a:off x="-28575" y="4024174"/>
            <a:ext cx="12192000" cy="3261360"/>
          </a:xfrm>
          <a:prstGeom prst="rect">
            <a:avLst/>
          </a:prstGeom>
        </p:spPr>
      </p:pic>
      <p:sp>
        <p:nvSpPr>
          <p:cNvPr id="22" name="文本框 21"/>
          <p:cNvSpPr txBox="1"/>
          <p:nvPr/>
        </p:nvSpPr>
        <p:spPr>
          <a:xfrm>
            <a:off x="3713275" y="2120762"/>
            <a:ext cx="5032148" cy="923330"/>
          </a:xfrm>
          <a:prstGeom prst="rect">
            <a:avLst/>
          </a:prstGeom>
          <a:noFill/>
        </p:spPr>
        <p:txBody>
          <a:bodyPr wrap="none" rtlCol="0">
            <a:spAutoFit/>
          </a:bodyPr>
          <a:lstStyle/>
          <a:p>
            <a:pPr algn="ctr"/>
            <a:r>
              <a:rPr lang="zh-CN" altLang="en-US" sz="5400" b="1" dirty="0">
                <a:solidFill>
                  <a:srgbClr val="8BA76F"/>
                </a:solidFill>
                <a:latin typeface="汉仪乐喵体简" panose="00020600040101010101" pitchFamily="18" charset="-122"/>
                <a:ea typeface="汉仪乐喵体简" panose="00020600040101010101" pitchFamily="18" charset="-122"/>
              </a:rPr>
              <a:t>清新仙人掌模板</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cstate="email"/>
          <a:stretch>
            <a:fillRect/>
          </a:stretch>
        </p:blipFill>
        <p:spPr>
          <a:xfrm>
            <a:off x="5172075" y="876448"/>
            <a:ext cx="2198910" cy="1095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p:stCondLst>
                              <p:cond delay="1799"/>
                            </p:stCondLst>
                            <p:childTnLst>
                              <p:par>
                                <p:cTn id="19" presetID="16" presetClass="entr" presetSubtype="2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par>
                          <p:cTn id="22" fill="hold">
                            <p:stCondLst>
                              <p:cond delay="2299"/>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sp>
        <p:nvSpPr>
          <p:cNvPr id="2" name="矩形 1"/>
          <p:cNvSpPr/>
          <p:nvPr/>
        </p:nvSpPr>
        <p:spPr>
          <a:xfrm>
            <a:off x="6648288" y="2903959"/>
            <a:ext cx="4632487" cy="1585595"/>
          </a:xfrm>
          <a:prstGeom prst="rect">
            <a:avLst/>
          </a:prstGeom>
          <a:solidFill>
            <a:srgbClr val="DAE8A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组合 2"/>
          <p:cNvGrpSpPr/>
          <p:nvPr/>
        </p:nvGrpSpPr>
        <p:grpSpPr>
          <a:xfrm>
            <a:off x="6743539" y="1607925"/>
            <a:ext cx="4191795" cy="880110"/>
            <a:chOff x="504" y="2808"/>
            <a:chExt cx="10376" cy="1386"/>
          </a:xfrm>
        </p:grpSpPr>
        <p:sp>
          <p:nvSpPr>
            <p:cNvPr id="4" name="矩形 3"/>
            <p:cNvSpPr/>
            <p:nvPr/>
          </p:nvSpPr>
          <p:spPr>
            <a:xfrm>
              <a:off x="2095" y="2808"/>
              <a:ext cx="8785" cy="1386"/>
            </a:xfrm>
            <a:prstGeom prst="rect">
              <a:avLst/>
            </a:prstGeom>
          </p:spPr>
          <p:txBody>
            <a:bodyPr wrap="square">
              <a:spAutoFit/>
            </a:bodyPr>
            <a:lstStyle/>
            <a:p>
              <a:pPr>
                <a:lnSpc>
                  <a:spcPct val="150000"/>
                </a:lnSpc>
                <a:defRPr/>
              </a:pPr>
              <a:r>
                <a:rPr lang="zh-CN" altLang="en-US"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a:t>
              </a:r>
            </a:p>
          </p:txBody>
        </p:sp>
        <p:sp>
          <p:nvSpPr>
            <p:cNvPr id="5" name="文本框 39"/>
            <p:cNvSpPr txBox="1"/>
            <p:nvPr/>
          </p:nvSpPr>
          <p:spPr>
            <a:xfrm>
              <a:off x="504" y="3215"/>
              <a:ext cx="927" cy="770"/>
            </a:xfrm>
            <a:prstGeom prst="rect">
              <a:avLst/>
            </a:prstGeom>
            <a:noFill/>
            <a:ln w="9525">
              <a:noFill/>
            </a:ln>
          </p:spPr>
          <p:txBody>
            <a:bodyPr wrap="none" anchor="t">
              <a:spAutoFit/>
            </a:bodyPr>
            <a:lstStyle/>
            <a:p>
              <a:pPr lvl="0" indent="0" eaLnBrk="1" hangingPunct="1"/>
              <a:r>
                <a:rPr lang="en-US" altLang="zh-CN" sz="2400" dirty="0">
                  <a:solidFill>
                    <a:schemeClr val="tx1"/>
                  </a:solidFill>
                  <a:latin typeface="Arial Black" panose="020B0A04020102020204" pitchFamily="34" charset="0"/>
                  <a:ea typeface="方正兰亭纤黑_GBK" panose="02000000000000000000" pitchFamily="2" charset="-122"/>
                </a:rPr>
                <a:t>01</a:t>
              </a:r>
            </a:p>
          </p:txBody>
        </p:sp>
      </p:grpSp>
      <p:grpSp>
        <p:nvGrpSpPr>
          <p:cNvPr id="6" name="组合 5"/>
          <p:cNvGrpSpPr/>
          <p:nvPr/>
        </p:nvGrpSpPr>
        <p:grpSpPr>
          <a:xfrm>
            <a:off x="6743538" y="3079855"/>
            <a:ext cx="4336281" cy="1011555"/>
            <a:chOff x="504" y="2629"/>
            <a:chExt cx="9165" cy="1593"/>
          </a:xfrm>
        </p:grpSpPr>
        <p:sp>
          <p:nvSpPr>
            <p:cNvPr id="7" name="矩形 6"/>
            <p:cNvSpPr/>
            <p:nvPr/>
          </p:nvSpPr>
          <p:spPr>
            <a:xfrm>
              <a:off x="1857" y="2629"/>
              <a:ext cx="7812" cy="1593"/>
            </a:xfrm>
            <a:prstGeom prst="rect">
              <a:avLst/>
            </a:prstGeom>
          </p:spPr>
          <p:txBody>
            <a:bodyPr wrap="square">
              <a:spAutoFit/>
            </a:bodyPr>
            <a:lstStyle/>
            <a:p>
              <a:pPr algn="ctr">
                <a:lnSpc>
                  <a:spcPct val="150000"/>
                </a:lnSpc>
                <a:defRPr/>
              </a:pPr>
              <a:r>
                <a:rPr lang="zh-CN" altLang="en-US" sz="14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a:t>
              </a:r>
            </a:p>
          </p:txBody>
        </p:sp>
        <p:sp>
          <p:nvSpPr>
            <p:cNvPr id="8" name="文本框 39"/>
            <p:cNvSpPr txBox="1"/>
            <p:nvPr/>
          </p:nvSpPr>
          <p:spPr>
            <a:xfrm>
              <a:off x="504" y="3175"/>
              <a:ext cx="1258" cy="727"/>
            </a:xfrm>
            <a:prstGeom prst="rect">
              <a:avLst/>
            </a:prstGeom>
            <a:noFill/>
            <a:ln w="9525">
              <a:noFill/>
            </a:ln>
          </p:spPr>
          <p:txBody>
            <a:bodyPr wrap="none" anchor="t">
              <a:spAutoFit/>
            </a:bodyPr>
            <a:lstStyle/>
            <a:p>
              <a:pPr lvl="0" indent="0" eaLnBrk="1" hangingPunct="1"/>
              <a:r>
                <a:rPr lang="en-US" altLang="zh-CN" sz="2400" dirty="0">
                  <a:latin typeface="Arial Black" panose="020B0A04020102020204" pitchFamily="34" charset="0"/>
                  <a:ea typeface="方正兰亭纤黑_GBK" panose="02000000000000000000" pitchFamily="2" charset="-122"/>
                </a:rPr>
                <a:t>02</a:t>
              </a:r>
            </a:p>
          </p:txBody>
        </p:sp>
      </p:grpSp>
      <p:grpSp>
        <p:nvGrpSpPr>
          <p:cNvPr id="9" name="组合 8"/>
          <p:cNvGrpSpPr/>
          <p:nvPr/>
        </p:nvGrpSpPr>
        <p:grpSpPr>
          <a:xfrm>
            <a:off x="6743539" y="4637510"/>
            <a:ext cx="4336449" cy="1061720"/>
            <a:chOff x="504" y="2585"/>
            <a:chExt cx="9829" cy="1672"/>
          </a:xfrm>
        </p:grpSpPr>
        <p:sp>
          <p:nvSpPr>
            <p:cNvPr id="10" name="矩形 9"/>
            <p:cNvSpPr/>
            <p:nvPr/>
          </p:nvSpPr>
          <p:spPr>
            <a:xfrm>
              <a:off x="1961" y="2585"/>
              <a:ext cx="8372" cy="1672"/>
            </a:xfrm>
            <a:prstGeom prst="rect">
              <a:avLst/>
            </a:prstGeom>
          </p:spPr>
          <p:txBody>
            <a:bodyPr wrap="square">
              <a:spAutoFit/>
            </a:body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点击添加文本信息点击添加文本信息点击添加文本信息点击添加文本信息点击添加文本信息点击添加文本信息</a:t>
              </a:r>
            </a:p>
          </p:txBody>
        </p:sp>
        <p:sp>
          <p:nvSpPr>
            <p:cNvPr id="11" name="文本框 39"/>
            <p:cNvSpPr txBox="1"/>
            <p:nvPr/>
          </p:nvSpPr>
          <p:spPr>
            <a:xfrm>
              <a:off x="504" y="3175"/>
              <a:ext cx="928" cy="771"/>
            </a:xfrm>
            <a:prstGeom prst="rect">
              <a:avLst/>
            </a:prstGeom>
            <a:noFill/>
            <a:ln w="9525">
              <a:noFill/>
            </a:ln>
          </p:spPr>
          <p:txBody>
            <a:bodyPr wrap="none" anchor="t">
              <a:spAutoFit/>
            </a:bodyPr>
            <a:lstStyle/>
            <a:p>
              <a:pPr lvl="0" indent="0" eaLnBrk="1" hangingPunct="1"/>
              <a:r>
                <a:rPr lang="en-US" altLang="zh-CN" sz="2400" dirty="0">
                  <a:solidFill>
                    <a:schemeClr val="tx1"/>
                  </a:solidFill>
                  <a:latin typeface="Arial Black" panose="020B0A04020102020204" pitchFamily="34" charset="0"/>
                  <a:ea typeface="方正兰亭纤黑_GBK" panose="02000000000000000000" pitchFamily="2" charset="-122"/>
                </a:rPr>
                <a:t>03</a:t>
              </a:r>
            </a:p>
          </p:txBody>
        </p:sp>
      </p:grpSp>
      <p:pic>
        <p:nvPicPr>
          <p:cNvPr id="12" name="图片 11"/>
          <p:cNvPicPr>
            <a:picLocks noChangeAspect="1"/>
          </p:cNvPicPr>
          <p:nvPr/>
        </p:nvPicPr>
        <p:blipFill rotWithShape="1">
          <a:blip r:embed="rId3" cstate="email"/>
          <a:srcRect l="8997" t="12032" r="56061" b="16791"/>
          <a:stretch>
            <a:fillRect/>
          </a:stretch>
        </p:blipFill>
        <p:spPr>
          <a:xfrm>
            <a:off x="1785596" y="1618825"/>
            <a:ext cx="3808378" cy="4080405"/>
          </a:xfrm>
          <a:prstGeom prst="rect">
            <a:avLst/>
          </a:prstGeom>
        </p:spPr>
      </p:pic>
      <p:sp>
        <p:nvSpPr>
          <p:cNvPr id="13" name="Text Box 6"/>
          <p:cNvSpPr txBox="1">
            <a:spLocks noChangeArrowheads="1"/>
          </p:cNvSpPr>
          <p:nvPr/>
        </p:nvSpPr>
        <p:spPr bwMode="auto">
          <a:xfrm>
            <a:off x="636031" y="1404290"/>
            <a:ext cx="2671021" cy="190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fontAlgn="auto">
              <a:lnSpc>
                <a:spcPct val="150000"/>
              </a:lnSpc>
              <a:buNone/>
              <a:defRPr/>
            </a:pPr>
            <a:r>
              <a:rPr lang="en-US" altLang="zh-CN" sz="2400" b="1" spc="300" noProof="1">
                <a:latin typeface="微软雅黑" panose="020B0503020204020204" pitchFamily="34" charset="-122"/>
                <a:ea typeface="微软雅黑" panose="020B0503020204020204" pitchFamily="34" charset="-122"/>
                <a:cs typeface="微软雅黑 Light" panose="020B0502040204020203" pitchFamily="34" charset="-122"/>
              </a:rPr>
              <a:t>ADD </a:t>
            </a:r>
          </a:p>
          <a:p>
            <a:pPr fontAlgn="auto">
              <a:lnSpc>
                <a:spcPct val="150000"/>
              </a:lnSpc>
              <a:buNone/>
              <a:defRPr/>
            </a:pPr>
            <a:r>
              <a:rPr lang="en-US" altLang="zh-CN" sz="2400" b="1" spc="300" noProof="1">
                <a:latin typeface="微软雅黑" panose="020B0503020204020204" pitchFamily="34" charset="-122"/>
                <a:ea typeface="微软雅黑" panose="020B0503020204020204" pitchFamily="34" charset="-122"/>
                <a:cs typeface="微软雅黑 Light" panose="020B0502040204020203" pitchFamily="34" charset="-122"/>
              </a:rPr>
              <a:t>YOUR TITTLE </a:t>
            </a:r>
          </a:p>
          <a:p>
            <a:pPr fontAlgn="auto">
              <a:lnSpc>
                <a:spcPct val="150000"/>
              </a:lnSpc>
              <a:buNone/>
              <a:defRPr/>
            </a:pPr>
            <a:r>
              <a:rPr lang="en-US" altLang="zh-CN" sz="2400" b="1" spc="300" noProof="1">
                <a:latin typeface="微软雅黑" panose="020B0503020204020204" pitchFamily="34" charset="-122"/>
                <a:ea typeface="微软雅黑" panose="020B0503020204020204" pitchFamily="34" charset="-122"/>
                <a:cs typeface="微软雅黑 Light" panose="020B0502040204020203" pitchFamily="34" charset="-122"/>
              </a:rPr>
              <a:t>HERE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sp>
        <p:nvSpPr>
          <p:cNvPr id="2" name="矩形 1"/>
          <p:cNvSpPr/>
          <p:nvPr/>
        </p:nvSpPr>
        <p:spPr>
          <a:xfrm>
            <a:off x="383516" y="1003249"/>
            <a:ext cx="8227025" cy="770482"/>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0045" y="1094616"/>
            <a:ext cx="3057562" cy="609398"/>
          </a:xfrm>
          <a:prstGeom prst="rect">
            <a:avLst/>
          </a:prstGeom>
        </p:spPr>
        <p:txBody>
          <a:bodyPr vert="horz" wrap="square">
            <a:spAutoFit/>
          </a:bodyPr>
          <a:lstStyle/>
          <a:p>
            <a:pPr algn="dist">
              <a:lnSpc>
                <a:spcPct val="120000"/>
              </a:lnSpc>
            </a:pPr>
            <a:r>
              <a:rPr lang="en-US" altLang="zh-CN" sz="2800" b="1" spc="300" dirty="0">
                <a:latin typeface="方正姚体" panose="02010601030101010101" pitchFamily="2" charset="-122"/>
                <a:ea typeface="方正姚体" panose="02010601030101010101" pitchFamily="2" charset="-122"/>
                <a:sym typeface="微软雅黑" panose="020B0503020204020204" pitchFamily="34" charset="-122"/>
              </a:rPr>
              <a:t>SUMMER</a:t>
            </a:r>
            <a:endParaRPr lang="zh-CN" altLang="en-US" sz="2800" b="1" dirty="0">
              <a:latin typeface="方正姚体" panose="02010601030101010101" pitchFamily="2" charset="-122"/>
              <a:ea typeface="方正姚体" panose="02010601030101010101" pitchFamily="2" charset="-122"/>
            </a:endParaRPr>
          </a:p>
        </p:txBody>
      </p:sp>
      <p:cxnSp>
        <p:nvCxnSpPr>
          <p:cNvPr id="4" name="直接连接符 3"/>
          <p:cNvCxnSpPr/>
          <p:nvPr/>
        </p:nvCxnSpPr>
        <p:spPr>
          <a:xfrm>
            <a:off x="3517607" y="1392201"/>
            <a:ext cx="282185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950159" y="2634497"/>
            <a:ext cx="3546870" cy="1809727"/>
            <a:chOff x="759659" y="2607799"/>
            <a:chExt cx="3546870" cy="1809727"/>
          </a:xfrm>
        </p:grpSpPr>
        <p:sp>
          <p:nvSpPr>
            <p:cNvPr id="6" name="矩形 5"/>
            <p:cNvSpPr/>
            <p:nvPr/>
          </p:nvSpPr>
          <p:spPr>
            <a:xfrm>
              <a:off x="759659" y="2607799"/>
              <a:ext cx="2352027" cy="533864"/>
            </a:xfrm>
            <a:prstGeom prst="rect">
              <a:avLst/>
            </a:prstGeom>
          </p:spPr>
          <p:txBody>
            <a:bodyPr vert="horz" wrap="square">
              <a:spAutoFit/>
            </a:bodyPr>
            <a:lstStyle/>
            <a:p>
              <a:pPr>
                <a:lnSpc>
                  <a:spcPct val="120000"/>
                </a:lnSpc>
              </a:pPr>
              <a:r>
                <a:rPr lang="zh-CN" altLang="en-US" sz="2800" b="1" spc="300" dirty="0">
                  <a:latin typeface="方正姚体" panose="02010601030101010101" pitchFamily="2" charset="-122"/>
                  <a:ea typeface="方正姚体" panose="02010601030101010101" pitchFamily="2" charset="-122"/>
                  <a:sym typeface="微软雅黑" panose="020B0503020204020204" pitchFamily="34" charset="-122"/>
                </a:rPr>
                <a:t>添加标题</a:t>
              </a:r>
              <a:endParaRPr lang="zh-CN" altLang="en-US" sz="2800" b="1" dirty="0">
                <a:latin typeface="方正姚体" panose="02010601030101010101" pitchFamily="2" charset="-122"/>
                <a:ea typeface="方正姚体" panose="02010601030101010101" pitchFamily="2" charset="-122"/>
              </a:endParaRPr>
            </a:p>
          </p:txBody>
        </p:sp>
        <p:sp>
          <p:nvSpPr>
            <p:cNvPr id="7" name="矩形 39"/>
            <p:cNvSpPr>
              <a:spLocks noChangeArrowheads="1"/>
            </p:cNvSpPr>
            <p:nvPr/>
          </p:nvSpPr>
          <p:spPr bwMode="auto">
            <a:xfrm>
              <a:off x="759659" y="3217197"/>
              <a:ext cx="35468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p>
          </p:txBody>
        </p:sp>
      </p:grpSp>
      <p:pic>
        <p:nvPicPr>
          <p:cNvPr id="8" name="图片 7"/>
          <p:cNvPicPr>
            <a:picLocks noChangeAspect="1"/>
          </p:cNvPicPr>
          <p:nvPr/>
        </p:nvPicPr>
        <p:blipFill>
          <a:blip r:embed="rId3" cstate="email"/>
          <a:stretch>
            <a:fillRect/>
          </a:stretch>
        </p:blipFill>
        <p:spPr>
          <a:xfrm>
            <a:off x="5562600" y="2634497"/>
            <a:ext cx="3241141" cy="2309313"/>
          </a:xfrm>
          <a:prstGeom prst="rect">
            <a:avLst/>
          </a:prstGeom>
        </p:spPr>
      </p:pic>
      <p:pic>
        <p:nvPicPr>
          <p:cNvPr id="9" name="图片 8"/>
          <p:cNvPicPr>
            <a:picLocks noChangeAspect="1"/>
          </p:cNvPicPr>
          <p:nvPr/>
        </p:nvPicPr>
        <p:blipFill>
          <a:blip r:embed="rId4" cstate="email"/>
          <a:stretch>
            <a:fillRect/>
          </a:stretch>
        </p:blipFill>
        <p:spPr>
          <a:xfrm>
            <a:off x="8859305" y="2621148"/>
            <a:ext cx="2317376" cy="2317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pic>
        <p:nvPicPr>
          <p:cNvPr id="2" name="Picture 14"/>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5900"/>
                    </a14:imgEffect>
                    <a14:imgEffect>
                      <a14:saturation sat="66000"/>
                    </a14:imgEffect>
                    <a14:imgEffect>
                      <a14:sharpenSoften amount="25000"/>
                    </a14:imgEffect>
                  </a14:imgLayer>
                </a14:imgProps>
              </a:ext>
            </a:extLst>
          </a:blip>
          <a:stretch>
            <a:fillRect/>
          </a:stretch>
        </p:blipFill>
        <p:spPr>
          <a:xfrm>
            <a:off x="185421" y="2200774"/>
            <a:ext cx="6382916" cy="3597028"/>
          </a:xfrm>
          <a:prstGeom prst="rect">
            <a:avLst/>
          </a:prstGeom>
        </p:spPr>
      </p:pic>
      <p:grpSp>
        <p:nvGrpSpPr>
          <p:cNvPr id="3" name="组合 2"/>
          <p:cNvGrpSpPr/>
          <p:nvPr/>
        </p:nvGrpSpPr>
        <p:grpSpPr>
          <a:xfrm>
            <a:off x="6533282" y="4541450"/>
            <a:ext cx="4992574" cy="1087700"/>
            <a:chOff x="6533282" y="4541450"/>
            <a:chExt cx="4992574" cy="1087700"/>
          </a:xfrm>
        </p:grpSpPr>
        <p:grpSp>
          <p:nvGrpSpPr>
            <p:cNvPr id="4" name="组合 3"/>
            <p:cNvGrpSpPr/>
            <p:nvPr/>
          </p:nvGrpSpPr>
          <p:grpSpPr>
            <a:xfrm>
              <a:off x="7453457" y="4585823"/>
              <a:ext cx="4072399" cy="955674"/>
              <a:chOff x="1647464" y="1679756"/>
              <a:chExt cx="4072399" cy="955674"/>
            </a:xfrm>
          </p:grpSpPr>
          <p:sp>
            <p:nvSpPr>
              <p:cNvPr id="6" name="矩形 5"/>
              <p:cNvSpPr/>
              <p:nvPr/>
            </p:nvSpPr>
            <p:spPr>
              <a:xfrm>
                <a:off x="1647464" y="2032380"/>
                <a:ext cx="4072399" cy="603050"/>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点击此处添加文本此处添加文本点击此处添加文本此处添加文本点击此处添加文本此处添加文本</a:t>
                </a:r>
              </a:p>
            </p:txBody>
          </p:sp>
          <p:sp>
            <p:nvSpPr>
              <p:cNvPr id="7" name="矩形 6"/>
              <p:cNvSpPr/>
              <p:nvPr/>
            </p:nvSpPr>
            <p:spPr>
              <a:xfrm>
                <a:off x="1647465" y="1679756"/>
                <a:ext cx="2241974" cy="476669"/>
              </a:xfrm>
              <a:prstGeom prst="rect">
                <a:avLst/>
              </a:prstGeom>
            </p:spPr>
            <p:txBody>
              <a:bodyPr wrap="square">
                <a:spAutoFit/>
              </a:bodyPr>
              <a:lstStyle/>
              <a:p>
                <a:pPr algn="just">
                  <a:lnSpc>
                    <a:spcPct val="120000"/>
                  </a:lnSpc>
                </a:pPr>
                <a:r>
                  <a:rPr lang="zh-CN" altLang="en-US" sz="2400" dirty="0">
                    <a:latin typeface="隶书" panose="02010509060101010101" pitchFamily="49" charset="-122"/>
                    <a:ea typeface="隶书" panose="02010509060101010101" pitchFamily="49" charset="-122"/>
                  </a:rPr>
                  <a:t>点击添加标题</a:t>
                </a:r>
              </a:p>
            </p:txBody>
          </p:sp>
        </p:grpSp>
        <p:pic>
          <p:nvPicPr>
            <p:cNvPr id="5" name="图片 4"/>
            <p:cNvPicPr>
              <a:picLocks noChangeAspect="1"/>
            </p:cNvPicPr>
            <p:nvPr/>
          </p:nvPicPr>
          <p:blipFill rotWithShape="1">
            <a:blip r:embed="rId5" cstate="email"/>
            <a:srcRect/>
            <a:stretch>
              <a:fillRect/>
            </a:stretch>
          </p:blipFill>
          <p:spPr>
            <a:xfrm>
              <a:off x="6533282" y="4541450"/>
              <a:ext cx="630683" cy="1087700"/>
            </a:xfrm>
            <a:prstGeom prst="rect">
              <a:avLst/>
            </a:prstGeom>
          </p:spPr>
        </p:pic>
      </p:grpSp>
      <p:grpSp>
        <p:nvGrpSpPr>
          <p:cNvPr id="8" name="组合 7"/>
          <p:cNvGrpSpPr/>
          <p:nvPr/>
        </p:nvGrpSpPr>
        <p:grpSpPr>
          <a:xfrm>
            <a:off x="6516874" y="3423519"/>
            <a:ext cx="4929395" cy="990552"/>
            <a:chOff x="6516874" y="3423519"/>
            <a:chExt cx="4929395" cy="990552"/>
          </a:xfrm>
        </p:grpSpPr>
        <p:pic>
          <p:nvPicPr>
            <p:cNvPr id="9" name="图片 8"/>
            <p:cNvPicPr>
              <a:picLocks noChangeAspect="1"/>
            </p:cNvPicPr>
            <p:nvPr/>
          </p:nvPicPr>
          <p:blipFill rotWithShape="1">
            <a:blip r:embed="rId6" cstate="email"/>
            <a:srcRect/>
            <a:stretch>
              <a:fillRect/>
            </a:stretch>
          </p:blipFill>
          <p:spPr>
            <a:xfrm>
              <a:off x="6516874" y="3431921"/>
              <a:ext cx="696740" cy="982150"/>
            </a:xfrm>
            <a:prstGeom prst="rect">
              <a:avLst/>
            </a:prstGeom>
          </p:spPr>
        </p:pic>
        <p:grpSp>
          <p:nvGrpSpPr>
            <p:cNvPr id="10" name="组合 9"/>
            <p:cNvGrpSpPr/>
            <p:nvPr/>
          </p:nvGrpSpPr>
          <p:grpSpPr>
            <a:xfrm>
              <a:off x="7373870" y="3423519"/>
              <a:ext cx="4072399" cy="955674"/>
              <a:chOff x="1647464" y="1679756"/>
              <a:chExt cx="4072399" cy="955674"/>
            </a:xfrm>
          </p:grpSpPr>
          <p:sp>
            <p:nvSpPr>
              <p:cNvPr id="11" name="矩形 10"/>
              <p:cNvSpPr/>
              <p:nvPr/>
            </p:nvSpPr>
            <p:spPr>
              <a:xfrm>
                <a:off x="1647464" y="2032380"/>
                <a:ext cx="4072399" cy="603050"/>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点击此处添加文本此处添加文本点击此处添加文本此处添加文本点击此处添加文本此处添加文本</a:t>
                </a:r>
              </a:p>
            </p:txBody>
          </p:sp>
          <p:sp>
            <p:nvSpPr>
              <p:cNvPr id="12" name="矩形 11"/>
              <p:cNvSpPr/>
              <p:nvPr/>
            </p:nvSpPr>
            <p:spPr>
              <a:xfrm>
                <a:off x="1647465" y="1679756"/>
                <a:ext cx="2241974" cy="476669"/>
              </a:xfrm>
              <a:prstGeom prst="rect">
                <a:avLst/>
              </a:prstGeom>
            </p:spPr>
            <p:txBody>
              <a:bodyPr wrap="square">
                <a:spAutoFit/>
              </a:bodyPr>
              <a:lstStyle/>
              <a:p>
                <a:pPr algn="just">
                  <a:lnSpc>
                    <a:spcPct val="120000"/>
                  </a:lnSpc>
                </a:pPr>
                <a:r>
                  <a:rPr lang="zh-CN" altLang="en-US" sz="2400" dirty="0">
                    <a:latin typeface="隶书" panose="02010509060101010101" pitchFamily="49" charset="-122"/>
                    <a:ea typeface="隶书" panose="02010509060101010101" pitchFamily="49" charset="-122"/>
                  </a:rPr>
                  <a:t>点击添加标题</a:t>
                </a:r>
              </a:p>
            </p:txBody>
          </p:sp>
        </p:grpSp>
      </p:grpSp>
      <p:grpSp>
        <p:nvGrpSpPr>
          <p:cNvPr id="13" name="组合 12"/>
          <p:cNvGrpSpPr/>
          <p:nvPr/>
        </p:nvGrpSpPr>
        <p:grpSpPr>
          <a:xfrm>
            <a:off x="6482917" y="2157387"/>
            <a:ext cx="5065673" cy="1085728"/>
            <a:chOff x="6482917" y="2157387"/>
            <a:chExt cx="5065673" cy="1085728"/>
          </a:xfrm>
        </p:grpSpPr>
        <p:pic>
          <p:nvPicPr>
            <p:cNvPr id="14" name="图片 13"/>
            <p:cNvPicPr>
              <a:picLocks noChangeAspect="1"/>
            </p:cNvPicPr>
            <p:nvPr/>
          </p:nvPicPr>
          <p:blipFill rotWithShape="1">
            <a:blip r:embed="rId7" cstate="email"/>
            <a:srcRect/>
            <a:stretch>
              <a:fillRect/>
            </a:stretch>
          </p:blipFill>
          <p:spPr>
            <a:xfrm>
              <a:off x="6482917" y="2157387"/>
              <a:ext cx="681048" cy="1085728"/>
            </a:xfrm>
            <a:prstGeom prst="rect">
              <a:avLst/>
            </a:prstGeom>
          </p:spPr>
        </p:pic>
        <p:grpSp>
          <p:nvGrpSpPr>
            <p:cNvPr id="15" name="组合 14"/>
            <p:cNvGrpSpPr/>
            <p:nvPr/>
          </p:nvGrpSpPr>
          <p:grpSpPr>
            <a:xfrm>
              <a:off x="7476191" y="2200774"/>
              <a:ext cx="4072399" cy="955674"/>
              <a:chOff x="1647464" y="1679756"/>
              <a:chExt cx="4072399" cy="955674"/>
            </a:xfrm>
          </p:grpSpPr>
          <p:sp>
            <p:nvSpPr>
              <p:cNvPr id="16" name="矩形 15"/>
              <p:cNvSpPr/>
              <p:nvPr/>
            </p:nvSpPr>
            <p:spPr>
              <a:xfrm>
                <a:off x="1647464" y="2032380"/>
                <a:ext cx="4072399" cy="603050"/>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点击此处添加文本此处添加文本点击此处添加文本此处添加文本点击此处添加文本此处添加文本</a:t>
                </a:r>
              </a:p>
            </p:txBody>
          </p:sp>
          <p:sp>
            <p:nvSpPr>
              <p:cNvPr id="17" name="矩形 16"/>
              <p:cNvSpPr/>
              <p:nvPr/>
            </p:nvSpPr>
            <p:spPr>
              <a:xfrm>
                <a:off x="1647465" y="1679756"/>
                <a:ext cx="2241974" cy="476669"/>
              </a:xfrm>
              <a:prstGeom prst="rect">
                <a:avLst/>
              </a:prstGeom>
            </p:spPr>
            <p:txBody>
              <a:bodyPr wrap="square">
                <a:spAutoFit/>
              </a:bodyPr>
              <a:lstStyle/>
              <a:p>
                <a:pPr algn="just">
                  <a:lnSpc>
                    <a:spcPct val="120000"/>
                  </a:lnSpc>
                </a:pPr>
                <a:r>
                  <a:rPr lang="zh-CN" altLang="en-US" sz="2400" dirty="0">
                    <a:latin typeface="隶书" panose="02010509060101010101" pitchFamily="49" charset="-122"/>
                    <a:ea typeface="隶书" panose="02010509060101010101" pitchFamily="49" charset="-122"/>
                  </a:rPr>
                  <a:t>点击添加标题</a:t>
                </a:r>
              </a:p>
            </p:txBody>
          </p:sp>
        </p:grpSp>
      </p:grpSp>
      <p:pic>
        <p:nvPicPr>
          <p:cNvPr id="18" name="图片占位符 5"/>
          <p:cNvPicPr>
            <a:picLocks noChangeAspect="1"/>
          </p:cNvPicPr>
          <p:nvPr/>
        </p:nvPicPr>
        <p:blipFill>
          <a:blip r:embed="rId8" cstate="email"/>
          <a:srcRect/>
          <a:stretch>
            <a:fillRect/>
          </a:stretch>
        </p:blipFill>
        <p:spPr>
          <a:xfrm>
            <a:off x="1337255" y="2606964"/>
            <a:ext cx="3996575" cy="2539999"/>
          </a:xfrm>
          <a:custGeom>
            <a:avLst/>
            <a:gdLst>
              <a:gd name="connsiteX0" fmla="*/ 0 w 4047628"/>
              <a:gd name="connsiteY0" fmla="*/ 0 h 2800323"/>
              <a:gd name="connsiteX1" fmla="*/ 4047628 w 4047628"/>
              <a:gd name="connsiteY1" fmla="*/ 0 h 2800323"/>
              <a:gd name="connsiteX2" fmla="*/ 4047628 w 4047628"/>
              <a:gd name="connsiteY2" fmla="*/ 2800323 h 2800323"/>
              <a:gd name="connsiteX3" fmla="*/ 0 w 4047628"/>
              <a:gd name="connsiteY3" fmla="*/ 2800323 h 2800323"/>
            </a:gdLst>
            <a:ahLst/>
            <a:cxnLst>
              <a:cxn ang="0">
                <a:pos x="connsiteX0" y="connsiteY0"/>
              </a:cxn>
              <a:cxn ang="0">
                <a:pos x="connsiteX1" y="connsiteY1"/>
              </a:cxn>
              <a:cxn ang="0">
                <a:pos x="connsiteX2" y="connsiteY2"/>
              </a:cxn>
              <a:cxn ang="0">
                <a:pos x="connsiteX3" y="connsiteY3"/>
              </a:cxn>
            </a:cxnLst>
            <a:rect l="l" t="t" r="r" b="b"/>
            <a:pathLst>
              <a:path w="4047628" h="2800323">
                <a:moveTo>
                  <a:pt x="0" y="0"/>
                </a:moveTo>
                <a:lnTo>
                  <a:pt x="4047628" y="0"/>
                </a:lnTo>
                <a:lnTo>
                  <a:pt x="4047628" y="2800323"/>
                </a:lnTo>
                <a:lnTo>
                  <a:pt x="0" y="2800323"/>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仙人掌, 树, 植物, 餐桌&#10;&#10;已生成极高可信度的说明"/>
          <p:cNvPicPr>
            <a:picLocks noChangeAspect="1"/>
          </p:cNvPicPr>
          <p:nvPr/>
        </p:nvPicPr>
        <p:blipFill>
          <a:blip r:embed="rId3" cstate="email"/>
          <a:stretch>
            <a:fillRect/>
          </a:stretch>
        </p:blipFill>
        <p:spPr>
          <a:xfrm>
            <a:off x="-28575" y="4024174"/>
            <a:ext cx="12192000" cy="3261360"/>
          </a:xfrm>
          <a:prstGeom prst="rect">
            <a:avLst/>
          </a:prstGeom>
        </p:spPr>
      </p:pic>
      <p:sp>
        <p:nvSpPr>
          <p:cNvPr id="22" name="文本框 21"/>
          <p:cNvSpPr txBox="1"/>
          <p:nvPr/>
        </p:nvSpPr>
        <p:spPr>
          <a:xfrm>
            <a:off x="3536946" y="2120762"/>
            <a:ext cx="5384807" cy="923330"/>
          </a:xfrm>
          <a:prstGeom prst="rect">
            <a:avLst/>
          </a:prstGeom>
          <a:noFill/>
        </p:spPr>
        <p:txBody>
          <a:bodyPr wrap="none" rtlCol="0">
            <a:spAutoFit/>
          </a:bodyPr>
          <a:lstStyle/>
          <a:p>
            <a:pPr algn="ctr"/>
            <a:r>
              <a:rPr lang="en-US" altLang="zh-CN" sz="5400" b="1" dirty="0">
                <a:solidFill>
                  <a:srgbClr val="8BA76F"/>
                </a:solidFill>
                <a:latin typeface="汉仪乐喵体简" panose="00020600040101010101" pitchFamily="18" charset="-122"/>
                <a:ea typeface="汉仪乐喵体简" panose="00020600040101010101" pitchFamily="18" charset="-122"/>
              </a:rPr>
              <a:t>03,</a:t>
            </a:r>
            <a:r>
              <a:rPr lang="zh-CN" altLang="en-US" sz="5400" b="1" dirty="0">
                <a:solidFill>
                  <a:srgbClr val="8BA76F"/>
                </a:solidFill>
                <a:latin typeface="汉仪乐喵体简" panose="00020600040101010101" pitchFamily="18" charset="-122"/>
                <a:ea typeface="汉仪乐喵体简" panose="00020600040101010101" pitchFamily="18" charset="-122"/>
              </a:rPr>
              <a:t>点击添加标题</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cstate="email"/>
          <a:stretch>
            <a:fillRect/>
          </a:stretch>
        </p:blipFill>
        <p:spPr>
          <a:xfrm>
            <a:off x="5172075" y="876448"/>
            <a:ext cx="2198910" cy="1095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p:stCondLst>
                              <p:cond delay="1899"/>
                            </p:stCondLst>
                            <p:childTnLst>
                              <p:par>
                                <p:cTn id="19" presetID="16" presetClass="entr" presetSubtype="2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par>
                          <p:cTn id="22" fill="hold">
                            <p:stCondLst>
                              <p:cond delay="2399"/>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sp>
        <p:nvSpPr>
          <p:cNvPr id="2" name="CustomText1"/>
          <p:cNvSpPr/>
          <p:nvPr/>
        </p:nvSpPr>
        <p:spPr>
          <a:xfrm>
            <a:off x="3601520" y="4866200"/>
            <a:ext cx="2731552" cy="504441"/>
          </a:xfrm>
          <a:prstGeom prst="rect">
            <a:avLst/>
          </a:prstGeom>
          <a:noFill/>
        </p:spPr>
        <p:txBody>
          <a:bodyPr wrap="none" lIns="0" tIns="0" rIns="0" bIns="0">
            <a:normAutofit/>
          </a:bodyPr>
          <a:lstStyle/>
          <a:p>
            <a:r>
              <a:rPr lang="en-US" altLang="zh-CN" sz="2400" dirty="0">
                <a:latin typeface="Arial" panose="020B0604020202020204" pitchFamily="34" charset="0"/>
              </a:rPr>
              <a:t>Add your  text here</a:t>
            </a:r>
          </a:p>
        </p:txBody>
      </p:sp>
      <p:cxnSp>
        <p:nvCxnSpPr>
          <p:cNvPr id="3" name="LineShape"/>
          <p:cNvCxnSpPr/>
          <p:nvPr/>
        </p:nvCxnSpPr>
        <p:spPr>
          <a:xfrm flipH="1">
            <a:off x="1649219" y="3967297"/>
            <a:ext cx="4520866" cy="0"/>
          </a:xfrm>
          <a:prstGeom prst="straightConnector1">
            <a:avLst/>
          </a:prstGeom>
          <a:noFill/>
          <a:ln w="12700" cap="flat" cmpd="sng">
            <a:solidFill>
              <a:schemeClr val="tx1">
                <a:lumMod val="50000"/>
                <a:lumOff val="50000"/>
              </a:schemeClr>
            </a:solidFill>
            <a:prstDash val="solid"/>
            <a:miter/>
            <a:headEnd type="none" w="med" len="med"/>
            <a:tailEnd type="none" w="med" len="med"/>
          </a:ln>
        </p:spPr>
      </p:cxnSp>
      <p:sp>
        <p:nvSpPr>
          <p:cNvPr id="4" name="CustomText1"/>
          <p:cNvSpPr/>
          <p:nvPr/>
        </p:nvSpPr>
        <p:spPr>
          <a:xfrm>
            <a:off x="3512619" y="4236171"/>
            <a:ext cx="3152520" cy="504441"/>
          </a:xfrm>
          <a:prstGeom prst="rect">
            <a:avLst/>
          </a:prstGeom>
          <a:noFill/>
        </p:spPr>
        <p:txBody>
          <a:bodyPr wrap="none" lIns="0" tIns="0" rIns="0" bIns="0">
            <a:noAutofit/>
          </a:bodyPr>
          <a:lstStyle/>
          <a:p>
            <a:r>
              <a:rPr lang="zh-CN" altLang="en-US" sz="3600" b="1" dirty="0">
                <a:latin typeface="隶书" panose="02010509060101010101" pitchFamily="49" charset="-122"/>
                <a:ea typeface="隶书" panose="02010509060101010101" pitchFamily="49" charset="-122"/>
              </a:rPr>
              <a:t>点击添加标题</a:t>
            </a:r>
            <a:endParaRPr lang="en-US" altLang="zh-CN" sz="3600" b="1" dirty="0">
              <a:latin typeface="隶书" panose="02010509060101010101" pitchFamily="49" charset="-122"/>
              <a:ea typeface="隶书" panose="02010509060101010101" pitchFamily="49" charset="-122"/>
            </a:endParaRPr>
          </a:p>
        </p:txBody>
      </p:sp>
      <p:sp>
        <p:nvSpPr>
          <p:cNvPr id="5" name="ValueText"/>
          <p:cNvSpPr/>
          <p:nvPr/>
        </p:nvSpPr>
        <p:spPr>
          <a:xfrm>
            <a:off x="1684232" y="4357685"/>
            <a:ext cx="1754548" cy="896535"/>
          </a:xfrm>
          <a:prstGeom prst="rect">
            <a:avLst/>
          </a:prstGeom>
          <a:noFill/>
          <a:ln>
            <a:noFill/>
          </a:ln>
        </p:spPr>
        <p:txBody>
          <a:bodyPr wrap="none" lIns="243765" tIns="121867" rIns="0" bIns="121867" numCol="1" anchor="ctr" anchorCtr="0">
            <a:prstTxWarp prst="textPlain">
              <a:avLst/>
            </a:prstTxWarp>
            <a:normAutofit/>
          </a:bodyPr>
          <a:lstStyle/>
          <a:p>
            <a:pPr>
              <a:buSzPct val="25000"/>
            </a:pPr>
            <a:r>
              <a:rPr lang="de-DE" sz="1600" dirty="0">
                <a:latin typeface="Impact" panose="020B0806030902050204" pitchFamily="34" charset="0"/>
              </a:rPr>
              <a:t>ART</a:t>
            </a:r>
          </a:p>
        </p:txBody>
      </p:sp>
      <p:cxnSp>
        <p:nvCxnSpPr>
          <p:cNvPr id="6" name="LineShape"/>
          <p:cNvCxnSpPr/>
          <p:nvPr/>
        </p:nvCxnSpPr>
        <p:spPr>
          <a:xfrm flipH="1">
            <a:off x="1575134" y="5487063"/>
            <a:ext cx="4669037" cy="0"/>
          </a:xfrm>
          <a:prstGeom prst="straightConnector1">
            <a:avLst/>
          </a:prstGeom>
          <a:noFill/>
          <a:ln w="12700" cap="flat" cmpd="sng">
            <a:solidFill>
              <a:schemeClr val="tx1">
                <a:lumMod val="50000"/>
                <a:lumOff val="50000"/>
              </a:schemeClr>
            </a:solidFill>
            <a:prstDash val="solid"/>
            <a:miter/>
            <a:headEnd type="none" w="med" len="med"/>
            <a:tailEnd type="none" w="med" len="med"/>
          </a:ln>
        </p:spPr>
      </p:cxnSp>
      <p:pic>
        <p:nvPicPr>
          <p:cNvPr id="7" name="图片 6"/>
          <p:cNvPicPr>
            <a:picLocks noChangeAspect="1"/>
          </p:cNvPicPr>
          <p:nvPr/>
        </p:nvPicPr>
        <p:blipFill>
          <a:blip r:embed="rId3" cstate="email"/>
          <a:stretch>
            <a:fillRect/>
          </a:stretch>
        </p:blipFill>
        <p:spPr>
          <a:xfrm>
            <a:off x="1311943" y="1255023"/>
            <a:ext cx="4072857" cy="3151105"/>
          </a:xfrm>
          <a:prstGeom prst="rect">
            <a:avLst/>
          </a:prstGeom>
        </p:spPr>
      </p:pic>
      <p:grpSp>
        <p:nvGrpSpPr>
          <p:cNvPr id="8" name="组合 7"/>
          <p:cNvGrpSpPr/>
          <p:nvPr/>
        </p:nvGrpSpPr>
        <p:grpSpPr>
          <a:xfrm>
            <a:off x="6533282" y="4541450"/>
            <a:ext cx="4992574" cy="1087700"/>
            <a:chOff x="6533282" y="4541450"/>
            <a:chExt cx="4992574" cy="1087700"/>
          </a:xfrm>
        </p:grpSpPr>
        <p:grpSp>
          <p:nvGrpSpPr>
            <p:cNvPr id="9" name="组合 8"/>
            <p:cNvGrpSpPr/>
            <p:nvPr/>
          </p:nvGrpSpPr>
          <p:grpSpPr>
            <a:xfrm>
              <a:off x="7453457" y="4585823"/>
              <a:ext cx="4072399" cy="955674"/>
              <a:chOff x="1647464" y="1679756"/>
              <a:chExt cx="4072399" cy="955674"/>
            </a:xfrm>
          </p:grpSpPr>
          <p:sp>
            <p:nvSpPr>
              <p:cNvPr id="11" name="矩形 10"/>
              <p:cNvSpPr/>
              <p:nvPr/>
            </p:nvSpPr>
            <p:spPr>
              <a:xfrm>
                <a:off x="1647464" y="2032380"/>
                <a:ext cx="4072399" cy="603050"/>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点击此处添加文本此处添加文本点击此处添加文本此处添加文本点击此处添加文本此处添加文本</a:t>
                </a:r>
              </a:p>
            </p:txBody>
          </p:sp>
          <p:sp>
            <p:nvSpPr>
              <p:cNvPr id="12" name="矩形 11"/>
              <p:cNvSpPr/>
              <p:nvPr/>
            </p:nvSpPr>
            <p:spPr>
              <a:xfrm>
                <a:off x="1647465" y="1679756"/>
                <a:ext cx="2241974" cy="476669"/>
              </a:xfrm>
              <a:prstGeom prst="rect">
                <a:avLst/>
              </a:prstGeom>
            </p:spPr>
            <p:txBody>
              <a:bodyPr wrap="square">
                <a:spAutoFit/>
              </a:bodyPr>
              <a:lstStyle/>
              <a:p>
                <a:pPr algn="just">
                  <a:lnSpc>
                    <a:spcPct val="120000"/>
                  </a:lnSpc>
                </a:pPr>
                <a:r>
                  <a:rPr lang="zh-CN" altLang="en-US" sz="2400" dirty="0">
                    <a:latin typeface="隶书" panose="02010509060101010101" pitchFamily="49" charset="-122"/>
                    <a:ea typeface="隶书" panose="02010509060101010101" pitchFamily="49" charset="-122"/>
                  </a:rPr>
                  <a:t>点击添加标题</a:t>
                </a:r>
              </a:p>
            </p:txBody>
          </p:sp>
        </p:grpSp>
        <p:pic>
          <p:nvPicPr>
            <p:cNvPr id="10" name="图片 9"/>
            <p:cNvPicPr>
              <a:picLocks noChangeAspect="1"/>
            </p:cNvPicPr>
            <p:nvPr/>
          </p:nvPicPr>
          <p:blipFill rotWithShape="1">
            <a:blip r:embed="rId4" cstate="email"/>
            <a:srcRect/>
            <a:stretch>
              <a:fillRect/>
            </a:stretch>
          </p:blipFill>
          <p:spPr>
            <a:xfrm>
              <a:off x="6533282" y="4541450"/>
              <a:ext cx="630683" cy="1087700"/>
            </a:xfrm>
            <a:prstGeom prst="rect">
              <a:avLst/>
            </a:prstGeom>
          </p:spPr>
        </p:pic>
      </p:grpSp>
      <p:grpSp>
        <p:nvGrpSpPr>
          <p:cNvPr id="13" name="组合 12"/>
          <p:cNvGrpSpPr/>
          <p:nvPr/>
        </p:nvGrpSpPr>
        <p:grpSpPr>
          <a:xfrm>
            <a:off x="6516874" y="3423519"/>
            <a:ext cx="4929395" cy="990552"/>
            <a:chOff x="6516874" y="3423519"/>
            <a:chExt cx="4929395" cy="990552"/>
          </a:xfrm>
        </p:grpSpPr>
        <p:pic>
          <p:nvPicPr>
            <p:cNvPr id="14" name="图片 13"/>
            <p:cNvPicPr>
              <a:picLocks noChangeAspect="1"/>
            </p:cNvPicPr>
            <p:nvPr/>
          </p:nvPicPr>
          <p:blipFill rotWithShape="1">
            <a:blip r:embed="rId5" cstate="email"/>
            <a:srcRect/>
            <a:stretch>
              <a:fillRect/>
            </a:stretch>
          </p:blipFill>
          <p:spPr>
            <a:xfrm>
              <a:off x="6516874" y="3431921"/>
              <a:ext cx="696740" cy="982150"/>
            </a:xfrm>
            <a:prstGeom prst="rect">
              <a:avLst/>
            </a:prstGeom>
          </p:spPr>
        </p:pic>
        <p:grpSp>
          <p:nvGrpSpPr>
            <p:cNvPr id="15" name="组合 14"/>
            <p:cNvGrpSpPr/>
            <p:nvPr/>
          </p:nvGrpSpPr>
          <p:grpSpPr>
            <a:xfrm>
              <a:off x="7373870" y="3423519"/>
              <a:ext cx="4072399" cy="955674"/>
              <a:chOff x="1647464" y="1679756"/>
              <a:chExt cx="4072399" cy="955674"/>
            </a:xfrm>
          </p:grpSpPr>
          <p:sp>
            <p:nvSpPr>
              <p:cNvPr id="16" name="矩形 15"/>
              <p:cNvSpPr/>
              <p:nvPr/>
            </p:nvSpPr>
            <p:spPr>
              <a:xfrm>
                <a:off x="1647464" y="2032380"/>
                <a:ext cx="4072399" cy="603050"/>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点击此处添加文本此处添加文本点击此处添加文本此处添加文本点击此处添加文本此处添加文本</a:t>
                </a:r>
              </a:p>
            </p:txBody>
          </p:sp>
          <p:sp>
            <p:nvSpPr>
              <p:cNvPr id="17" name="矩形 16"/>
              <p:cNvSpPr/>
              <p:nvPr/>
            </p:nvSpPr>
            <p:spPr>
              <a:xfrm>
                <a:off x="1647465" y="1679756"/>
                <a:ext cx="2241974" cy="476669"/>
              </a:xfrm>
              <a:prstGeom prst="rect">
                <a:avLst/>
              </a:prstGeom>
            </p:spPr>
            <p:txBody>
              <a:bodyPr wrap="square">
                <a:spAutoFit/>
              </a:bodyPr>
              <a:lstStyle/>
              <a:p>
                <a:pPr algn="just">
                  <a:lnSpc>
                    <a:spcPct val="120000"/>
                  </a:lnSpc>
                </a:pPr>
                <a:r>
                  <a:rPr lang="zh-CN" altLang="en-US" sz="2400" dirty="0">
                    <a:latin typeface="隶书" panose="02010509060101010101" pitchFamily="49" charset="-122"/>
                    <a:ea typeface="隶书" panose="02010509060101010101" pitchFamily="49" charset="-122"/>
                  </a:rPr>
                  <a:t>点击添加标题</a:t>
                </a:r>
              </a:p>
            </p:txBody>
          </p:sp>
        </p:grpSp>
      </p:grpSp>
      <p:grpSp>
        <p:nvGrpSpPr>
          <p:cNvPr id="18" name="组合 17"/>
          <p:cNvGrpSpPr/>
          <p:nvPr/>
        </p:nvGrpSpPr>
        <p:grpSpPr>
          <a:xfrm>
            <a:off x="6482917" y="2157387"/>
            <a:ext cx="5065673" cy="1085728"/>
            <a:chOff x="6482917" y="2157387"/>
            <a:chExt cx="5065673" cy="1085728"/>
          </a:xfrm>
        </p:grpSpPr>
        <p:pic>
          <p:nvPicPr>
            <p:cNvPr id="19" name="图片 18"/>
            <p:cNvPicPr>
              <a:picLocks noChangeAspect="1"/>
            </p:cNvPicPr>
            <p:nvPr/>
          </p:nvPicPr>
          <p:blipFill rotWithShape="1">
            <a:blip r:embed="rId6" cstate="email"/>
            <a:srcRect/>
            <a:stretch>
              <a:fillRect/>
            </a:stretch>
          </p:blipFill>
          <p:spPr>
            <a:xfrm>
              <a:off x="6482917" y="2157387"/>
              <a:ext cx="681048" cy="1085728"/>
            </a:xfrm>
            <a:prstGeom prst="rect">
              <a:avLst/>
            </a:prstGeom>
          </p:spPr>
        </p:pic>
        <p:grpSp>
          <p:nvGrpSpPr>
            <p:cNvPr id="20" name="组合 19"/>
            <p:cNvGrpSpPr/>
            <p:nvPr/>
          </p:nvGrpSpPr>
          <p:grpSpPr>
            <a:xfrm>
              <a:off x="7476191" y="2200774"/>
              <a:ext cx="4072399" cy="955674"/>
              <a:chOff x="1647464" y="1679756"/>
              <a:chExt cx="4072399" cy="955674"/>
            </a:xfrm>
          </p:grpSpPr>
          <p:sp>
            <p:nvSpPr>
              <p:cNvPr id="21" name="矩形 20"/>
              <p:cNvSpPr/>
              <p:nvPr/>
            </p:nvSpPr>
            <p:spPr>
              <a:xfrm>
                <a:off x="1647464" y="2032380"/>
                <a:ext cx="4072399" cy="603050"/>
              </a:xfrm>
              <a:prstGeom prst="rect">
                <a:avLst/>
              </a:prstGeom>
            </p:spPr>
            <p:txBody>
              <a:bodyPr wrap="square">
                <a:spAutoFit/>
              </a:bodyPr>
              <a:lstStyle/>
              <a:p>
                <a:pPr>
                  <a:lnSpc>
                    <a:spcPct val="150000"/>
                  </a:lnSpc>
                </a:pPr>
                <a:r>
                  <a:rPr lang="zh-CN" altLang="en-US" sz="1200" dirty="0">
                    <a:latin typeface="隶书" panose="02010509060101010101" pitchFamily="49" charset="-122"/>
                    <a:ea typeface="隶书" panose="02010509060101010101" pitchFamily="49" charset="-122"/>
                  </a:rPr>
                  <a:t>点击此处添加文本此处添加文本点击此处添加文本此处添加文本点击此处添加文本此处添加文本</a:t>
                </a:r>
              </a:p>
            </p:txBody>
          </p:sp>
          <p:sp>
            <p:nvSpPr>
              <p:cNvPr id="22" name="矩形 21"/>
              <p:cNvSpPr/>
              <p:nvPr/>
            </p:nvSpPr>
            <p:spPr>
              <a:xfrm>
                <a:off x="1647465" y="1679756"/>
                <a:ext cx="2241974" cy="476669"/>
              </a:xfrm>
              <a:prstGeom prst="rect">
                <a:avLst/>
              </a:prstGeom>
            </p:spPr>
            <p:txBody>
              <a:bodyPr wrap="square">
                <a:spAutoFit/>
              </a:bodyPr>
              <a:lstStyle/>
              <a:p>
                <a:pPr algn="just">
                  <a:lnSpc>
                    <a:spcPct val="120000"/>
                  </a:lnSpc>
                </a:pPr>
                <a:r>
                  <a:rPr lang="zh-CN" altLang="en-US" sz="2400" dirty="0">
                    <a:latin typeface="隶书" panose="02010509060101010101" pitchFamily="49" charset="-122"/>
                    <a:ea typeface="隶书" panose="02010509060101010101" pitchFamily="49" charset="-122"/>
                  </a:rPr>
                  <a:t>点击添加标题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by="(-#ppt_w*2)" calcmode="lin" valueType="num">
                                      <p:cBhvr rctx="PPT">
                                        <p:cTn id="18" dur="250" autoRev="1" fill="hold">
                                          <p:stCondLst>
                                            <p:cond delay="0"/>
                                          </p:stCondLst>
                                        </p:cTn>
                                        <p:tgtEl>
                                          <p:spTgt spid="5"/>
                                        </p:tgtEl>
                                        <p:attrNameLst>
                                          <p:attrName>ppt_w</p:attrName>
                                        </p:attrNameLst>
                                      </p:cBhvr>
                                    </p:anim>
                                    <p:anim by="(#ppt_w*0.50)" calcmode="lin" valueType="num">
                                      <p:cBhvr>
                                        <p:cTn id="19" dur="250" decel="50000" autoRev="1" fill="hold">
                                          <p:stCondLst>
                                            <p:cond delay="0"/>
                                          </p:stCondLst>
                                        </p:cTn>
                                        <p:tgtEl>
                                          <p:spTgt spid="5"/>
                                        </p:tgtEl>
                                        <p:attrNameLst>
                                          <p:attrName>ppt_x</p:attrName>
                                        </p:attrNameLst>
                                      </p:cBhvr>
                                    </p:anim>
                                    <p:anim from="(-#ppt_h/2)" to="(#ppt_y)" calcmode="lin" valueType="num">
                                      <p:cBhvr>
                                        <p:cTn id="20" dur="500" fill="hold">
                                          <p:stCondLst>
                                            <p:cond delay="0"/>
                                          </p:stCondLst>
                                        </p:cTn>
                                        <p:tgtEl>
                                          <p:spTgt spid="5"/>
                                        </p:tgtEl>
                                        <p:attrNameLst>
                                          <p:attrName>ppt_y</p:attrName>
                                        </p:attrNameLst>
                                      </p:cBhvr>
                                    </p:anim>
                                    <p:animRot by="21600000">
                                      <p:cBhvr>
                                        <p:cTn id="21" dur="500" fill="hold">
                                          <p:stCondLst>
                                            <p:cond delay="0"/>
                                          </p:stCondLst>
                                        </p:cTn>
                                        <p:tgtEl>
                                          <p:spTgt spid="5"/>
                                        </p:tgtEl>
                                        <p:attrNameLst>
                                          <p:attrName>r</p:attrName>
                                        </p:attrNameLst>
                                      </p:cBhvr>
                                    </p:animRot>
                                  </p:childTnLst>
                                </p:cTn>
                              </p:par>
                            </p:childTnLst>
                          </p:cTn>
                        </p:par>
                        <p:par>
                          <p:cTn id="22" fill="hold">
                            <p:stCondLst>
                              <p:cond delay="16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
                                        </p:tgtEl>
                                        <p:attrNameLst>
                                          <p:attrName>ppt_y</p:attrName>
                                        </p:attrNameLst>
                                      </p:cBhvr>
                                      <p:tavLst>
                                        <p:tav tm="0">
                                          <p:val>
                                            <p:strVal val="#ppt_y"/>
                                          </p:val>
                                        </p:tav>
                                        <p:tav tm="100000">
                                          <p:val>
                                            <p:strVal val="#ppt_y"/>
                                          </p:val>
                                        </p:tav>
                                      </p:tavLst>
                                    </p:anim>
                                    <p:anim calcmode="lin" valueType="num">
                                      <p:cBhvr>
                                        <p:cTn id="34"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par>
                          <p:cTn id="41" fill="hold">
                            <p:stCondLst>
                              <p:cond delay="3500"/>
                            </p:stCondLst>
                            <p:childTnLst>
                              <p:par>
                                <p:cTn id="42" presetID="22" presetClass="entr" presetSubtype="4"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4000"/>
                            </p:stCondLst>
                            <p:childTnLst>
                              <p:par>
                                <p:cTn id="46" presetID="22" presetClass="entr" presetSubtype="4"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par>
                          <p:cTn id="49" fill="hold">
                            <p:stCondLst>
                              <p:cond delay="4500"/>
                            </p:stCondLst>
                            <p:childTnLst>
                              <p:par>
                                <p:cTn id="50" presetID="22" presetClass="entr" presetSubtype="4"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grpSp>
        <p:nvGrpSpPr>
          <p:cNvPr id="2" name="组合 1"/>
          <p:cNvGrpSpPr/>
          <p:nvPr/>
        </p:nvGrpSpPr>
        <p:grpSpPr>
          <a:xfrm>
            <a:off x="1605180" y="4168440"/>
            <a:ext cx="8883654" cy="2949722"/>
            <a:chOff x="346522" y="3524250"/>
            <a:chExt cx="11516248" cy="4461660"/>
          </a:xfrm>
        </p:grpSpPr>
        <p:pic>
          <p:nvPicPr>
            <p:cNvPr id="3" name="图片 2"/>
            <p:cNvPicPr>
              <a:picLocks noChangeAspect="1"/>
            </p:cNvPicPr>
            <p:nvPr/>
          </p:nvPicPr>
          <p:blipFill>
            <a:blip r:embed="rId3" cstate="email"/>
            <a:stretch>
              <a:fillRect/>
            </a:stretch>
          </p:blipFill>
          <p:spPr>
            <a:xfrm>
              <a:off x="346522" y="3524251"/>
              <a:ext cx="5766770" cy="4461659"/>
            </a:xfrm>
            <a:prstGeom prst="rect">
              <a:avLst/>
            </a:prstGeom>
          </p:spPr>
        </p:pic>
        <p:pic>
          <p:nvPicPr>
            <p:cNvPr id="4" name="图片 3"/>
            <p:cNvPicPr>
              <a:picLocks noChangeAspect="1"/>
            </p:cNvPicPr>
            <p:nvPr/>
          </p:nvPicPr>
          <p:blipFill>
            <a:blip r:embed="rId3" cstate="email"/>
            <a:stretch>
              <a:fillRect/>
            </a:stretch>
          </p:blipFill>
          <p:spPr>
            <a:xfrm>
              <a:off x="6096000" y="3524250"/>
              <a:ext cx="5766770" cy="4461659"/>
            </a:xfrm>
            <a:prstGeom prst="rect">
              <a:avLst/>
            </a:prstGeom>
          </p:spPr>
        </p:pic>
      </p:grpSp>
      <p:grpSp>
        <p:nvGrpSpPr>
          <p:cNvPr id="5" name="组合 4"/>
          <p:cNvGrpSpPr/>
          <p:nvPr/>
        </p:nvGrpSpPr>
        <p:grpSpPr>
          <a:xfrm>
            <a:off x="1567080" y="603285"/>
            <a:ext cx="1431921" cy="3684198"/>
            <a:chOff x="1868596" y="220145"/>
            <a:chExt cx="1431921" cy="3684198"/>
          </a:xfrm>
        </p:grpSpPr>
        <p:grpSp>
          <p:nvGrpSpPr>
            <p:cNvPr id="6" name="组合 5"/>
            <p:cNvGrpSpPr/>
            <p:nvPr/>
          </p:nvGrpSpPr>
          <p:grpSpPr>
            <a:xfrm>
              <a:off x="1868596" y="991130"/>
              <a:ext cx="1431921" cy="2913213"/>
              <a:chOff x="8570207" y="926122"/>
              <a:chExt cx="1431921" cy="3040967"/>
            </a:xfrm>
          </p:grpSpPr>
          <p:sp>
            <p:nvSpPr>
              <p:cNvPr id="8" name="矩形 7"/>
              <p:cNvSpPr/>
              <p:nvPr/>
            </p:nvSpPr>
            <p:spPr>
              <a:xfrm>
                <a:off x="8570207" y="926122"/>
                <a:ext cx="1431921" cy="3040967"/>
              </a:xfrm>
              <a:prstGeom prst="rect">
                <a:avLst/>
              </a:prstGeom>
              <a:solidFill>
                <a:schemeClr val="bg1"/>
              </a:solidFill>
              <a:ln>
                <a:solidFill>
                  <a:srgbClr val="808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39"/>
              <p:cNvSpPr>
                <a:spLocks noChangeArrowheads="1"/>
              </p:cNvSpPr>
              <p:nvPr/>
            </p:nvSpPr>
            <p:spPr bwMode="auto">
              <a:xfrm>
                <a:off x="8709466" y="1422401"/>
                <a:ext cx="1292662" cy="242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grpSp>
        <p:pic>
          <p:nvPicPr>
            <p:cNvPr id="7" name="图片 6"/>
            <p:cNvPicPr>
              <a:picLocks noChangeAspect="1"/>
            </p:cNvPicPr>
            <p:nvPr/>
          </p:nvPicPr>
          <p:blipFill rotWithShape="1">
            <a:blip r:embed="rId4" cstate="email"/>
            <a:srcRect/>
            <a:stretch>
              <a:fillRect/>
            </a:stretch>
          </p:blipFill>
          <p:spPr>
            <a:xfrm>
              <a:off x="2275017" y="220145"/>
              <a:ext cx="758337" cy="1143000"/>
            </a:xfrm>
            <a:prstGeom prst="rect">
              <a:avLst/>
            </a:prstGeom>
          </p:spPr>
        </p:pic>
      </p:grpSp>
      <p:grpSp>
        <p:nvGrpSpPr>
          <p:cNvPr id="10" name="组合 9"/>
          <p:cNvGrpSpPr/>
          <p:nvPr/>
        </p:nvGrpSpPr>
        <p:grpSpPr>
          <a:xfrm>
            <a:off x="4102117" y="603285"/>
            <a:ext cx="1431921" cy="3684198"/>
            <a:chOff x="1868596" y="220145"/>
            <a:chExt cx="1431921" cy="3684198"/>
          </a:xfrm>
        </p:grpSpPr>
        <p:grpSp>
          <p:nvGrpSpPr>
            <p:cNvPr id="11" name="组合 10"/>
            <p:cNvGrpSpPr/>
            <p:nvPr/>
          </p:nvGrpSpPr>
          <p:grpSpPr>
            <a:xfrm>
              <a:off x="1868596" y="991130"/>
              <a:ext cx="1431921" cy="2913213"/>
              <a:chOff x="8570207" y="926122"/>
              <a:chExt cx="1431921" cy="3040967"/>
            </a:xfrm>
          </p:grpSpPr>
          <p:sp>
            <p:nvSpPr>
              <p:cNvPr id="13" name="矩形 12"/>
              <p:cNvSpPr/>
              <p:nvPr/>
            </p:nvSpPr>
            <p:spPr>
              <a:xfrm>
                <a:off x="8570207" y="926122"/>
                <a:ext cx="1431921" cy="3040967"/>
              </a:xfrm>
              <a:prstGeom prst="rect">
                <a:avLst/>
              </a:prstGeom>
              <a:solidFill>
                <a:schemeClr val="bg1"/>
              </a:solidFill>
              <a:ln>
                <a:solidFill>
                  <a:srgbClr val="808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39"/>
              <p:cNvSpPr>
                <a:spLocks noChangeArrowheads="1"/>
              </p:cNvSpPr>
              <p:nvPr/>
            </p:nvSpPr>
            <p:spPr bwMode="auto">
              <a:xfrm>
                <a:off x="8709466" y="1422401"/>
                <a:ext cx="1292662" cy="242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grpSp>
        <p:pic>
          <p:nvPicPr>
            <p:cNvPr id="12" name="图片 11"/>
            <p:cNvPicPr>
              <a:picLocks noChangeAspect="1"/>
            </p:cNvPicPr>
            <p:nvPr/>
          </p:nvPicPr>
          <p:blipFill rotWithShape="1">
            <a:blip r:embed="rId4" cstate="email"/>
            <a:srcRect/>
            <a:stretch>
              <a:fillRect/>
            </a:stretch>
          </p:blipFill>
          <p:spPr>
            <a:xfrm>
              <a:off x="2275017" y="220145"/>
              <a:ext cx="758337" cy="1143000"/>
            </a:xfrm>
            <a:prstGeom prst="rect">
              <a:avLst/>
            </a:prstGeom>
          </p:spPr>
        </p:pic>
      </p:grpSp>
      <p:grpSp>
        <p:nvGrpSpPr>
          <p:cNvPr id="15" name="组合 14"/>
          <p:cNvGrpSpPr/>
          <p:nvPr/>
        </p:nvGrpSpPr>
        <p:grpSpPr>
          <a:xfrm>
            <a:off x="6637154" y="603285"/>
            <a:ext cx="1431921" cy="3684198"/>
            <a:chOff x="1868596" y="220145"/>
            <a:chExt cx="1431921" cy="3684198"/>
          </a:xfrm>
        </p:grpSpPr>
        <p:grpSp>
          <p:nvGrpSpPr>
            <p:cNvPr id="16" name="组合 15"/>
            <p:cNvGrpSpPr/>
            <p:nvPr/>
          </p:nvGrpSpPr>
          <p:grpSpPr>
            <a:xfrm>
              <a:off x="1868596" y="991130"/>
              <a:ext cx="1431921" cy="2913213"/>
              <a:chOff x="8570207" y="926122"/>
              <a:chExt cx="1431921" cy="3040967"/>
            </a:xfrm>
          </p:grpSpPr>
          <p:sp>
            <p:nvSpPr>
              <p:cNvPr id="18" name="矩形 17"/>
              <p:cNvSpPr/>
              <p:nvPr/>
            </p:nvSpPr>
            <p:spPr>
              <a:xfrm>
                <a:off x="8570207" y="926122"/>
                <a:ext cx="1431921" cy="3040967"/>
              </a:xfrm>
              <a:prstGeom prst="rect">
                <a:avLst/>
              </a:prstGeom>
              <a:solidFill>
                <a:schemeClr val="bg1"/>
              </a:solidFill>
              <a:ln>
                <a:solidFill>
                  <a:srgbClr val="808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39"/>
              <p:cNvSpPr>
                <a:spLocks noChangeArrowheads="1"/>
              </p:cNvSpPr>
              <p:nvPr/>
            </p:nvSpPr>
            <p:spPr bwMode="auto">
              <a:xfrm>
                <a:off x="8709466" y="1422401"/>
                <a:ext cx="1292662" cy="242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grpSp>
        <p:pic>
          <p:nvPicPr>
            <p:cNvPr id="17" name="图片 16"/>
            <p:cNvPicPr>
              <a:picLocks noChangeAspect="1"/>
            </p:cNvPicPr>
            <p:nvPr/>
          </p:nvPicPr>
          <p:blipFill rotWithShape="1">
            <a:blip r:embed="rId4" cstate="email"/>
            <a:srcRect/>
            <a:stretch>
              <a:fillRect/>
            </a:stretch>
          </p:blipFill>
          <p:spPr>
            <a:xfrm>
              <a:off x="2275017" y="220145"/>
              <a:ext cx="758337" cy="1143000"/>
            </a:xfrm>
            <a:prstGeom prst="rect">
              <a:avLst/>
            </a:prstGeom>
          </p:spPr>
        </p:pic>
      </p:grpSp>
      <p:grpSp>
        <p:nvGrpSpPr>
          <p:cNvPr id="20" name="组合 19"/>
          <p:cNvGrpSpPr/>
          <p:nvPr/>
        </p:nvGrpSpPr>
        <p:grpSpPr>
          <a:xfrm>
            <a:off x="9172191" y="603285"/>
            <a:ext cx="1431921" cy="3684198"/>
            <a:chOff x="1868596" y="220145"/>
            <a:chExt cx="1431921" cy="3684198"/>
          </a:xfrm>
        </p:grpSpPr>
        <p:grpSp>
          <p:nvGrpSpPr>
            <p:cNvPr id="21" name="组合 20"/>
            <p:cNvGrpSpPr/>
            <p:nvPr/>
          </p:nvGrpSpPr>
          <p:grpSpPr>
            <a:xfrm>
              <a:off x="1868596" y="991130"/>
              <a:ext cx="1431921" cy="2913213"/>
              <a:chOff x="8570207" y="926122"/>
              <a:chExt cx="1431921" cy="3040967"/>
            </a:xfrm>
          </p:grpSpPr>
          <p:sp>
            <p:nvSpPr>
              <p:cNvPr id="23" name="矩形 22"/>
              <p:cNvSpPr/>
              <p:nvPr/>
            </p:nvSpPr>
            <p:spPr>
              <a:xfrm>
                <a:off x="8570207" y="926122"/>
                <a:ext cx="1431921" cy="3040967"/>
              </a:xfrm>
              <a:prstGeom prst="rect">
                <a:avLst/>
              </a:prstGeom>
              <a:solidFill>
                <a:schemeClr val="bg1"/>
              </a:solidFill>
              <a:ln>
                <a:solidFill>
                  <a:srgbClr val="808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39"/>
              <p:cNvSpPr>
                <a:spLocks noChangeArrowheads="1"/>
              </p:cNvSpPr>
              <p:nvPr/>
            </p:nvSpPr>
            <p:spPr bwMode="auto">
              <a:xfrm>
                <a:off x="8709466" y="1422401"/>
                <a:ext cx="1292662" cy="242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grpSp>
        <p:pic>
          <p:nvPicPr>
            <p:cNvPr id="22" name="图片 21"/>
            <p:cNvPicPr>
              <a:picLocks noChangeAspect="1"/>
            </p:cNvPicPr>
            <p:nvPr/>
          </p:nvPicPr>
          <p:blipFill rotWithShape="1">
            <a:blip r:embed="rId4" cstate="email"/>
            <a:srcRect/>
            <a:stretch>
              <a:fillRect/>
            </a:stretch>
          </p:blipFill>
          <p:spPr>
            <a:xfrm>
              <a:off x="2275017" y="220145"/>
              <a:ext cx="758337" cy="11430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sp>
        <p:nvSpPr>
          <p:cNvPr id="2" name="MH_SubTitle_1"/>
          <p:cNvSpPr txBox="1"/>
          <p:nvPr>
            <p:custDataLst>
              <p:tags r:id="rId1"/>
            </p:custDataLst>
          </p:nvPr>
        </p:nvSpPr>
        <p:spPr>
          <a:xfrm>
            <a:off x="5458923" y="1337000"/>
            <a:ext cx="3899052" cy="596257"/>
          </a:xfrm>
          <a:prstGeom prst="rect">
            <a:avLst/>
          </a:prstGeom>
          <a:noFill/>
        </p:spPr>
        <p:txBody>
          <a:bodyPr vert="horz" wrap="none" rtlCol="0">
            <a:noAutofit/>
          </a:bodyPr>
          <a:lstStyle/>
          <a:p>
            <a:r>
              <a:rPr lang="zh-CN" altLang="en-US" sz="3200" b="1" spc="300" dirty="0">
                <a:latin typeface="隶书" panose="02010509060101010101" pitchFamily="49" charset="-122"/>
                <a:ea typeface="隶书" panose="02010509060101010101" pitchFamily="49" charset="-122"/>
              </a:rPr>
              <a:t>点击添加标题</a:t>
            </a:r>
          </a:p>
        </p:txBody>
      </p:sp>
      <p:sp>
        <p:nvSpPr>
          <p:cNvPr id="3" name="MH_Text_1"/>
          <p:cNvSpPr/>
          <p:nvPr>
            <p:custDataLst>
              <p:tags r:id="rId2"/>
            </p:custDataLst>
          </p:nvPr>
        </p:nvSpPr>
        <p:spPr>
          <a:xfrm>
            <a:off x="5316633" y="3760947"/>
            <a:ext cx="1718817" cy="1803728"/>
          </a:xfrm>
          <a:prstGeom prst="rect">
            <a:avLst/>
          </a:prstGeom>
        </p:spPr>
        <p:txBody>
          <a:bodyPr vert="horz" wrap="square">
            <a:normAutofit/>
          </a:bodyPr>
          <a:lstStyle/>
          <a:p>
            <a:pPr algn="ctr">
              <a:lnSpc>
                <a:spcPct val="150000"/>
              </a:lnSpc>
              <a:defRPr/>
            </a:pPr>
            <a:r>
              <a:rPr lang="zh-CN" altLang="en-US"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endParaRPr lang="en-US" altLang="zh-CN"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a:p>
            <a:pPr algn="ctr">
              <a:lnSpc>
                <a:spcPct val="150000"/>
              </a:lnSpc>
              <a:defRPr/>
            </a:pPr>
            <a:r>
              <a:rPr lang="zh-CN" altLang="en-US"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p>
        </p:txBody>
      </p:sp>
      <p:sp>
        <p:nvSpPr>
          <p:cNvPr id="4" name="MH_Text_1"/>
          <p:cNvSpPr/>
          <p:nvPr>
            <p:custDataLst>
              <p:tags r:id="rId3"/>
            </p:custDataLst>
          </p:nvPr>
        </p:nvSpPr>
        <p:spPr>
          <a:xfrm>
            <a:off x="7408449" y="3760946"/>
            <a:ext cx="1718817" cy="2133077"/>
          </a:xfrm>
          <a:prstGeom prst="rect">
            <a:avLst/>
          </a:prstGeom>
        </p:spPr>
        <p:txBody>
          <a:bodyPr vert="horz" wrap="square">
            <a:normAutofit/>
          </a:bodyPr>
          <a:lstStyle/>
          <a:p>
            <a:pPr algn="ctr">
              <a:lnSpc>
                <a:spcPct val="150000"/>
              </a:lnSpc>
              <a:defRPr/>
            </a:pPr>
            <a:r>
              <a:rPr lang="zh-CN" altLang="en-US"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endParaRPr lang="en-US" altLang="zh-CN"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a:p>
            <a:pPr algn="ctr">
              <a:lnSpc>
                <a:spcPct val="150000"/>
              </a:lnSpc>
              <a:defRPr/>
            </a:pPr>
            <a:r>
              <a:rPr lang="zh-CN" altLang="en-US"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p>
        </p:txBody>
      </p:sp>
      <p:sp>
        <p:nvSpPr>
          <p:cNvPr id="5" name="MH_Text_1"/>
          <p:cNvSpPr/>
          <p:nvPr>
            <p:custDataLst>
              <p:tags r:id="rId4"/>
            </p:custDataLst>
          </p:nvPr>
        </p:nvSpPr>
        <p:spPr>
          <a:xfrm>
            <a:off x="9500265" y="3760946"/>
            <a:ext cx="1718817" cy="2133077"/>
          </a:xfrm>
          <a:prstGeom prst="rect">
            <a:avLst/>
          </a:prstGeom>
        </p:spPr>
        <p:txBody>
          <a:bodyPr vert="horz" wrap="square">
            <a:normAutofit/>
          </a:bodyPr>
          <a:lstStyle/>
          <a:p>
            <a:pPr algn="ctr">
              <a:lnSpc>
                <a:spcPct val="150000"/>
              </a:lnSpc>
              <a:defRPr/>
            </a:pPr>
            <a:r>
              <a:rPr lang="zh-CN" altLang="en-US"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endParaRPr lang="en-US" altLang="zh-CN"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a:p>
            <a:pPr algn="ctr">
              <a:lnSpc>
                <a:spcPct val="150000"/>
              </a:lnSpc>
              <a:defRPr/>
            </a:pPr>
            <a:r>
              <a:rPr lang="zh-CN" altLang="en-US" sz="12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p>
        </p:txBody>
      </p:sp>
      <p:grpSp>
        <p:nvGrpSpPr>
          <p:cNvPr id="6" name="组合 5"/>
          <p:cNvGrpSpPr/>
          <p:nvPr/>
        </p:nvGrpSpPr>
        <p:grpSpPr>
          <a:xfrm>
            <a:off x="5579168" y="2382218"/>
            <a:ext cx="1011555" cy="958215"/>
            <a:chOff x="3555868" y="1909493"/>
            <a:chExt cx="758666" cy="718661"/>
          </a:xfrm>
        </p:grpSpPr>
        <p:sp>
          <p:nvSpPr>
            <p:cNvPr id="7" name="任意多边形 17"/>
            <p:cNvSpPr/>
            <p:nvPr/>
          </p:nvSpPr>
          <p:spPr bwMode="auto">
            <a:xfrm rot="5400000">
              <a:off x="3575870" y="1889491"/>
              <a:ext cx="718661" cy="758666"/>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DAE8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sz="2800" dirty="0">
                <a:latin typeface="隶书" panose="02010509060101010101" pitchFamily="49" charset="-122"/>
                <a:ea typeface="隶书" panose="02010509060101010101" pitchFamily="49" charset="-122"/>
              </a:endParaRPr>
            </a:p>
          </p:txBody>
        </p:sp>
        <p:sp>
          <p:nvSpPr>
            <p:cNvPr id="8" name="文本框 7"/>
            <p:cNvSpPr txBox="1"/>
            <p:nvPr/>
          </p:nvSpPr>
          <p:spPr>
            <a:xfrm>
              <a:off x="3677787" y="2027603"/>
              <a:ext cx="514350" cy="392415"/>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壹</a:t>
              </a:r>
            </a:p>
          </p:txBody>
        </p:sp>
      </p:grpSp>
      <p:grpSp>
        <p:nvGrpSpPr>
          <p:cNvPr id="9" name="组合 8"/>
          <p:cNvGrpSpPr/>
          <p:nvPr/>
        </p:nvGrpSpPr>
        <p:grpSpPr>
          <a:xfrm>
            <a:off x="7762079" y="2367993"/>
            <a:ext cx="1011555" cy="958215"/>
            <a:chOff x="3555868" y="1909493"/>
            <a:chExt cx="758666" cy="718661"/>
          </a:xfrm>
        </p:grpSpPr>
        <p:sp>
          <p:nvSpPr>
            <p:cNvPr id="10" name="任意多边形 17"/>
            <p:cNvSpPr/>
            <p:nvPr/>
          </p:nvSpPr>
          <p:spPr bwMode="auto">
            <a:xfrm rot="5400000">
              <a:off x="3575870" y="1889491"/>
              <a:ext cx="718661" cy="758666"/>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DAE8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sz="2800" dirty="0">
                <a:latin typeface="隶书" panose="02010509060101010101" pitchFamily="49" charset="-122"/>
                <a:ea typeface="隶书" panose="02010509060101010101" pitchFamily="49" charset="-122"/>
              </a:endParaRPr>
            </a:p>
          </p:txBody>
        </p:sp>
        <p:sp>
          <p:nvSpPr>
            <p:cNvPr id="11" name="文本框 10"/>
            <p:cNvSpPr txBox="1"/>
            <p:nvPr/>
          </p:nvSpPr>
          <p:spPr>
            <a:xfrm>
              <a:off x="3677787" y="2027603"/>
              <a:ext cx="514350" cy="392415"/>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贰</a:t>
              </a:r>
            </a:p>
          </p:txBody>
        </p:sp>
      </p:grpSp>
      <p:grpSp>
        <p:nvGrpSpPr>
          <p:cNvPr id="12" name="组合 11"/>
          <p:cNvGrpSpPr/>
          <p:nvPr/>
        </p:nvGrpSpPr>
        <p:grpSpPr>
          <a:xfrm>
            <a:off x="9690496" y="2443714"/>
            <a:ext cx="1011555" cy="958215"/>
            <a:chOff x="3555868" y="1909493"/>
            <a:chExt cx="758666" cy="718661"/>
          </a:xfrm>
        </p:grpSpPr>
        <p:sp>
          <p:nvSpPr>
            <p:cNvPr id="13" name="任意多边形 17"/>
            <p:cNvSpPr/>
            <p:nvPr/>
          </p:nvSpPr>
          <p:spPr bwMode="auto">
            <a:xfrm rot="5400000">
              <a:off x="3575870" y="1889491"/>
              <a:ext cx="718661" cy="758666"/>
            </a:xfrm>
            <a:custGeom>
              <a:avLst/>
              <a:gdLst>
                <a:gd name="connsiteX0" fmla="*/ 1141709 w 2279650"/>
                <a:gd name="connsiteY0" fmla="*/ 173038 h 2274888"/>
                <a:gd name="connsiteX1" fmla="*/ 813858 w 2279650"/>
                <a:gd name="connsiteY1" fmla="*/ 391536 h 2274888"/>
                <a:gd name="connsiteX2" fmla="*/ 648049 w 2279650"/>
                <a:gd name="connsiteY2" fmla="*/ 670310 h 2274888"/>
                <a:gd name="connsiteX3" fmla="*/ 354113 w 2279650"/>
                <a:gd name="connsiteY3" fmla="*/ 851136 h 2274888"/>
                <a:gd name="connsiteX4" fmla="*/ 161925 w 2279650"/>
                <a:gd name="connsiteY4" fmla="*/ 1137445 h 2274888"/>
                <a:gd name="connsiteX5" fmla="*/ 354113 w 2279650"/>
                <a:gd name="connsiteY5" fmla="*/ 1423753 h 2274888"/>
                <a:gd name="connsiteX6" fmla="*/ 648049 w 2279650"/>
                <a:gd name="connsiteY6" fmla="*/ 1608346 h 2274888"/>
                <a:gd name="connsiteX7" fmla="*/ 813858 w 2279650"/>
                <a:gd name="connsiteY7" fmla="*/ 1883353 h 2274888"/>
                <a:gd name="connsiteX8" fmla="*/ 1141709 w 2279650"/>
                <a:gd name="connsiteY8" fmla="*/ 2101851 h 2274888"/>
                <a:gd name="connsiteX9" fmla="*/ 1469560 w 2279650"/>
                <a:gd name="connsiteY9" fmla="*/ 1883353 h 2274888"/>
                <a:gd name="connsiteX10" fmla="*/ 1635370 w 2279650"/>
                <a:gd name="connsiteY10" fmla="*/ 1608346 h 2274888"/>
                <a:gd name="connsiteX11" fmla="*/ 1925537 w 2279650"/>
                <a:gd name="connsiteY11" fmla="*/ 1423753 h 2274888"/>
                <a:gd name="connsiteX12" fmla="*/ 2117725 w 2279650"/>
                <a:gd name="connsiteY12" fmla="*/ 1137445 h 2274888"/>
                <a:gd name="connsiteX13" fmla="*/ 1925537 w 2279650"/>
                <a:gd name="connsiteY13" fmla="*/ 851136 h 2274888"/>
                <a:gd name="connsiteX14" fmla="*/ 1635370 w 2279650"/>
                <a:gd name="connsiteY14" fmla="*/ 670310 h 2274888"/>
                <a:gd name="connsiteX15" fmla="*/ 1469560 w 2279650"/>
                <a:gd name="connsiteY15" fmla="*/ 391536 h 2274888"/>
                <a:gd name="connsiteX16" fmla="*/ 1141709 w 2279650"/>
                <a:gd name="connsiteY16" fmla="*/ 173038 h 2274888"/>
                <a:gd name="connsiteX17" fmla="*/ 1141709 w 2279650"/>
                <a:gd name="connsiteY17" fmla="*/ 0 h 2274888"/>
                <a:gd name="connsiteX18" fmla="*/ 1578799 w 2279650"/>
                <a:gd name="connsiteY18" fmla="*/ 350273 h 2274888"/>
                <a:gd name="connsiteX19" fmla="*/ 1721984 w 2279650"/>
                <a:gd name="connsiteY19" fmla="*/ 591320 h 2274888"/>
                <a:gd name="connsiteX20" fmla="*/ 2087481 w 2279650"/>
                <a:gd name="connsiteY20" fmla="*/ 896396 h 2274888"/>
                <a:gd name="connsiteX21" fmla="*/ 2279650 w 2279650"/>
                <a:gd name="connsiteY21" fmla="*/ 1137444 h 2274888"/>
                <a:gd name="connsiteX22" fmla="*/ 2087481 w 2279650"/>
                <a:gd name="connsiteY22" fmla="*/ 1378492 h 2274888"/>
                <a:gd name="connsiteX23" fmla="*/ 1721984 w 2279650"/>
                <a:gd name="connsiteY23" fmla="*/ 1683568 h 2274888"/>
                <a:gd name="connsiteX24" fmla="*/ 1578799 w 2279650"/>
                <a:gd name="connsiteY24" fmla="*/ 1928382 h 2274888"/>
                <a:gd name="connsiteX25" fmla="*/ 1141709 w 2279650"/>
                <a:gd name="connsiteY25" fmla="*/ 2274888 h 2274888"/>
                <a:gd name="connsiteX26" fmla="*/ 700851 w 2279650"/>
                <a:gd name="connsiteY26" fmla="*/ 1928382 h 2274888"/>
                <a:gd name="connsiteX27" fmla="*/ 557667 w 2279650"/>
                <a:gd name="connsiteY27" fmla="*/ 1683568 h 2274888"/>
                <a:gd name="connsiteX28" fmla="*/ 195937 w 2279650"/>
                <a:gd name="connsiteY28" fmla="*/ 1378492 h 2274888"/>
                <a:gd name="connsiteX29" fmla="*/ 0 w 2279650"/>
                <a:gd name="connsiteY29" fmla="*/ 1137444 h 2274888"/>
                <a:gd name="connsiteX30" fmla="*/ 195937 w 2279650"/>
                <a:gd name="connsiteY30" fmla="*/ 896396 h 2274888"/>
                <a:gd name="connsiteX31" fmla="*/ 557667 w 2279650"/>
                <a:gd name="connsiteY31" fmla="*/ 591320 h 2274888"/>
                <a:gd name="connsiteX32" fmla="*/ 700851 w 2279650"/>
                <a:gd name="connsiteY32" fmla="*/ 350273 h 2274888"/>
                <a:gd name="connsiteX33" fmla="*/ 1141709 w 2279650"/>
                <a:gd name="connsiteY33" fmla="*/ 0 h 227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9650" h="2274888">
                  <a:moveTo>
                    <a:pt x="1141709" y="173038"/>
                  </a:moveTo>
                  <a:cubicBezTo>
                    <a:pt x="1039962" y="289822"/>
                    <a:pt x="957058" y="289822"/>
                    <a:pt x="813858" y="391536"/>
                  </a:cubicBezTo>
                  <a:cubicBezTo>
                    <a:pt x="670659" y="493251"/>
                    <a:pt x="648049" y="670310"/>
                    <a:pt x="648049" y="670310"/>
                  </a:cubicBezTo>
                  <a:cubicBezTo>
                    <a:pt x="648049" y="670310"/>
                    <a:pt x="455860" y="696681"/>
                    <a:pt x="354113" y="851136"/>
                  </a:cubicBezTo>
                  <a:cubicBezTo>
                    <a:pt x="256135" y="1001825"/>
                    <a:pt x="237293" y="1103540"/>
                    <a:pt x="161925" y="1137445"/>
                  </a:cubicBezTo>
                  <a:cubicBezTo>
                    <a:pt x="237293" y="1171350"/>
                    <a:pt x="256135" y="1273064"/>
                    <a:pt x="354113" y="1423753"/>
                  </a:cubicBezTo>
                  <a:cubicBezTo>
                    <a:pt x="455860" y="1578209"/>
                    <a:pt x="648049" y="1608346"/>
                    <a:pt x="648049" y="1608346"/>
                  </a:cubicBezTo>
                  <a:cubicBezTo>
                    <a:pt x="648049" y="1608346"/>
                    <a:pt x="670659" y="1781638"/>
                    <a:pt x="813858" y="1883353"/>
                  </a:cubicBezTo>
                  <a:cubicBezTo>
                    <a:pt x="957058" y="1988835"/>
                    <a:pt x="1039962" y="1988835"/>
                    <a:pt x="1141709" y="2101851"/>
                  </a:cubicBezTo>
                  <a:cubicBezTo>
                    <a:pt x="1243456" y="1988835"/>
                    <a:pt x="1326361" y="1988835"/>
                    <a:pt x="1469560" y="1883353"/>
                  </a:cubicBezTo>
                  <a:cubicBezTo>
                    <a:pt x="1612759" y="1781638"/>
                    <a:pt x="1635370" y="1608346"/>
                    <a:pt x="1635370" y="1608346"/>
                  </a:cubicBezTo>
                  <a:cubicBezTo>
                    <a:pt x="1635370" y="1608346"/>
                    <a:pt x="1823790" y="1578209"/>
                    <a:pt x="1925537" y="1423753"/>
                  </a:cubicBezTo>
                  <a:cubicBezTo>
                    <a:pt x="2027283" y="1273064"/>
                    <a:pt x="2046125" y="1171350"/>
                    <a:pt x="2117725" y="1137445"/>
                  </a:cubicBezTo>
                  <a:cubicBezTo>
                    <a:pt x="2046125" y="1103540"/>
                    <a:pt x="2027283" y="1001825"/>
                    <a:pt x="1925537" y="851136"/>
                  </a:cubicBezTo>
                  <a:cubicBezTo>
                    <a:pt x="1823790" y="696681"/>
                    <a:pt x="1635370" y="670310"/>
                    <a:pt x="1635370" y="670310"/>
                  </a:cubicBezTo>
                  <a:cubicBezTo>
                    <a:pt x="1635370" y="670310"/>
                    <a:pt x="1612759" y="493251"/>
                    <a:pt x="1469560" y="391536"/>
                  </a:cubicBezTo>
                  <a:cubicBezTo>
                    <a:pt x="1326361" y="289822"/>
                    <a:pt x="1243456" y="289822"/>
                    <a:pt x="1141709" y="173038"/>
                  </a:cubicBezTo>
                  <a:close/>
                  <a:moveTo>
                    <a:pt x="1141709" y="0"/>
                  </a:moveTo>
                  <a:cubicBezTo>
                    <a:pt x="1228373" y="180786"/>
                    <a:pt x="1439382" y="252347"/>
                    <a:pt x="1578799" y="350273"/>
                  </a:cubicBezTo>
                  <a:cubicBezTo>
                    <a:pt x="1718216" y="444432"/>
                    <a:pt x="1721984" y="591320"/>
                    <a:pt x="1721984" y="591320"/>
                  </a:cubicBezTo>
                  <a:cubicBezTo>
                    <a:pt x="1721984" y="591320"/>
                    <a:pt x="1929225" y="651582"/>
                    <a:pt x="2087481" y="896396"/>
                  </a:cubicBezTo>
                  <a:cubicBezTo>
                    <a:pt x="2241970" y="1141211"/>
                    <a:pt x="2189218" y="1114846"/>
                    <a:pt x="2279650" y="1137444"/>
                  </a:cubicBezTo>
                  <a:cubicBezTo>
                    <a:pt x="2189218" y="1160042"/>
                    <a:pt x="2241970" y="1133678"/>
                    <a:pt x="2087481" y="1378492"/>
                  </a:cubicBezTo>
                  <a:cubicBezTo>
                    <a:pt x="1929225" y="1623306"/>
                    <a:pt x="1721984" y="1683568"/>
                    <a:pt x="1721984" y="1683568"/>
                  </a:cubicBezTo>
                  <a:cubicBezTo>
                    <a:pt x="1721984" y="1683568"/>
                    <a:pt x="1718216" y="1830456"/>
                    <a:pt x="1578799" y="1928382"/>
                  </a:cubicBezTo>
                  <a:cubicBezTo>
                    <a:pt x="1439382" y="2022541"/>
                    <a:pt x="1228373" y="2094102"/>
                    <a:pt x="1141709" y="2274888"/>
                  </a:cubicBezTo>
                  <a:cubicBezTo>
                    <a:pt x="1051277" y="2094102"/>
                    <a:pt x="840268" y="2022541"/>
                    <a:pt x="700851" y="1928382"/>
                  </a:cubicBezTo>
                  <a:cubicBezTo>
                    <a:pt x="565203" y="1830456"/>
                    <a:pt x="557667" y="1683568"/>
                    <a:pt x="557667" y="1683568"/>
                  </a:cubicBezTo>
                  <a:cubicBezTo>
                    <a:pt x="557667" y="1683568"/>
                    <a:pt x="350426" y="1623306"/>
                    <a:pt x="195937" y="1378492"/>
                  </a:cubicBezTo>
                  <a:cubicBezTo>
                    <a:pt x="37680" y="1133678"/>
                    <a:pt x="94200" y="1160042"/>
                    <a:pt x="0" y="1137444"/>
                  </a:cubicBezTo>
                  <a:cubicBezTo>
                    <a:pt x="94200" y="1114846"/>
                    <a:pt x="37680" y="1141211"/>
                    <a:pt x="195937" y="896396"/>
                  </a:cubicBezTo>
                  <a:cubicBezTo>
                    <a:pt x="350426" y="651582"/>
                    <a:pt x="557667" y="591320"/>
                    <a:pt x="557667" y="591320"/>
                  </a:cubicBezTo>
                  <a:cubicBezTo>
                    <a:pt x="557667" y="591320"/>
                    <a:pt x="565203" y="444432"/>
                    <a:pt x="700851" y="350273"/>
                  </a:cubicBezTo>
                  <a:cubicBezTo>
                    <a:pt x="840268" y="252347"/>
                    <a:pt x="1051277" y="180786"/>
                    <a:pt x="1141709" y="0"/>
                  </a:cubicBezTo>
                  <a:close/>
                </a:path>
              </a:pathLst>
            </a:custGeom>
            <a:solidFill>
              <a:srgbClr val="DAE8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sz="2800" dirty="0">
                <a:latin typeface="隶书" panose="02010509060101010101" pitchFamily="49" charset="-122"/>
                <a:ea typeface="隶书" panose="02010509060101010101" pitchFamily="49" charset="-122"/>
              </a:endParaRPr>
            </a:p>
          </p:txBody>
        </p:sp>
        <p:sp>
          <p:nvSpPr>
            <p:cNvPr id="14" name="文本框 13"/>
            <p:cNvSpPr txBox="1"/>
            <p:nvPr/>
          </p:nvSpPr>
          <p:spPr>
            <a:xfrm>
              <a:off x="3677787" y="2027603"/>
              <a:ext cx="514350" cy="392415"/>
            </a:xfrm>
            <a:prstGeom prst="rect">
              <a:avLst/>
            </a:prstGeom>
            <a:noFill/>
          </p:spPr>
          <p:txBody>
            <a:bodyPr wrap="square" rtlCol="0">
              <a:spAutoFit/>
            </a:bodyPr>
            <a:lstStyle/>
            <a:p>
              <a:pPr algn="ctr"/>
              <a:r>
                <a:rPr lang="zh-CN" altLang="en-US" sz="2800" dirty="0">
                  <a:latin typeface="隶书" panose="02010509060101010101" pitchFamily="49" charset="-122"/>
                  <a:ea typeface="隶书" panose="02010509060101010101" pitchFamily="49" charset="-122"/>
                </a:rPr>
                <a:t>叁</a:t>
              </a:r>
            </a:p>
          </p:txBody>
        </p:sp>
      </p:grpSp>
      <p:pic>
        <p:nvPicPr>
          <p:cNvPr id="15" name="图片 14"/>
          <p:cNvPicPr>
            <a:picLocks noChangeAspect="1"/>
          </p:cNvPicPr>
          <p:nvPr/>
        </p:nvPicPr>
        <p:blipFill>
          <a:blip r:embed="rId7" cstate="email"/>
          <a:stretch>
            <a:fillRect/>
          </a:stretch>
        </p:blipFill>
        <p:spPr>
          <a:xfrm>
            <a:off x="650808" y="608724"/>
            <a:ext cx="4584545" cy="3546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par>
                                <p:cTn id="12" presetID="13" presetClass="entr" presetSubtype="16"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plus(in)">
                                      <p:cBhvr>
                                        <p:cTn id="14" dur="1000"/>
                                        <p:tgtEl>
                                          <p:spTgt spid="6"/>
                                        </p:tgtEl>
                                      </p:cBhvr>
                                    </p:animEffect>
                                  </p:childTnLst>
                                </p:cTn>
                              </p:par>
                              <p:par>
                                <p:cTn id="15" presetID="1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in)">
                                      <p:cBhvr>
                                        <p:cTn id="17" dur="1000"/>
                                        <p:tgtEl>
                                          <p:spTgt spid="9"/>
                                        </p:tgtEl>
                                      </p:cBhvr>
                                    </p:animEffect>
                                  </p:childTnLst>
                                </p:cTn>
                              </p:par>
                              <p:par>
                                <p:cTn id="18" presetID="13"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plus(in)">
                                      <p:cBhvr>
                                        <p:cTn id="20" dur="1000"/>
                                        <p:tgtEl>
                                          <p:spTgt spid="12"/>
                                        </p:tgtEl>
                                      </p:cBhvr>
                                    </p:animEffect>
                                  </p:childTnLst>
                                </p:cTn>
                              </p:par>
                              <p:par>
                                <p:cTn id="21" presetID="2" presetClass="entr" presetSubtype="4" fill="hold" grpId="0" nodeType="withEffect">
                                  <p:stCondLst>
                                    <p:cond delay="25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仙人掌, 树, 植物, 餐桌&#10;&#10;已生成极高可信度的说明"/>
          <p:cNvPicPr>
            <a:picLocks noChangeAspect="1"/>
          </p:cNvPicPr>
          <p:nvPr/>
        </p:nvPicPr>
        <p:blipFill>
          <a:blip r:embed="rId3" cstate="email"/>
          <a:stretch>
            <a:fillRect/>
          </a:stretch>
        </p:blipFill>
        <p:spPr>
          <a:xfrm>
            <a:off x="-28575" y="4024174"/>
            <a:ext cx="12192000" cy="3261360"/>
          </a:xfrm>
          <a:prstGeom prst="rect">
            <a:avLst/>
          </a:prstGeom>
        </p:spPr>
      </p:pic>
      <p:sp>
        <p:nvSpPr>
          <p:cNvPr id="22" name="文本框 21"/>
          <p:cNvSpPr txBox="1"/>
          <p:nvPr/>
        </p:nvSpPr>
        <p:spPr>
          <a:xfrm>
            <a:off x="3536946" y="2120762"/>
            <a:ext cx="5384807" cy="923330"/>
          </a:xfrm>
          <a:prstGeom prst="rect">
            <a:avLst/>
          </a:prstGeom>
          <a:noFill/>
        </p:spPr>
        <p:txBody>
          <a:bodyPr wrap="none" rtlCol="0">
            <a:spAutoFit/>
          </a:bodyPr>
          <a:lstStyle/>
          <a:p>
            <a:pPr algn="ctr"/>
            <a:r>
              <a:rPr lang="en-US" altLang="zh-CN" sz="5400" b="1" dirty="0">
                <a:solidFill>
                  <a:srgbClr val="8BA76F"/>
                </a:solidFill>
                <a:latin typeface="汉仪乐喵体简" panose="00020600040101010101" pitchFamily="18" charset="-122"/>
                <a:ea typeface="汉仪乐喵体简" panose="00020600040101010101" pitchFamily="18" charset="-122"/>
              </a:rPr>
              <a:t>04,</a:t>
            </a:r>
            <a:r>
              <a:rPr lang="zh-CN" altLang="en-US" sz="5400" b="1" dirty="0">
                <a:solidFill>
                  <a:srgbClr val="8BA76F"/>
                </a:solidFill>
                <a:latin typeface="汉仪乐喵体简" panose="00020600040101010101" pitchFamily="18" charset="-122"/>
                <a:ea typeface="汉仪乐喵体简" panose="00020600040101010101" pitchFamily="18" charset="-122"/>
              </a:rPr>
              <a:t>点击添加标题</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cstate="email"/>
          <a:stretch>
            <a:fillRect/>
          </a:stretch>
        </p:blipFill>
        <p:spPr>
          <a:xfrm>
            <a:off x="5172075" y="876448"/>
            <a:ext cx="2198910" cy="1095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2"/>
                                        </p:tgtEl>
                                        <p:attrNameLst>
                                          <p:attrName>ppt_y</p:attrName>
                                        </p:attrNameLst>
                                      </p:cBhvr>
                                      <p:tavLst>
                                        <p:tav tm="0">
                                          <p:val>
                                            <p:strVal val="#ppt_y"/>
                                          </p:val>
                                        </p:tav>
                                        <p:tav tm="100000">
                                          <p:val>
                                            <p:strVal val="#ppt_y"/>
                                          </p:val>
                                        </p:tav>
                                      </p:tavLst>
                                    </p:anim>
                                    <p:anim calcmode="lin" valueType="num">
                                      <p:cBhvr>
                                        <p:cTn id="1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sp>
        <p:nvSpPr>
          <p:cNvPr id="2" name="Rectangle 3"/>
          <p:cNvSpPr/>
          <p:nvPr/>
        </p:nvSpPr>
        <p:spPr>
          <a:xfrm>
            <a:off x="1219200" y="1503947"/>
            <a:ext cx="4876800" cy="2336800"/>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3" name="Oval 4"/>
          <p:cNvSpPr/>
          <p:nvPr/>
        </p:nvSpPr>
        <p:spPr>
          <a:xfrm>
            <a:off x="1693430" y="4016434"/>
            <a:ext cx="885476" cy="88939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 name="Oval 12"/>
          <p:cNvSpPr/>
          <p:nvPr/>
        </p:nvSpPr>
        <p:spPr>
          <a:xfrm>
            <a:off x="4319417" y="4016434"/>
            <a:ext cx="885476" cy="88939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5" name="Oval 14"/>
          <p:cNvSpPr/>
          <p:nvPr/>
        </p:nvSpPr>
        <p:spPr>
          <a:xfrm>
            <a:off x="6974435" y="4016434"/>
            <a:ext cx="883518" cy="88939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6" name="Oval 16"/>
          <p:cNvSpPr/>
          <p:nvPr/>
        </p:nvSpPr>
        <p:spPr>
          <a:xfrm>
            <a:off x="9612820" y="4030948"/>
            <a:ext cx="883518" cy="88939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7" name="Group 20"/>
          <p:cNvGrpSpPr/>
          <p:nvPr/>
        </p:nvGrpSpPr>
        <p:grpSpPr>
          <a:xfrm>
            <a:off x="1903150" y="4224378"/>
            <a:ext cx="495860" cy="498938"/>
            <a:chOff x="7971783" y="2080670"/>
            <a:chExt cx="401822" cy="404317"/>
          </a:xfrm>
          <a:solidFill>
            <a:schemeClr val="bg1"/>
          </a:solidFill>
        </p:grpSpPr>
        <p:sp>
          <p:nvSpPr>
            <p:cNvPr id="8"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9"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grpSp>
      <p:grpSp>
        <p:nvGrpSpPr>
          <p:cNvPr id="10" name="Group 23"/>
          <p:cNvGrpSpPr/>
          <p:nvPr/>
        </p:nvGrpSpPr>
        <p:grpSpPr>
          <a:xfrm>
            <a:off x="4582695" y="4282611"/>
            <a:ext cx="480459" cy="418861"/>
            <a:chOff x="7540014" y="4306907"/>
            <a:chExt cx="389342" cy="339426"/>
          </a:xfrm>
          <a:solidFill>
            <a:schemeClr val="bg1"/>
          </a:solidFill>
        </p:grpSpPr>
        <p:sp>
          <p:nvSpPr>
            <p:cNvPr id="1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1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1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grpSp>
      <p:grpSp>
        <p:nvGrpSpPr>
          <p:cNvPr id="22" name="Group 35"/>
          <p:cNvGrpSpPr/>
          <p:nvPr/>
        </p:nvGrpSpPr>
        <p:grpSpPr>
          <a:xfrm>
            <a:off x="9821514" y="4236621"/>
            <a:ext cx="468139" cy="465060"/>
            <a:chOff x="6853673" y="3715407"/>
            <a:chExt cx="379359" cy="376864"/>
          </a:xfrm>
          <a:solidFill>
            <a:schemeClr val="bg1"/>
          </a:solidFill>
        </p:grpSpPr>
        <p:sp>
          <p:nvSpPr>
            <p:cNvPr id="23"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24"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5"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6"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27"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28"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29"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0"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1"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2"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33"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4"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5"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6"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7"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8"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39"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sp>
          <p:nvSpPr>
            <p:cNvPr id="40"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bg1">
                    <a:lumMod val="95000"/>
                  </a:schemeClr>
                </a:solidFill>
              </a:endParaRPr>
            </a:p>
          </p:txBody>
        </p:sp>
      </p:grpSp>
      <p:grpSp>
        <p:nvGrpSpPr>
          <p:cNvPr id="41" name="Group 54"/>
          <p:cNvGrpSpPr/>
          <p:nvPr/>
        </p:nvGrpSpPr>
        <p:grpSpPr>
          <a:xfrm>
            <a:off x="7242807" y="4284944"/>
            <a:ext cx="369583" cy="480459"/>
            <a:chOff x="6421904" y="4798576"/>
            <a:chExt cx="299494" cy="389342"/>
          </a:xfrm>
          <a:solidFill>
            <a:schemeClr val="bg1"/>
          </a:solidFill>
        </p:grpSpPr>
        <p:sp>
          <p:nvSpPr>
            <p:cNvPr id="4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sp>
          <p:nvSpPr>
            <p:cNvPr id="4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bg1">
                    <a:lumMod val="95000"/>
                  </a:schemeClr>
                </a:solidFill>
              </a:endParaRPr>
            </a:p>
          </p:txBody>
        </p:sp>
      </p:grpSp>
      <p:sp>
        <p:nvSpPr>
          <p:cNvPr id="44" name="矩形 43"/>
          <p:cNvSpPr/>
          <p:nvPr/>
        </p:nvSpPr>
        <p:spPr>
          <a:xfrm>
            <a:off x="4447261" y="1886068"/>
            <a:ext cx="1313162" cy="430879"/>
          </a:xfrm>
          <a:prstGeom prst="rect">
            <a:avLst/>
          </a:prstGeom>
        </p:spPr>
        <p:txBody>
          <a:bodyPr wrap="none" lIns="91431" tIns="45716" rIns="91431" bIns="45716">
            <a:spAutoFit/>
          </a:bodyPr>
          <a:lstStyle/>
          <a:p>
            <a:pPr algn="r"/>
            <a:r>
              <a:rPr lang="zh-CN" altLang="en-US" sz="2200" b="1" dirty="0">
                <a:latin typeface="隶书" panose="02010509060101010101" pitchFamily="49" charset="-122"/>
                <a:ea typeface="隶书" panose="02010509060101010101" pitchFamily="49" charset="-122"/>
              </a:rPr>
              <a:t>添加标题</a:t>
            </a:r>
            <a:endParaRPr lang="en-US" altLang="zh-CN" sz="2200" b="1" dirty="0">
              <a:latin typeface="隶书" panose="02010509060101010101" pitchFamily="49" charset="-122"/>
              <a:ea typeface="隶书" panose="02010509060101010101" pitchFamily="49" charset="-122"/>
            </a:endParaRPr>
          </a:p>
        </p:txBody>
      </p:sp>
      <p:sp>
        <p:nvSpPr>
          <p:cNvPr id="45" name="矩形 44"/>
          <p:cNvSpPr>
            <a:spLocks noChangeArrowheads="1"/>
          </p:cNvSpPr>
          <p:nvPr/>
        </p:nvSpPr>
        <p:spPr bwMode="auto">
          <a:xfrm>
            <a:off x="1564329" y="2338628"/>
            <a:ext cx="419609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400" dirty="0">
                <a:latin typeface="隶书" panose="02010509060101010101" pitchFamily="49" charset="-122"/>
                <a:ea typeface="隶书" panose="02010509060101010101" pitchFamily="49"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46" name="矩形 45"/>
          <p:cNvSpPr/>
          <p:nvPr/>
        </p:nvSpPr>
        <p:spPr>
          <a:xfrm>
            <a:off x="1323342" y="4947860"/>
            <a:ext cx="1551767" cy="461657"/>
          </a:xfrm>
          <a:prstGeom prst="rect">
            <a:avLst/>
          </a:prstGeom>
        </p:spPr>
        <p:txBody>
          <a:bodyPr wrap="square" lIns="91431" tIns="45716" rIns="91431" bIns="45716">
            <a:spAutoFit/>
          </a:bodyPr>
          <a:lstStyle/>
          <a:p>
            <a:pPr algn="ctr"/>
            <a:r>
              <a:rPr lang="zh-CN" altLang="en-US" sz="2400" b="1" dirty="0">
                <a:latin typeface="隶书" panose="02010509060101010101" pitchFamily="49" charset="-122"/>
                <a:ea typeface="隶书" panose="02010509060101010101" pitchFamily="49" charset="-122"/>
              </a:rPr>
              <a:t>添加标题</a:t>
            </a:r>
          </a:p>
        </p:txBody>
      </p:sp>
      <p:sp>
        <p:nvSpPr>
          <p:cNvPr id="47" name="矩形 47"/>
          <p:cNvSpPr>
            <a:spLocks noChangeArrowheads="1"/>
          </p:cNvSpPr>
          <p:nvPr/>
        </p:nvSpPr>
        <p:spPr bwMode="auto">
          <a:xfrm>
            <a:off x="956979" y="5311039"/>
            <a:ext cx="2400605"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ts val="1000"/>
              </a:spcBef>
              <a:buNone/>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48" name="矩形 47"/>
          <p:cNvSpPr/>
          <p:nvPr/>
        </p:nvSpPr>
        <p:spPr>
          <a:xfrm>
            <a:off x="3962786" y="4947860"/>
            <a:ext cx="1551767" cy="461657"/>
          </a:xfrm>
          <a:prstGeom prst="rect">
            <a:avLst/>
          </a:prstGeom>
        </p:spPr>
        <p:txBody>
          <a:bodyPr wrap="square" lIns="91431" tIns="45716" rIns="91431" bIns="45716">
            <a:spAutoFit/>
          </a:bodyPr>
          <a:lstStyle/>
          <a:p>
            <a:pPr algn="ctr"/>
            <a:r>
              <a:rPr lang="zh-CN" altLang="en-US" sz="2400" b="1" dirty="0">
                <a:latin typeface="隶书" panose="02010509060101010101" pitchFamily="49" charset="-122"/>
                <a:ea typeface="隶书" panose="02010509060101010101" pitchFamily="49" charset="-122"/>
              </a:rPr>
              <a:t>添加标题</a:t>
            </a:r>
          </a:p>
        </p:txBody>
      </p:sp>
      <p:sp>
        <p:nvSpPr>
          <p:cNvPr id="49" name="矩形 47"/>
          <p:cNvSpPr>
            <a:spLocks noChangeArrowheads="1"/>
          </p:cNvSpPr>
          <p:nvPr/>
        </p:nvSpPr>
        <p:spPr bwMode="auto">
          <a:xfrm>
            <a:off x="3538367" y="5382758"/>
            <a:ext cx="2400605"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ts val="1000"/>
              </a:spcBef>
              <a:buNone/>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50" name="矩形 49"/>
          <p:cNvSpPr/>
          <p:nvPr/>
        </p:nvSpPr>
        <p:spPr>
          <a:xfrm>
            <a:off x="9241674" y="4947860"/>
            <a:ext cx="1551767" cy="461657"/>
          </a:xfrm>
          <a:prstGeom prst="rect">
            <a:avLst/>
          </a:prstGeom>
        </p:spPr>
        <p:txBody>
          <a:bodyPr wrap="square" lIns="91431" tIns="45716" rIns="91431" bIns="45716">
            <a:spAutoFit/>
          </a:bodyPr>
          <a:lstStyle/>
          <a:p>
            <a:pPr algn="ctr"/>
            <a:r>
              <a:rPr lang="zh-CN" altLang="en-US" sz="2400" b="1" dirty="0">
                <a:latin typeface="隶书" panose="02010509060101010101" pitchFamily="49" charset="-122"/>
                <a:ea typeface="隶书" panose="02010509060101010101" pitchFamily="49" charset="-122"/>
              </a:rPr>
              <a:t>添加标题</a:t>
            </a:r>
          </a:p>
        </p:txBody>
      </p:sp>
      <p:sp>
        <p:nvSpPr>
          <p:cNvPr id="51" name="矩形 47"/>
          <p:cNvSpPr>
            <a:spLocks noChangeArrowheads="1"/>
          </p:cNvSpPr>
          <p:nvPr/>
        </p:nvSpPr>
        <p:spPr bwMode="auto">
          <a:xfrm>
            <a:off x="8949514" y="5382758"/>
            <a:ext cx="234518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ts val="1000"/>
              </a:spcBef>
              <a:buNone/>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52" name="矩形 51"/>
          <p:cNvSpPr/>
          <p:nvPr/>
        </p:nvSpPr>
        <p:spPr>
          <a:xfrm>
            <a:off x="6602230" y="4947860"/>
            <a:ext cx="1551767" cy="461657"/>
          </a:xfrm>
          <a:prstGeom prst="rect">
            <a:avLst/>
          </a:prstGeom>
        </p:spPr>
        <p:txBody>
          <a:bodyPr wrap="square" lIns="91431" tIns="45716" rIns="91431" bIns="45716">
            <a:spAutoFit/>
          </a:bodyPr>
          <a:lstStyle/>
          <a:p>
            <a:pPr algn="ctr"/>
            <a:r>
              <a:rPr lang="zh-CN" altLang="en-US" sz="2400" b="1" dirty="0">
                <a:latin typeface="隶书" panose="02010509060101010101" pitchFamily="49" charset="-122"/>
                <a:ea typeface="隶书" panose="02010509060101010101" pitchFamily="49" charset="-122"/>
              </a:rPr>
              <a:t>添加标题</a:t>
            </a:r>
          </a:p>
        </p:txBody>
      </p:sp>
      <p:sp>
        <p:nvSpPr>
          <p:cNvPr id="53" name="矩形 47"/>
          <p:cNvSpPr>
            <a:spLocks noChangeArrowheads="1"/>
          </p:cNvSpPr>
          <p:nvPr/>
        </p:nvSpPr>
        <p:spPr bwMode="auto">
          <a:xfrm>
            <a:off x="6310070" y="5382758"/>
            <a:ext cx="234518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8565">
              <a:spcBef>
                <a:spcPts val="1000"/>
              </a:spcBef>
              <a:buNone/>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pic>
        <p:nvPicPr>
          <p:cNvPr id="54" name="图片 53"/>
          <p:cNvPicPr>
            <a:picLocks noChangeAspect="1"/>
          </p:cNvPicPr>
          <p:nvPr/>
        </p:nvPicPr>
        <p:blipFill>
          <a:blip r:embed="rId3" cstate="email"/>
          <a:stretch>
            <a:fillRect/>
          </a:stretch>
        </p:blipFill>
        <p:spPr>
          <a:xfrm>
            <a:off x="6132513" y="1531433"/>
            <a:ext cx="3241141" cy="2309313"/>
          </a:xfrm>
          <a:prstGeom prst="rect">
            <a:avLst/>
          </a:prstGeom>
        </p:spPr>
      </p:pic>
      <p:pic>
        <p:nvPicPr>
          <p:cNvPr id="55" name="图片 54"/>
          <p:cNvPicPr>
            <a:picLocks noChangeAspect="1"/>
          </p:cNvPicPr>
          <p:nvPr/>
        </p:nvPicPr>
        <p:blipFill>
          <a:blip r:embed="rId4" cstate="email"/>
          <a:stretch>
            <a:fillRect/>
          </a:stretch>
        </p:blipFill>
        <p:spPr>
          <a:xfrm>
            <a:off x="9410168" y="1518084"/>
            <a:ext cx="2317376" cy="2317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44"/>
                                        </p:tgtEl>
                                        <p:attrNameLst>
                                          <p:attrName>style.visibility</p:attrName>
                                        </p:attrNameLst>
                                      </p:cBhvr>
                                      <p:to>
                                        <p:strVal val="visible"/>
                                      </p:to>
                                    </p:set>
                                    <p:animEffect transition="in" filter="wipe(right)">
                                      <p:cBhvr>
                                        <p:cTn id="10" dur="500"/>
                                        <p:tgtEl>
                                          <p:spTgt spid="44"/>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45"/>
                                        </p:tgtEl>
                                        <p:attrNameLst>
                                          <p:attrName>style.visibility</p:attrName>
                                        </p:attrNameLst>
                                      </p:cBhvr>
                                      <p:to>
                                        <p:strVal val="visible"/>
                                      </p:to>
                                    </p:set>
                                    <p:animEffect transition="in" filter="wipe(right)">
                                      <p:cBhvr>
                                        <p:cTn id="13" dur="500"/>
                                        <p:tgtEl>
                                          <p:spTgt spid="4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par>
                          <p:cTn id="22" fill="hold">
                            <p:stCondLst>
                              <p:cond delay="1500"/>
                            </p:stCondLst>
                            <p:childTnLst>
                              <p:par>
                                <p:cTn id="23" presetID="21" presetClass="entr" presetSubtype="1"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400"/>
                                        <p:tgtEl>
                                          <p:spTgt spid="3"/>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400"/>
                                        <p:tgtEl>
                                          <p:spTgt spid="4"/>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400"/>
                                        <p:tgtEl>
                                          <p:spTgt spid="5"/>
                                        </p:tgtEl>
                                      </p:cBhvr>
                                    </p:animEffect>
                                  </p:childTnLst>
                                </p:cTn>
                              </p:par>
                            </p:childTnLst>
                          </p:cTn>
                        </p:par>
                        <p:par>
                          <p:cTn id="34" fill="hold">
                            <p:stCondLst>
                              <p:cond delay="3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400"/>
                                        <p:tgtEl>
                                          <p:spTgt spid="6"/>
                                        </p:tgtEl>
                                      </p:cBhvr>
                                    </p:animEffect>
                                  </p:childTnLst>
                                </p:cTn>
                              </p:par>
                            </p:childTnLst>
                          </p:cTn>
                        </p:par>
                        <p:par>
                          <p:cTn id="38" fill="hold">
                            <p:stCondLst>
                              <p:cond delay="3500"/>
                            </p:stCondLst>
                            <p:childTnLst>
                              <p:par>
                                <p:cTn id="39" presetID="10"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250"/>
                                        <p:tgtEl>
                                          <p:spTgt spid="7"/>
                                        </p:tgtEl>
                                      </p:cBhvr>
                                    </p:animEffect>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5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25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250"/>
                                        <p:tgtEl>
                                          <p:spTgt spid="22"/>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46"/>
                                        </p:tgtEl>
                                        <p:attrNameLst>
                                          <p:attrName>style.visibility</p:attrName>
                                        </p:attrNameLst>
                                      </p:cBhvr>
                                      <p:to>
                                        <p:strVal val="visible"/>
                                      </p:to>
                                    </p:set>
                                    <p:animEffect transition="in" filter="randombar(horizontal)">
                                      <p:cBhvr>
                                        <p:cTn id="53" dur="400"/>
                                        <p:tgtEl>
                                          <p:spTgt spid="46"/>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47"/>
                                        </p:tgtEl>
                                        <p:attrNameLst>
                                          <p:attrName>style.visibility</p:attrName>
                                        </p:attrNameLst>
                                      </p:cBhvr>
                                      <p:to>
                                        <p:strVal val="visible"/>
                                      </p:to>
                                    </p:set>
                                    <p:animEffect transition="in" filter="randombar(horizontal)">
                                      <p:cBhvr>
                                        <p:cTn id="56" dur="400"/>
                                        <p:tgtEl>
                                          <p:spTgt spid="47"/>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48"/>
                                        </p:tgtEl>
                                        <p:attrNameLst>
                                          <p:attrName>style.visibility</p:attrName>
                                        </p:attrNameLst>
                                      </p:cBhvr>
                                      <p:to>
                                        <p:strVal val="visible"/>
                                      </p:to>
                                    </p:set>
                                    <p:animEffect transition="in" filter="randombar(horizontal)">
                                      <p:cBhvr>
                                        <p:cTn id="59" dur="400"/>
                                        <p:tgtEl>
                                          <p:spTgt spid="48"/>
                                        </p:tgtEl>
                                      </p:cBhvr>
                                    </p:animEffect>
                                  </p:childTnLst>
                                </p:cTn>
                              </p:par>
                              <p:par>
                                <p:cTn id="60" presetID="14" presetClass="entr" presetSubtype="10" fill="hold" grpId="0" nodeType="withEffect">
                                  <p:stCondLst>
                                    <p:cond delay="750"/>
                                  </p:stCondLst>
                                  <p:childTnLst>
                                    <p:set>
                                      <p:cBhvr>
                                        <p:cTn id="61" dur="1" fill="hold">
                                          <p:stCondLst>
                                            <p:cond delay="0"/>
                                          </p:stCondLst>
                                        </p:cTn>
                                        <p:tgtEl>
                                          <p:spTgt spid="49"/>
                                        </p:tgtEl>
                                        <p:attrNameLst>
                                          <p:attrName>style.visibility</p:attrName>
                                        </p:attrNameLst>
                                      </p:cBhvr>
                                      <p:to>
                                        <p:strVal val="visible"/>
                                      </p:to>
                                    </p:set>
                                    <p:animEffect transition="in" filter="randombar(horizontal)">
                                      <p:cBhvr>
                                        <p:cTn id="62" dur="400"/>
                                        <p:tgtEl>
                                          <p:spTgt spid="49"/>
                                        </p:tgtEl>
                                      </p:cBhvr>
                                    </p:animEffect>
                                  </p:childTnLst>
                                </p:cTn>
                              </p:par>
                              <p:par>
                                <p:cTn id="63" presetID="14" presetClass="entr" presetSubtype="10" fill="hold" grpId="0" nodeType="withEffect">
                                  <p:stCondLst>
                                    <p:cond delay="750"/>
                                  </p:stCondLst>
                                  <p:childTnLst>
                                    <p:set>
                                      <p:cBhvr>
                                        <p:cTn id="64" dur="1" fill="hold">
                                          <p:stCondLst>
                                            <p:cond delay="0"/>
                                          </p:stCondLst>
                                        </p:cTn>
                                        <p:tgtEl>
                                          <p:spTgt spid="50"/>
                                        </p:tgtEl>
                                        <p:attrNameLst>
                                          <p:attrName>style.visibility</p:attrName>
                                        </p:attrNameLst>
                                      </p:cBhvr>
                                      <p:to>
                                        <p:strVal val="visible"/>
                                      </p:to>
                                    </p:set>
                                    <p:animEffect transition="in" filter="randombar(horizontal)">
                                      <p:cBhvr>
                                        <p:cTn id="65" dur="400"/>
                                        <p:tgtEl>
                                          <p:spTgt spid="50"/>
                                        </p:tgtEl>
                                      </p:cBhvr>
                                    </p:animEffect>
                                  </p:childTnLst>
                                </p:cTn>
                              </p:par>
                              <p:par>
                                <p:cTn id="66" presetID="14" presetClass="entr" presetSubtype="10" fill="hold" grpId="0" nodeType="withEffect">
                                  <p:stCondLst>
                                    <p:cond delay="750"/>
                                  </p:stCondLst>
                                  <p:childTnLst>
                                    <p:set>
                                      <p:cBhvr>
                                        <p:cTn id="67" dur="1" fill="hold">
                                          <p:stCondLst>
                                            <p:cond delay="0"/>
                                          </p:stCondLst>
                                        </p:cTn>
                                        <p:tgtEl>
                                          <p:spTgt spid="51"/>
                                        </p:tgtEl>
                                        <p:attrNameLst>
                                          <p:attrName>style.visibility</p:attrName>
                                        </p:attrNameLst>
                                      </p:cBhvr>
                                      <p:to>
                                        <p:strVal val="visible"/>
                                      </p:to>
                                    </p:set>
                                    <p:animEffect transition="in" filter="randombar(horizontal)">
                                      <p:cBhvr>
                                        <p:cTn id="68" dur="400"/>
                                        <p:tgtEl>
                                          <p:spTgt spid="51"/>
                                        </p:tgtEl>
                                      </p:cBhvr>
                                    </p:animEffect>
                                  </p:childTnLst>
                                </p:cTn>
                              </p:par>
                              <p:par>
                                <p:cTn id="69" presetID="14" presetClass="entr" presetSubtype="10" fill="hold" grpId="0" nodeType="withEffect">
                                  <p:stCondLst>
                                    <p:cond delay="750"/>
                                  </p:stCondLst>
                                  <p:childTnLst>
                                    <p:set>
                                      <p:cBhvr>
                                        <p:cTn id="70" dur="1" fill="hold">
                                          <p:stCondLst>
                                            <p:cond delay="0"/>
                                          </p:stCondLst>
                                        </p:cTn>
                                        <p:tgtEl>
                                          <p:spTgt spid="52"/>
                                        </p:tgtEl>
                                        <p:attrNameLst>
                                          <p:attrName>style.visibility</p:attrName>
                                        </p:attrNameLst>
                                      </p:cBhvr>
                                      <p:to>
                                        <p:strVal val="visible"/>
                                      </p:to>
                                    </p:set>
                                    <p:animEffect transition="in" filter="randombar(horizontal)">
                                      <p:cBhvr>
                                        <p:cTn id="71" dur="400"/>
                                        <p:tgtEl>
                                          <p:spTgt spid="52"/>
                                        </p:tgtEl>
                                      </p:cBhvr>
                                    </p:animEffect>
                                  </p:childTnLst>
                                </p:cTn>
                              </p:par>
                              <p:par>
                                <p:cTn id="72" presetID="14" presetClass="entr" presetSubtype="10" fill="hold" grpId="0" nodeType="withEffect">
                                  <p:stCondLst>
                                    <p:cond delay="750"/>
                                  </p:stCondLst>
                                  <p:childTnLst>
                                    <p:set>
                                      <p:cBhvr>
                                        <p:cTn id="73" dur="1" fill="hold">
                                          <p:stCondLst>
                                            <p:cond delay="0"/>
                                          </p:stCondLst>
                                        </p:cTn>
                                        <p:tgtEl>
                                          <p:spTgt spid="53"/>
                                        </p:tgtEl>
                                        <p:attrNameLst>
                                          <p:attrName>style.visibility</p:attrName>
                                        </p:attrNameLst>
                                      </p:cBhvr>
                                      <p:to>
                                        <p:strVal val="visible"/>
                                      </p:to>
                                    </p:set>
                                    <p:animEffect transition="in" filter="randombar(horizontal)">
                                      <p:cBhvr>
                                        <p:cTn id="74" dur="4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44" grpId="0"/>
      <p:bldP spid="45" grpId="0"/>
      <p:bldP spid="46" grpId="0"/>
      <p:bldP spid="47" grpId="0"/>
      <p:bldP spid="48" grpId="0"/>
      <p:bldP spid="49" grpId="0"/>
      <p:bldP spid="50" grpId="0"/>
      <p:bldP spid="51" grpId="0"/>
      <p:bldP spid="52" grpId="0"/>
      <p:bldP spid="5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sp>
        <p:nvSpPr>
          <p:cNvPr id="56" name="椭圆 55"/>
          <p:cNvSpPr/>
          <p:nvPr/>
        </p:nvSpPr>
        <p:spPr>
          <a:xfrm>
            <a:off x="3962400" y="1622005"/>
            <a:ext cx="4127499" cy="408538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汉仪乐喵体简" panose="00020600040101010101" pitchFamily="18" charset="-122"/>
              <a:ea typeface="汉仪乐喵体简" panose="00020600040101010101" pitchFamily="18" charset="-122"/>
            </a:endParaRPr>
          </a:p>
        </p:txBody>
      </p:sp>
      <p:sp>
        <p:nvSpPr>
          <p:cNvPr id="57" name="椭圆 56"/>
          <p:cNvSpPr/>
          <p:nvPr/>
        </p:nvSpPr>
        <p:spPr>
          <a:xfrm>
            <a:off x="4098808" y="4382141"/>
            <a:ext cx="856800" cy="856800"/>
          </a:xfrm>
          <a:prstGeom prst="ellipse">
            <a:avLst/>
          </a:prstGeom>
          <a:solidFill>
            <a:srgbClr val="DAE8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a:solidFill>
                  <a:schemeClr val="tx1"/>
                </a:solidFill>
                <a:latin typeface="汉仪乐喵体简" panose="00020600040101010101" pitchFamily="18" charset="-122"/>
                <a:ea typeface="汉仪乐喵体简" panose="00020600040101010101" pitchFamily="18" charset="-122"/>
              </a:rPr>
              <a:t>03</a:t>
            </a:r>
          </a:p>
        </p:txBody>
      </p:sp>
      <p:sp>
        <p:nvSpPr>
          <p:cNvPr id="58" name="椭圆 57"/>
          <p:cNvSpPr/>
          <p:nvPr/>
        </p:nvSpPr>
        <p:spPr>
          <a:xfrm>
            <a:off x="4098808" y="1963489"/>
            <a:ext cx="855824" cy="855824"/>
          </a:xfrm>
          <a:prstGeom prst="ellipse">
            <a:avLst/>
          </a:prstGeom>
          <a:solidFill>
            <a:srgbClr val="DAE8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a:solidFill>
                  <a:schemeClr val="tx1"/>
                </a:solidFill>
                <a:latin typeface="汉仪乐喵体简" panose="00020600040101010101" pitchFamily="18" charset="-122"/>
                <a:ea typeface="汉仪乐喵体简" panose="00020600040101010101" pitchFamily="18" charset="-122"/>
              </a:rPr>
              <a:t>01</a:t>
            </a:r>
          </a:p>
        </p:txBody>
      </p:sp>
      <p:sp>
        <p:nvSpPr>
          <p:cNvPr id="59" name="椭圆 58"/>
          <p:cNvSpPr/>
          <p:nvPr/>
        </p:nvSpPr>
        <p:spPr>
          <a:xfrm>
            <a:off x="7144702" y="1963489"/>
            <a:ext cx="855824" cy="855824"/>
          </a:xfrm>
          <a:prstGeom prst="ellipse">
            <a:avLst/>
          </a:prstGeom>
          <a:solidFill>
            <a:srgbClr val="DAE8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a:solidFill>
                  <a:schemeClr val="tx1"/>
                </a:solidFill>
                <a:latin typeface="汉仪乐喵体简" panose="00020600040101010101" pitchFamily="18" charset="-122"/>
                <a:ea typeface="汉仪乐喵体简" panose="00020600040101010101" pitchFamily="18" charset="-122"/>
              </a:rPr>
              <a:t>02</a:t>
            </a:r>
          </a:p>
        </p:txBody>
      </p:sp>
      <p:sp>
        <p:nvSpPr>
          <p:cNvPr id="60" name="椭圆 59"/>
          <p:cNvSpPr/>
          <p:nvPr/>
        </p:nvSpPr>
        <p:spPr>
          <a:xfrm>
            <a:off x="7143726" y="4382141"/>
            <a:ext cx="856800" cy="856800"/>
          </a:xfrm>
          <a:prstGeom prst="ellipse">
            <a:avLst/>
          </a:prstGeom>
          <a:solidFill>
            <a:srgbClr val="DAE8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a:solidFill>
                  <a:schemeClr val="tx1"/>
                </a:solidFill>
                <a:latin typeface="汉仪乐喵体简" panose="00020600040101010101" pitchFamily="18" charset="-122"/>
                <a:ea typeface="汉仪乐喵体简" panose="00020600040101010101" pitchFamily="18" charset="-122"/>
              </a:rPr>
              <a:t>04</a:t>
            </a:r>
          </a:p>
        </p:txBody>
      </p:sp>
      <p:grpSp>
        <p:nvGrpSpPr>
          <p:cNvPr id="61" name="组合 60"/>
          <p:cNvGrpSpPr/>
          <p:nvPr/>
        </p:nvGrpSpPr>
        <p:grpSpPr>
          <a:xfrm>
            <a:off x="8271384" y="953745"/>
            <a:ext cx="2650821" cy="1696031"/>
            <a:chOff x="853920" y="3679623"/>
            <a:chExt cx="2650821" cy="1696031"/>
          </a:xfrm>
        </p:grpSpPr>
        <p:sp>
          <p:nvSpPr>
            <p:cNvPr id="62" name="矩形 39"/>
            <p:cNvSpPr>
              <a:spLocks noChangeArrowheads="1"/>
            </p:cNvSpPr>
            <p:nvPr/>
          </p:nvSpPr>
          <p:spPr bwMode="auto">
            <a:xfrm>
              <a:off x="853920" y="4175325"/>
              <a:ext cx="26508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63"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p>
          </p:txBody>
        </p:sp>
      </p:grpSp>
      <p:grpSp>
        <p:nvGrpSpPr>
          <p:cNvPr id="64" name="组合 63"/>
          <p:cNvGrpSpPr/>
          <p:nvPr/>
        </p:nvGrpSpPr>
        <p:grpSpPr>
          <a:xfrm>
            <a:off x="1179343" y="953745"/>
            <a:ext cx="2783057" cy="1696031"/>
            <a:chOff x="853920" y="3679623"/>
            <a:chExt cx="2783057" cy="1696031"/>
          </a:xfrm>
        </p:grpSpPr>
        <p:sp>
          <p:nvSpPr>
            <p:cNvPr id="65" name="矩形 39"/>
            <p:cNvSpPr>
              <a:spLocks noChangeArrowheads="1"/>
            </p:cNvSpPr>
            <p:nvPr/>
          </p:nvSpPr>
          <p:spPr bwMode="auto">
            <a:xfrm>
              <a:off x="853920" y="4175325"/>
              <a:ext cx="2783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66"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p>
          </p:txBody>
        </p:sp>
      </p:grpSp>
      <p:grpSp>
        <p:nvGrpSpPr>
          <p:cNvPr id="67" name="组合 66"/>
          <p:cNvGrpSpPr/>
          <p:nvPr/>
        </p:nvGrpSpPr>
        <p:grpSpPr>
          <a:xfrm>
            <a:off x="8271384" y="4252864"/>
            <a:ext cx="2650821" cy="1696031"/>
            <a:chOff x="853920" y="3679623"/>
            <a:chExt cx="2650821" cy="1696031"/>
          </a:xfrm>
        </p:grpSpPr>
        <p:sp>
          <p:nvSpPr>
            <p:cNvPr id="68" name="矩形 39"/>
            <p:cNvSpPr>
              <a:spLocks noChangeArrowheads="1"/>
            </p:cNvSpPr>
            <p:nvPr/>
          </p:nvSpPr>
          <p:spPr bwMode="auto">
            <a:xfrm>
              <a:off x="853921" y="4175325"/>
              <a:ext cx="26508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69"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p>
          </p:txBody>
        </p:sp>
      </p:grpSp>
      <p:grpSp>
        <p:nvGrpSpPr>
          <p:cNvPr id="70" name="组合 69"/>
          <p:cNvGrpSpPr/>
          <p:nvPr/>
        </p:nvGrpSpPr>
        <p:grpSpPr>
          <a:xfrm>
            <a:off x="1179343" y="4252864"/>
            <a:ext cx="2783057" cy="1696031"/>
            <a:chOff x="853920" y="3679623"/>
            <a:chExt cx="2783057" cy="1696031"/>
          </a:xfrm>
        </p:grpSpPr>
        <p:sp>
          <p:nvSpPr>
            <p:cNvPr id="71" name="矩形 39"/>
            <p:cNvSpPr>
              <a:spLocks noChangeArrowheads="1"/>
            </p:cNvSpPr>
            <p:nvPr/>
          </p:nvSpPr>
          <p:spPr bwMode="auto">
            <a:xfrm>
              <a:off x="853920" y="4175325"/>
              <a:ext cx="2783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p>
          </p:txBody>
        </p:sp>
        <p:sp>
          <p:nvSpPr>
            <p:cNvPr id="72"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p>
          </p:txBody>
        </p:sp>
      </p:grpSp>
      <p:sp>
        <p:nvSpPr>
          <p:cNvPr id="73" name="椭圆 72"/>
          <p:cNvSpPr/>
          <p:nvPr/>
        </p:nvSpPr>
        <p:spPr>
          <a:xfrm>
            <a:off x="4845692" y="2430210"/>
            <a:ext cx="2419349" cy="2419349"/>
          </a:xfrm>
          <a:prstGeom prst="ellipse">
            <a:avLst/>
          </a:prstGeom>
          <a:blipFill dpi="0" rotWithShape="1">
            <a:blip r:embed="rId3" cstate="email"/>
            <a:srcRect/>
            <a:tile tx="0" ty="0" sx="50000" sy="50000" flip="none" algn="t"/>
          </a:blipFill>
          <a:ln w="349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circle(in)">
                                      <p:cBhvr>
                                        <p:cTn id="7" dur="2000"/>
                                        <p:tgtEl>
                                          <p:spTgt spid="7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heel(1)">
                                      <p:cBhvr>
                                        <p:cTn id="11" dur="2000"/>
                                        <p:tgtEl>
                                          <p:spTgt spid="56"/>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heel(1)">
                                      <p:cBhvr>
                                        <p:cTn id="14" dur="2000"/>
                                        <p:tgtEl>
                                          <p:spTgt spid="57"/>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heel(1)">
                                      <p:cBhvr>
                                        <p:cTn id="17" dur="2000"/>
                                        <p:tgtEl>
                                          <p:spTgt spid="5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heel(1)">
                                      <p:cBhvr>
                                        <p:cTn id="20" dur="2000"/>
                                        <p:tgtEl>
                                          <p:spTgt spid="59"/>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heel(1)">
                                      <p:cBhvr>
                                        <p:cTn id="23" dur="2000"/>
                                        <p:tgtEl>
                                          <p:spTgt spid="60"/>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childTnLst>
                          </p:cTn>
                        </p:par>
                        <p:par>
                          <p:cTn id="32" fill="hold">
                            <p:stCondLst>
                              <p:cond delay="5000"/>
                            </p:stCondLst>
                            <p:childTnLst>
                              <p:par>
                                <p:cTn id="33" presetID="22" presetClass="entr" presetSubtype="4" fill="hold"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down)">
                                      <p:cBhvr>
                                        <p:cTn id="35" dur="500"/>
                                        <p:tgtEl>
                                          <p:spTgt spid="61"/>
                                        </p:tgtEl>
                                      </p:cBhvr>
                                    </p:animEffect>
                                  </p:childTnLst>
                                </p:cTn>
                              </p:par>
                            </p:childTnLst>
                          </p:cTn>
                        </p:par>
                        <p:par>
                          <p:cTn id="36" fill="hold">
                            <p:stCondLst>
                              <p:cond delay="5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25500" y="1315169"/>
            <a:ext cx="3644900" cy="4495238"/>
            <a:chOff x="1451400" y="1181381"/>
            <a:chExt cx="3644900" cy="4495238"/>
          </a:xfrm>
        </p:grpSpPr>
        <p:pic>
          <p:nvPicPr>
            <p:cNvPr id="4" name="图片 3"/>
            <p:cNvPicPr>
              <a:picLocks noChangeAspect="1"/>
            </p:cNvPicPr>
            <p:nvPr/>
          </p:nvPicPr>
          <p:blipFill rotWithShape="1">
            <a:blip r:embed="rId2" cstate="email"/>
            <a:srcRect l="18161" r="18790"/>
            <a:stretch>
              <a:fillRect/>
            </a:stretch>
          </p:blipFill>
          <p:spPr>
            <a:xfrm>
              <a:off x="1451400" y="1181381"/>
              <a:ext cx="3644900" cy="4495238"/>
            </a:xfrm>
            <a:prstGeom prst="rect">
              <a:avLst/>
            </a:prstGeom>
            <a:ln>
              <a:solidFill>
                <a:schemeClr val="tx1"/>
              </a:solidFill>
            </a:ln>
          </p:spPr>
        </p:pic>
        <p:sp>
          <p:nvSpPr>
            <p:cNvPr id="5" name="TextBox 31"/>
            <p:cNvSpPr txBox="1"/>
            <p:nvPr/>
          </p:nvSpPr>
          <p:spPr>
            <a:xfrm>
              <a:off x="2819738" y="2374604"/>
              <a:ext cx="1121452" cy="2592998"/>
            </a:xfrm>
            <a:prstGeom prst="rect">
              <a:avLst/>
            </a:prstGeom>
            <a:noFill/>
          </p:spPr>
          <p:txBody>
            <a:bodyPr vert="eaVert" wrap="square" lIns="128583" tIns="64291" rIns="128583" bIns="64291" rtlCol="0">
              <a:spAutoFit/>
            </a:bodyPr>
            <a:lstStyle/>
            <a:p>
              <a:pPr algn="dist"/>
              <a:r>
                <a:rPr lang="zh-CN" altLang="en-US" sz="5600" dirty="0">
                  <a:solidFill>
                    <a:srgbClr val="F80A17"/>
                  </a:solidFill>
                  <a:latin typeface="微软雅黑" panose="020B0503020204020204" pitchFamily="34" charset="-122"/>
                  <a:ea typeface="微软雅黑" panose="020B0503020204020204" pitchFamily="34" charset="-122"/>
                </a:rPr>
                <a:t>目录</a:t>
              </a:r>
            </a:p>
          </p:txBody>
        </p:sp>
        <p:sp>
          <p:nvSpPr>
            <p:cNvPr id="6" name="矩形 5"/>
            <p:cNvSpPr/>
            <p:nvPr/>
          </p:nvSpPr>
          <p:spPr>
            <a:xfrm>
              <a:off x="2330791" y="2133601"/>
              <a:ext cx="2028825" cy="2999590"/>
            </a:xfrm>
            <a:prstGeom prst="rect">
              <a:avLst/>
            </a:prstGeom>
            <a:noFill/>
            <a:ln w="762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516662" y="2468714"/>
              <a:ext cx="461665" cy="2498888"/>
            </a:xfrm>
            <a:prstGeom prst="rect">
              <a:avLst/>
            </a:prstGeom>
          </p:spPr>
          <p:txBody>
            <a:bodyPr vert="eaVert" wrap="square">
              <a:spAutoFit/>
            </a:bodyPr>
            <a:lstStyle/>
            <a:p>
              <a:pPr algn="dist"/>
              <a:r>
                <a:rPr lang="en-US" altLang="zh-CN" b="1" dirty="0">
                  <a:latin typeface="微软雅黑 Light" panose="020B0502040204020203" pitchFamily="34" charset="-122"/>
                  <a:ea typeface="微软雅黑 Light" panose="020B0502040204020203" pitchFamily="34" charset="-122"/>
                </a:rPr>
                <a:t>CONTENTS</a:t>
              </a:r>
            </a:p>
          </p:txBody>
        </p:sp>
      </p:grpSp>
      <p:grpSp>
        <p:nvGrpSpPr>
          <p:cNvPr id="9" name="组合 8"/>
          <p:cNvGrpSpPr/>
          <p:nvPr/>
        </p:nvGrpSpPr>
        <p:grpSpPr>
          <a:xfrm>
            <a:off x="5066040" y="1124669"/>
            <a:ext cx="941573" cy="4628745"/>
            <a:chOff x="4319679" y="1652546"/>
            <a:chExt cx="941573" cy="4628745"/>
          </a:xfrm>
        </p:grpSpPr>
        <p:grpSp>
          <p:nvGrpSpPr>
            <p:cNvPr id="10" name="组合 9"/>
            <p:cNvGrpSpPr/>
            <p:nvPr/>
          </p:nvGrpSpPr>
          <p:grpSpPr>
            <a:xfrm>
              <a:off x="4520972" y="3073540"/>
              <a:ext cx="740280" cy="3207751"/>
              <a:chOff x="4310743" y="1742187"/>
              <a:chExt cx="740280" cy="3207751"/>
            </a:xfrm>
          </p:grpSpPr>
          <p:sp>
            <p:nvSpPr>
              <p:cNvPr id="12" name="矩形 11"/>
              <p:cNvSpPr/>
              <p:nvPr/>
            </p:nvSpPr>
            <p:spPr>
              <a:xfrm>
                <a:off x="4310743" y="1742187"/>
                <a:ext cx="740280" cy="3207751"/>
              </a:xfrm>
              <a:prstGeom prst="rect">
                <a:avLst/>
              </a:prstGeom>
              <a:solidFill>
                <a:srgbClr val="D9E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330018" y="2452046"/>
                <a:ext cx="701731" cy="2380175"/>
              </a:xfrm>
              <a:prstGeom prst="rect">
                <a:avLst/>
              </a:prstGeom>
            </p:spPr>
            <p:txBody>
              <a:bodyPr vert="eaVert" wrap="square">
                <a:spAutoFit/>
              </a:bodyPr>
              <a:lstStyle/>
              <a:p>
                <a:pPr>
                  <a:lnSpc>
                    <a:spcPct val="120000"/>
                  </a:lnSpc>
                </a:pPr>
                <a:r>
                  <a:rPr lang="zh-CN" altLang="en-US" sz="2800" dirty="0">
                    <a:latin typeface="隶书" panose="02010509060101010101" pitchFamily="49" charset="-122"/>
                    <a:ea typeface="隶书" panose="02010509060101010101" pitchFamily="49" charset="-122"/>
                  </a:rPr>
                  <a:t>点击添加标题</a:t>
                </a:r>
              </a:p>
            </p:txBody>
          </p:sp>
          <p:sp>
            <p:nvSpPr>
              <p:cNvPr id="14" name="矩形 13"/>
              <p:cNvSpPr/>
              <p:nvPr/>
            </p:nvSpPr>
            <p:spPr>
              <a:xfrm>
                <a:off x="4366951" y="2010594"/>
                <a:ext cx="627864" cy="535531"/>
              </a:xfrm>
              <a:prstGeom prst="rect">
                <a:avLst/>
              </a:prstGeom>
            </p:spPr>
            <p:txBody>
              <a:bodyPr vert="horz" wrap="square">
                <a:spAutoFit/>
              </a:bodyPr>
              <a:lstStyle/>
              <a:p>
                <a:pPr algn="ctr">
                  <a:lnSpc>
                    <a:spcPct val="120000"/>
                  </a:lnSpc>
                </a:pPr>
                <a:r>
                  <a:rPr lang="en-US" altLang="zh-CN" sz="2400" b="1" dirty="0">
                    <a:latin typeface="颜真卿颜体" panose="02010600030101010101" pitchFamily="2" charset="-122"/>
                    <a:ea typeface="颜真卿颜体" panose="02010600030101010101" pitchFamily="2" charset="-122"/>
                  </a:rPr>
                  <a:t>01</a:t>
                </a:r>
                <a:endParaRPr lang="zh-CN" altLang="en-US" sz="2400" b="1" dirty="0">
                  <a:latin typeface="颜真卿颜体" panose="02010600030101010101" pitchFamily="2" charset="-122"/>
                  <a:ea typeface="颜真卿颜体" panose="02010600030101010101" pitchFamily="2" charset="-122"/>
                </a:endParaRPr>
              </a:p>
            </p:txBody>
          </p:sp>
        </p:grpSp>
        <p:pic>
          <p:nvPicPr>
            <p:cNvPr id="11" name="图片 10"/>
            <p:cNvPicPr>
              <a:picLocks noChangeAspect="1"/>
            </p:cNvPicPr>
            <p:nvPr/>
          </p:nvPicPr>
          <p:blipFill rotWithShape="1">
            <a:blip r:embed="rId3" cstate="email"/>
            <a:srcRect/>
            <a:stretch>
              <a:fillRect/>
            </a:stretch>
          </p:blipFill>
          <p:spPr>
            <a:xfrm>
              <a:off x="4319679" y="1652546"/>
              <a:ext cx="941573" cy="1334472"/>
            </a:xfrm>
            <a:prstGeom prst="rect">
              <a:avLst/>
            </a:prstGeom>
          </p:spPr>
        </p:pic>
      </p:grpSp>
      <p:grpSp>
        <p:nvGrpSpPr>
          <p:cNvPr id="15" name="组合 14"/>
          <p:cNvGrpSpPr/>
          <p:nvPr/>
        </p:nvGrpSpPr>
        <p:grpSpPr>
          <a:xfrm>
            <a:off x="6787946" y="1124669"/>
            <a:ext cx="941573" cy="4628745"/>
            <a:chOff x="6617515" y="1693549"/>
            <a:chExt cx="941573" cy="4628745"/>
          </a:xfrm>
        </p:grpSpPr>
        <p:grpSp>
          <p:nvGrpSpPr>
            <p:cNvPr id="16" name="组合 15"/>
            <p:cNvGrpSpPr/>
            <p:nvPr/>
          </p:nvGrpSpPr>
          <p:grpSpPr>
            <a:xfrm>
              <a:off x="6818808" y="3114543"/>
              <a:ext cx="740280" cy="3207751"/>
              <a:chOff x="4310743" y="1742187"/>
              <a:chExt cx="740280" cy="3207751"/>
            </a:xfrm>
          </p:grpSpPr>
          <p:sp>
            <p:nvSpPr>
              <p:cNvPr id="18" name="矩形 17"/>
              <p:cNvSpPr/>
              <p:nvPr/>
            </p:nvSpPr>
            <p:spPr>
              <a:xfrm>
                <a:off x="4310743" y="1742187"/>
                <a:ext cx="740280" cy="3207751"/>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330018" y="2452046"/>
                <a:ext cx="701731" cy="2380175"/>
              </a:xfrm>
              <a:prstGeom prst="rect">
                <a:avLst/>
              </a:prstGeom>
            </p:spPr>
            <p:txBody>
              <a:bodyPr vert="eaVert" wrap="square">
                <a:spAutoFit/>
              </a:bodyPr>
              <a:lstStyle/>
              <a:p>
                <a:pPr>
                  <a:lnSpc>
                    <a:spcPct val="120000"/>
                  </a:lnSpc>
                </a:pPr>
                <a:r>
                  <a:rPr lang="zh-CN" altLang="en-US" sz="2800" dirty="0">
                    <a:latin typeface="隶书" panose="02010509060101010101" pitchFamily="49" charset="-122"/>
                    <a:ea typeface="隶书" panose="02010509060101010101" pitchFamily="49" charset="-122"/>
                  </a:rPr>
                  <a:t>点击添加标题</a:t>
                </a:r>
              </a:p>
            </p:txBody>
          </p:sp>
          <p:sp>
            <p:nvSpPr>
              <p:cNvPr id="20" name="矩形 19"/>
              <p:cNvSpPr/>
              <p:nvPr/>
            </p:nvSpPr>
            <p:spPr>
              <a:xfrm>
                <a:off x="4366951" y="2010594"/>
                <a:ext cx="627864" cy="535531"/>
              </a:xfrm>
              <a:prstGeom prst="rect">
                <a:avLst/>
              </a:prstGeom>
            </p:spPr>
            <p:txBody>
              <a:bodyPr vert="horz" wrap="square">
                <a:spAutoFit/>
              </a:bodyPr>
              <a:lstStyle/>
              <a:p>
                <a:pPr algn="ctr">
                  <a:lnSpc>
                    <a:spcPct val="120000"/>
                  </a:lnSpc>
                </a:pPr>
                <a:r>
                  <a:rPr lang="en-US" altLang="zh-CN" sz="2400" b="1" dirty="0">
                    <a:latin typeface="颜真卿颜体" panose="02010600030101010101" pitchFamily="2" charset="-122"/>
                    <a:ea typeface="颜真卿颜体" panose="02010600030101010101" pitchFamily="2" charset="-122"/>
                  </a:rPr>
                  <a:t>02</a:t>
                </a:r>
                <a:endParaRPr lang="zh-CN" altLang="en-US" sz="2400" b="1" dirty="0">
                  <a:latin typeface="颜真卿颜体" panose="02010600030101010101" pitchFamily="2" charset="-122"/>
                  <a:ea typeface="颜真卿颜体" panose="02010600030101010101" pitchFamily="2" charset="-122"/>
                </a:endParaRPr>
              </a:p>
            </p:txBody>
          </p:sp>
        </p:grpSp>
        <p:pic>
          <p:nvPicPr>
            <p:cNvPr id="17" name="图片 16"/>
            <p:cNvPicPr>
              <a:picLocks noChangeAspect="1"/>
            </p:cNvPicPr>
            <p:nvPr/>
          </p:nvPicPr>
          <p:blipFill rotWithShape="1">
            <a:blip r:embed="rId3" cstate="email"/>
            <a:srcRect/>
            <a:stretch>
              <a:fillRect/>
            </a:stretch>
          </p:blipFill>
          <p:spPr>
            <a:xfrm>
              <a:off x="6617515" y="1693549"/>
              <a:ext cx="941573" cy="1334472"/>
            </a:xfrm>
            <a:prstGeom prst="rect">
              <a:avLst/>
            </a:prstGeom>
          </p:spPr>
        </p:pic>
      </p:grpSp>
      <p:grpSp>
        <p:nvGrpSpPr>
          <p:cNvPr id="21" name="组合 20"/>
          <p:cNvGrpSpPr/>
          <p:nvPr/>
        </p:nvGrpSpPr>
        <p:grpSpPr>
          <a:xfrm>
            <a:off x="8509852" y="1170188"/>
            <a:ext cx="960847" cy="4583226"/>
            <a:chOff x="8186956" y="1698065"/>
            <a:chExt cx="960847" cy="4583226"/>
          </a:xfrm>
        </p:grpSpPr>
        <p:grpSp>
          <p:nvGrpSpPr>
            <p:cNvPr id="22" name="组合 21"/>
            <p:cNvGrpSpPr/>
            <p:nvPr/>
          </p:nvGrpSpPr>
          <p:grpSpPr>
            <a:xfrm>
              <a:off x="8407523" y="3073540"/>
              <a:ext cx="740280" cy="3207751"/>
              <a:chOff x="4310743" y="1742187"/>
              <a:chExt cx="740280" cy="3207751"/>
            </a:xfrm>
          </p:grpSpPr>
          <p:sp>
            <p:nvSpPr>
              <p:cNvPr id="24" name="矩形 23"/>
              <p:cNvSpPr/>
              <p:nvPr/>
            </p:nvSpPr>
            <p:spPr>
              <a:xfrm>
                <a:off x="4310743" y="1742187"/>
                <a:ext cx="740280" cy="3207751"/>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330018" y="2452046"/>
                <a:ext cx="701731" cy="2380175"/>
              </a:xfrm>
              <a:prstGeom prst="rect">
                <a:avLst/>
              </a:prstGeom>
            </p:spPr>
            <p:txBody>
              <a:bodyPr vert="eaVert" wrap="square">
                <a:spAutoFit/>
              </a:bodyPr>
              <a:lstStyle/>
              <a:p>
                <a:pPr>
                  <a:lnSpc>
                    <a:spcPct val="120000"/>
                  </a:lnSpc>
                </a:pPr>
                <a:r>
                  <a:rPr lang="zh-CN" altLang="en-US" sz="2800" dirty="0">
                    <a:latin typeface="隶书" panose="02010509060101010101" pitchFamily="49" charset="-122"/>
                    <a:ea typeface="隶书" panose="02010509060101010101" pitchFamily="49" charset="-122"/>
                  </a:rPr>
                  <a:t>点击添加标题</a:t>
                </a:r>
              </a:p>
            </p:txBody>
          </p:sp>
          <p:sp>
            <p:nvSpPr>
              <p:cNvPr id="26" name="矩形 25"/>
              <p:cNvSpPr/>
              <p:nvPr/>
            </p:nvSpPr>
            <p:spPr>
              <a:xfrm>
                <a:off x="4366951" y="2010594"/>
                <a:ext cx="627864" cy="535531"/>
              </a:xfrm>
              <a:prstGeom prst="rect">
                <a:avLst/>
              </a:prstGeom>
            </p:spPr>
            <p:txBody>
              <a:bodyPr vert="horz" wrap="square">
                <a:spAutoFit/>
              </a:bodyPr>
              <a:lstStyle/>
              <a:p>
                <a:pPr algn="ctr">
                  <a:lnSpc>
                    <a:spcPct val="120000"/>
                  </a:lnSpc>
                </a:pPr>
                <a:r>
                  <a:rPr lang="en-US" altLang="zh-CN" sz="2400" b="1" dirty="0">
                    <a:latin typeface="颜真卿颜体" panose="02010600030101010101" pitchFamily="2" charset="-122"/>
                    <a:ea typeface="颜真卿颜体" panose="02010600030101010101" pitchFamily="2" charset="-122"/>
                  </a:rPr>
                  <a:t>03</a:t>
                </a:r>
                <a:endParaRPr lang="zh-CN" altLang="en-US" sz="2400" b="1" dirty="0">
                  <a:latin typeface="颜真卿颜体" panose="02010600030101010101" pitchFamily="2" charset="-122"/>
                  <a:ea typeface="颜真卿颜体" panose="02010600030101010101" pitchFamily="2" charset="-122"/>
                </a:endParaRPr>
              </a:p>
            </p:txBody>
          </p:sp>
        </p:grpSp>
        <p:pic>
          <p:nvPicPr>
            <p:cNvPr id="23" name="图片 22"/>
            <p:cNvPicPr>
              <a:picLocks noChangeAspect="1"/>
            </p:cNvPicPr>
            <p:nvPr/>
          </p:nvPicPr>
          <p:blipFill rotWithShape="1">
            <a:blip r:embed="rId3" cstate="email"/>
            <a:srcRect/>
            <a:stretch>
              <a:fillRect/>
            </a:stretch>
          </p:blipFill>
          <p:spPr>
            <a:xfrm>
              <a:off x="8186956" y="1698065"/>
              <a:ext cx="941573" cy="1334472"/>
            </a:xfrm>
            <a:prstGeom prst="rect">
              <a:avLst/>
            </a:prstGeom>
          </p:spPr>
        </p:pic>
      </p:grpSp>
      <p:grpSp>
        <p:nvGrpSpPr>
          <p:cNvPr id="27" name="组合 26"/>
          <p:cNvGrpSpPr/>
          <p:nvPr/>
        </p:nvGrpSpPr>
        <p:grpSpPr>
          <a:xfrm>
            <a:off x="10251032" y="1170188"/>
            <a:ext cx="960847" cy="4583226"/>
            <a:chOff x="10484792" y="1739068"/>
            <a:chExt cx="960847" cy="4583226"/>
          </a:xfrm>
        </p:grpSpPr>
        <p:grpSp>
          <p:nvGrpSpPr>
            <p:cNvPr id="28" name="组合 27"/>
            <p:cNvGrpSpPr/>
            <p:nvPr/>
          </p:nvGrpSpPr>
          <p:grpSpPr>
            <a:xfrm>
              <a:off x="10705359" y="3114543"/>
              <a:ext cx="740280" cy="3207751"/>
              <a:chOff x="4310743" y="1742187"/>
              <a:chExt cx="740280" cy="3207751"/>
            </a:xfrm>
          </p:grpSpPr>
          <p:sp>
            <p:nvSpPr>
              <p:cNvPr id="30" name="矩形 29"/>
              <p:cNvSpPr/>
              <p:nvPr/>
            </p:nvSpPr>
            <p:spPr>
              <a:xfrm>
                <a:off x="4310743" y="1742187"/>
                <a:ext cx="740280" cy="3207751"/>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330018" y="2452046"/>
                <a:ext cx="701731" cy="2380175"/>
              </a:xfrm>
              <a:prstGeom prst="rect">
                <a:avLst/>
              </a:prstGeom>
            </p:spPr>
            <p:txBody>
              <a:bodyPr vert="eaVert" wrap="square">
                <a:spAutoFit/>
              </a:bodyPr>
              <a:lstStyle/>
              <a:p>
                <a:pPr>
                  <a:lnSpc>
                    <a:spcPct val="120000"/>
                  </a:lnSpc>
                </a:pPr>
                <a:r>
                  <a:rPr lang="zh-CN" altLang="en-US" sz="2800" dirty="0">
                    <a:latin typeface="隶书" panose="02010509060101010101" pitchFamily="49" charset="-122"/>
                    <a:ea typeface="隶书" panose="02010509060101010101" pitchFamily="49" charset="-122"/>
                  </a:rPr>
                  <a:t>点击添加标题</a:t>
                </a:r>
              </a:p>
            </p:txBody>
          </p:sp>
          <p:sp>
            <p:nvSpPr>
              <p:cNvPr id="32" name="矩形 31"/>
              <p:cNvSpPr/>
              <p:nvPr/>
            </p:nvSpPr>
            <p:spPr>
              <a:xfrm>
                <a:off x="4366951" y="2010594"/>
                <a:ext cx="627864" cy="535531"/>
              </a:xfrm>
              <a:prstGeom prst="rect">
                <a:avLst/>
              </a:prstGeom>
            </p:spPr>
            <p:txBody>
              <a:bodyPr vert="horz" wrap="square">
                <a:spAutoFit/>
              </a:bodyPr>
              <a:lstStyle/>
              <a:p>
                <a:pPr algn="ctr">
                  <a:lnSpc>
                    <a:spcPct val="120000"/>
                  </a:lnSpc>
                </a:pPr>
                <a:r>
                  <a:rPr lang="en-US" altLang="zh-CN" sz="2400" b="1" dirty="0">
                    <a:latin typeface="颜真卿颜体" panose="02010600030101010101" pitchFamily="2" charset="-122"/>
                    <a:ea typeface="颜真卿颜体" panose="02010600030101010101" pitchFamily="2" charset="-122"/>
                  </a:rPr>
                  <a:t>04</a:t>
                </a:r>
                <a:endParaRPr lang="zh-CN" altLang="en-US" sz="2400" b="1" dirty="0">
                  <a:latin typeface="颜真卿颜体" panose="02010600030101010101" pitchFamily="2" charset="-122"/>
                  <a:ea typeface="颜真卿颜体" panose="02010600030101010101" pitchFamily="2" charset="-122"/>
                </a:endParaRPr>
              </a:p>
            </p:txBody>
          </p:sp>
        </p:grpSp>
        <p:pic>
          <p:nvPicPr>
            <p:cNvPr id="29" name="图片 28"/>
            <p:cNvPicPr>
              <a:picLocks noChangeAspect="1"/>
            </p:cNvPicPr>
            <p:nvPr/>
          </p:nvPicPr>
          <p:blipFill rotWithShape="1">
            <a:blip r:embed="rId3" cstate="email"/>
            <a:srcRect/>
            <a:stretch>
              <a:fillRect/>
            </a:stretch>
          </p:blipFill>
          <p:spPr>
            <a:xfrm>
              <a:off x="10484792" y="1739068"/>
              <a:ext cx="941573" cy="133447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grpSp>
        <p:nvGrpSpPr>
          <p:cNvPr id="2" name="组合 1"/>
          <p:cNvGrpSpPr/>
          <p:nvPr/>
        </p:nvGrpSpPr>
        <p:grpSpPr>
          <a:xfrm>
            <a:off x="3113600" y="792086"/>
            <a:ext cx="5087161" cy="525334"/>
            <a:chOff x="2927349" y="805918"/>
            <a:chExt cx="5088338" cy="525455"/>
          </a:xfrm>
        </p:grpSpPr>
        <p:sp>
          <p:nvSpPr>
            <p:cNvPr id="3" name="Copyright Notice"/>
            <p:cNvSpPr/>
            <p:nvPr/>
          </p:nvSpPr>
          <p:spPr bwMode="auto">
            <a:xfrm>
              <a:off x="4625382" y="805918"/>
              <a:ext cx="3390305" cy="496421"/>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800" cap="small" dirty="0">
                  <a:solidFill>
                    <a:schemeClr val="bg1">
                      <a:lumMod val="50000"/>
                    </a:schemeClr>
                  </a:solidFill>
                  <a:latin typeface="造字工房悦黑演示版常规体" pitchFamily="50" charset="-122"/>
                  <a:ea typeface="造字工房悦黑演示版常规体" pitchFamily="50" charset="-122"/>
                </a:rPr>
                <a:t>点击加入标题文字</a:t>
              </a:r>
              <a:endParaRPr lang="en-US" sz="2800" cap="small" dirty="0">
                <a:solidFill>
                  <a:schemeClr val="bg1">
                    <a:lumMod val="50000"/>
                  </a:schemeClr>
                </a:solidFill>
                <a:latin typeface="造字工房悦黑演示版常规体" pitchFamily="50" charset="-122"/>
                <a:ea typeface="造字工房悦黑演示版常规体" pitchFamily="50" charset="-122"/>
              </a:endParaRPr>
            </a:p>
          </p:txBody>
        </p:sp>
        <p:cxnSp>
          <p:nvCxnSpPr>
            <p:cNvPr id="4" name="直接连接符 3"/>
            <p:cNvCxnSpPr/>
            <p:nvPr/>
          </p:nvCxnSpPr>
          <p:spPr>
            <a:xfrm>
              <a:off x="2927349" y="1331373"/>
              <a:ext cx="490861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椭圆 4"/>
          <p:cNvSpPr/>
          <p:nvPr/>
        </p:nvSpPr>
        <p:spPr>
          <a:xfrm flipV="1">
            <a:off x="7836355" y="2743589"/>
            <a:ext cx="881175" cy="88117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6" name="椭圆 5"/>
          <p:cNvSpPr/>
          <p:nvPr/>
        </p:nvSpPr>
        <p:spPr>
          <a:xfrm flipV="1">
            <a:off x="4673895" y="2743589"/>
            <a:ext cx="881175" cy="88117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7" name="椭圆 6"/>
          <p:cNvSpPr/>
          <p:nvPr/>
        </p:nvSpPr>
        <p:spPr>
          <a:xfrm flipV="1">
            <a:off x="1481656" y="2743589"/>
            <a:ext cx="881175" cy="881175"/>
          </a:xfrm>
          <a:prstGeom prst="ellipse">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8" name="组合 7"/>
          <p:cNvGrpSpPr/>
          <p:nvPr/>
        </p:nvGrpSpPr>
        <p:grpSpPr>
          <a:xfrm>
            <a:off x="843952" y="2776293"/>
            <a:ext cx="4169847" cy="2318253"/>
            <a:chOff x="528437" y="1726587"/>
            <a:chExt cx="2808311" cy="1561302"/>
          </a:xfrm>
        </p:grpSpPr>
        <p:sp>
          <p:nvSpPr>
            <p:cNvPr id="9" name="TextBox 13"/>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1</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28437" y="2036266"/>
              <a:ext cx="2808311" cy="1251623"/>
              <a:chOff x="528437" y="2036266"/>
              <a:chExt cx="2808311" cy="1251623"/>
            </a:xfrm>
          </p:grpSpPr>
          <p:sp>
            <p:nvSpPr>
              <p:cNvPr id="11" name="TextBox 15"/>
              <p:cNvSpPr txBox="1"/>
              <p:nvPr/>
            </p:nvSpPr>
            <p:spPr>
              <a:xfrm>
                <a:off x="1615174" y="2036266"/>
                <a:ext cx="1516666" cy="352379"/>
              </a:xfrm>
              <a:prstGeom prst="rect">
                <a:avLst/>
              </a:prstGeom>
              <a:noFill/>
            </p:spPr>
            <p:txBody>
              <a:bodyPr wrap="square" rtlCol="0">
                <a:spAutoFit/>
              </a:bodyPr>
              <a:lstStyle/>
              <a:p>
                <a:r>
                  <a:rPr lang="zh-CN" altLang="en-US" sz="2800" b="1" dirty="0">
                    <a:latin typeface="隶书" panose="02010509060101010101" pitchFamily="49" charset="-122"/>
                    <a:ea typeface="隶书" panose="02010509060101010101" pitchFamily="49" charset="-122"/>
                  </a:rPr>
                  <a:t>加入标题</a:t>
                </a:r>
              </a:p>
            </p:txBody>
          </p:sp>
          <p:sp>
            <p:nvSpPr>
              <p:cNvPr id="12" name="TextBox 16"/>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endParaRPr lang="en-US" altLang="zh-CN" sz="1200" dirty="0">
                  <a:latin typeface="隶书" panose="02010509060101010101" pitchFamily="49" charset="-122"/>
                  <a:ea typeface="隶书" panose="02010509060101010101" pitchFamily="49" charset="-122"/>
                </a:endParaRP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p:txBody>
          </p:sp>
        </p:grpSp>
      </p:grpSp>
      <p:grpSp>
        <p:nvGrpSpPr>
          <p:cNvPr id="13" name="组合 12"/>
          <p:cNvGrpSpPr/>
          <p:nvPr/>
        </p:nvGrpSpPr>
        <p:grpSpPr>
          <a:xfrm>
            <a:off x="4030914" y="2776293"/>
            <a:ext cx="4169847" cy="2318253"/>
            <a:chOff x="528437" y="1726587"/>
            <a:chExt cx="2808311" cy="1561302"/>
          </a:xfrm>
        </p:grpSpPr>
        <p:sp>
          <p:nvSpPr>
            <p:cNvPr id="14" name="TextBox 18"/>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2</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28437" y="2036266"/>
              <a:ext cx="2808311" cy="1251623"/>
              <a:chOff x="528437" y="2036266"/>
              <a:chExt cx="2808311" cy="1251623"/>
            </a:xfrm>
          </p:grpSpPr>
          <p:sp>
            <p:nvSpPr>
              <p:cNvPr id="16" name="TextBox 20"/>
              <p:cNvSpPr txBox="1"/>
              <p:nvPr/>
            </p:nvSpPr>
            <p:spPr>
              <a:xfrm>
                <a:off x="1615174" y="2036266"/>
                <a:ext cx="1516666" cy="352379"/>
              </a:xfrm>
              <a:prstGeom prst="rect">
                <a:avLst/>
              </a:prstGeom>
              <a:noFill/>
            </p:spPr>
            <p:txBody>
              <a:bodyPr wrap="square" rtlCol="0">
                <a:spAutoFit/>
              </a:bodyPr>
              <a:lstStyle/>
              <a:p>
                <a:r>
                  <a:rPr lang="zh-CN" altLang="en-US" sz="2800" b="1" dirty="0">
                    <a:latin typeface="隶书" panose="02010509060101010101" pitchFamily="49" charset="-122"/>
                    <a:ea typeface="隶书" panose="02010509060101010101" pitchFamily="49" charset="-122"/>
                  </a:rPr>
                  <a:t>加入标题</a:t>
                </a:r>
              </a:p>
            </p:txBody>
          </p:sp>
          <p:sp>
            <p:nvSpPr>
              <p:cNvPr id="17" name="TextBox 21"/>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endParaRPr lang="en-US" altLang="zh-CN" sz="1200" dirty="0">
                  <a:latin typeface="隶书" panose="02010509060101010101" pitchFamily="49" charset="-122"/>
                  <a:ea typeface="隶书" panose="02010509060101010101" pitchFamily="49" charset="-122"/>
                </a:endParaRP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p:txBody>
          </p:sp>
        </p:grpSp>
      </p:grpSp>
      <p:grpSp>
        <p:nvGrpSpPr>
          <p:cNvPr id="18" name="组合 17"/>
          <p:cNvGrpSpPr/>
          <p:nvPr/>
        </p:nvGrpSpPr>
        <p:grpSpPr>
          <a:xfrm>
            <a:off x="7217877" y="2776293"/>
            <a:ext cx="4169847" cy="2318253"/>
            <a:chOff x="528437" y="1726587"/>
            <a:chExt cx="2808311" cy="1561302"/>
          </a:xfrm>
        </p:grpSpPr>
        <p:sp>
          <p:nvSpPr>
            <p:cNvPr id="19" name="TextBox 23"/>
            <p:cNvSpPr txBox="1"/>
            <p:nvPr/>
          </p:nvSpPr>
          <p:spPr>
            <a:xfrm>
              <a:off x="1065982" y="1726587"/>
              <a:ext cx="555675" cy="559530"/>
            </a:xfrm>
            <a:prstGeom prst="rect">
              <a:avLst/>
            </a:prstGeom>
            <a:noFill/>
            <a:effectLst/>
          </p:spPr>
          <p:txBody>
            <a:bodyPr wrap="square" rtlCol="0">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3</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528437" y="2036266"/>
              <a:ext cx="2808311" cy="1251623"/>
              <a:chOff x="528437" y="2036266"/>
              <a:chExt cx="2808311" cy="1251623"/>
            </a:xfrm>
          </p:grpSpPr>
          <p:sp>
            <p:nvSpPr>
              <p:cNvPr id="21" name="TextBox 25"/>
              <p:cNvSpPr txBox="1"/>
              <p:nvPr/>
            </p:nvSpPr>
            <p:spPr>
              <a:xfrm>
                <a:off x="1615174" y="2036266"/>
                <a:ext cx="1516666" cy="352379"/>
              </a:xfrm>
              <a:prstGeom prst="rect">
                <a:avLst/>
              </a:prstGeom>
              <a:noFill/>
            </p:spPr>
            <p:txBody>
              <a:bodyPr wrap="square" rtlCol="0">
                <a:spAutoFit/>
              </a:bodyPr>
              <a:lstStyle/>
              <a:p>
                <a:r>
                  <a:rPr lang="zh-CN" altLang="en-US" sz="2800" b="1" dirty="0">
                    <a:latin typeface="隶书" panose="02010509060101010101" pitchFamily="49" charset="-122"/>
                    <a:ea typeface="隶书" panose="02010509060101010101" pitchFamily="49" charset="-122"/>
                  </a:rPr>
                  <a:t>加入标题</a:t>
                </a:r>
              </a:p>
            </p:txBody>
          </p:sp>
          <p:sp>
            <p:nvSpPr>
              <p:cNvPr id="22" name="TextBox 26"/>
              <p:cNvSpPr txBox="1"/>
              <p:nvPr/>
            </p:nvSpPr>
            <p:spPr>
              <a:xfrm>
                <a:off x="528437" y="2479677"/>
                <a:ext cx="2808311" cy="808212"/>
              </a:xfrm>
              <a:prstGeom prst="rect">
                <a:avLst/>
              </a:prstGeom>
              <a:noFill/>
            </p:spPr>
            <p:txBody>
              <a:bodyPr wrap="square" rtlCol="0">
                <a:spAutoFit/>
              </a:bodyPr>
              <a:lstStyle/>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endParaRPr lang="en-US" altLang="zh-CN" sz="1200" dirty="0">
                  <a:latin typeface="隶书" panose="02010509060101010101" pitchFamily="49" charset="-122"/>
                  <a:ea typeface="隶书" panose="02010509060101010101" pitchFamily="49" charset="-122"/>
                </a:endParaRP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a:p>
                <a:pPr algn="ctr">
                  <a:lnSpc>
                    <a:spcPct val="150000"/>
                  </a:lnSpc>
                </a:pPr>
                <a:r>
                  <a:rPr lang="zh-CN" altLang="en-US" sz="1200" dirty="0">
                    <a:latin typeface="隶书" panose="02010509060101010101" pitchFamily="49" charset="-122"/>
                    <a:ea typeface="隶书" panose="02010509060101010101" pitchFamily="49" charset="-122"/>
                  </a:rPr>
                  <a:t>点击此处添加文本此处添加文本</a:t>
                </a:r>
              </a:p>
            </p:txBody>
          </p:sp>
        </p:grpSp>
      </p:grpSp>
      <p:pic>
        <p:nvPicPr>
          <p:cNvPr id="23" name="图片 22"/>
          <p:cNvPicPr>
            <a:picLocks noChangeAspect="1"/>
          </p:cNvPicPr>
          <p:nvPr/>
        </p:nvPicPr>
        <p:blipFill>
          <a:blip r:embed="rId3" cstate="email"/>
          <a:stretch>
            <a:fillRect/>
          </a:stretch>
        </p:blipFill>
        <p:spPr>
          <a:xfrm>
            <a:off x="3404391" y="449771"/>
            <a:ext cx="1287322" cy="9959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2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2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仙人掌, 树, 植物, 餐桌&#10;&#10;已生成极高可信度的说明"/>
          <p:cNvPicPr>
            <a:picLocks noChangeAspect="1"/>
          </p:cNvPicPr>
          <p:nvPr/>
        </p:nvPicPr>
        <p:blipFill>
          <a:blip r:embed="rId5" cstate="email"/>
          <a:stretch>
            <a:fillRect/>
          </a:stretch>
        </p:blipFill>
        <p:spPr>
          <a:xfrm>
            <a:off x="-28575" y="4024174"/>
            <a:ext cx="12192000" cy="3261360"/>
          </a:xfrm>
          <a:prstGeom prst="rect">
            <a:avLst/>
          </a:prstGeom>
        </p:spPr>
      </p:pic>
      <p:sp>
        <p:nvSpPr>
          <p:cNvPr id="22" name="文本框 21"/>
          <p:cNvSpPr txBox="1"/>
          <p:nvPr/>
        </p:nvSpPr>
        <p:spPr>
          <a:xfrm>
            <a:off x="4752021" y="2120762"/>
            <a:ext cx="2954656" cy="923330"/>
          </a:xfrm>
          <a:prstGeom prst="rect">
            <a:avLst/>
          </a:prstGeom>
          <a:noFill/>
        </p:spPr>
        <p:txBody>
          <a:bodyPr wrap="none" rtlCol="0">
            <a:spAutoFit/>
          </a:bodyPr>
          <a:lstStyle/>
          <a:p>
            <a:pPr algn="ctr"/>
            <a:r>
              <a:rPr lang="zh-CN" altLang="en-US" sz="5400" b="1" dirty="0">
                <a:solidFill>
                  <a:srgbClr val="8BA76F"/>
                </a:solidFill>
                <a:latin typeface="汉仪乐喵体简" panose="00020600040101010101" pitchFamily="18" charset="-122"/>
                <a:ea typeface="汉仪乐喵体简" panose="00020600040101010101" pitchFamily="18" charset="-122"/>
              </a:rPr>
              <a:t>感谢聆听</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6" cstate="email"/>
          <a:stretch>
            <a:fillRect/>
          </a:stretch>
        </p:blipFill>
        <p:spPr>
          <a:xfrm>
            <a:off x="5172075" y="876448"/>
            <a:ext cx="2198910" cy="1095227"/>
          </a:xfrm>
          <a:prstGeom prst="rect">
            <a:avLst/>
          </a:prstGeom>
        </p:spPr>
      </p:pic>
      <p:pic>
        <p:nvPicPr>
          <p:cNvPr id="3" name="DEPAPEPE - Tim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15850" y="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2"/>
                                        </p:tgtEl>
                                        <p:attrNameLst>
                                          <p:attrName>ppt_y</p:attrName>
                                        </p:attrNameLst>
                                      </p:cBhvr>
                                      <p:tavLst>
                                        <p:tav tm="0">
                                          <p:val>
                                            <p:strVal val="#ppt_y"/>
                                          </p:val>
                                        </p:tav>
                                        <p:tav tm="100000">
                                          <p:val>
                                            <p:strVal val="#ppt_y"/>
                                          </p:val>
                                        </p:tav>
                                      </p:tavLst>
                                    </p:anim>
                                    <p:anim calcmode="lin" valueType="num">
                                      <p:cBhvr>
                                        <p:cTn id="20"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hold" display="0">
                  <p:stCondLst>
                    <p:cond delay="indefinite"/>
                  </p:stCondLst>
                  <p:endCondLst>
                    <p:cond evt="onStopAudio" delay="0">
                      <p:tgtEl>
                        <p:sldTgt/>
                      </p:tgtEl>
                    </p:cond>
                  </p:endCondLst>
                </p:cTn>
                <p:tgtEl>
                  <p:spTgt spid="3"/>
                </p:tgtEl>
              </p:cMediaNode>
            </p:audio>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仙人掌, 树, 植物, 餐桌&#10;&#10;已生成极高可信度的说明"/>
          <p:cNvPicPr>
            <a:picLocks noChangeAspect="1"/>
          </p:cNvPicPr>
          <p:nvPr/>
        </p:nvPicPr>
        <p:blipFill>
          <a:blip r:embed="rId3" cstate="email"/>
          <a:stretch>
            <a:fillRect/>
          </a:stretch>
        </p:blipFill>
        <p:spPr>
          <a:xfrm>
            <a:off x="-28575" y="4024174"/>
            <a:ext cx="12192000" cy="3261360"/>
          </a:xfrm>
          <a:prstGeom prst="rect">
            <a:avLst/>
          </a:prstGeom>
        </p:spPr>
      </p:pic>
      <p:sp>
        <p:nvSpPr>
          <p:cNvPr id="22" name="文本框 21"/>
          <p:cNvSpPr txBox="1"/>
          <p:nvPr/>
        </p:nvSpPr>
        <p:spPr>
          <a:xfrm>
            <a:off x="3536946" y="2120762"/>
            <a:ext cx="5384807" cy="923330"/>
          </a:xfrm>
          <a:prstGeom prst="rect">
            <a:avLst/>
          </a:prstGeom>
          <a:noFill/>
        </p:spPr>
        <p:txBody>
          <a:bodyPr wrap="none" rtlCol="0">
            <a:spAutoFit/>
          </a:bodyPr>
          <a:lstStyle/>
          <a:p>
            <a:pPr algn="ctr"/>
            <a:r>
              <a:rPr lang="en-US" altLang="zh-CN" sz="5400" b="1" dirty="0">
                <a:solidFill>
                  <a:srgbClr val="8BA76F"/>
                </a:solidFill>
                <a:latin typeface="汉仪乐喵体简" panose="00020600040101010101" pitchFamily="18" charset="-122"/>
                <a:ea typeface="汉仪乐喵体简" panose="00020600040101010101" pitchFamily="18" charset="-122"/>
              </a:rPr>
              <a:t>01,</a:t>
            </a:r>
            <a:r>
              <a:rPr lang="zh-CN" altLang="en-US" sz="5400" b="1" dirty="0">
                <a:solidFill>
                  <a:srgbClr val="8BA76F"/>
                </a:solidFill>
                <a:latin typeface="汉仪乐喵体简" panose="00020600040101010101" pitchFamily="18" charset="-122"/>
                <a:ea typeface="汉仪乐喵体简" panose="00020600040101010101" pitchFamily="18" charset="-122"/>
              </a:rPr>
              <a:t>点击添加标题</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cstate="email"/>
          <a:stretch>
            <a:fillRect/>
          </a:stretch>
        </p:blipFill>
        <p:spPr>
          <a:xfrm>
            <a:off x="5172075" y="876448"/>
            <a:ext cx="2198910" cy="1095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p:stCondLst>
                              <p:cond delay="1899"/>
                            </p:stCondLst>
                            <p:childTnLst>
                              <p:par>
                                <p:cTn id="19" presetID="16" presetClass="entr" presetSubtype="2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par>
                          <p:cTn id="22" fill="hold">
                            <p:stCondLst>
                              <p:cond delay="2399"/>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email"/>
          <a:srcRect l="8997" t="12032" r="56061" b="16791"/>
          <a:stretch>
            <a:fillRect/>
          </a:stretch>
        </p:blipFill>
        <p:spPr>
          <a:xfrm>
            <a:off x="419100" y="2152650"/>
            <a:ext cx="3467100" cy="3714750"/>
          </a:xfrm>
          <a:prstGeom prst="rect">
            <a:avLst/>
          </a:prstGeom>
        </p:spPr>
      </p:pic>
      <p:pic>
        <p:nvPicPr>
          <p:cNvPr id="3" name="图片 2"/>
          <p:cNvPicPr>
            <a:picLocks noChangeAspect="1"/>
          </p:cNvPicPr>
          <p:nvPr/>
        </p:nvPicPr>
        <p:blipFill rotWithShape="1">
          <a:blip r:embed="rId5" cstate="email"/>
          <a:srcRect l="50850" t="12762" r="13056" b="16426"/>
          <a:stretch>
            <a:fillRect/>
          </a:stretch>
        </p:blipFill>
        <p:spPr>
          <a:xfrm>
            <a:off x="3886200" y="2190750"/>
            <a:ext cx="3581400" cy="3695700"/>
          </a:xfrm>
          <a:prstGeom prst="rect">
            <a:avLst/>
          </a:prstGeom>
        </p:spPr>
      </p:pic>
      <p:pic>
        <p:nvPicPr>
          <p:cNvPr id="4" name="图片 3"/>
          <p:cNvPicPr>
            <a:picLocks noChangeAspect="1"/>
          </p:cNvPicPr>
          <p:nvPr/>
        </p:nvPicPr>
        <p:blipFill rotWithShape="1">
          <a:blip r:embed="rId6" cstate="email"/>
          <a:srcRect/>
          <a:stretch>
            <a:fillRect/>
          </a:stretch>
        </p:blipFill>
        <p:spPr>
          <a:xfrm>
            <a:off x="8054816" y="2133600"/>
            <a:ext cx="1081676" cy="1493744"/>
          </a:xfrm>
          <a:prstGeom prst="rect">
            <a:avLst/>
          </a:prstGeom>
        </p:spPr>
      </p:pic>
      <p:grpSp>
        <p:nvGrpSpPr>
          <p:cNvPr id="5" name="组合 4"/>
          <p:cNvGrpSpPr/>
          <p:nvPr/>
        </p:nvGrpSpPr>
        <p:grpSpPr>
          <a:xfrm>
            <a:off x="7634135" y="3690718"/>
            <a:ext cx="1923039" cy="2413126"/>
            <a:chOff x="7634135" y="3690718"/>
            <a:chExt cx="1923039" cy="2413126"/>
          </a:xfrm>
        </p:grpSpPr>
        <p:sp>
          <p:nvSpPr>
            <p:cNvPr id="6" name="矩形 5"/>
            <p:cNvSpPr/>
            <p:nvPr/>
          </p:nvSpPr>
          <p:spPr>
            <a:xfrm>
              <a:off x="7690779" y="3690718"/>
              <a:ext cx="1809750" cy="609398"/>
            </a:xfrm>
            <a:prstGeom prst="rect">
              <a:avLst/>
            </a:prstGeom>
          </p:spPr>
          <p:txBody>
            <a:bodyPr wrap="square">
              <a:spAutoFit/>
            </a:bodyPr>
            <a:lstStyle/>
            <a:p>
              <a:pPr>
                <a:lnSpc>
                  <a:spcPct val="120000"/>
                </a:lnSpc>
              </a:pPr>
              <a:r>
                <a:rPr lang="zh-CN" altLang="en-US" sz="2800" dirty="0">
                  <a:latin typeface="隶书" panose="02010509060101010101" pitchFamily="49" charset="-122"/>
                  <a:ea typeface="隶书" panose="02010509060101010101" pitchFamily="49" charset="-122"/>
                </a:rPr>
                <a:t>添加标题</a:t>
              </a:r>
            </a:p>
          </p:txBody>
        </p:sp>
        <p:sp>
          <p:nvSpPr>
            <p:cNvPr id="7" name="MH_Text_1"/>
            <p:cNvSpPr/>
            <p:nvPr>
              <p:custDataLst>
                <p:tags r:id="rId2"/>
              </p:custDataLst>
            </p:nvPr>
          </p:nvSpPr>
          <p:spPr>
            <a:xfrm>
              <a:off x="7634135" y="4300116"/>
              <a:ext cx="1923039" cy="1803728"/>
            </a:xfrm>
            <a:prstGeom prst="rect">
              <a:avLst/>
            </a:prstGeom>
          </p:spPr>
          <p:txBody>
            <a:bodyPr vert="horz" wrap="square">
              <a:noAutofit/>
            </a:body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a:t>
              </a:r>
            </a:p>
          </p:txBody>
        </p:sp>
      </p:grpSp>
      <p:grpSp>
        <p:nvGrpSpPr>
          <p:cNvPr id="8" name="组合 7"/>
          <p:cNvGrpSpPr/>
          <p:nvPr/>
        </p:nvGrpSpPr>
        <p:grpSpPr>
          <a:xfrm>
            <a:off x="9973180" y="3690718"/>
            <a:ext cx="1923039" cy="2413126"/>
            <a:chOff x="9973180" y="3690718"/>
            <a:chExt cx="1923039" cy="2413126"/>
          </a:xfrm>
        </p:grpSpPr>
        <p:sp>
          <p:nvSpPr>
            <p:cNvPr id="9" name="矩形 8"/>
            <p:cNvSpPr/>
            <p:nvPr/>
          </p:nvSpPr>
          <p:spPr>
            <a:xfrm>
              <a:off x="10029824" y="3690718"/>
              <a:ext cx="1809750" cy="609398"/>
            </a:xfrm>
            <a:prstGeom prst="rect">
              <a:avLst/>
            </a:prstGeom>
          </p:spPr>
          <p:txBody>
            <a:bodyPr wrap="square">
              <a:spAutoFit/>
            </a:bodyPr>
            <a:lstStyle/>
            <a:p>
              <a:pPr>
                <a:lnSpc>
                  <a:spcPct val="120000"/>
                </a:lnSpc>
              </a:pPr>
              <a:r>
                <a:rPr lang="zh-CN" altLang="en-US" sz="2800" dirty="0">
                  <a:latin typeface="隶书" panose="02010509060101010101" pitchFamily="49" charset="-122"/>
                  <a:ea typeface="隶书" panose="02010509060101010101" pitchFamily="49" charset="-122"/>
                </a:rPr>
                <a:t>添加标题</a:t>
              </a:r>
            </a:p>
          </p:txBody>
        </p:sp>
        <p:sp>
          <p:nvSpPr>
            <p:cNvPr id="10" name="MH_Text_1"/>
            <p:cNvSpPr/>
            <p:nvPr>
              <p:custDataLst>
                <p:tags r:id="rId1"/>
              </p:custDataLst>
            </p:nvPr>
          </p:nvSpPr>
          <p:spPr>
            <a:xfrm>
              <a:off x="9973180" y="4300116"/>
              <a:ext cx="1923039" cy="1803728"/>
            </a:xfrm>
            <a:prstGeom prst="rect">
              <a:avLst/>
            </a:prstGeom>
          </p:spPr>
          <p:txBody>
            <a:bodyPr vert="horz" wrap="square">
              <a:noAutofit/>
            </a:body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a:t>
              </a:r>
            </a:p>
          </p:txBody>
        </p:sp>
      </p:grpSp>
      <p:pic>
        <p:nvPicPr>
          <p:cNvPr id="11" name="图片 10"/>
          <p:cNvPicPr>
            <a:picLocks noChangeAspect="1"/>
          </p:cNvPicPr>
          <p:nvPr/>
        </p:nvPicPr>
        <p:blipFill rotWithShape="1">
          <a:blip r:embed="rId7" cstate="email"/>
          <a:srcRect/>
          <a:stretch>
            <a:fillRect/>
          </a:stretch>
        </p:blipFill>
        <p:spPr>
          <a:xfrm>
            <a:off x="10199345" y="2092204"/>
            <a:ext cx="1112368" cy="1576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sp>
        <p:nvSpPr>
          <p:cNvPr id="12" name="矩形 11"/>
          <p:cNvSpPr/>
          <p:nvPr/>
        </p:nvSpPr>
        <p:spPr>
          <a:xfrm>
            <a:off x="889000" y="2479649"/>
            <a:ext cx="5854701" cy="3667151"/>
          </a:xfrm>
          <a:prstGeom prst="rect">
            <a:avLst/>
          </a:prstGeom>
          <a:solidFill>
            <a:srgbClr val="DAE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263004" y="3060508"/>
            <a:ext cx="3449092" cy="1257492"/>
            <a:chOff x="6312386" y="3037924"/>
            <a:chExt cx="3449092" cy="1251574"/>
          </a:xfrm>
        </p:grpSpPr>
        <p:sp>
          <p:nvSpPr>
            <p:cNvPr id="14" name="矩形 13"/>
            <p:cNvSpPr>
              <a:spLocks noChangeArrowheads="1"/>
            </p:cNvSpPr>
            <p:nvPr/>
          </p:nvSpPr>
          <p:spPr bwMode="auto">
            <a:xfrm>
              <a:off x="6382882" y="3037924"/>
              <a:ext cx="2076450" cy="2592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b="1" cap="all" dirty="0">
                  <a:latin typeface="造字工房悦黑演示版常规体" pitchFamily="50" charset="-122"/>
                  <a:ea typeface="造字工房悦黑演示版常规体" pitchFamily="50" charset="-122"/>
                  <a:cs typeface="+mj-cs"/>
                </a:rPr>
                <a:t>０１</a:t>
              </a:r>
              <a:r>
                <a:rPr lang="en-US" altLang="zh-CN" b="1" cap="all" dirty="0">
                  <a:latin typeface="造字工房悦黑演示版常规体" pitchFamily="50" charset="-122"/>
                  <a:ea typeface="造字工房悦黑演示版常规体" pitchFamily="50" charset="-122"/>
                  <a:cs typeface="+mj-cs"/>
                </a:rPr>
                <a:t>.</a:t>
              </a:r>
              <a:r>
                <a:rPr lang="zh-CN" altLang="en-US" b="1" cap="all" dirty="0">
                  <a:latin typeface="造字工房悦黑演示版常规体" pitchFamily="50" charset="-122"/>
                  <a:ea typeface="造字工房悦黑演示版常规体" pitchFamily="50" charset="-122"/>
                  <a:cs typeface="+mj-cs"/>
                </a:rPr>
                <a:t>点击添加标题</a:t>
              </a:r>
              <a:endParaRPr lang="en-US" altLang="zh-CN" b="1" cap="all" dirty="0">
                <a:latin typeface="造字工房悦黑演示版常规体" pitchFamily="50" charset="-122"/>
                <a:ea typeface="造字工房悦黑演示版常规体" pitchFamily="50" charset="-122"/>
                <a:cs typeface="+mj-cs"/>
              </a:endParaRPr>
            </a:p>
          </p:txBody>
        </p:sp>
        <p:sp>
          <p:nvSpPr>
            <p:cNvPr id="15" name="矩形 14"/>
            <p:cNvSpPr/>
            <p:nvPr/>
          </p:nvSpPr>
          <p:spPr>
            <a:xfrm>
              <a:off x="6312386" y="3366168"/>
              <a:ext cx="3449092" cy="923330"/>
            </a:xfrm>
            <a:prstGeom prst="rect">
              <a:avLst/>
            </a:prstGeom>
          </p:spPr>
          <p:txBody>
            <a:bodyPr wrap="square">
              <a:spAutoFit/>
            </a:bodyPr>
            <a:lstStyle/>
            <a:p>
              <a:pPr algn="just">
                <a:lnSpc>
                  <a:spcPct val="150000"/>
                </a:lnSpc>
              </a:pPr>
              <a:r>
                <a:rPr lang="zh-CN" altLang="en-US" sz="1200" dirty="0">
                  <a:solidFill>
                    <a:schemeClr val="bg1">
                      <a:lumMod val="50000"/>
                    </a:schemeClr>
                  </a:solidFill>
                  <a:latin typeface="隶书" panose="02010509060101010101" pitchFamily="49" charset="-122"/>
                  <a:ea typeface="隶书" panose="02010509060101010101" pitchFamily="49" charset="-122"/>
                </a:rPr>
                <a:t>此处添加标题内容点击此处添加内容点击此处添加内容此处添加标题内容点击此处添加内容点击此处添加内容</a:t>
              </a:r>
              <a:endParaRPr lang="zh-CN" altLang="zh-CN" sz="1200" dirty="0">
                <a:solidFill>
                  <a:schemeClr val="bg1">
                    <a:lumMod val="50000"/>
                  </a:schemeClr>
                </a:solidFill>
                <a:latin typeface="隶书" panose="02010509060101010101" pitchFamily="49" charset="-122"/>
                <a:ea typeface="隶书" panose="02010509060101010101" pitchFamily="49" charset="-122"/>
              </a:endParaRPr>
            </a:p>
          </p:txBody>
        </p:sp>
      </p:grpSp>
      <p:grpSp>
        <p:nvGrpSpPr>
          <p:cNvPr id="16" name="组合 15"/>
          <p:cNvGrpSpPr/>
          <p:nvPr/>
        </p:nvGrpSpPr>
        <p:grpSpPr>
          <a:xfrm>
            <a:off x="1263004" y="4512371"/>
            <a:ext cx="3449092" cy="1257492"/>
            <a:chOff x="6312386" y="3037924"/>
            <a:chExt cx="3449092" cy="1251574"/>
          </a:xfrm>
        </p:grpSpPr>
        <p:sp>
          <p:nvSpPr>
            <p:cNvPr id="17" name="矩形 16"/>
            <p:cNvSpPr>
              <a:spLocks noChangeArrowheads="1"/>
            </p:cNvSpPr>
            <p:nvPr/>
          </p:nvSpPr>
          <p:spPr bwMode="auto">
            <a:xfrm>
              <a:off x="6382882" y="3037924"/>
              <a:ext cx="2076450" cy="25920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b="1" cap="all" dirty="0">
                  <a:latin typeface="造字工房悦黑演示版常规体" pitchFamily="50" charset="-122"/>
                  <a:ea typeface="造字工房悦黑演示版常规体" pitchFamily="50" charset="-122"/>
                  <a:cs typeface="+mj-cs"/>
                </a:rPr>
                <a:t>０２</a:t>
              </a:r>
              <a:r>
                <a:rPr lang="en-US" altLang="zh-CN" b="1" cap="all" dirty="0">
                  <a:latin typeface="造字工房悦黑演示版常规体" pitchFamily="50" charset="-122"/>
                  <a:ea typeface="造字工房悦黑演示版常规体" pitchFamily="50" charset="-122"/>
                  <a:cs typeface="+mj-cs"/>
                </a:rPr>
                <a:t>.</a:t>
              </a:r>
              <a:r>
                <a:rPr lang="zh-CN" altLang="en-US" b="1" cap="all" dirty="0">
                  <a:latin typeface="造字工房悦黑演示版常规体" pitchFamily="50" charset="-122"/>
                  <a:ea typeface="造字工房悦黑演示版常规体" pitchFamily="50" charset="-122"/>
                  <a:cs typeface="+mj-cs"/>
                </a:rPr>
                <a:t>点击添加标题</a:t>
              </a:r>
              <a:endParaRPr lang="en-US" altLang="zh-CN" b="1" cap="all" dirty="0">
                <a:latin typeface="造字工房悦黑演示版常规体" pitchFamily="50" charset="-122"/>
                <a:ea typeface="造字工房悦黑演示版常规体" pitchFamily="50" charset="-122"/>
                <a:cs typeface="+mj-cs"/>
              </a:endParaRPr>
            </a:p>
          </p:txBody>
        </p:sp>
        <p:sp>
          <p:nvSpPr>
            <p:cNvPr id="18" name="矩形 17"/>
            <p:cNvSpPr/>
            <p:nvPr/>
          </p:nvSpPr>
          <p:spPr>
            <a:xfrm>
              <a:off x="6312386" y="3366168"/>
              <a:ext cx="3449092" cy="923330"/>
            </a:xfrm>
            <a:prstGeom prst="rect">
              <a:avLst/>
            </a:prstGeom>
          </p:spPr>
          <p:txBody>
            <a:bodyPr wrap="square">
              <a:spAutoFit/>
            </a:bodyPr>
            <a:lstStyle/>
            <a:p>
              <a:pPr algn="just">
                <a:lnSpc>
                  <a:spcPct val="150000"/>
                </a:lnSpc>
              </a:pPr>
              <a:r>
                <a:rPr lang="zh-CN" altLang="en-US" sz="1200" dirty="0">
                  <a:solidFill>
                    <a:schemeClr val="bg1">
                      <a:lumMod val="50000"/>
                    </a:schemeClr>
                  </a:solidFill>
                  <a:latin typeface="隶书" panose="02010509060101010101" pitchFamily="49" charset="-122"/>
                  <a:ea typeface="隶书" panose="02010509060101010101" pitchFamily="49" charset="-122"/>
                </a:rPr>
                <a:t>此处添加标题内容点击此处添加内容点击此处添加内容此处添加标题内容点击此处添加内容点击此处添加内容</a:t>
              </a:r>
              <a:endParaRPr lang="zh-CN" altLang="zh-CN" sz="1200" dirty="0">
                <a:solidFill>
                  <a:schemeClr val="bg1">
                    <a:lumMod val="50000"/>
                  </a:schemeClr>
                </a:solidFill>
                <a:latin typeface="隶书" panose="02010509060101010101" pitchFamily="49" charset="-122"/>
                <a:ea typeface="隶书" panose="02010509060101010101" pitchFamily="49" charset="-122"/>
              </a:endParaRPr>
            </a:p>
          </p:txBody>
        </p:sp>
      </p:grpSp>
      <p:pic>
        <p:nvPicPr>
          <p:cNvPr id="19" name="图片 18"/>
          <p:cNvPicPr>
            <a:picLocks noChangeAspect="1"/>
          </p:cNvPicPr>
          <p:nvPr/>
        </p:nvPicPr>
        <p:blipFill>
          <a:blip r:embed="rId3" cstate="email"/>
          <a:stretch>
            <a:fillRect/>
          </a:stretch>
        </p:blipFill>
        <p:spPr>
          <a:xfrm>
            <a:off x="5086100" y="1107777"/>
            <a:ext cx="5975024" cy="37343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email"/>
          <a:srcRect l="8997" t="12032" r="56061" b="16791"/>
          <a:stretch>
            <a:fillRect/>
          </a:stretch>
        </p:blipFill>
        <p:spPr>
          <a:xfrm>
            <a:off x="438150" y="1890932"/>
            <a:ext cx="3467100" cy="3714750"/>
          </a:xfrm>
          <a:prstGeom prst="rect">
            <a:avLst/>
          </a:prstGeom>
        </p:spPr>
      </p:pic>
      <p:pic>
        <p:nvPicPr>
          <p:cNvPr id="3" name="图片 2"/>
          <p:cNvPicPr>
            <a:picLocks noChangeAspect="1"/>
          </p:cNvPicPr>
          <p:nvPr/>
        </p:nvPicPr>
        <p:blipFill rotWithShape="1">
          <a:blip r:embed="rId5" cstate="email"/>
          <a:srcRect l="50850" t="12762" r="13056" b="16426"/>
          <a:stretch>
            <a:fillRect/>
          </a:stretch>
        </p:blipFill>
        <p:spPr>
          <a:xfrm>
            <a:off x="3905250" y="1929032"/>
            <a:ext cx="3581400" cy="3695700"/>
          </a:xfrm>
          <a:prstGeom prst="rect">
            <a:avLst/>
          </a:prstGeom>
        </p:spPr>
      </p:pic>
      <p:pic>
        <p:nvPicPr>
          <p:cNvPr id="4" name="图片 3"/>
          <p:cNvPicPr>
            <a:picLocks noChangeAspect="1"/>
          </p:cNvPicPr>
          <p:nvPr/>
        </p:nvPicPr>
        <p:blipFill rotWithShape="1">
          <a:blip r:embed="rId6" cstate="email"/>
          <a:srcRect/>
          <a:stretch>
            <a:fillRect/>
          </a:stretch>
        </p:blipFill>
        <p:spPr>
          <a:xfrm>
            <a:off x="8073866" y="1871882"/>
            <a:ext cx="1081676" cy="1493744"/>
          </a:xfrm>
          <a:prstGeom prst="rect">
            <a:avLst/>
          </a:prstGeom>
        </p:spPr>
      </p:pic>
      <p:grpSp>
        <p:nvGrpSpPr>
          <p:cNvPr id="5" name="组合 4"/>
          <p:cNvGrpSpPr/>
          <p:nvPr/>
        </p:nvGrpSpPr>
        <p:grpSpPr>
          <a:xfrm>
            <a:off x="7653185" y="3429000"/>
            <a:ext cx="1923039" cy="2413126"/>
            <a:chOff x="7634135" y="3690718"/>
            <a:chExt cx="1923039" cy="2413126"/>
          </a:xfrm>
        </p:grpSpPr>
        <p:sp>
          <p:nvSpPr>
            <p:cNvPr id="6" name="矩形 5"/>
            <p:cNvSpPr/>
            <p:nvPr/>
          </p:nvSpPr>
          <p:spPr>
            <a:xfrm>
              <a:off x="7690779" y="3690718"/>
              <a:ext cx="1809750" cy="609398"/>
            </a:xfrm>
            <a:prstGeom prst="rect">
              <a:avLst/>
            </a:prstGeom>
          </p:spPr>
          <p:txBody>
            <a:bodyPr wrap="square">
              <a:spAutoFit/>
            </a:bodyPr>
            <a:lstStyle/>
            <a:p>
              <a:pPr>
                <a:lnSpc>
                  <a:spcPct val="120000"/>
                </a:lnSpc>
              </a:pPr>
              <a:r>
                <a:rPr lang="zh-CN" altLang="en-US" sz="2800" dirty="0">
                  <a:latin typeface="隶书" panose="02010509060101010101" pitchFamily="49" charset="-122"/>
                  <a:ea typeface="隶书" panose="02010509060101010101" pitchFamily="49" charset="-122"/>
                </a:rPr>
                <a:t>添加标题</a:t>
              </a:r>
            </a:p>
          </p:txBody>
        </p:sp>
        <p:sp>
          <p:nvSpPr>
            <p:cNvPr id="7" name="MH_Text_1"/>
            <p:cNvSpPr/>
            <p:nvPr>
              <p:custDataLst>
                <p:tags r:id="rId2"/>
              </p:custDataLst>
            </p:nvPr>
          </p:nvSpPr>
          <p:spPr>
            <a:xfrm>
              <a:off x="7634135" y="4300116"/>
              <a:ext cx="1923039" cy="1803728"/>
            </a:xfrm>
            <a:prstGeom prst="rect">
              <a:avLst/>
            </a:prstGeom>
          </p:spPr>
          <p:txBody>
            <a:bodyPr vert="horz" wrap="square">
              <a:noAutofit/>
            </a:body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a:t>
              </a:r>
            </a:p>
          </p:txBody>
        </p:sp>
      </p:grpSp>
      <p:grpSp>
        <p:nvGrpSpPr>
          <p:cNvPr id="8" name="组合 7"/>
          <p:cNvGrpSpPr/>
          <p:nvPr/>
        </p:nvGrpSpPr>
        <p:grpSpPr>
          <a:xfrm>
            <a:off x="9992230" y="3429000"/>
            <a:ext cx="1923039" cy="2413126"/>
            <a:chOff x="9973180" y="3690718"/>
            <a:chExt cx="1923039" cy="2413126"/>
          </a:xfrm>
        </p:grpSpPr>
        <p:sp>
          <p:nvSpPr>
            <p:cNvPr id="9" name="矩形 8"/>
            <p:cNvSpPr/>
            <p:nvPr/>
          </p:nvSpPr>
          <p:spPr>
            <a:xfrm>
              <a:off x="10029824" y="3690718"/>
              <a:ext cx="1809750" cy="609398"/>
            </a:xfrm>
            <a:prstGeom prst="rect">
              <a:avLst/>
            </a:prstGeom>
          </p:spPr>
          <p:txBody>
            <a:bodyPr wrap="square">
              <a:spAutoFit/>
            </a:bodyPr>
            <a:lstStyle/>
            <a:p>
              <a:pPr>
                <a:lnSpc>
                  <a:spcPct val="120000"/>
                </a:lnSpc>
              </a:pPr>
              <a:r>
                <a:rPr lang="zh-CN" altLang="en-US" sz="2800" dirty="0">
                  <a:latin typeface="隶书" panose="02010509060101010101" pitchFamily="49" charset="-122"/>
                  <a:ea typeface="隶书" panose="02010509060101010101" pitchFamily="49" charset="-122"/>
                </a:rPr>
                <a:t>添加标题</a:t>
              </a:r>
            </a:p>
          </p:txBody>
        </p:sp>
        <p:sp>
          <p:nvSpPr>
            <p:cNvPr id="10" name="MH_Text_1"/>
            <p:cNvSpPr/>
            <p:nvPr>
              <p:custDataLst>
                <p:tags r:id="rId1"/>
              </p:custDataLst>
            </p:nvPr>
          </p:nvSpPr>
          <p:spPr>
            <a:xfrm>
              <a:off x="9973180" y="4300116"/>
              <a:ext cx="1923039" cy="1803728"/>
            </a:xfrm>
            <a:prstGeom prst="rect">
              <a:avLst/>
            </a:prstGeom>
          </p:spPr>
          <p:txBody>
            <a:bodyPr vert="horz" wrap="square">
              <a:noAutofit/>
            </a:bodyPr>
            <a:lstStyle/>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a:p>
              <a:pPr algn="ct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a:t>
              </a:r>
            </a:p>
          </p:txBody>
        </p:sp>
      </p:grpSp>
      <p:pic>
        <p:nvPicPr>
          <p:cNvPr id="11" name="图片 10"/>
          <p:cNvPicPr>
            <a:picLocks noChangeAspect="1"/>
          </p:cNvPicPr>
          <p:nvPr/>
        </p:nvPicPr>
        <p:blipFill rotWithShape="1">
          <a:blip r:embed="rId7" cstate="email"/>
          <a:srcRect/>
          <a:stretch>
            <a:fillRect/>
          </a:stretch>
        </p:blipFill>
        <p:spPr>
          <a:xfrm>
            <a:off x="10218395" y="1830486"/>
            <a:ext cx="1112368" cy="15765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grpSp>
        <p:nvGrpSpPr>
          <p:cNvPr id="33" name="组合 32"/>
          <p:cNvGrpSpPr/>
          <p:nvPr/>
        </p:nvGrpSpPr>
        <p:grpSpPr>
          <a:xfrm>
            <a:off x="1654849" y="1330899"/>
            <a:ext cx="3152381" cy="4534954"/>
            <a:chOff x="1654849" y="1330899"/>
            <a:chExt cx="3152381" cy="4534954"/>
          </a:xfrm>
        </p:grpSpPr>
        <p:grpSp>
          <p:nvGrpSpPr>
            <p:cNvPr id="27" name="组合 26"/>
            <p:cNvGrpSpPr/>
            <p:nvPr/>
          </p:nvGrpSpPr>
          <p:grpSpPr>
            <a:xfrm>
              <a:off x="1654850" y="1330899"/>
              <a:ext cx="3152380" cy="523241"/>
              <a:chOff x="1352864" y="1330899"/>
              <a:chExt cx="2936810" cy="523241"/>
            </a:xfrm>
          </p:grpSpPr>
          <p:sp>
            <p:nvSpPr>
              <p:cNvPr id="31" name="矩形 30"/>
              <p:cNvSpPr/>
              <p:nvPr userDrawn="1"/>
            </p:nvSpPr>
            <p:spPr>
              <a:xfrm>
                <a:off x="1352864" y="1330899"/>
                <a:ext cx="2936810" cy="523241"/>
              </a:xfrm>
              <a:prstGeom prst="rect">
                <a:avLst/>
              </a:prstGeom>
              <a:solidFill>
                <a:srgbClr val="8AAE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Rectangle 8"/>
              <p:cNvSpPr/>
              <p:nvPr/>
            </p:nvSpPr>
            <p:spPr>
              <a:xfrm>
                <a:off x="1554340" y="1407853"/>
                <a:ext cx="2409825" cy="369332"/>
              </a:xfrm>
              <a:prstGeom prst="rect">
                <a:avLst/>
              </a:prstGeom>
              <a:noFill/>
              <a:ln w="9525">
                <a:noFill/>
              </a:ln>
            </p:spPr>
            <p:txBody>
              <a:bodyPr anchor="t">
                <a:spAutoFit/>
              </a:bodyPr>
              <a:lstStyle/>
              <a:p>
                <a:pPr lvl="0" indent="0" algn="ctr">
                  <a:buFont typeface="Arial" panose="020B0604020202020204" pitchFamily="34" charset="0"/>
                  <a:buNone/>
                </a:pPr>
                <a:r>
                  <a:rPr lang="zh-CN" altLang="en-US" b="1" dirty="0">
                    <a:solidFill>
                      <a:schemeClr val="bg1"/>
                    </a:solidFill>
                    <a:latin typeface="隶书" panose="02010509060101010101" pitchFamily="49" charset="-122"/>
                    <a:ea typeface="隶书" panose="02010509060101010101" pitchFamily="49" charset="-122"/>
                    <a:sym typeface="Times New Roman" panose="02020603050405020304" pitchFamily="18" charset="0"/>
                  </a:rPr>
                  <a:t>请在此处输入标题</a:t>
                </a:r>
                <a:endParaRPr lang="zh-CN" altLang="en-US" b="1" dirty="0">
                  <a:solidFill>
                    <a:schemeClr val="bg1"/>
                  </a:solidFill>
                  <a:latin typeface="隶书" panose="02010509060101010101" pitchFamily="49" charset="-122"/>
                  <a:ea typeface="隶书" panose="02010509060101010101" pitchFamily="49" charset="-122"/>
                  <a:sym typeface="Calibri" panose="020F0502020204030204" pitchFamily="34" charset="0"/>
                </a:endParaRPr>
              </a:p>
            </p:txBody>
          </p:sp>
        </p:grpSp>
        <p:pic>
          <p:nvPicPr>
            <p:cNvPr id="32" name="图片 31"/>
            <p:cNvPicPr>
              <a:picLocks noChangeAspect="1"/>
            </p:cNvPicPr>
            <p:nvPr/>
          </p:nvPicPr>
          <p:blipFill>
            <a:blip r:embed="rId7"/>
            <a:stretch>
              <a:fillRect/>
            </a:stretch>
          </p:blipFill>
          <p:spPr>
            <a:xfrm>
              <a:off x="1654849" y="1884901"/>
              <a:ext cx="3152381" cy="3980952"/>
            </a:xfrm>
            <a:prstGeom prst="rect">
              <a:avLst/>
            </a:prstGeom>
            <a:ln>
              <a:solidFill>
                <a:schemeClr val="bg1">
                  <a:lumMod val="50000"/>
                </a:schemeClr>
              </a:solidFill>
            </a:ln>
          </p:spPr>
        </p:pic>
      </p:grpSp>
      <p:grpSp>
        <p:nvGrpSpPr>
          <p:cNvPr id="34" name="组合 33"/>
          <p:cNvGrpSpPr/>
          <p:nvPr/>
        </p:nvGrpSpPr>
        <p:grpSpPr>
          <a:xfrm>
            <a:off x="5471886" y="1326484"/>
            <a:ext cx="2851603" cy="2102516"/>
            <a:chOff x="7634135" y="3686303"/>
            <a:chExt cx="2410331" cy="2102516"/>
          </a:xfrm>
        </p:grpSpPr>
        <p:sp>
          <p:nvSpPr>
            <p:cNvPr id="35" name="矩形 34"/>
            <p:cNvSpPr/>
            <p:nvPr/>
          </p:nvSpPr>
          <p:spPr>
            <a:xfrm>
              <a:off x="7634135" y="3686303"/>
              <a:ext cx="2410331" cy="609398"/>
            </a:xfrm>
            <a:prstGeom prst="rect">
              <a:avLst/>
            </a:prstGeom>
          </p:spPr>
          <p:txBody>
            <a:bodyPr wrap="square">
              <a:spAutoFit/>
            </a:bodyPr>
            <a:lstStyle/>
            <a:p>
              <a:pPr>
                <a:lnSpc>
                  <a:spcPct val="120000"/>
                </a:lnSpc>
              </a:pPr>
              <a:r>
                <a:rPr lang="zh-CN" altLang="en-US" sz="2800" dirty="0">
                  <a:solidFill>
                    <a:srgbClr val="8AAE89"/>
                  </a:solidFill>
                  <a:latin typeface="隶书" panose="02010509060101010101" pitchFamily="49" charset="-122"/>
                  <a:ea typeface="隶书" panose="02010509060101010101" pitchFamily="49" charset="-122"/>
                </a:rPr>
                <a:t>点击添加标题</a:t>
              </a:r>
            </a:p>
          </p:txBody>
        </p:sp>
        <p:sp>
          <p:nvSpPr>
            <p:cNvPr id="36" name="MH_Text_1"/>
            <p:cNvSpPr/>
            <p:nvPr>
              <p:custDataLst>
                <p:tags r:id="rId4"/>
              </p:custDataLst>
            </p:nvPr>
          </p:nvSpPr>
          <p:spPr>
            <a:xfrm>
              <a:off x="7634135" y="4300116"/>
              <a:ext cx="2276475" cy="1488703"/>
            </a:xfrm>
            <a:prstGeom prst="rect">
              <a:avLst/>
            </a:prstGeom>
          </p:spPr>
          <p:txBody>
            <a:bodyPr vert="horz" wrap="square">
              <a:noAutofit/>
            </a:body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37" name="组合 36"/>
          <p:cNvGrpSpPr/>
          <p:nvPr/>
        </p:nvGrpSpPr>
        <p:grpSpPr>
          <a:xfrm>
            <a:off x="8292647" y="1326484"/>
            <a:ext cx="2851603" cy="2102516"/>
            <a:chOff x="7634135" y="3686303"/>
            <a:chExt cx="2410331" cy="2102516"/>
          </a:xfrm>
        </p:grpSpPr>
        <p:sp>
          <p:nvSpPr>
            <p:cNvPr id="38" name="矩形 37"/>
            <p:cNvSpPr/>
            <p:nvPr/>
          </p:nvSpPr>
          <p:spPr>
            <a:xfrm>
              <a:off x="7634135" y="3686303"/>
              <a:ext cx="2410331" cy="609398"/>
            </a:xfrm>
            <a:prstGeom prst="rect">
              <a:avLst/>
            </a:prstGeom>
          </p:spPr>
          <p:txBody>
            <a:bodyPr wrap="square">
              <a:spAutoFit/>
            </a:bodyPr>
            <a:lstStyle/>
            <a:p>
              <a:pPr>
                <a:lnSpc>
                  <a:spcPct val="120000"/>
                </a:lnSpc>
              </a:pPr>
              <a:r>
                <a:rPr lang="zh-CN" altLang="en-US" sz="2800" dirty="0">
                  <a:solidFill>
                    <a:srgbClr val="8AAE89"/>
                  </a:solidFill>
                  <a:latin typeface="隶书" panose="02010509060101010101" pitchFamily="49" charset="-122"/>
                  <a:ea typeface="隶书" panose="02010509060101010101" pitchFamily="49" charset="-122"/>
                </a:rPr>
                <a:t>点击添加标题</a:t>
              </a:r>
            </a:p>
          </p:txBody>
        </p:sp>
        <p:sp>
          <p:nvSpPr>
            <p:cNvPr id="39" name="MH_Text_1"/>
            <p:cNvSpPr/>
            <p:nvPr>
              <p:custDataLst>
                <p:tags r:id="rId3"/>
              </p:custDataLst>
            </p:nvPr>
          </p:nvSpPr>
          <p:spPr>
            <a:xfrm>
              <a:off x="7634135" y="4300116"/>
              <a:ext cx="2276475" cy="1488703"/>
            </a:xfrm>
            <a:prstGeom prst="rect">
              <a:avLst/>
            </a:prstGeom>
          </p:spPr>
          <p:txBody>
            <a:bodyPr vert="horz" wrap="square">
              <a:noAutofit/>
            </a:body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40" name="组合 39"/>
          <p:cNvGrpSpPr/>
          <p:nvPr/>
        </p:nvGrpSpPr>
        <p:grpSpPr>
          <a:xfrm>
            <a:off x="5471886" y="3612484"/>
            <a:ext cx="2851603" cy="2102516"/>
            <a:chOff x="7634135" y="3686303"/>
            <a:chExt cx="2410331" cy="2102516"/>
          </a:xfrm>
        </p:grpSpPr>
        <p:sp>
          <p:nvSpPr>
            <p:cNvPr id="41" name="矩形 40"/>
            <p:cNvSpPr/>
            <p:nvPr/>
          </p:nvSpPr>
          <p:spPr>
            <a:xfrm>
              <a:off x="7634135" y="3686303"/>
              <a:ext cx="2410331" cy="609398"/>
            </a:xfrm>
            <a:prstGeom prst="rect">
              <a:avLst/>
            </a:prstGeom>
          </p:spPr>
          <p:txBody>
            <a:bodyPr wrap="square">
              <a:spAutoFit/>
            </a:bodyPr>
            <a:lstStyle/>
            <a:p>
              <a:pPr>
                <a:lnSpc>
                  <a:spcPct val="120000"/>
                </a:lnSpc>
              </a:pPr>
              <a:r>
                <a:rPr lang="zh-CN" altLang="en-US" sz="2800" dirty="0">
                  <a:solidFill>
                    <a:srgbClr val="8AAE89"/>
                  </a:solidFill>
                  <a:latin typeface="隶书" panose="02010509060101010101" pitchFamily="49" charset="-122"/>
                  <a:ea typeface="隶书" panose="02010509060101010101" pitchFamily="49" charset="-122"/>
                </a:rPr>
                <a:t>点击添加标题</a:t>
              </a:r>
            </a:p>
          </p:txBody>
        </p:sp>
        <p:sp>
          <p:nvSpPr>
            <p:cNvPr id="42" name="MH_Text_1"/>
            <p:cNvSpPr/>
            <p:nvPr>
              <p:custDataLst>
                <p:tags r:id="rId2"/>
              </p:custDataLst>
            </p:nvPr>
          </p:nvSpPr>
          <p:spPr>
            <a:xfrm>
              <a:off x="7634135" y="4300116"/>
              <a:ext cx="2276475" cy="1488703"/>
            </a:xfrm>
            <a:prstGeom prst="rect">
              <a:avLst/>
            </a:prstGeom>
          </p:spPr>
          <p:txBody>
            <a:bodyPr vert="horz" wrap="square">
              <a:noAutofit/>
            </a:body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grpSp>
      <p:grpSp>
        <p:nvGrpSpPr>
          <p:cNvPr id="43" name="组合 42"/>
          <p:cNvGrpSpPr/>
          <p:nvPr/>
        </p:nvGrpSpPr>
        <p:grpSpPr>
          <a:xfrm>
            <a:off x="8292647" y="3612484"/>
            <a:ext cx="2851603" cy="2102516"/>
            <a:chOff x="7634135" y="3686303"/>
            <a:chExt cx="2410331" cy="2102516"/>
          </a:xfrm>
        </p:grpSpPr>
        <p:sp>
          <p:nvSpPr>
            <p:cNvPr id="44" name="矩形 43"/>
            <p:cNvSpPr/>
            <p:nvPr/>
          </p:nvSpPr>
          <p:spPr>
            <a:xfrm>
              <a:off x="7634135" y="3686303"/>
              <a:ext cx="2410331" cy="609398"/>
            </a:xfrm>
            <a:prstGeom prst="rect">
              <a:avLst/>
            </a:prstGeom>
          </p:spPr>
          <p:txBody>
            <a:bodyPr wrap="square">
              <a:spAutoFit/>
            </a:bodyPr>
            <a:lstStyle/>
            <a:p>
              <a:pPr>
                <a:lnSpc>
                  <a:spcPct val="120000"/>
                </a:lnSpc>
              </a:pPr>
              <a:r>
                <a:rPr lang="zh-CN" altLang="en-US" sz="2800" dirty="0">
                  <a:solidFill>
                    <a:srgbClr val="8AAE89"/>
                  </a:solidFill>
                  <a:latin typeface="隶书" panose="02010509060101010101" pitchFamily="49" charset="-122"/>
                  <a:ea typeface="隶书" panose="02010509060101010101" pitchFamily="49" charset="-122"/>
                </a:rPr>
                <a:t>点击添加标题</a:t>
              </a:r>
            </a:p>
          </p:txBody>
        </p:sp>
        <p:sp>
          <p:nvSpPr>
            <p:cNvPr id="45" name="MH_Text_1"/>
            <p:cNvSpPr/>
            <p:nvPr>
              <p:custDataLst>
                <p:tags r:id="rId1"/>
              </p:custDataLst>
            </p:nvPr>
          </p:nvSpPr>
          <p:spPr>
            <a:xfrm>
              <a:off x="7634135" y="4300116"/>
              <a:ext cx="2276475" cy="1488703"/>
            </a:xfrm>
            <a:prstGeom prst="rect">
              <a:avLst/>
            </a:prstGeom>
          </p:spPr>
          <p:txBody>
            <a:bodyPr vert="horz" wrap="square">
              <a:noAutofit/>
            </a:bodyPr>
            <a:lstStyle/>
            <a:p>
              <a:pPr>
                <a:lnSpc>
                  <a:spcPct val="150000"/>
                </a:lnSpc>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en-US" altLang="zh-CN" sz="1400" spc="300" dirty="0">
                <a:solidFill>
                  <a:schemeClr val="tx1">
                    <a:lumMod val="85000"/>
                    <a:lumOff val="15000"/>
                  </a:schemeClr>
                </a:solidFill>
                <a:latin typeface="隶书" panose="02010509060101010101" pitchFamily="49" charset="-122"/>
                <a:ea typeface="隶书" panose="02010509060101010101" pitchFamily="49"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500"/>
                                        <p:tgtEl>
                                          <p:spTgt spid="3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down)">
                                      <p:cBhvr>
                                        <p:cTn id="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仙人掌, 树, 植物, 餐桌&#10;&#10;已生成极高可信度的说明"/>
          <p:cNvPicPr>
            <a:picLocks noChangeAspect="1"/>
          </p:cNvPicPr>
          <p:nvPr/>
        </p:nvPicPr>
        <p:blipFill>
          <a:blip r:embed="rId3" cstate="email"/>
          <a:stretch>
            <a:fillRect/>
          </a:stretch>
        </p:blipFill>
        <p:spPr>
          <a:xfrm>
            <a:off x="-28575" y="4024174"/>
            <a:ext cx="12192000" cy="3261360"/>
          </a:xfrm>
          <a:prstGeom prst="rect">
            <a:avLst/>
          </a:prstGeom>
        </p:spPr>
      </p:pic>
      <p:sp>
        <p:nvSpPr>
          <p:cNvPr id="22" name="文本框 21"/>
          <p:cNvSpPr txBox="1"/>
          <p:nvPr/>
        </p:nvSpPr>
        <p:spPr>
          <a:xfrm>
            <a:off x="3536946" y="2120762"/>
            <a:ext cx="5384807" cy="923330"/>
          </a:xfrm>
          <a:prstGeom prst="rect">
            <a:avLst/>
          </a:prstGeom>
          <a:noFill/>
        </p:spPr>
        <p:txBody>
          <a:bodyPr wrap="none" rtlCol="0">
            <a:spAutoFit/>
          </a:bodyPr>
          <a:lstStyle/>
          <a:p>
            <a:pPr algn="ctr"/>
            <a:r>
              <a:rPr lang="en-US" altLang="zh-CN" sz="5400" b="1" dirty="0">
                <a:solidFill>
                  <a:srgbClr val="8BA76F"/>
                </a:solidFill>
                <a:latin typeface="汉仪乐喵体简" panose="00020600040101010101" pitchFamily="18" charset="-122"/>
                <a:ea typeface="汉仪乐喵体简" panose="00020600040101010101" pitchFamily="18" charset="-122"/>
              </a:rPr>
              <a:t>02,</a:t>
            </a:r>
            <a:r>
              <a:rPr lang="zh-CN" altLang="en-US" sz="5400" b="1" dirty="0">
                <a:solidFill>
                  <a:srgbClr val="8BA76F"/>
                </a:solidFill>
                <a:latin typeface="汉仪乐喵体简" panose="00020600040101010101" pitchFamily="18" charset="-122"/>
                <a:ea typeface="汉仪乐喵体简" panose="00020600040101010101" pitchFamily="18" charset="-122"/>
              </a:rPr>
              <a:t>点击添加标题</a:t>
            </a:r>
          </a:p>
        </p:txBody>
      </p:sp>
      <p:cxnSp>
        <p:nvCxnSpPr>
          <p:cNvPr id="24" name="直接连接符 23"/>
          <p:cNvCxnSpPr/>
          <p:nvPr/>
        </p:nvCxnSpPr>
        <p:spPr>
          <a:xfrm>
            <a:off x="3952875" y="1971675"/>
            <a:ext cx="4429125" cy="0"/>
          </a:xfrm>
          <a:prstGeom prst="line">
            <a:avLst/>
          </a:prstGeom>
          <a:ln>
            <a:solidFill>
              <a:srgbClr val="8AAE89"/>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4" cstate="email"/>
          <a:stretch>
            <a:fillRect/>
          </a:stretch>
        </p:blipFill>
        <p:spPr>
          <a:xfrm>
            <a:off x="5172075" y="876448"/>
            <a:ext cx="2198910" cy="10952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2"/>
                                        </p:tgtEl>
                                        <p:attrNameLst>
                                          <p:attrName>ppt_y</p:attrName>
                                        </p:attrNameLst>
                                      </p:cBhvr>
                                      <p:tavLst>
                                        <p:tav tm="0">
                                          <p:val>
                                            <p:strVal val="#ppt_y"/>
                                          </p:val>
                                        </p:tav>
                                        <p:tav tm="100000">
                                          <p:val>
                                            <p:strVal val="#ppt_y"/>
                                          </p:val>
                                        </p:tav>
                                      </p:tavLst>
                                    </p:anim>
                                    <p:anim calcmode="lin" valueType="num">
                                      <p:cBhvr>
                                        <p:cTn id="1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2"/>
                                        </p:tgtEl>
                                      </p:cBhvr>
                                    </p:animEffect>
                                  </p:childTnLst>
                                </p:cTn>
                              </p:par>
                            </p:childTnLst>
                          </p:cTn>
                        </p:par>
                        <p:par>
                          <p:cTn id="18" fill="hold">
                            <p:stCondLst>
                              <p:cond delay="1899"/>
                            </p:stCondLst>
                            <p:childTnLst>
                              <p:par>
                                <p:cTn id="19" presetID="16" presetClass="entr" presetSubtype="21"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par>
                          <p:cTn id="22" fill="hold">
                            <p:stCondLst>
                              <p:cond delay="2399"/>
                            </p:stCondLst>
                            <p:childTnLst>
                              <p:par>
                                <p:cTn id="23" presetID="2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E8AF"/>
        </a:solidFill>
        <a:effectLst/>
      </p:bgPr>
    </p:bg>
    <p:spTree>
      <p:nvGrpSpPr>
        <p:cNvPr id="1" name=""/>
        <p:cNvGrpSpPr/>
        <p:nvPr/>
      </p:nvGrpSpPr>
      <p:grpSpPr>
        <a:xfrm>
          <a:off x="0" y="0"/>
          <a:ext cx="0" cy="0"/>
          <a:chOff x="0" y="0"/>
          <a:chExt cx="0" cy="0"/>
        </a:xfrm>
      </p:grpSpPr>
      <p:grpSp>
        <p:nvGrpSpPr>
          <p:cNvPr id="2" name="组合 1"/>
          <p:cNvGrpSpPr/>
          <p:nvPr/>
        </p:nvGrpSpPr>
        <p:grpSpPr>
          <a:xfrm>
            <a:off x="8131917" y="3989837"/>
            <a:ext cx="2835343" cy="1413586"/>
            <a:chOff x="5274509" y="1549245"/>
            <a:chExt cx="2835343" cy="1413586"/>
          </a:xfrm>
        </p:grpSpPr>
        <p:sp>
          <p:nvSpPr>
            <p:cNvPr id="3" name="矩形 2"/>
            <p:cNvSpPr/>
            <p:nvPr/>
          </p:nvSpPr>
          <p:spPr>
            <a:xfrm>
              <a:off x="5529381" y="1549245"/>
              <a:ext cx="2352027" cy="533864"/>
            </a:xfrm>
            <a:prstGeom prst="rect">
              <a:avLst/>
            </a:prstGeom>
          </p:spPr>
          <p:txBody>
            <a:bodyPr vert="horz" wrap="square">
              <a:spAutoFit/>
            </a:bodyPr>
            <a:lstStyle/>
            <a:p>
              <a:pPr algn="ctr">
                <a:lnSpc>
                  <a:spcPct val="120000"/>
                </a:lnSpc>
              </a:pPr>
              <a:r>
                <a:rPr lang="zh-CN" altLang="en-US" sz="2800" b="1" spc="300" dirty="0">
                  <a:latin typeface="方正姚体" panose="02010601030101010101" pitchFamily="2" charset="-122"/>
                  <a:ea typeface="方正姚体" panose="02010601030101010101" pitchFamily="2" charset="-122"/>
                  <a:sym typeface="微软雅黑" panose="020B0503020204020204" pitchFamily="34" charset="-122"/>
                </a:rPr>
                <a:t>添加标题</a:t>
              </a:r>
              <a:endParaRPr lang="zh-CN" altLang="en-US" sz="2800" b="1" dirty="0">
                <a:latin typeface="方正姚体" panose="02010601030101010101" pitchFamily="2" charset="-122"/>
                <a:ea typeface="方正姚体" panose="02010601030101010101" pitchFamily="2" charset="-122"/>
              </a:endParaRPr>
            </a:p>
          </p:txBody>
        </p:sp>
        <p:sp>
          <p:nvSpPr>
            <p:cNvPr id="4" name="矩形 39"/>
            <p:cNvSpPr>
              <a:spLocks noChangeArrowheads="1"/>
            </p:cNvSpPr>
            <p:nvPr/>
          </p:nvSpPr>
          <p:spPr bwMode="auto">
            <a:xfrm>
              <a:off x="5274509" y="2131834"/>
              <a:ext cx="28353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5" name="组合 4"/>
          <p:cNvGrpSpPr/>
          <p:nvPr/>
        </p:nvGrpSpPr>
        <p:grpSpPr>
          <a:xfrm>
            <a:off x="994587" y="3989837"/>
            <a:ext cx="2835343" cy="1413586"/>
            <a:chOff x="5274509" y="1549245"/>
            <a:chExt cx="2835343" cy="1413586"/>
          </a:xfrm>
        </p:grpSpPr>
        <p:sp>
          <p:nvSpPr>
            <p:cNvPr id="6" name="矩形 5"/>
            <p:cNvSpPr/>
            <p:nvPr/>
          </p:nvSpPr>
          <p:spPr>
            <a:xfrm>
              <a:off x="5529381" y="1549245"/>
              <a:ext cx="2352027" cy="533864"/>
            </a:xfrm>
            <a:prstGeom prst="rect">
              <a:avLst/>
            </a:prstGeom>
          </p:spPr>
          <p:txBody>
            <a:bodyPr vert="horz" wrap="square">
              <a:spAutoFit/>
            </a:bodyPr>
            <a:lstStyle/>
            <a:p>
              <a:pPr algn="ctr">
                <a:lnSpc>
                  <a:spcPct val="120000"/>
                </a:lnSpc>
              </a:pPr>
              <a:r>
                <a:rPr lang="zh-CN" altLang="en-US" sz="2800" b="1" spc="300" dirty="0">
                  <a:latin typeface="方正姚体" panose="02010601030101010101" pitchFamily="2" charset="-122"/>
                  <a:ea typeface="方正姚体" panose="02010601030101010101" pitchFamily="2" charset="-122"/>
                  <a:sym typeface="微软雅黑" panose="020B0503020204020204" pitchFamily="34" charset="-122"/>
                </a:rPr>
                <a:t>添加标题</a:t>
              </a:r>
              <a:endParaRPr lang="zh-CN" altLang="en-US" sz="2800" b="1" dirty="0">
                <a:latin typeface="方正姚体" panose="02010601030101010101" pitchFamily="2" charset="-122"/>
                <a:ea typeface="方正姚体" panose="02010601030101010101" pitchFamily="2" charset="-122"/>
              </a:endParaRPr>
            </a:p>
          </p:txBody>
        </p:sp>
        <p:sp>
          <p:nvSpPr>
            <p:cNvPr id="7" name="矩形 39"/>
            <p:cNvSpPr>
              <a:spLocks noChangeArrowheads="1"/>
            </p:cNvSpPr>
            <p:nvPr/>
          </p:nvSpPr>
          <p:spPr bwMode="auto">
            <a:xfrm>
              <a:off x="5274509" y="2131834"/>
              <a:ext cx="28353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grpSp>
        <p:nvGrpSpPr>
          <p:cNvPr id="8" name="组合 7"/>
          <p:cNvGrpSpPr/>
          <p:nvPr/>
        </p:nvGrpSpPr>
        <p:grpSpPr>
          <a:xfrm>
            <a:off x="4787634" y="1703768"/>
            <a:ext cx="2835343" cy="1413586"/>
            <a:chOff x="5274509" y="1549245"/>
            <a:chExt cx="2835343" cy="1413586"/>
          </a:xfrm>
        </p:grpSpPr>
        <p:sp>
          <p:nvSpPr>
            <p:cNvPr id="9" name="矩形 8"/>
            <p:cNvSpPr/>
            <p:nvPr/>
          </p:nvSpPr>
          <p:spPr>
            <a:xfrm>
              <a:off x="5529381" y="1549245"/>
              <a:ext cx="2352027" cy="533864"/>
            </a:xfrm>
            <a:prstGeom prst="rect">
              <a:avLst/>
            </a:prstGeom>
          </p:spPr>
          <p:txBody>
            <a:bodyPr vert="horz" wrap="square">
              <a:spAutoFit/>
            </a:bodyPr>
            <a:lstStyle/>
            <a:p>
              <a:pPr algn="ctr">
                <a:lnSpc>
                  <a:spcPct val="120000"/>
                </a:lnSpc>
              </a:pPr>
              <a:r>
                <a:rPr lang="zh-CN" altLang="en-US" sz="2800" b="1" spc="300" dirty="0">
                  <a:latin typeface="方正姚体" panose="02010601030101010101" pitchFamily="2" charset="-122"/>
                  <a:ea typeface="方正姚体" panose="02010601030101010101" pitchFamily="2" charset="-122"/>
                  <a:sym typeface="微软雅黑" panose="020B0503020204020204" pitchFamily="34" charset="-122"/>
                </a:rPr>
                <a:t>添加标题</a:t>
              </a:r>
              <a:endParaRPr lang="zh-CN" altLang="en-US" sz="2800" b="1" dirty="0">
                <a:latin typeface="方正姚体" panose="02010601030101010101" pitchFamily="2" charset="-122"/>
                <a:ea typeface="方正姚体" panose="02010601030101010101" pitchFamily="2" charset="-122"/>
              </a:endParaRPr>
            </a:p>
          </p:txBody>
        </p:sp>
        <p:sp>
          <p:nvSpPr>
            <p:cNvPr id="10" name="矩形 39"/>
            <p:cNvSpPr>
              <a:spLocks noChangeArrowheads="1"/>
            </p:cNvSpPr>
            <p:nvPr/>
          </p:nvSpPr>
          <p:spPr bwMode="auto">
            <a:xfrm>
              <a:off x="5274509" y="2131834"/>
              <a:ext cx="28353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8565">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a:t>
              </a:r>
            </a:p>
          </p:txBody>
        </p:sp>
      </p:grpSp>
      <p:pic>
        <p:nvPicPr>
          <p:cNvPr id="11" name="图片 10"/>
          <p:cNvPicPr>
            <a:picLocks noChangeAspect="1"/>
          </p:cNvPicPr>
          <p:nvPr/>
        </p:nvPicPr>
        <p:blipFill rotWithShape="1">
          <a:blip r:embed="rId3" cstate="email"/>
          <a:srcRect/>
          <a:stretch>
            <a:fillRect/>
          </a:stretch>
        </p:blipFill>
        <p:spPr>
          <a:xfrm>
            <a:off x="5444080" y="3588259"/>
            <a:ext cx="1261021" cy="2216742"/>
          </a:xfrm>
          <a:prstGeom prst="rect">
            <a:avLst/>
          </a:prstGeom>
        </p:spPr>
      </p:pic>
      <p:pic>
        <p:nvPicPr>
          <p:cNvPr id="12" name="图片 11"/>
          <p:cNvPicPr>
            <a:picLocks noChangeAspect="1"/>
          </p:cNvPicPr>
          <p:nvPr/>
        </p:nvPicPr>
        <p:blipFill rotWithShape="1">
          <a:blip r:embed="rId4" cstate="email"/>
          <a:srcRect/>
          <a:stretch>
            <a:fillRect/>
          </a:stretch>
        </p:blipFill>
        <p:spPr>
          <a:xfrm>
            <a:off x="1581164" y="1388470"/>
            <a:ext cx="2180043" cy="2044182"/>
          </a:xfrm>
          <a:prstGeom prst="rect">
            <a:avLst/>
          </a:prstGeom>
        </p:spPr>
      </p:pic>
      <p:pic>
        <p:nvPicPr>
          <p:cNvPr id="13" name="图片 12"/>
          <p:cNvPicPr>
            <a:picLocks noChangeAspect="1"/>
          </p:cNvPicPr>
          <p:nvPr/>
        </p:nvPicPr>
        <p:blipFill rotWithShape="1">
          <a:blip r:embed="rId5" cstate="email"/>
          <a:srcRect/>
          <a:stretch>
            <a:fillRect/>
          </a:stretch>
        </p:blipFill>
        <p:spPr>
          <a:xfrm>
            <a:off x="8751692" y="1281589"/>
            <a:ext cx="1407033" cy="2257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524145842"/>
  <p:tag name="MH_LIBRARY" val="GRAPHIC"/>
  <p:tag name="MH_TYPE" val="SubTitle"/>
  <p:tag name="MH_ORDER" val="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1010</Words>
  <Application>Microsoft Office PowerPoint</Application>
  <PresentationFormat>宽屏</PresentationFormat>
  <Paragraphs>149</Paragraphs>
  <Slides>21</Slides>
  <Notes>20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21</vt:i4>
      </vt:variant>
    </vt:vector>
  </HeadingPairs>
  <TitlesOfParts>
    <vt:vector size="37" baseType="lpstr">
      <vt:lpstr>方正兰亭纤黑_GBK</vt:lpstr>
      <vt:lpstr>方正姚体</vt:lpstr>
      <vt:lpstr>汉仪乐喵体简</vt:lpstr>
      <vt:lpstr>隶书</vt:lpstr>
      <vt:lpstr>宋体</vt:lpstr>
      <vt:lpstr>微软雅黑</vt:lpstr>
      <vt:lpstr>微软雅黑 Light</vt:lpstr>
      <vt:lpstr>颜真卿颜体</vt:lpstr>
      <vt:lpstr>造字工房悦黑演示版常规体</vt:lpstr>
      <vt:lpstr>Arial</vt:lpstr>
      <vt:lpstr>Arial Black</vt:lpstr>
      <vt:lpstr>Calibri</vt:lpstr>
      <vt:lpstr>Calibri Light</vt:lpstr>
      <vt:lpstr>Impact</vt:lpstr>
      <vt:lpstr>Times New Roman</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2021-07-15T00:35:54Z</dcterms:created>
  <dcterms:modified xsi:type="dcterms:W3CDTF">2023-01-10T05:15:01Z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1EC235EE765F4EA6B8F551CCFE231168</vt:lpwstr>
  </property>
  <property fmtid="{A09F084E-AD41-489F-8076-AA5BE3082BCA}" pid="100">
    <vt:ui4>5</vt:ui4>
  </property>
  <property fmtid="{64440492-4C8B-11D1-8B70-080036B11A03}" pid="11">
    <vt:lpwstr>www.2ppt.com-爱PPT提供资源下载</vt:lpwstr>
  </property>
</Properties>
</file>