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67" r:id="rId5"/>
    <p:sldId id="268" r:id="rId6"/>
    <p:sldId id="269" r:id="rId7"/>
    <p:sldId id="270" r:id="rId8"/>
    <p:sldId id="271" r:id="rId9"/>
    <p:sldId id="264" r:id="rId10"/>
    <p:sldId id="272" r:id="rId11"/>
    <p:sldId id="273" r:id="rId12"/>
    <p:sldId id="274" r:id="rId13"/>
    <p:sldId id="275" r:id="rId14"/>
    <p:sldId id="265" r:id="rId15"/>
    <p:sldId id="276" r:id="rId16"/>
    <p:sldId id="277" r:id="rId17"/>
    <p:sldId id="278" r:id="rId18"/>
    <p:sldId id="279" r:id="rId19"/>
    <p:sldId id="266" r:id="rId20"/>
    <p:sldId id="280" r:id="rId21"/>
    <p:sldId id="281" r:id="rId22"/>
    <p:sldId id="282" r:id="rId23"/>
    <p:sldId id="283"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CE1"/>
    <a:srgbClr val="65A481"/>
    <a:srgbClr val="0BA29A"/>
    <a:srgbClr val="58405A"/>
    <a:srgbClr val="59415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0" autoAdjust="0"/>
    <p:restoredTop sz="94618" autoAdjust="0"/>
  </p:normalViewPr>
  <p:slideViewPr>
    <p:cSldViewPr snapToGrid="0" showGuides="1">
      <p:cViewPr>
        <p:scale>
          <a:sx n="66" d="100"/>
          <a:sy n="66" d="100"/>
        </p:scale>
        <p:origin x="528" y="1014"/>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r="10838"/>
          <a:stretch>
            <a:fillRect/>
          </a:stretch>
        </p:blipFill>
        <p:spPr>
          <a:xfrm>
            <a:off x="-461" y="-297"/>
            <a:ext cx="12192461" cy="6858594"/>
          </a:xfrm>
          <a:prstGeom prst="rect">
            <a:avLst/>
          </a:prstGeom>
        </p:spPr>
      </p:pic>
      <p:sp>
        <p:nvSpPr>
          <p:cNvPr id="3" name="矩形 2"/>
          <p:cNvSpPr/>
          <p:nvPr userDrawn="1"/>
        </p:nvSpPr>
        <p:spPr>
          <a:xfrm>
            <a:off x="559293" y="443884"/>
            <a:ext cx="11114843" cy="60812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首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r="10838"/>
          <a:stretch>
            <a:fillRect/>
          </a:stretch>
        </p:blipFill>
        <p:spPr>
          <a:xfrm>
            <a:off x="-461" y="-297"/>
            <a:ext cx="12192461" cy="6858594"/>
          </a:xfrm>
          <a:prstGeom prst="rect">
            <a:avLst/>
          </a:prstGeom>
        </p:spPr>
      </p:pic>
      <p:sp>
        <p:nvSpPr>
          <p:cNvPr id="3" name="矩形 2"/>
          <p:cNvSpPr/>
          <p:nvPr userDrawn="1"/>
        </p:nvSpPr>
        <p:spPr>
          <a:xfrm>
            <a:off x="559293" y="443884"/>
            <a:ext cx="11114843" cy="60812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airplane"/>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r="10838"/>
          <a:stretch>
            <a:fillRect/>
          </a:stretch>
        </p:blipFill>
        <p:spPr>
          <a:xfrm>
            <a:off x="-461" y="-297"/>
            <a:ext cx="12192461" cy="6858594"/>
          </a:xfrm>
          <a:prstGeom prst="rect">
            <a:avLst/>
          </a:prstGeom>
        </p:spPr>
      </p:pic>
      <p:sp>
        <p:nvSpPr>
          <p:cNvPr id="3" name="矩形 2"/>
          <p:cNvSpPr/>
          <p:nvPr userDrawn="1"/>
        </p:nvSpPr>
        <p:spPr>
          <a:xfrm>
            <a:off x="559293" y="443884"/>
            <a:ext cx="11114843" cy="60812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8243" y="839177"/>
            <a:ext cx="4828628" cy="5179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4305300" y="469265"/>
            <a:ext cx="3417570" cy="6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2"/>
          <p:cNvSpPr/>
          <p:nvPr userDrawn="1"/>
        </p:nvSpPr>
        <p:spPr>
          <a:xfrm>
            <a:off x="4290695" y="572770"/>
            <a:ext cx="3299460" cy="60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4231005" y="454660"/>
            <a:ext cx="3536315" cy="7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4186555" y="617220"/>
            <a:ext cx="3492500" cy="57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r="10838"/>
          <a:stretch>
            <a:fillRect/>
          </a:stretch>
        </p:blipFill>
        <p:spPr>
          <a:xfrm>
            <a:off x="-461" y="-297"/>
            <a:ext cx="12192461" cy="6858594"/>
          </a:xfrm>
          <a:prstGeom prst="rect">
            <a:avLst/>
          </a:prstGeom>
        </p:spPr>
      </p:pic>
      <p:sp>
        <p:nvSpPr>
          <p:cNvPr id="3" name="矩形 2"/>
          <p:cNvSpPr/>
          <p:nvPr userDrawn="1"/>
        </p:nvSpPr>
        <p:spPr>
          <a:xfrm>
            <a:off x="559293" y="443884"/>
            <a:ext cx="11114843" cy="60812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ECE1"/>
        </a:solidFill>
        <a:effectLst/>
      </p:bgPr>
    </p:bg>
    <p:spTree>
      <p:nvGrpSpPr>
        <p:cNvPr id="1" name=""/>
        <p:cNvGrpSpPr/>
        <p:nvPr/>
      </p:nvGrpSpPr>
      <p:grpSpPr>
        <a:xfrm>
          <a:off x="0" y="0"/>
          <a:ext cx="0" cy="0"/>
          <a:chOff x="0" y="0"/>
          <a:chExt cx="0" cy="0"/>
        </a:xfrm>
      </p:grpSpPr>
      <p:sp>
        <p:nvSpPr>
          <p:cNvPr id="3" name="矩形 2"/>
          <p:cNvSpPr/>
          <p:nvPr userDrawn="1"/>
        </p:nvSpPr>
        <p:spPr>
          <a:xfrm>
            <a:off x="377371" y="348343"/>
            <a:ext cx="11480800" cy="6176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4299101" y="539234"/>
            <a:ext cx="3326552" cy="584775"/>
          </a:xfrm>
          <a:prstGeom prst="rect">
            <a:avLst/>
          </a:prstGeom>
        </p:spPr>
        <p:txBody>
          <a:bodyPr wrap="none">
            <a:spAutoFit/>
          </a:bodyPr>
          <a:lstStyle/>
          <a:p>
            <a:r>
              <a:rPr lang="zh-CN" altLang="en-US" sz="3200" b="1" spc="300" dirty="0">
                <a:solidFill>
                  <a:schemeClr val="tx1"/>
                </a:solidFill>
                <a:latin typeface="方正卡通简体" panose="03000509000000000000" pitchFamily="2" charset="-122"/>
                <a:ea typeface="方正卡通简体" panose="03000509000000000000" pitchFamily="2" charset="-122"/>
              </a:rPr>
              <a:t>请输入您的标题</a:t>
            </a:r>
            <a:endParaRPr lang="zh-CN" altLang="en-US" sz="3200" dirty="0">
              <a:solidFill>
                <a:schemeClr val="tx1"/>
              </a:solidFill>
              <a:latin typeface="方正卡通简体" panose="03000509000000000000" pitchFamily="2" charset="-122"/>
              <a:ea typeface="方正卡通简体" panose="03000509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5.xml"/><Relationship Id="rId2" Type="http://schemas.openxmlformats.org/officeDocument/2006/relationships/tags" Target="../tags/tag3.xml"/><Relationship Id="rId16"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6"/>
          <a:srcRect r="10838"/>
          <a:stretch>
            <a:fillRect/>
          </a:stretch>
        </p:blipFill>
        <p:spPr>
          <a:xfrm>
            <a:off x="-461" y="-297"/>
            <a:ext cx="12192461" cy="6858594"/>
          </a:xfrm>
          <a:prstGeom prst="rect">
            <a:avLst/>
          </a:prstGeom>
        </p:spPr>
      </p:pic>
      <p:sp>
        <p:nvSpPr>
          <p:cNvPr id="5" name="矩形 4"/>
          <p:cNvSpPr/>
          <p:nvPr/>
        </p:nvSpPr>
        <p:spPr>
          <a:xfrm>
            <a:off x="559293" y="443884"/>
            <a:ext cx="11114843" cy="60812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824686" y="3882632"/>
            <a:ext cx="2678598" cy="2690078"/>
          </a:xfrm>
          <a:prstGeom prst="rect">
            <a:avLst/>
          </a:prstGeom>
        </p:spPr>
      </p:pic>
      <p:sp>
        <p:nvSpPr>
          <p:cNvPr id="24" name="PA_文本框 6"/>
          <p:cNvSpPr txBox="1"/>
          <p:nvPr>
            <p:custDataLst>
              <p:tags r:id="rId1"/>
            </p:custDataLst>
          </p:nvPr>
        </p:nvSpPr>
        <p:spPr>
          <a:xfrm>
            <a:off x="2022795" y="2507273"/>
            <a:ext cx="7955280" cy="1420495"/>
          </a:xfrm>
          <a:prstGeom prst="rect">
            <a:avLst/>
          </a:prstGeom>
          <a:noFill/>
        </p:spPr>
        <p:txBody>
          <a:bodyPr wrap="none" rtlCol="0" anchor="ctr">
            <a:spAutoFit/>
          </a:bodyPr>
          <a:lstStyle/>
          <a:p>
            <a:pPr>
              <a:lnSpc>
                <a:spcPct val="120000"/>
              </a:lnSpc>
            </a:pPr>
            <a:r>
              <a:rPr lang="zh-CN" altLang="en-US" sz="7200" dirty="0">
                <a:latin typeface="方正有猫在_GBK" panose="02000000000000000000" pitchFamily="2" charset="-122"/>
                <a:ea typeface="方正有猫在_GBK" panose="02000000000000000000" pitchFamily="2" charset="-122"/>
              </a:rPr>
              <a:t>公开课网课课件</a:t>
            </a:r>
            <a:r>
              <a:rPr lang="en-US" altLang="zh-CN" sz="7200" dirty="0">
                <a:latin typeface="方正有猫在_GBK" panose="02000000000000000000" pitchFamily="2" charset="-122"/>
                <a:ea typeface="方正有猫在_GBK" panose="02000000000000000000" pitchFamily="2" charset="-122"/>
              </a:rPr>
              <a:t>PPT</a:t>
            </a:r>
            <a:endParaRPr lang="zh-CN" altLang="en-US" sz="7200" dirty="0">
              <a:latin typeface="方正有猫在_GBK" panose="02000000000000000000" pitchFamily="2" charset="-122"/>
              <a:ea typeface="方正有猫在_GBK" panose="02000000000000000000" pitchFamily="2" charset="-122"/>
            </a:endParaRPr>
          </a:p>
        </p:txBody>
      </p:sp>
      <p:sp>
        <p:nvSpPr>
          <p:cNvPr id="25" name="矩形 24"/>
          <p:cNvSpPr/>
          <p:nvPr/>
        </p:nvSpPr>
        <p:spPr>
          <a:xfrm rot="21220849">
            <a:off x="4575368" y="1901968"/>
            <a:ext cx="2418080" cy="768350"/>
          </a:xfrm>
          <a:prstGeom prst="rect">
            <a:avLst/>
          </a:prstGeom>
        </p:spPr>
        <p:txBody>
          <a:bodyPr wrap="none">
            <a:spAutoFit/>
          </a:bodyPr>
          <a:lstStyle/>
          <a:p>
            <a:r>
              <a:rPr lang="zh-CN" altLang="en-US" sz="4400" dirty="0">
                <a:solidFill>
                  <a:srgbClr val="0BA29A"/>
                </a:solidFill>
                <a:latin typeface="方正有猫在_GBK" panose="02000000000000000000" pitchFamily="2" charset="-122"/>
                <a:ea typeface="方正有猫在_GBK" panose="02000000000000000000" pitchFamily="2" charset="-122"/>
              </a:rPr>
              <a:t>教育教学</a:t>
            </a:r>
          </a:p>
        </p:txBody>
      </p:sp>
      <p:sp>
        <p:nvSpPr>
          <p:cNvPr id="26" name="矩形 25"/>
          <p:cNvSpPr/>
          <p:nvPr/>
        </p:nvSpPr>
        <p:spPr>
          <a:xfrm>
            <a:off x="-461" y="3776134"/>
            <a:ext cx="12298169" cy="584775"/>
          </a:xfrm>
          <a:prstGeom prst="rect">
            <a:avLst/>
          </a:prstGeom>
        </p:spPr>
        <p:txBody>
          <a:bodyPr wrap="square">
            <a:spAutoFit/>
          </a:bodyPr>
          <a:lstStyle/>
          <a:p>
            <a:pPr algn="ctr"/>
            <a:r>
              <a:rPr lang="zh-CN" altLang="en-US" sz="1600" dirty="0">
                <a:latin typeface="汉仪乐喵体简" panose="00020600040101010101" pitchFamily="18" charset="-122"/>
                <a:ea typeface="汉仪乐喵体简" panose="00020600040101010101" pitchFamily="18" charset="-122"/>
              </a:rPr>
              <a:t>Lorem ipsum dolor sit amet, consectetuer adipiscing elit.Aenean commodo ligula dolor. </a:t>
            </a:r>
            <a:endParaRPr lang="en-US" altLang="zh-CN" sz="1600" dirty="0">
              <a:latin typeface="汉仪乐喵体简" panose="00020600040101010101" pitchFamily="18" charset="-122"/>
              <a:ea typeface="汉仪乐喵体简" panose="00020600040101010101" pitchFamily="18" charset="-122"/>
            </a:endParaRPr>
          </a:p>
          <a:p>
            <a:pPr algn="ctr"/>
            <a:r>
              <a:rPr lang="zh-CN" altLang="en-US" sz="1600" dirty="0">
                <a:latin typeface="汉仪乐喵体简" panose="00020600040101010101" pitchFamily="18" charset="-122"/>
                <a:ea typeface="汉仪乐喵体简" panose="00020600040101010101" pitchFamily="18" charset="-122"/>
              </a:rPr>
              <a:t>Aenean massa. Cum sociis natoque penatibus et magnis,nascetur ridiculus mus</a:t>
            </a:r>
          </a:p>
        </p:txBody>
      </p:sp>
      <p:sp>
        <p:nvSpPr>
          <p:cNvPr id="27" name="文本框 26"/>
          <p:cNvSpPr txBox="1"/>
          <p:nvPr/>
        </p:nvSpPr>
        <p:spPr>
          <a:xfrm>
            <a:off x="4540440" y="4487038"/>
            <a:ext cx="2811780" cy="423545"/>
          </a:xfrm>
          <a:prstGeom prst="rect">
            <a:avLst/>
          </a:prstGeom>
          <a:noFill/>
        </p:spPr>
        <p:txBody>
          <a:bodyPr wrap="none" rtlCol="0" anchor="ctr">
            <a:spAutoFit/>
          </a:bodyPr>
          <a:lstStyle/>
          <a:p>
            <a:pPr>
              <a:lnSpc>
                <a:spcPct val="120000"/>
              </a:lnSpc>
            </a:pPr>
            <a:r>
              <a:rPr lang="en-US" altLang="zh-CN" dirty="0">
                <a:solidFill>
                  <a:srgbClr val="0BA29A"/>
                </a:solidFill>
                <a:latin typeface="汉仪乐喵体简" panose="00020600040101010101" pitchFamily="18" charset="-122"/>
                <a:ea typeface="汉仪乐喵体简" panose="00020600040101010101" pitchFamily="18" charset="-122"/>
              </a:rPr>
              <a:t>XXX</a:t>
            </a:r>
            <a:r>
              <a:rPr lang="zh-CN" altLang="en-US" dirty="0">
                <a:solidFill>
                  <a:srgbClr val="0BA29A"/>
                </a:solidFill>
                <a:latin typeface="汉仪乐喵体简" panose="00020600040101010101" pitchFamily="18" charset="-122"/>
                <a:ea typeface="汉仪乐喵体简" panose="00020600040101010101" pitchFamily="18" charset="-122"/>
              </a:rPr>
              <a:t>    日期：</a:t>
            </a:r>
            <a:r>
              <a:rPr lang="en-US" altLang="zh-CN" dirty="0">
                <a:solidFill>
                  <a:srgbClr val="0BA29A"/>
                </a:solidFill>
                <a:latin typeface="汉仪乐喵体简" panose="00020600040101010101" pitchFamily="18" charset="-122"/>
                <a:ea typeface="汉仪乐喵体简" panose="00020600040101010101" pitchFamily="18" charset="-122"/>
              </a:rPr>
              <a:t>20XX/12/30</a:t>
            </a:r>
            <a:endParaRPr lang="zh-CN" altLang="en-US" dirty="0">
              <a:solidFill>
                <a:srgbClr val="0BA29A"/>
              </a:solidFill>
              <a:latin typeface="汉仪乐喵体简" panose="00020600040101010101" pitchFamily="18" charset="-122"/>
              <a:ea typeface="汉仪乐喵体简" panose="00020600040101010101" pitchFamily="18" charset="-122"/>
            </a:endParaRPr>
          </a:p>
        </p:txBody>
      </p:sp>
      <p:pic>
        <p:nvPicPr>
          <p:cNvPr id="28" name="图片 2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556337" y="1688333"/>
            <a:ext cx="1143000" cy="1143000"/>
          </a:xfrm>
          <a:prstGeom prst="rect">
            <a:avLst/>
          </a:prstGeom>
        </p:spPr>
      </p:pic>
      <p:pic>
        <p:nvPicPr>
          <p:cNvPr id="31" name="图片 30"/>
          <p:cNvPicPr>
            <a:picLocks noChangeAspect="1"/>
          </p:cNvPicPr>
          <p:nvPr/>
        </p:nvPicPr>
        <p:blipFill rotWithShape="1">
          <a:blip r:embed="rId9" cstate="screen">
            <a:extLst>
              <a:ext uri="{28A0092B-C50C-407E-A947-70E740481C1C}">
                <a14:useLocalDpi xmlns:a14="http://schemas.microsoft.com/office/drawing/2010/main" val="0"/>
              </a:ext>
            </a:extLst>
          </a:blip>
          <a:srcRect b="3333"/>
          <a:stretch>
            <a:fillRect/>
          </a:stretch>
        </p:blipFill>
        <p:spPr>
          <a:xfrm>
            <a:off x="984196" y="4235525"/>
            <a:ext cx="3556244" cy="2289563"/>
          </a:xfrm>
          <a:prstGeom prst="rect">
            <a:avLst/>
          </a:prstGeom>
        </p:spPr>
      </p:pic>
      <p:pic>
        <p:nvPicPr>
          <p:cNvPr id="32" name="7be1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674475" y="-12287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000"/>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24"/>
                                        </p:tgtEl>
                                        <p:attrNameLst>
                                          <p:attrName>style.visibility</p:attrName>
                                        </p:attrNameLst>
                                      </p:cBhvr>
                                      <p:to>
                                        <p:strVal val="visible"/>
                                      </p:to>
                                    </p:set>
                                    <p:set>
                                      <p:cBhvr>
                                        <p:cTn id="23" dur="455" fill="hold">
                                          <p:stCondLst>
                                            <p:cond delay="0"/>
                                          </p:stCondLst>
                                        </p:cTn>
                                        <p:tgtEl>
                                          <p:spTgt spid="24"/>
                                        </p:tgtEl>
                                        <p:attrNameLst>
                                          <p:attrName>style.rotation</p:attrName>
                                        </p:attrNameLst>
                                      </p:cBhvr>
                                      <p:to>
                                        <p:strVal val="-45.0"/>
                                      </p:to>
                                    </p:set>
                                    <p:anim calcmode="lin" valueType="num">
                                      <p:cBhvr>
                                        <p:cTn id="24"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6500"/>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32"/>
                </p:tgtEl>
              </p:cMediaNode>
            </p:audio>
          </p:childTnLst>
        </p:cTn>
      </p:par>
    </p:tnLst>
    <p:bldLst>
      <p:bldP spid="24" grpId="0"/>
      <p:bldP spid="25"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4243918" y="2083859"/>
            <a:ext cx="3704167" cy="3704167"/>
          </a:xfrm>
          <a:custGeom>
            <a:avLst/>
            <a:gdLst>
              <a:gd name="T0" fmla="*/ 566 w 741"/>
              <a:gd name="T1" fmla="*/ 225 h 741"/>
              <a:gd name="T2" fmla="*/ 413 w 741"/>
              <a:gd name="T3" fmla="*/ 348 h 741"/>
              <a:gd name="T4" fmla="*/ 495 w 741"/>
              <a:gd name="T5" fmla="*/ 225 h 741"/>
              <a:gd name="T6" fmla="*/ 495 w 741"/>
              <a:gd name="T7" fmla="*/ 125 h 741"/>
              <a:gd name="T8" fmla="*/ 245 w 741"/>
              <a:gd name="T9" fmla="*/ 125 h 741"/>
              <a:gd name="T10" fmla="*/ 245 w 741"/>
              <a:gd name="T11" fmla="*/ 225 h 741"/>
              <a:gd name="T12" fmla="*/ 327 w 741"/>
              <a:gd name="T13" fmla="*/ 348 h 741"/>
              <a:gd name="T14" fmla="*/ 175 w 741"/>
              <a:gd name="T15" fmla="*/ 225 h 741"/>
              <a:gd name="T16" fmla="*/ 0 w 741"/>
              <a:gd name="T17" fmla="*/ 371 h 741"/>
              <a:gd name="T18" fmla="*/ 175 w 741"/>
              <a:gd name="T19" fmla="*/ 516 h 741"/>
              <a:gd name="T20" fmla="*/ 327 w 741"/>
              <a:gd name="T21" fmla="*/ 393 h 741"/>
              <a:gd name="T22" fmla="*/ 245 w 741"/>
              <a:gd name="T23" fmla="*/ 516 h 741"/>
              <a:gd name="T24" fmla="*/ 245 w 741"/>
              <a:gd name="T25" fmla="*/ 616 h 741"/>
              <a:gd name="T26" fmla="*/ 495 w 741"/>
              <a:gd name="T27" fmla="*/ 616 h 741"/>
              <a:gd name="T28" fmla="*/ 495 w 741"/>
              <a:gd name="T29" fmla="*/ 516 h 741"/>
              <a:gd name="T30" fmla="*/ 413 w 741"/>
              <a:gd name="T31" fmla="*/ 393 h 741"/>
              <a:gd name="T32" fmla="*/ 566 w 741"/>
              <a:gd name="T33" fmla="*/ 516 h 741"/>
              <a:gd name="T34" fmla="*/ 741 w 741"/>
              <a:gd name="T35" fmla="*/ 371 h 741"/>
              <a:gd name="T36" fmla="*/ 268 w 741"/>
              <a:gd name="T37" fmla="*/ 203 h 741"/>
              <a:gd name="T38" fmla="*/ 268 w 741"/>
              <a:gd name="T39" fmla="*/ 148 h 741"/>
              <a:gd name="T40" fmla="*/ 473 w 741"/>
              <a:gd name="T41" fmla="*/ 148 h 741"/>
              <a:gd name="T42" fmla="*/ 473 w 741"/>
              <a:gd name="T43" fmla="*/ 203 h 741"/>
              <a:gd name="T44" fmla="*/ 268 w 741"/>
              <a:gd name="T45" fmla="*/ 203 h 741"/>
              <a:gd name="T46" fmla="*/ 175 w 741"/>
              <a:gd name="T47" fmla="*/ 484 h 741"/>
              <a:gd name="T48" fmla="*/ 45 w 741"/>
              <a:gd name="T49" fmla="*/ 371 h 741"/>
              <a:gd name="T50" fmla="*/ 175 w 741"/>
              <a:gd name="T51" fmla="*/ 257 h 741"/>
              <a:gd name="T52" fmla="*/ 305 w 741"/>
              <a:gd name="T53" fmla="*/ 371 h 741"/>
              <a:gd name="T54" fmla="*/ 473 w 741"/>
              <a:gd name="T55" fmla="*/ 539 h 741"/>
              <a:gd name="T56" fmla="*/ 473 w 741"/>
              <a:gd name="T57" fmla="*/ 594 h 741"/>
              <a:gd name="T58" fmla="*/ 268 w 741"/>
              <a:gd name="T59" fmla="*/ 594 h 741"/>
              <a:gd name="T60" fmla="*/ 268 w 741"/>
              <a:gd name="T61" fmla="*/ 539 h 741"/>
              <a:gd name="T62" fmla="*/ 473 w 741"/>
              <a:gd name="T63" fmla="*/ 539 h 741"/>
              <a:gd name="T64" fmla="*/ 350 w 741"/>
              <a:gd name="T65" fmla="*/ 371 h 741"/>
              <a:gd name="T66" fmla="*/ 391 w 741"/>
              <a:gd name="T67" fmla="*/ 371 h 741"/>
              <a:gd name="T68" fmla="*/ 593 w 741"/>
              <a:gd name="T69" fmla="*/ 473 h 741"/>
              <a:gd name="T70" fmla="*/ 538 w 741"/>
              <a:gd name="T71" fmla="*/ 473 h 741"/>
              <a:gd name="T72" fmla="*/ 538 w 741"/>
              <a:gd name="T73" fmla="*/ 268 h 741"/>
              <a:gd name="T74" fmla="*/ 593 w 741"/>
              <a:gd name="T75" fmla="*/ 268 h 741"/>
              <a:gd name="T76" fmla="*/ 593 w 741"/>
              <a:gd name="T77" fmla="*/ 47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1" h="741">
                <a:moveTo>
                  <a:pt x="616" y="246"/>
                </a:moveTo>
                <a:cubicBezTo>
                  <a:pt x="602" y="232"/>
                  <a:pt x="585" y="225"/>
                  <a:pt x="566" y="225"/>
                </a:cubicBezTo>
                <a:cubicBezTo>
                  <a:pt x="547" y="225"/>
                  <a:pt x="529" y="232"/>
                  <a:pt x="516" y="246"/>
                </a:cubicBezTo>
                <a:cubicBezTo>
                  <a:pt x="413" y="348"/>
                  <a:pt x="413" y="348"/>
                  <a:pt x="413" y="348"/>
                </a:cubicBezTo>
                <a:cubicBezTo>
                  <a:pt x="393" y="328"/>
                  <a:pt x="393" y="328"/>
                  <a:pt x="393" y="328"/>
                </a:cubicBezTo>
                <a:cubicBezTo>
                  <a:pt x="495" y="225"/>
                  <a:pt x="495" y="225"/>
                  <a:pt x="495" y="225"/>
                </a:cubicBezTo>
                <a:cubicBezTo>
                  <a:pt x="509" y="212"/>
                  <a:pt x="516" y="194"/>
                  <a:pt x="516" y="175"/>
                </a:cubicBezTo>
                <a:cubicBezTo>
                  <a:pt x="516" y="156"/>
                  <a:pt x="509" y="138"/>
                  <a:pt x="495" y="125"/>
                </a:cubicBezTo>
                <a:cubicBezTo>
                  <a:pt x="370" y="0"/>
                  <a:pt x="370" y="0"/>
                  <a:pt x="370" y="0"/>
                </a:cubicBezTo>
                <a:cubicBezTo>
                  <a:pt x="245" y="125"/>
                  <a:pt x="245" y="125"/>
                  <a:pt x="245" y="125"/>
                </a:cubicBezTo>
                <a:cubicBezTo>
                  <a:pt x="232" y="138"/>
                  <a:pt x="225" y="156"/>
                  <a:pt x="225" y="175"/>
                </a:cubicBezTo>
                <a:cubicBezTo>
                  <a:pt x="225" y="194"/>
                  <a:pt x="232" y="212"/>
                  <a:pt x="245" y="225"/>
                </a:cubicBezTo>
                <a:cubicBezTo>
                  <a:pt x="348" y="328"/>
                  <a:pt x="348" y="328"/>
                  <a:pt x="348" y="328"/>
                </a:cubicBezTo>
                <a:cubicBezTo>
                  <a:pt x="327" y="348"/>
                  <a:pt x="327" y="348"/>
                  <a:pt x="327" y="348"/>
                </a:cubicBezTo>
                <a:cubicBezTo>
                  <a:pt x="225" y="246"/>
                  <a:pt x="225" y="246"/>
                  <a:pt x="225" y="246"/>
                </a:cubicBezTo>
                <a:cubicBezTo>
                  <a:pt x="211" y="232"/>
                  <a:pt x="194" y="225"/>
                  <a:pt x="175" y="225"/>
                </a:cubicBezTo>
                <a:cubicBezTo>
                  <a:pt x="156" y="225"/>
                  <a:pt x="138" y="232"/>
                  <a:pt x="125" y="246"/>
                </a:cubicBezTo>
                <a:cubicBezTo>
                  <a:pt x="0" y="371"/>
                  <a:pt x="0" y="371"/>
                  <a:pt x="0" y="371"/>
                </a:cubicBezTo>
                <a:cubicBezTo>
                  <a:pt x="125" y="496"/>
                  <a:pt x="125" y="496"/>
                  <a:pt x="125" y="496"/>
                </a:cubicBezTo>
                <a:cubicBezTo>
                  <a:pt x="138" y="509"/>
                  <a:pt x="156" y="516"/>
                  <a:pt x="175" y="516"/>
                </a:cubicBezTo>
                <a:cubicBezTo>
                  <a:pt x="194" y="516"/>
                  <a:pt x="211" y="509"/>
                  <a:pt x="225" y="496"/>
                </a:cubicBezTo>
                <a:cubicBezTo>
                  <a:pt x="327" y="393"/>
                  <a:pt x="327" y="393"/>
                  <a:pt x="327" y="393"/>
                </a:cubicBezTo>
                <a:cubicBezTo>
                  <a:pt x="348" y="414"/>
                  <a:pt x="348" y="414"/>
                  <a:pt x="348" y="414"/>
                </a:cubicBezTo>
                <a:cubicBezTo>
                  <a:pt x="245" y="516"/>
                  <a:pt x="245" y="516"/>
                  <a:pt x="245" y="516"/>
                </a:cubicBezTo>
                <a:cubicBezTo>
                  <a:pt x="232" y="529"/>
                  <a:pt x="225" y="547"/>
                  <a:pt x="225" y="566"/>
                </a:cubicBezTo>
                <a:cubicBezTo>
                  <a:pt x="225" y="585"/>
                  <a:pt x="232" y="603"/>
                  <a:pt x="245" y="616"/>
                </a:cubicBezTo>
                <a:cubicBezTo>
                  <a:pt x="370" y="741"/>
                  <a:pt x="370" y="741"/>
                  <a:pt x="370" y="741"/>
                </a:cubicBezTo>
                <a:cubicBezTo>
                  <a:pt x="495" y="616"/>
                  <a:pt x="495" y="616"/>
                  <a:pt x="495" y="616"/>
                </a:cubicBezTo>
                <a:cubicBezTo>
                  <a:pt x="509" y="603"/>
                  <a:pt x="516" y="585"/>
                  <a:pt x="516" y="566"/>
                </a:cubicBezTo>
                <a:cubicBezTo>
                  <a:pt x="516" y="547"/>
                  <a:pt x="509" y="529"/>
                  <a:pt x="495" y="516"/>
                </a:cubicBezTo>
                <a:cubicBezTo>
                  <a:pt x="393" y="414"/>
                  <a:pt x="393" y="414"/>
                  <a:pt x="393" y="414"/>
                </a:cubicBezTo>
                <a:cubicBezTo>
                  <a:pt x="413" y="393"/>
                  <a:pt x="413" y="393"/>
                  <a:pt x="413" y="393"/>
                </a:cubicBezTo>
                <a:cubicBezTo>
                  <a:pt x="516" y="496"/>
                  <a:pt x="516" y="496"/>
                  <a:pt x="516" y="496"/>
                </a:cubicBezTo>
                <a:cubicBezTo>
                  <a:pt x="529" y="509"/>
                  <a:pt x="547" y="516"/>
                  <a:pt x="566" y="516"/>
                </a:cubicBezTo>
                <a:cubicBezTo>
                  <a:pt x="585" y="516"/>
                  <a:pt x="602" y="509"/>
                  <a:pt x="616" y="496"/>
                </a:cubicBezTo>
                <a:cubicBezTo>
                  <a:pt x="741" y="371"/>
                  <a:pt x="741" y="371"/>
                  <a:pt x="741" y="371"/>
                </a:cubicBezTo>
                <a:lnTo>
                  <a:pt x="616" y="246"/>
                </a:lnTo>
                <a:close/>
                <a:moveTo>
                  <a:pt x="268" y="203"/>
                </a:moveTo>
                <a:cubicBezTo>
                  <a:pt x="261" y="195"/>
                  <a:pt x="257" y="185"/>
                  <a:pt x="257" y="175"/>
                </a:cubicBezTo>
                <a:cubicBezTo>
                  <a:pt x="257" y="165"/>
                  <a:pt x="260" y="155"/>
                  <a:pt x="268" y="148"/>
                </a:cubicBezTo>
                <a:cubicBezTo>
                  <a:pt x="370" y="45"/>
                  <a:pt x="370" y="45"/>
                  <a:pt x="370" y="45"/>
                </a:cubicBezTo>
                <a:cubicBezTo>
                  <a:pt x="473" y="148"/>
                  <a:pt x="473" y="148"/>
                  <a:pt x="473" y="148"/>
                </a:cubicBezTo>
                <a:cubicBezTo>
                  <a:pt x="480" y="155"/>
                  <a:pt x="484" y="165"/>
                  <a:pt x="484" y="175"/>
                </a:cubicBezTo>
                <a:cubicBezTo>
                  <a:pt x="484" y="185"/>
                  <a:pt x="480" y="195"/>
                  <a:pt x="473" y="203"/>
                </a:cubicBezTo>
                <a:cubicBezTo>
                  <a:pt x="370" y="305"/>
                  <a:pt x="370" y="305"/>
                  <a:pt x="370" y="305"/>
                </a:cubicBezTo>
                <a:lnTo>
                  <a:pt x="268" y="203"/>
                </a:lnTo>
                <a:close/>
                <a:moveTo>
                  <a:pt x="202" y="473"/>
                </a:moveTo>
                <a:cubicBezTo>
                  <a:pt x="195" y="480"/>
                  <a:pt x="185" y="484"/>
                  <a:pt x="175" y="484"/>
                </a:cubicBezTo>
                <a:cubicBezTo>
                  <a:pt x="164" y="484"/>
                  <a:pt x="155" y="480"/>
                  <a:pt x="147" y="473"/>
                </a:cubicBezTo>
                <a:cubicBezTo>
                  <a:pt x="45" y="371"/>
                  <a:pt x="45" y="371"/>
                  <a:pt x="45" y="371"/>
                </a:cubicBezTo>
                <a:cubicBezTo>
                  <a:pt x="147" y="268"/>
                  <a:pt x="147" y="268"/>
                  <a:pt x="147" y="268"/>
                </a:cubicBezTo>
                <a:cubicBezTo>
                  <a:pt x="155" y="261"/>
                  <a:pt x="164" y="257"/>
                  <a:pt x="175" y="257"/>
                </a:cubicBezTo>
                <a:cubicBezTo>
                  <a:pt x="185" y="257"/>
                  <a:pt x="195" y="261"/>
                  <a:pt x="202" y="268"/>
                </a:cubicBezTo>
                <a:cubicBezTo>
                  <a:pt x="305" y="371"/>
                  <a:pt x="305" y="371"/>
                  <a:pt x="305" y="371"/>
                </a:cubicBezTo>
                <a:lnTo>
                  <a:pt x="202" y="473"/>
                </a:lnTo>
                <a:close/>
                <a:moveTo>
                  <a:pt x="473" y="539"/>
                </a:moveTo>
                <a:cubicBezTo>
                  <a:pt x="480" y="546"/>
                  <a:pt x="484" y="556"/>
                  <a:pt x="484" y="566"/>
                </a:cubicBezTo>
                <a:cubicBezTo>
                  <a:pt x="484" y="576"/>
                  <a:pt x="480" y="586"/>
                  <a:pt x="473" y="594"/>
                </a:cubicBezTo>
                <a:cubicBezTo>
                  <a:pt x="370" y="696"/>
                  <a:pt x="370" y="696"/>
                  <a:pt x="370" y="696"/>
                </a:cubicBezTo>
                <a:cubicBezTo>
                  <a:pt x="268" y="594"/>
                  <a:pt x="268" y="594"/>
                  <a:pt x="268" y="594"/>
                </a:cubicBezTo>
                <a:cubicBezTo>
                  <a:pt x="261" y="586"/>
                  <a:pt x="257" y="576"/>
                  <a:pt x="257" y="566"/>
                </a:cubicBezTo>
                <a:cubicBezTo>
                  <a:pt x="257" y="556"/>
                  <a:pt x="260" y="546"/>
                  <a:pt x="268" y="539"/>
                </a:cubicBezTo>
                <a:cubicBezTo>
                  <a:pt x="370" y="436"/>
                  <a:pt x="370" y="436"/>
                  <a:pt x="370" y="436"/>
                </a:cubicBezTo>
                <a:lnTo>
                  <a:pt x="473" y="539"/>
                </a:lnTo>
                <a:close/>
                <a:moveTo>
                  <a:pt x="370" y="391"/>
                </a:moveTo>
                <a:cubicBezTo>
                  <a:pt x="350" y="371"/>
                  <a:pt x="350" y="371"/>
                  <a:pt x="350" y="371"/>
                </a:cubicBezTo>
                <a:cubicBezTo>
                  <a:pt x="370" y="350"/>
                  <a:pt x="370" y="350"/>
                  <a:pt x="370" y="350"/>
                </a:cubicBezTo>
                <a:cubicBezTo>
                  <a:pt x="391" y="371"/>
                  <a:pt x="391" y="371"/>
                  <a:pt x="391" y="371"/>
                </a:cubicBezTo>
                <a:lnTo>
                  <a:pt x="370" y="391"/>
                </a:lnTo>
                <a:close/>
                <a:moveTo>
                  <a:pt x="593" y="473"/>
                </a:moveTo>
                <a:cubicBezTo>
                  <a:pt x="586" y="480"/>
                  <a:pt x="576" y="484"/>
                  <a:pt x="566" y="484"/>
                </a:cubicBezTo>
                <a:cubicBezTo>
                  <a:pt x="555" y="484"/>
                  <a:pt x="546" y="480"/>
                  <a:pt x="538" y="473"/>
                </a:cubicBezTo>
                <a:cubicBezTo>
                  <a:pt x="436" y="371"/>
                  <a:pt x="436" y="371"/>
                  <a:pt x="436" y="371"/>
                </a:cubicBezTo>
                <a:cubicBezTo>
                  <a:pt x="538" y="268"/>
                  <a:pt x="538" y="268"/>
                  <a:pt x="538" y="268"/>
                </a:cubicBezTo>
                <a:cubicBezTo>
                  <a:pt x="546" y="261"/>
                  <a:pt x="555" y="257"/>
                  <a:pt x="566" y="257"/>
                </a:cubicBezTo>
                <a:cubicBezTo>
                  <a:pt x="576" y="257"/>
                  <a:pt x="586" y="261"/>
                  <a:pt x="593" y="268"/>
                </a:cubicBezTo>
                <a:cubicBezTo>
                  <a:pt x="696" y="371"/>
                  <a:pt x="696" y="371"/>
                  <a:pt x="696" y="371"/>
                </a:cubicBezTo>
                <a:lnTo>
                  <a:pt x="593" y="473"/>
                </a:lnTo>
                <a:close/>
              </a:path>
            </a:pathLst>
          </a:cu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dirty="0"/>
          </a:p>
        </p:txBody>
      </p:sp>
      <p:sp>
        <p:nvSpPr>
          <p:cNvPr id="3" name="Line 14"/>
          <p:cNvSpPr>
            <a:spLocks noChangeShapeType="1"/>
          </p:cNvSpPr>
          <p:nvPr/>
        </p:nvSpPr>
        <p:spPr bwMode="auto">
          <a:xfrm flipH="1">
            <a:off x="4116917" y="2496609"/>
            <a:ext cx="1344083"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4" name="文本框 3"/>
          <p:cNvSpPr txBox="1"/>
          <p:nvPr/>
        </p:nvSpPr>
        <p:spPr>
          <a:xfrm>
            <a:off x="1311733" y="2564705"/>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 name="文本框 4"/>
          <p:cNvSpPr txBox="1"/>
          <p:nvPr/>
        </p:nvSpPr>
        <p:spPr>
          <a:xfrm>
            <a:off x="4116917" y="2062452"/>
            <a:ext cx="1219200" cy="400110"/>
          </a:xfrm>
          <a:prstGeom prst="rect">
            <a:avLst/>
          </a:prstGeom>
          <a:noFill/>
        </p:spPr>
        <p:txBody>
          <a:bodyPr wrap="square" rtlCol="0">
            <a:spAutoFit/>
          </a:bodyPr>
          <a:lstStyle/>
          <a:p>
            <a:pPr algn="r"/>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6" name="Line 16"/>
          <p:cNvSpPr>
            <a:spLocks noChangeShapeType="1"/>
          </p:cNvSpPr>
          <p:nvPr/>
        </p:nvSpPr>
        <p:spPr bwMode="auto">
          <a:xfrm flipH="1">
            <a:off x="3217334" y="4467225"/>
            <a:ext cx="1344084"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7" name="文本框 6"/>
          <p:cNvSpPr txBox="1"/>
          <p:nvPr/>
        </p:nvSpPr>
        <p:spPr>
          <a:xfrm>
            <a:off x="1124672" y="4568903"/>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 name="文本框 7"/>
          <p:cNvSpPr txBox="1"/>
          <p:nvPr/>
        </p:nvSpPr>
        <p:spPr>
          <a:xfrm>
            <a:off x="3040556" y="3965438"/>
            <a:ext cx="1219200" cy="400110"/>
          </a:xfrm>
          <a:prstGeom prst="rect">
            <a:avLst/>
          </a:prstGeom>
          <a:noFill/>
        </p:spPr>
        <p:txBody>
          <a:bodyPr wrap="square" rtlCol="0">
            <a:spAutoFit/>
          </a:bodyPr>
          <a:lstStyle/>
          <a:p>
            <a:pPr algn="r"/>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9" name="Line 18"/>
          <p:cNvSpPr>
            <a:spLocks noChangeShapeType="1"/>
          </p:cNvSpPr>
          <p:nvPr/>
        </p:nvSpPr>
        <p:spPr bwMode="auto">
          <a:xfrm>
            <a:off x="7632701" y="3341159"/>
            <a:ext cx="1367367"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10" name="文本框 9"/>
          <p:cNvSpPr txBox="1"/>
          <p:nvPr/>
        </p:nvSpPr>
        <p:spPr>
          <a:xfrm>
            <a:off x="7948085" y="3409644"/>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文本框 10"/>
          <p:cNvSpPr txBox="1"/>
          <p:nvPr/>
        </p:nvSpPr>
        <p:spPr>
          <a:xfrm>
            <a:off x="7755469" y="2890948"/>
            <a:ext cx="1219200" cy="40011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12" name="Line 20"/>
          <p:cNvSpPr>
            <a:spLocks noChangeShapeType="1"/>
          </p:cNvSpPr>
          <p:nvPr/>
        </p:nvSpPr>
        <p:spPr bwMode="auto">
          <a:xfrm>
            <a:off x="6824134" y="5273676"/>
            <a:ext cx="1367367" cy="0"/>
          </a:xfrm>
          <a:prstGeom prst="line">
            <a:avLst/>
          </a:prstGeom>
          <a:noFill/>
          <a:ln w="6350">
            <a:solidFill>
              <a:schemeClr val="tx1">
                <a:lumMod val="75000"/>
                <a:lumOff val="25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13" name="文本框 12"/>
          <p:cNvSpPr txBox="1"/>
          <p:nvPr/>
        </p:nvSpPr>
        <p:spPr>
          <a:xfrm>
            <a:off x="7142542" y="5330212"/>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文本框 13"/>
          <p:cNvSpPr txBox="1"/>
          <p:nvPr/>
        </p:nvSpPr>
        <p:spPr>
          <a:xfrm>
            <a:off x="6949926" y="4811516"/>
            <a:ext cx="1219200" cy="40011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15" name="矩形 14"/>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9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634"/>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134"/>
                            </p:stCondLst>
                            <p:childTnLst>
                              <p:par>
                                <p:cTn id="29" presetID="53" presetClass="entr" presetSubtype="16" fill="hold" grpId="0" nodeType="afterEffect">
                                  <p:stCondLst>
                                    <p:cond delay="0"/>
                                  </p:stCondLst>
                                  <p:iterate type="lt">
                                    <p:tmPct val="9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2769"/>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3269"/>
                            </p:stCondLst>
                            <p:childTnLst>
                              <p:par>
                                <p:cTn id="42" presetID="53" presetClass="entr" presetSubtype="16" fill="hold" grpId="0" nodeType="afterEffect">
                                  <p:stCondLst>
                                    <p:cond delay="0"/>
                                  </p:stCondLst>
                                  <p:iterate type="lt">
                                    <p:tmPct val="9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par>
                          <p:cTn id="50" fill="hold">
                            <p:stCondLst>
                              <p:cond delay="3904"/>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4404"/>
                            </p:stCondLst>
                            <p:childTnLst>
                              <p:par>
                                <p:cTn id="55" presetID="53" presetClass="entr" presetSubtype="16" fill="hold" grpId="0" nodeType="afterEffect">
                                  <p:stCondLst>
                                    <p:cond delay="0"/>
                                  </p:stCondLst>
                                  <p:iterate type="lt">
                                    <p:tmPct val="9000"/>
                                  </p:iterate>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up)">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P spid="9" grpId="0" animBg="1"/>
      <p:bldP spid="10" grpId="0"/>
      <p:bldP spid="11"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818" y="1772710"/>
            <a:ext cx="4878915" cy="4815416"/>
            <a:chOff x="3570818" y="1772710"/>
            <a:chExt cx="4878915" cy="4815416"/>
          </a:xfrm>
        </p:grpSpPr>
        <p:sp>
          <p:nvSpPr>
            <p:cNvPr id="3" name="Line 42"/>
            <p:cNvSpPr>
              <a:spLocks noChangeShapeType="1"/>
            </p:cNvSpPr>
            <p:nvPr/>
          </p:nvSpPr>
          <p:spPr bwMode="auto">
            <a:xfrm>
              <a:off x="4980518" y="2217210"/>
              <a:ext cx="880533" cy="9948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4" name="Line 43"/>
            <p:cNvSpPr>
              <a:spLocks noChangeShapeType="1"/>
            </p:cNvSpPr>
            <p:nvPr/>
          </p:nvSpPr>
          <p:spPr bwMode="auto">
            <a:xfrm flipH="1">
              <a:off x="5861052" y="2276477"/>
              <a:ext cx="1263649" cy="9355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5" name="Line 44"/>
            <p:cNvSpPr>
              <a:spLocks noChangeShapeType="1"/>
            </p:cNvSpPr>
            <p:nvPr/>
          </p:nvSpPr>
          <p:spPr bwMode="auto">
            <a:xfrm flipH="1" flipV="1">
              <a:off x="5861051" y="3212043"/>
              <a:ext cx="1208616" cy="230716"/>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6" name="Line 45"/>
            <p:cNvSpPr>
              <a:spLocks noChangeShapeType="1"/>
            </p:cNvSpPr>
            <p:nvPr/>
          </p:nvSpPr>
          <p:spPr bwMode="auto">
            <a:xfrm flipV="1">
              <a:off x="4205818" y="3212044"/>
              <a:ext cx="1655233" cy="804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7" name="Line 46"/>
            <p:cNvSpPr>
              <a:spLocks noChangeShapeType="1"/>
            </p:cNvSpPr>
            <p:nvPr/>
          </p:nvSpPr>
          <p:spPr bwMode="auto">
            <a:xfrm flipH="1" flipV="1">
              <a:off x="4019551" y="4147609"/>
              <a:ext cx="776816" cy="279400"/>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8" name="Line 47"/>
            <p:cNvSpPr>
              <a:spLocks noChangeShapeType="1"/>
            </p:cNvSpPr>
            <p:nvPr/>
          </p:nvSpPr>
          <p:spPr bwMode="auto">
            <a:xfrm flipH="1">
              <a:off x="3856567" y="4427010"/>
              <a:ext cx="939800" cy="62018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9" name="Line 48"/>
            <p:cNvSpPr>
              <a:spLocks noChangeShapeType="1"/>
            </p:cNvSpPr>
            <p:nvPr/>
          </p:nvSpPr>
          <p:spPr bwMode="auto">
            <a:xfrm>
              <a:off x="4796367" y="4427010"/>
              <a:ext cx="0" cy="986367"/>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0" name="Line 49"/>
            <p:cNvSpPr>
              <a:spLocks noChangeShapeType="1"/>
            </p:cNvSpPr>
            <p:nvPr/>
          </p:nvSpPr>
          <p:spPr bwMode="auto">
            <a:xfrm flipH="1">
              <a:off x="6614584" y="4877859"/>
              <a:ext cx="406400" cy="819151"/>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1" name="Line 50"/>
            <p:cNvSpPr>
              <a:spLocks noChangeShapeType="1"/>
            </p:cNvSpPr>
            <p:nvPr/>
          </p:nvSpPr>
          <p:spPr bwMode="auto">
            <a:xfrm>
              <a:off x="7020984" y="4877859"/>
              <a:ext cx="1024467" cy="499533"/>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2" name="Line 51"/>
            <p:cNvSpPr>
              <a:spLocks noChangeShapeType="1"/>
            </p:cNvSpPr>
            <p:nvPr/>
          </p:nvSpPr>
          <p:spPr bwMode="auto">
            <a:xfrm flipV="1">
              <a:off x="7020985" y="4147610"/>
              <a:ext cx="613833" cy="730249"/>
            </a:xfrm>
            <a:prstGeom prst="line">
              <a:avLst/>
            </a:prstGeom>
            <a:noFill/>
            <a:ln w="15875">
              <a:solidFill>
                <a:schemeClr val="tx1">
                  <a:lumMod val="75000"/>
                  <a:lumOff val="25000"/>
                </a:schemeClr>
              </a:solidFill>
              <a:miter lim="800000"/>
            </a:ln>
            <a:extLst>
              <a:ext uri="{909E8E84-426E-40DD-AFC4-6F175D3DCCD1}">
                <a14:hiddenFill xmlns:a14="http://schemas.microsoft.com/office/drawing/2010/main">
                  <a:noFill/>
                </a14:hiddenFill>
              </a:ext>
            </a:extLst>
          </p:spPr>
          <p:txBody>
            <a:bodyPr/>
            <a:lstStyle/>
            <a:p>
              <a:endParaRPr lang="zh-CN" altLang="en-US" sz="2400"/>
            </a:p>
          </p:txBody>
        </p:sp>
        <p:sp>
          <p:nvSpPr>
            <p:cNvPr id="13" name="Rectangle 52"/>
            <p:cNvSpPr>
              <a:spLocks noChangeArrowheads="1"/>
            </p:cNvSpPr>
            <p:nvPr/>
          </p:nvSpPr>
          <p:spPr bwMode="auto">
            <a:xfrm>
              <a:off x="5721351" y="3923243"/>
              <a:ext cx="279400" cy="2093383"/>
            </a:xfrm>
            <a:prstGeom prst="rect">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4" name="Freeform 53"/>
            <p:cNvSpPr/>
            <p:nvPr/>
          </p:nvSpPr>
          <p:spPr bwMode="auto">
            <a:xfrm>
              <a:off x="5564718" y="6016626"/>
              <a:ext cx="590549" cy="571500"/>
            </a:xfrm>
            <a:custGeom>
              <a:avLst/>
              <a:gdLst>
                <a:gd name="T0" fmla="*/ 140 w 279"/>
                <a:gd name="T1" fmla="*/ 270 h 270"/>
                <a:gd name="T2" fmla="*/ 0 w 279"/>
                <a:gd name="T3" fmla="*/ 0 h 270"/>
                <a:gd name="T4" fmla="*/ 279 w 279"/>
                <a:gd name="T5" fmla="*/ 0 h 270"/>
                <a:gd name="T6" fmla="*/ 140 w 279"/>
                <a:gd name="T7" fmla="*/ 270 h 270"/>
              </a:gdLst>
              <a:ahLst/>
              <a:cxnLst>
                <a:cxn ang="0">
                  <a:pos x="T0" y="T1"/>
                </a:cxn>
                <a:cxn ang="0">
                  <a:pos x="T2" y="T3"/>
                </a:cxn>
                <a:cxn ang="0">
                  <a:pos x="T4" y="T5"/>
                </a:cxn>
                <a:cxn ang="0">
                  <a:pos x="T6" y="T7"/>
                </a:cxn>
              </a:cxnLst>
              <a:rect l="0" t="0" r="r" b="b"/>
              <a:pathLst>
                <a:path w="279" h="270">
                  <a:moveTo>
                    <a:pt x="140" y="270"/>
                  </a:moveTo>
                  <a:lnTo>
                    <a:pt x="0" y="0"/>
                  </a:lnTo>
                  <a:lnTo>
                    <a:pt x="279" y="0"/>
                  </a:lnTo>
                  <a:lnTo>
                    <a:pt x="140" y="270"/>
                  </a:lnTo>
                  <a:close/>
                </a:path>
              </a:pathLst>
            </a:cu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5" name="Freeform 54"/>
            <p:cNvSpPr/>
            <p:nvPr/>
          </p:nvSpPr>
          <p:spPr bwMode="auto">
            <a:xfrm>
              <a:off x="5799667" y="6467477"/>
              <a:ext cx="120651" cy="120649"/>
            </a:xfrm>
            <a:custGeom>
              <a:avLst/>
              <a:gdLst>
                <a:gd name="T0" fmla="*/ 29 w 57"/>
                <a:gd name="T1" fmla="*/ 57 h 57"/>
                <a:gd name="T2" fmla="*/ 0 w 57"/>
                <a:gd name="T3" fmla="*/ 0 h 57"/>
                <a:gd name="T4" fmla="*/ 57 w 57"/>
                <a:gd name="T5" fmla="*/ 0 h 57"/>
                <a:gd name="T6" fmla="*/ 29 w 57"/>
                <a:gd name="T7" fmla="*/ 57 h 57"/>
              </a:gdLst>
              <a:ahLst/>
              <a:cxnLst>
                <a:cxn ang="0">
                  <a:pos x="T0" y="T1"/>
                </a:cxn>
                <a:cxn ang="0">
                  <a:pos x="T2" y="T3"/>
                </a:cxn>
                <a:cxn ang="0">
                  <a:pos x="T4" y="T5"/>
                </a:cxn>
                <a:cxn ang="0">
                  <a:pos x="T6" y="T7"/>
                </a:cxn>
              </a:cxnLst>
              <a:rect l="0" t="0" r="r" b="b"/>
              <a:pathLst>
                <a:path w="57" h="57">
                  <a:moveTo>
                    <a:pt x="29" y="57"/>
                  </a:moveTo>
                  <a:lnTo>
                    <a:pt x="0" y="0"/>
                  </a:lnTo>
                  <a:lnTo>
                    <a:pt x="57" y="0"/>
                  </a:lnTo>
                  <a:lnTo>
                    <a:pt x="29" y="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6" name="Freeform 55"/>
            <p:cNvSpPr/>
            <p:nvPr/>
          </p:nvSpPr>
          <p:spPr bwMode="auto">
            <a:xfrm>
              <a:off x="5035551" y="4352926"/>
              <a:ext cx="685800" cy="1663700"/>
            </a:xfrm>
            <a:custGeom>
              <a:avLst/>
              <a:gdLst>
                <a:gd name="T0" fmla="*/ 324 w 324"/>
                <a:gd name="T1" fmla="*/ 0 h 786"/>
                <a:gd name="T2" fmla="*/ 324 w 324"/>
                <a:gd name="T3" fmla="*/ 0 h 786"/>
                <a:gd name="T4" fmla="*/ 324 w 324"/>
                <a:gd name="T5" fmla="*/ 0 h 786"/>
                <a:gd name="T6" fmla="*/ 250 w 324"/>
                <a:gd name="T7" fmla="*/ 0 h 786"/>
                <a:gd name="T8" fmla="*/ 250 w 324"/>
                <a:gd name="T9" fmla="*/ 0 h 786"/>
                <a:gd name="T10" fmla="*/ 0 w 324"/>
                <a:gd name="T11" fmla="*/ 0 h 786"/>
                <a:gd name="T12" fmla="*/ 0 w 324"/>
                <a:gd name="T13" fmla="*/ 73 h 786"/>
                <a:gd name="T14" fmla="*/ 250 w 324"/>
                <a:gd name="T15" fmla="*/ 73 h 786"/>
                <a:gd name="T16" fmla="*/ 250 w 324"/>
                <a:gd name="T17" fmla="*/ 786 h 786"/>
                <a:gd name="T18" fmla="*/ 324 w 324"/>
                <a:gd name="T19" fmla="*/ 786 h 786"/>
                <a:gd name="T20" fmla="*/ 324 w 324"/>
                <a:gd name="T21" fmla="*/ 73 h 786"/>
                <a:gd name="T22" fmla="*/ 324 w 324"/>
                <a:gd name="T23" fmla="*/ 73 h 786"/>
                <a:gd name="T24" fmla="*/ 324 w 324"/>
                <a:gd name="T25"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 h="786">
                  <a:moveTo>
                    <a:pt x="324" y="0"/>
                  </a:moveTo>
                  <a:lnTo>
                    <a:pt x="324" y="0"/>
                  </a:lnTo>
                  <a:lnTo>
                    <a:pt x="324" y="0"/>
                  </a:lnTo>
                  <a:lnTo>
                    <a:pt x="250" y="0"/>
                  </a:lnTo>
                  <a:lnTo>
                    <a:pt x="250" y="0"/>
                  </a:lnTo>
                  <a:lnTo>
                    <a:pt x="0" y="0"/>
                  </a:lnTo>
                  <a:lnTo>
                    <a:pt x="0" y="73"/>
                  </a:lnTo>
                  <a:lnTo>
                    <a:pt x="250" y="73"/>
                  </a:lnTo>
                  <a:lnTo>
                    <a:pt x="250" y="786"/>
                  </a:lnTo>
                  <a:lnTo>
                    <a:pt x="324" y="786"/>
                  </a:lnTo>
                  <a:lnTo>
                    <a:pt x="324" y="73"/>
                  </a:lnTo>
                  <a:lnTo>
                    <a:pt x="324" y="73"/>
                  </a:lnTo>
                  <a:lnTo>
                    <a:pt x="324" y="0"/>
                  </a:lnTo>
                  <a:close/>
                </a:path>
              </a:pathLst>
            </a:cu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7" name="Freeform 56"/>
            <p:cNvSpPr/>
            <p:nvPr/>
          </p:nvSpPr>
          <p:spPr bwMode="auto">
            <a:xfrm>
              <a:off x="6000752" y="4801659"/>
              <a:ext cx="613833" cy="1214967"/>
            </a:xfrm>
            <a:custGeom>
              <a:avLst/>
              <a:gdLst>
                <a:gd name="T0" fmla="*/ 290 w 290"/>
                <a:gd name="T1" fmla="*/ 0 h 574"/>
                <a:gd name="T2" fmla="*/ 73 w 290"/>
                <a:gd name="T3" fmla="*/ 0 h 574"/>
                <a:gd name="T4" fmla="*/ 0 w 290"/>
                <a:gd name="T5" fmla="*/ 0 h 574"/>
                <a:gd name="T6" fmla="*/ 0 w 290"/>
                <a:gd name="T7" fmla="*/ 74 h 574"/>
                <a:gd name="T8" fmla="*/ 0 w 290"/>
                <a:gd name="T9" fmla="*/ 574 h 574"/>
                <a:gd name="T10" fmla="*/ 73 w 290"/>
                <a:gd name="T11" fmla="*/ 574 h 574"/>
                <a:gd name="T12" fmla="*/ 73 w 290"/>
                <a:gd name="T13" fmla="*/ 74 h 574"/>
                <a:gd name="T14" fmla="*/ 290 w 290"/>
                <a:gd name="T15" fmla="*/ 74 h 574"/>
                <a:gd name="T16" fmla="*/ 290 w 290"/>
                <a:gd name="T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574">
                  <a:moveTo>
                    <a:pt x="290" y="0"/>
                  </a:moveTo>
                  <a:lnTo>
                    <a:pt x="73" y="0"/>
                  </a:lnTo>
                  <a:lnTo>
                    <a:pt x="0" y="0"/>
                  </a:lnTo>
                  <a:lnTo>
                    <a:pt x="0" y="74"/>
                  </a:lnTo>
                  <a:lnTo>
                    <a:pt x="0" y="574"/>
                  </a:lnTo>
                  <a:lnTo>
                    <a:pt x="73" y="574"/>
                  </a:lnTo>
                  <a:lnTo>
                    <a:pt x="73" y="74"/>
                  </a:lnTo>
                  <a:lnTo>
                    <a:pt x="290" y="74"/>
                  </a:lnTo>
                  <a:lnTo>
                    <a:pt x="290" y="0"/>
                  </a:lnTo>
                  <a:close/>
                </a:path>
              </a:pathLst>
            </a:cu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8" name="Oval 57"/>
            <p:cNvSpPr>
              <a:spLocks noChangeArrowheads="1"/>
            </p:cNvSpPr>
            <p:nvPr/>
          </p:nvSpPr>
          <p:spPr bwMode="auto">
            <a:xfrm>
              <a:off x="4485218" y="4117977"/>
              <a:ext cx="620183" cy="620183"/>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19" name="Oval 58"/>
            <p:cNvSpPr>
              <a:spLocks noChangeArrowheads="1"/>
            </p:cNvSpPr>
            <p:nvPr/>
          </p:nvSpPr>
          <p:spPr bwMode="auto">
            <a:xfrm>
              <a:off x="4385734" y="5002743"/>
              <a:ext cx="819151" cy="814916"/>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0" name="Oval 59"/>
            <p:cNvSpPr>
              <a:spLocks noChangeArrowheads="1"/>
            </p:cNvSpPr>
            <p:nvPr/>
          </p:nvSpPr>
          <p:spPr bwMode="auto">
            <a:xfrm>
              <a:off x="3570818" y="4767793"/>
              <a:ext cx="565149" cy="565151"/>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1" name="Oval 60"/>
            <p:cNvSpPr>
              <a:spLocks noChangeArrowheads="1"/>
            </p:cNvSpPr>
            <p:nvPr/>
          </p:nvSpPr>
          <p:spPr bwMode="auto">
            <a:xfrm>
              <a:off x="3735918" y="3868209"/>
              <a:ext cx="565149" cy="558800"/>
            </a:xfrm>
            <a:prstGeom prst="ellipse">
              <a:avLst/>
            </a:prstGeom>
            <a:solidFill>
              <a:schemeClr val="accent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2" name="Oval 61"/>
            <p:cNvSpPr>
              <a:spLocks noChangeArrowheads="1"/>
            </p:cNvSpPr>
            <p:nvPr/>
          </p:nvSpPr>
          <p:spPr bwMode="auto">
            <a:xfrm>
              <a:off x="5105400" y="2452159"/>
              <a:ext cx="1509184" cy="1515533"/>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3" name="Oval 62"/>
            <p:cNvSpPr>
              <a:spLocks noChangeArrowheads="1"/>
            </p:cNvSpPr>
            <p:nvPr/>
          </p:nvSpPr>
          <p:spPr bwMode="auto">
            <a:xfrm>
              <a:off x="6620934" y="1772710"/>
              <a:ext cx="1013884" cy="1009649"/>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4" name="Oval 63"/>
            <p:cNvSpPr>
              <a:spLocks noChangeArrowheads="1"/>
            </p:cNvSpPr>
            <p:nvPr/>
          </p:nvSpPr>
          <p:spPr bwMode="auto">
            <a:xfrm>
              <a:off x="3820585" y="2903010"/>
              <a:ext cx="774700" cy="774700"/>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dirty="0">
                <a:solidFill>
                  <a:schemeClr val="lt1"/>
                </a:solidFill>
              </a:endParaRPr>
            </a:p>
          </p:txBody>
        </p:sp>
        <p:sp>
          <p:nvSpPr>
            <p:cNvPr id="25" name="Oval 64"/>
            <p:cNvSpPr>
              <a:spLocks noChangeArrowheads="1"/>
            </p:cNvSpPr>
            <p:nvPr/>
          </p:nvSpPr>
          <p:spPr bwMode="auto">
            <a:xfrm>
              <a:off x="4654551" y="1891243"/>
              <a:ext cx="651933" cy="6498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6" name="Oval 65"/>
            <p:cNvSpPr>
              <a:spLocks noChangeArrowheads="1"/>
            </p:cNvSpPr>
            <p:nvPr/>
          </p:nvSpPr>
          <p:spPr bwMode="auto">
            <a:xfrm>
              <a:off x="6786034" y="3152776"/>
              <a:ext cx="573617" cy="573616"/>
            </a:xfrm>
            <a:prstGeom prst="ellipse">
              <a:avLst/>
            </a:prstGeom>
            <a:solidFill>
              <a:schemeClr val="accent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7" name="Oval 66"/>
            <p:cNvSpPr>
              <a:spLocks noChangeArrowheads="1"/>
            </p:cNvSpPr>
            <p:nvPr/>
          </p:nvSpPr>
          <p:spPr bwMode="auto">
            <a:xfrm>
              <a:off x="7344834" y="3857626"/>
              <a:ext cx="575733" cy="579967"/>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8" name="Oval 67"/>
            <p:cNvSpPr>
              <a:spLocks noChangeArrowheads="1"/>
            </p:cNvSpPr>
            <p:nvPr/>
          </p:nvSpPr>
          <p:spPr bwMode="auto">
            <a:xfrm>
              <a:off x="6330951" y="5413376"/>
              <a:ext cx="573616" cy="573616"/>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29" name="Oval 68"/>
            <p:cNvSpPr>
              <a:spLocks noChangeArrowheads="1"/>
            </p:cNvSpPr>
            <p:nvPr/>
          </p:nvSpPr>
          <p:spPr bwMode="auto">
            <a:xfrm>
              <a:off x="7645400" y="4977343"/>
              <a:ext cx="804333" cy="804333"/>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30" name="Oval 69"/>
            <p:cNvSpPr>
              <a:spLocks noChangeArrowheads="1"/>
            </p:cNvSpPr>
            <p:nvPr/>
          </p:nvSpPr>
          <p:spPr bwMode="auto">
            <a:xfrm>
              <a:off x="6536267" y="4397376"/>
              <a:ext cx="963084" cy="965200"/>
            </a:xfrm>
            <a:prstGeom prst="ellipse">
              <a:avLst/>
            </a:prstGeom>
            <a:solidFill>
              <a:schemeClr val="accent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p>
          </p:txBody>
        </p:sp>
        <p:sp>
          <p:nvSpPr>
            <p:cNvPr id="31" name="Freeform 70"/>
            <p:cNvSpPr>
              <a:spLocks noEditPoints="1"/>
            </p:cNvSpPr>
            <p:nvPr/>
          </p:nvSpPr>
          <p:spPr bwMode="auto">
            <a:xfrm>
              <a:off x="3989918" y="3097743"/>
              <a:ext cx="436033" cy="414867"/>
            </a:xfrm>
            <a:custGeom>
              <a:avLst/>
              <a:gdLst>
                <a:gd name="T0" fmla="*/ 75 w 87"/>
                <a:gd name="T1" fmla="*/ 11 h 83"/>
                <a:gd name="T2" fmla="*/ 48 w 87"/>
                <a:gd name="T3" fmla="*/ 0 h 83"/>
                <a:gd name="T4" fmla="*/ 46 w 87"/>
                <a:gd name="T5" fmla="*/ 2 h 83"/>
                <a:gd name="T6" fmla="*/ 46 w 87"/>
                <a:gd name="T7" fmla="*/ 38 h 83"/>
                <a:gd name="T8" fmla="*/ 48 w 87"/>
                <a:gd name="T9" fmla="*/ 40 h 83"/>
                <a:gd name="T10" fmla="*/ 79 w 87"/>
                <a:gd name="T11" fmla="*/ 58 h 83"/>
                <a:gd name="T12" fmla="*/ 81 w 87"/>
                <a:gd name="T13" fmla="*/ 57 h 83"/>
                <a:gd name="T14" fmla="*/ 85 w 87"/>
                <a:gd name="T15" fmla="*/ 48 h 83"/>
                <a:gd name="T16" fmla="*/ 87 w 87"/>
                <a:gd name="T17" fmla="*/ 38 h 83"/>
                <a:gd name="T18" fmla="*/ 75 w 87"/>
                <a:gd name="T19" fmla="*/ 11 h 83"/>
                <a:gd name="T20" fmla="*/ 81 w 87"/>
                <a:gd name="T21" fmla="*/ 47 h 83"/>
                <a:gd name="T22" fmla="*/ 81 w 87"/>
                <a:gd name="T23" fmla="*/ 47 h 83"/>
                <a:gd name="T24" fmla="*/ 79 w 87"/>
                <a:gd name="T25" fmla="*/ 53 h 83"/>
                <a:gd name="T26" fmla="*/ 50 w 87"/>
                <a:gd name="T27" fmla="*/ 37 h 83"/>
                <a:gd name="T28" fmla="*/ 50 w 87"/>
                <a:gd name="T29" fmla="*/ 4 h 83"/>
                <a:gd name="T30" fmla="*/ 73 w 87"/>
                <a:gd name="T31" fmla="*/ 14 h 83"/>
                <a:gd name="T32" fmla="*/ 83 w 87"/>
                <a:gd name="T33" fmla="*/ 38 h 83"/>
                <a:gd name="T34" fmla="*/ 81 w 87"/>
                <a:gd name="T35" fmla="*/ 47 h 83"/>
                <a:gd name="T36" fmla="*/ 43 w 87"/>
                <a:gd name="T37" fmla="*/ 41 h 83"/>
                <a:gd name="T38" fmla="*/ 43 w 87"/>
                <a:gd name="T39" fmla="*/ 41 h 83"/>
                <a:gd name="T40" fmla="*/ 43 w 87"/>
                <a:gd name="T41" fmla="*/ 7 h 83"/>
                <a:gd name="T42" fmla="*/ 40 w 87"/>
                <a:gd name="T43" fmla="*/ 4 h 83"/>
                <a:gd name="T44" fmla="*/ 12 w 87"/>
                <a:gd name="T45" fmla="*/ 15 h 83"/>
                <a:gd name="T46" fmla="*/ 12 w 87"/>
                <a:gd name="T47" fmla="*/ 15 h 83"/>
                <a:gd name="T48" fmla="*/ 12 w 87"/>
                <a:gd name="T49" fmla="*/ 15 h 83"/>
                <a:gd name="T50" fmla="*/ 0 w 87"/>
                <a:gd name="T51" fmla="*/ 43 h 83"/>
                <a:gd name="T52" fmla="*/ 12 w 87"/>
                <a:gd name="T53" fmla="*/ 71 h 83"/>
                <a:gd name="T54" fmla="*/ 12 w 87"/>
                <a:gd name="T55" fmla="*/ 71 h 83"/>
                <a:gd name="T56" fmla="*/ 40 w 87"/>
                <a:gd name="T57" fmla="*/ 83 h 83"/>
                <a:gd name="T58" fmla="*/ 59 w 87"/>
                <a:gd name="T59" fmla="*/ 78 h 83"/>
                <a:gd name="T60" fmla="*/ 59 w 87"/>
                <a:gd name="T61" fmla="*/ 77 h 83"/>
                <a:gd name="T62" fmla="*/ 74 w 87"/>
                <a:gd name="T63" fmla="*/ 63 h 83"/>
                <a:gd name="T64" fmla="*/ 74 w 87"/>
                <a:gd name="T65" fmla="*/ 63 h 83"/>
                <a:gd name="T66" fmla="*/ 73 w 87"/>
                <a:gd name="T67" fmla="*/ 58 h 83"/>
                <a:gd name="T68" fmla="*/ 43 w 87"/>
                <a:gd name="T69" fmla="*/ 41 h 83"/>
                <a:gd name="T70" fmla="*/ 56 w 87"/>
                <a:gd name="T71" fmla="*/ 72 h 83"/>
                <a:gd name="T72" fmla="*/ 56 w 87"/>
                <a:gd name="T73" fmla="*/ 72 h 83"/>
                <a:gd name="T74" fmla="*/ 56 w 87"/>
                <a:gd name="T75" fmla="*/ 72 h 83"/>
                <a:gd name="T76" fmla="*/ 40 w 87"/>
                <a:gd name="T77" fmla="*/ 76 h 83"/>
                <a:gd name="T78" fmla="*/ 16 w 87"/>
                <a:gd name="T79" fmla="*/ 66 h 83"/>
                <a:gd name="T80" fmla="*/ 16 w 87"/>
                <a:gd name="T81" fmla="*/ 66 h 83"/>
                <a:gd name="T82" fmla="*/ 7 w 87"/>
                <a:gd name="T83" fmla="*/ 43 h 83"/>
                <a:gd name="T84" fmla="*/ 16 w 87"/>
                <a:gd name="T85" fmla="*/ 20 h 83"/>
                <a:gd name="T86" fmla="*/ 36 w 87"/>
                <a:gd name="T87" fmla="*/ 11 h 83"/>
                <a:gd name="T88" fmla="*/ 36 w 87"/>
                <a:gd name="T89" fmla="*/ 43 h 83"/>
                <a:gd name="T90" fmla="*/ 38 w 87"/>
                <a:gd name="T91" fmla="*/ 46 h 83"/>
                <a:gd name="T92" fmla="*/ 66 w 87"/>
                <a:gd name="T93" fmla="*/ 62 h 83"/>
                <a:gd name="T94" fmla="*/ 56 w 87"/>
                <a:gd name="T95" fmla="*/ 7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83">
                  <a:moveTo>
                    <a:pt x="75" y="11"/>
                  </a:moveTo>
                  <a:cubicBezTo>
                    <a:pt x="69" y="4"/>
                    <a:pt x="59" y="0"/>
                    <a:pt x="48" y="0"/>
                  </a:cubicBezTo>
                  <a:cubicBezTo>
                    <a:pt x="47" y="0"/>
                    <a:pt x="46" y="1"/>
                    <a:pt x="46" y="2"/>
                  </a:cubicBezTo>
                  <a:cubicBezTo>
                    <a:pt x="46" y="38"/>
                    <a:pt x="46" y="38"/>
                    <a:pt x="46" y="38"/>
                  </a:cubicBezTo>
                  <a:cubicBezTo>
                    <a:pt x="46" y="39"/>
                    <a:pt x="47" y="40"/>
                    <a:pt x="48" y="40"/>
                  </a:cubicBezTo>
                  <a:cubicBezTo>
                    <a:pt x="79" y="58"/>
                    <a:pt x="79" y="58"/>
                    <a:pt x="79" y="58"/>
                  </a:cubicBezTo>
                  <a:cubicBezTo>
                    <a:pt x="80" y="58"/>
                    <a:pt x="81" y="58"/>
                    <a:pt x="81" y="57"/>
                  </a:cubicBezTo>
                  <a:cubicBezTo>
                    <a:pt x="83" y="54"/>
                    <a:pt x="84" y="51"/>
                    <a:pt x="85" y="48"/>
                  </a:cubicBezTo>
                  <a:cubicBezTo>
                    <a:pt x="86" y="45"/>
                    <a:pt x="87" y="41"/>
                    <a:pt x="87" y="38"/>
                  </a:cubicBezTo>
                  <a:cubicBezTo>
                    <a:pt x="87" y="28"/>
                    <a:pt x="82" y="18"/>
                    <a:pt x="75" y="11"/>
                  </a:cubicBezTo>
                  <a:close/>
                  <a:moveTo>
                    <a:pt x="81" y="47"/>
                  </a:moveTo>
                  <a:cubicBezTo>
                    <a:pt x="81" y="47"/>
                    <a:pt x="81" y="47"/>
                    <a:pt x="81" y="47"/>
                  </a:cubicBezTo>
                  <a:cubicBezTo>
                    <a:pt x="81" y="49"/>
                    <a:pt x="80" y="51"/>
                    <a:pt x="79" y="53"/>
                  </a:cubicBezTo>
                  <a:cubicBezTo>
                    <a:pt x="50" y="37"/>
                    <a:pt x="50" y="37"/>
                    <a:pt x="50" y="37"/>
                  </a:cubicBezTo>
                  <a:cubicBezTo>
                    <a:pt x="50" y="4"/>
                    <a:pt x="50" y="4"/>
                    <a:pt x="50" y="4"/>
                  </a:cubicBezTo>
                  <a:cubicBezTo>
                    <a:pt x="59" y="5"/>
                    <a:pt x="67" y="8"/>
                    <a:pt x="73" y="14"/>
                  </a:cubicBezTo>
                  <a:cubicBezTo>
                    <a:pt x="79" y="20"/>
                    <a:pt x="83" y="29"/>
                    <a:pt x="83" y="38"/>
                  </a:cubicBezTo>
                  <a:cubicBezTo>
                    <a:pt x="83" y="41"/>
                    <a:pt x="82" y="44"/>
                    <a:pt x="81" y="47"/>
                  </a:cubicBezTo>
                  <a:close/>
                  <a:moveTo>
                    <a:pt x="43" y="41"/>
                  </a:moveTo>
                  <a:cubicBezTo>
                    <a:pt x="43" y="41"/>
                    <a:pt x="43" y="41"/>
                    <a:pt x="43" y="41"/>
                  </a:cubicBezTo>
                  <a:cubicBezTo>
                    <a:pt x="43" y="7"/>
                    <a:pt x="43" y="7"/>
                    <a:pt x="43" y="7"/>
                  </a:cubicBezTo>
                  <a:cubicBezTo>
                    <a:pt x="43" y="5"/>
                    <a:pt x="41" y="4"/>
                    <a:pt x="40" y="4"/>
                  </a:cubicBezTo>
                  <a:cubicBezTo>
                    <a:pt x="29" y="4"/>
                    <a:pt x="19" y="8"/>
                    <a:pt x="12" y="15"/>
                  </a:cubicBezTo>
                  <a:cubicBezTo>
                    <a:pt x="12" y="15"/>
                    <a:pt x="12" y="15"/>
                    <a:pt x="12" y="15"/>
                  </a:cubicBezTo>
                  <a:cubicBezTo>
                    <a:pt x="12" y="15"/>
                    <a:pt x="12" y="15"/>
                    <a:pt x="12" y="15"/>
                  </a:cubicBezTo>
                  <a:cubicBezTo>
                    <a:pt x="5" y="22"/>
                    <a:pt x="0" y="32"/>
                    <a:pt x="0" y="43"/>
                  </a:cubicBezTo>
                  <a:cubicBezTo>
                    <a:pt x="0" y="54"/>
                    <a:pt x="5" y="64"/>
                    <a:pt x="12" y="71"/>
                  </a:cubicBezTo>
                  <a:cubicBezTo>
                    <a:pt x="12" y="71"/>
                    <a:pt x="12" y="71"/>
                    <a:pt x="12" y="71"/>
                  </a:cubicBezTo>
                  <a:cubicBezTo>
                    <a:pt x="19" y="78"/>
                    <a:pt x="29" y="83"/>
                    <a:pt x="40" y="83"/>
                  </a:cubicBezTo>
                  <a:cubicBezTo>
                    <a:pt x="47" y="83"/>
                    <a:pt x="53" y="81"/>
                    <a:pt x="59" y="78"/>
                  </a:cubicBezTo>
                  <a:cubicBezTo>
                    <a:pt x="59" y="77"/>
                    <a:pt x="59" y="77"/>
                    <a:pt x="59" y="77"/>
                  </a:cubicBezTo>
                  <a:cubicBezTo>
                    <a:pt x="65" y="74"/>
                    <a:pt x="70" y="69"/>
                    <a:pt x="74" y="63"/>
                  </a:cubicBezTo>
                  <a:cubicBezTo>
                    <a:pt x="74" y="63"/>
                    <a:pt x="74" y="63"/>
                    <a:pt x="74" y="63"/>
                  </a:cubicBezTo>
                  <a:cubicBezTo>
                    <a:pt x="75" y="61"/>
                    <a:pt x="74" y="59"/>
                    <a:pt x="73" y="58"/>
                  </a:cubicBezTo>
                  <a:cubicBezTo>
                    <a:pt x="43" y="41"/>
                    <a:pt x="43" y="41"/>
                    <a:pt x="43" y="41"/>
                  </a:cubicBezTo>
                  <a:close/>
                  <a:moveTo>
                    <a:pt x="56" y="72"/>
                  </a:moveTo>
                  <a:cubicBezTo>
                    <a:pt x="56" y="72"/>
                    <a:pt x="56" y="72"/>
                    <a:pt x="56" y="72"/>
                  </a:cubicBezTo>
                  <a:cubicBezTo>
                    <a:pt x="56" y="72"/>
                    <a:pt x="56" y="72"/>
                    <a:pt x="56" y="72"/>
                  </a:cubicBezTo>
                  <a:cubicBezTo>
                    <a:pt x="51" y="74"/>
                    <a:pt x="45" y="76"/>
                    <a:pt x="40" y="76"/>
                  </a:cubicBezTo>
                  <a:cubicBezTo>
                    <a:pt x="31" y="76"/>
                    <a:pt x="22" y="72"/>
                    <a:pt x="16" y="66"/>
                  </a:cubicBezTo>
                  <a:cubicBezTo>
                    <a:pt x="16" y="66"/>
                    <a:pt x="16" y="66"/>
                    <a:pt x="16" y="66"/>
                  </a:cubicBezTo>
                  <a:cubicBezTo>
                    <a:pt x="10" y="60"/>
                    <a:pt x="7" y="52"/>
                    <a:pt x="7" y="43"/>
                  </a:cubicBezTo>
                  <a:cubicBezTo>
                    <a:pt x="7" y="34"/>
                    <a:pt x="10" y="26"/>
                    <a:pt x="16" y="20"/>
                  </a:cubicBezTo>
                  <a:cubicBezTo>
                    <a:pt x="22" y="15"/>
                    <a:pt x="29" y="11"/>
                    <a:pt x="36" y="11"/>
                  </a:cubicBezTo>
                  <a:cubicBezTo>
                    <a:pt x="36" y="43"/>
                    <a:pt x="36" y="43"/>
                    <a:pt x="36" y="43"/>
                  </a:cubicBezTo>
                  <a:cubicBezTo>
                    <a:pt x="36" y="45"/>
                    <a:pt x="37" y="46"/>
                    <a:pt x="38" y="46"/>
                  </a:cubicBezTo>
                  <a:cubicBezTo>
                    <a:pt x="66" y="62"/>
                    <a:pt x="66" y="62"/>
                    <a:pt x="66" y="62"/>
                  </a:cubicBezTo>
                  <a:cubicBezTo>
                    <a:pt x="63" y="66"/>
                    <a:pt x="60" y="69"/>
                    <a:pt x="56" y="72"/>
                  </a:cubicBezTo>
                  <a:close/>
                </a:path>
              </a:pathLst>
            </a:custGeom>
            <a:solidFill>
              <a:schemeClr val="bg1"/>
            </a:solidFill>
            <a:ln>
              <a:noFill/>
            </a:ln>
          </p:spPr>
          <p:txBody>
            <a:bodyPr/>
            <a:lstStyle/>
            <a:p>
              <a:endParaRPr lang="zh-CN" altLang="en-US" sz="2400"/>
            </a:p>
          </p:txBody>
        </p:sp>
        <p:sp>
          <p:nvSpPr>
            <p:cNvPr id="32" name="Freeform 71"/>
            <p:cNvSpPr>
              <a:spLocks noEditPoints="1"/>
            </p:cNvSpPr>
            <p:nvPr/>
          </p:nvSpPr>
          <p:spPr bwMode="auto">
            <a:xfrm>
              <a:off x="4830234" y="2071159"/>
              <a:ext cx="275167" cy="289984"/>
            </a:xfrm>
            <a:custGeom>
              <a:avLst/>
              <a:gdLst>
                <a:gd name="T0" fmla="*/ 45 w 55"/>
                <a:gd name="T1" fmla="*/ 38 h 58"/>
                <a:gd name="T2" fmla="*/ 52 w 55"/>
                <a:gd name="T3" fmla="*/ 41 h 58"/>
                <a:gd name="T4" fmla="*/ 52 w 55"/>
                <a:gd name="T5" fmla="*/ 41 h 58"/>
                <a:gd name="T6" fmla="*/ 55 w 55"/>
                <a:gd name="T7" fmla="*/ 48 h 58"/>
                <a:gd name="T8" fmla="*/ 45 w 55"/>
                <a:gd name="T9" fmla="*/ 58 h 58"/>
                <a:gd name="T10" fmla="*/ 34 w 55"/>
                <a:gd name="T11" fmla="*/ 48 h 58"/>
                <a:gd name="T12" fmla="*/ 35 w 55"/>
                <a:gd name="T13" fmla="*/ 45 h 58"/>
                <a:gd name="T14" fmla="*/ 24 w 55"/>
                <a:gd name="T15" fmla="*/ 38 h 58"/>
                <a:gd name="T16" fmla="*/ 24 w 55"/>
                <a:gd name="T17" fmla="*/ 39 h 58"/>
                <a:gd name="T18" fmla="*/ 24 w 55"/>
                <a:gd name="T19" fmla="*/ 39 h 58"/>
                <a:gd name="T20" fmla="*/ 14 w 55"/>
                <a:gd name="T21" fmla="*/ 43 h 58"/>
                <a:gd name="T22" fmla="*/ 0 w 55"/>
                <a:gd name="T23" fmla="*/ 29 h 58"/>
                <a:gd name="T24" fmla="*/ 14 w 55"/>
                <a:gd name="T25" fmla="*/ 15 h 58"/>
                <a:gd name="T26" fmla="*/ 24 w 55"/>
                <a:gd name="T27" fmla="*/ 19 h 58"/>
                <a:gd name="T28" fmla="*/ 24 w 55"/>
                <a:gd name="T29" fmla="*/ 19 h 58"/>
                <a:gd name="T30" fmla="*/ 24 w 55"/>
                <a:gd name="T31" fmla="*/ 19 h 58"/>
                <a:gd name="T32" fmla="*/ 24 w 55"/>
                <a:gd name="T33" fmla="*/ 20 h 58"/>
                <a:gd name="T34" fmla="*/ 35 w 55"/>
                <a:gd name="T35" fmla="*/ 13 h 58"/>
                <a:gd name="T36" fmla="*/ 34 w 55"/>
                <a:gd name="T37" fmla="*/ 10 h 58"/>
                <a:gd name="T38" fmla="*/ 45 w 55"/>
                <a:gd name="T39" fmla="*/ 0 h 58"/>
                <a:gd name="T40" fmla="*/ 55 w 55"/>
                <a:gd name="T41" fmla="*/ 10 h 58"/>
                <a:gd name="T42" fmla="*/ 45 w 55"/>
                <a:gd name="T43" fmla="*/ 20 h 58"/>
                <a:gd name="T44" fmla="*/ 37 w 55"/>
                <a:gd name="T45" fmla="*/ 17 h 58"/>
                <a:gd name="T46" fmla="*/ 37 w 55"/>
                <a:gd name="T47" fmla="*/ 17 h 58"/>
                <a:gd name="T48" fmla="*/ 27 w 55"/>
                <a:gd name="T49" fmla="*/ 23 h 58"/>
                <a:gd name="T50" fmla="*/ 28 w 55"/>
                <a:gd name="T51" fmla="*/ 29 h 58"/>
                <a:gd name="T52" fmla="*/ 27 w 55"/>
                <a:gd name="T53" fmla="*/ 34 h 58"/>
                <a:gd name="T54" fmla="*/ 37 w 55"/>
                <a:gd name="T55" fmla="*/ 41 h 58"/>
                <a:gd name="T56" fmla="*/ 37 w 55"/>
                <a:gd name="T57" fmla="*/ 41 h 58"/>
                <a:gd name="T58" fmla="*/ 37 w 55"/>
                <a:gd name="T59" fmla="*/ 41 h 58"/>
                <a:gd name="T60" fmla="*/ 37 w 55"/>
                <a:gd name="T61" fmla="*/ 41 h 58"/>
                <a:gd name="T62" fmla="*/ 45 w 55"/>
                <a:gd name="T63" fmla="*/ 38 h 58"/>
                <a:gd name="T64" fmla="*/ 49 w 55"/>
                <a:gd name="T65" fmla="*/ 44 h 58"/>
                <a:gd name="T66" fmla="*/ 49 w 55"/>
                <a:gd name="T67" fmla="*/ 44 h 58"/>
                <a:gd name="T68" fmla="*/ 45 w 55"/>
                <a:gd name="T69" fmla="*/ 42 h 58"/>
                <a:gd name="T70" fmla="*/ 41 w 55"/>
                <a:gd name="T71" fmla="*/ 44 h 58"/>
                <a:gd name="T72" fmla="*/ 41 w 55"/>
                <a:gd name="T73" fmla="*/ 44 h 58"/>
                <a:gd name="T74" fmla="*/ 39 w 55"/>
                <a:gd name="T75" fmla="*/ 48 h 58"/>
                <a:gd name="T76" fmla="*/ 45 w 55"/>
                <a:gd name="T77" fmla="*/ 53 h 58"/>
                <a:gd name="T78" fmla="*/ 50 w 55"/>
                <a:gd name="T79" fmla="*/ 48 h 58"/>
                <a:gd name="T80" fmla="*/ 49 w 55"/>
                <a:gd name="T81" fmla="*/ 44 h 58"/>
                <a:gd name="T82" fmla="*/ 49 w 55"/>
                <a:gd name="T83" fmla="*/ 44 h 58"/>
                <a:gd name="T84" fmla="*/ 21 w 55"/>
                <a:gd name="T85" fmla="*/ 22 h 58"/>
                <a:gd name="T86" fmla="*/ 21 w 55"/>
                <a:gd name="T87" fmla="*/ 22 h 58"/>
                <a:gd name="T88" fmla="*/ 14 w 55"/>
                <a:gd name="T89" fmla="*/ 20 h 58"/>
                <a:gd name="T90" fmla="*/ 5 w 55"/>
                <a:gd name="T91" fmla="*/ 29 h 58"/>
                <a:gd name="T92" fmla="*/ 14 w 55"/>
                <a:gd name="T93" fmla="*/ 38 h 58"/>
                <a:gd name="T94" fmla="*/ 21 w 55"/>
                <a:gd name="T95" fmla="*/ 36 h 58"/>
                <a:gd name="T96" fmla="*/ 21 w 55"/>
                <a:gd name="T97" fmla="*/ 35 h 58"/>
                <a:gd name="T98" fmla="*/ 23 w 55"/>
                <a:gd name="T99" fmla="*/ 29 h 58"/>
                <a:gd name="T100" fmla="*/ 21 w 55"/>
                <a:gd name="T101" fmla="*/ 22 h 58"/>
                <a:gd name="T102" fmla="*/ 21 w 55"/>
                <a:gd name="T103" fmla="*/ 22 h 58"/>
                <a:gd name="T104" fmla="*/ 45 w 55"/>
                <a:gd name="T105" fmla="*/ 4 h 58"/>
                <a:gd name="T106" fmla="*/ 45 w 55"/>
                <a:gd name="T107" fmla="*/ 4 h 58"/>
                <a:gd name="T108" fmla="*/ 39 w 55"/>
                <a:gd name="T109" fmla="*/ 10 h 58"/>
                <a:gd name="T110" fmla="*/ 40 w 55"/>
                <a:gd name="T111" fmla="*/ 13 h 58"/>
                <a:gd name="T112" fmla="*/ 40 w 55"/>
                <a:gd name="T113" fmla="*/ 13 h 58"/>
                <a:gd name="T114" fmla="*/ 40 w 55"/>
                <a:gd name="T115" fmla="*/ 13 h 58"/>
                <a:gd name="T116" fmla="*/ 40 w 55"/>
                <a:gd name="T117" fmla="*/ 14 h 58"/>
                <a:gd name="T118" fmla="*/ 41 w 55"/>
                <a:gd name="T119" fmla="*/ 14 h 58"/>
                <a:gd name="T120" fmla="*/ 45 w 55"/>
                <a:gd name="T121" fmla="*/ 16 h 58"/>
                <a:gd name="T122" fmla="*/ 50 w 55"/>
                <a:gd name="T123" fmla="*/ 10 h 58"/>
                <a:gd name="T124" fmla="*/ 45 w 55"/>
                <a:gd name="T1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58">
                  <a:moveTo>
                    <a:pt x="45" y="38"/>
                  </a:moveTo>
                  <a:cubicBezTo>
                    <a:pt x="47" y="38"/>
                    <a:pt x="50" y="39"/>
                    <a:pt x="52" y="41"/>
                  </a:cubicBezTo>
                  <a:cubicBezTo>
                    <a:pt x="52" y="41"/>
                    <a:pt x="52" y="41"/>
                    <a:pt x="52" y="41"/>
                  </a:cubicBezTo>
                  <a:cubicBezTo>
                    <a:pt x="54" y="42"/>
                    <a:pt x="55" y="45"/>
                    <a:pt x="55" y="48"/>
                  </a:cubicBezTo>
                  <a:cubicBezTo>
                    <a:pt x="55" y="53"/>
                    <a:pt x="50" y="58"/>
                    <a:pt x="45" y="58"/>
                  </a:cubicBezTo>
                  <a:cubicBezTo>
                    <a:pt x="39" y="58"/>
                    <a:pt x="34" y="53"/>
                    <a:pt x="34" y="48"/>
                  </a:cubicBezTo>
                  <a:cubicBezTo>
                    <a:pt x="34" y="47"/>
                    <a:pt x="35" y="46"/>
                    <a:pt x="35" y="45"/>
                  </a:cubicBezTo>
                  <a:cubicBezTo>
                    <a:pt x="24" y="38"/>
                    <a:pt x="24" y="38"/>
                    <a:pt x="24" y="38"/>
                  </a:cubicBezTo>
                  <a:cubicBezTo>
                    <a:pt x="24" y="38"/>
                    <a:pt x="24" y="38"/>
                    <a:pt x="24" y="39"/>
                  </a:cubicBezTo>
                  <a:cubicBezTo>
                    <a:pt x="24" y="39"/>
                    <a:pt x="24" y="39"/>
                    <a:pt x="24" y="39"/>
                  </a:cubicBezTo>
                  <a:cubicBezTo>
                    <a:pt x="21" y="41"/>
                    <a:pt x="18" y="43"/>
                    <a:pt x="14" y="43"/>
                  </a:cubicBezTo>
                  <a:cubicBezTo>
                    <a:pt x="6" y="43"/>
                    <a:pt x="0" y="36"/>
                    <a:pt x="0" y="29"/>
                  </a:cubicBezTo>
                  <a:cubicBezTo>
                    <a:pt x="0" y="21"/>
                    <a:pt x="6" y="15"/>
                    <a:pt x="14" y="15"/>
                  </a:cubicBezTo>
                  <a:cubicBezTo>
                    <a:pt x="18" y="15"/>
                    <a:pt x="21" y="17"/>
                    <a:pt x="24" y="19"/>
                  </a:cubicBezTo>
                  <a:cubicBezTo>
                    <a:pt x="24" y="19"/>
                    <a:pt x="24" y="19"/>
                    <a:pt x="24" y="19"/>
                  </a:cubicBezTo>
                  <a:cubicBezTo>
                    <a:pt x="24" y="19"/>
                    <a:pt x="24" y="19"/>
                    <a:pt x="24" y="19"/>
                  </a:cubicBezTo>
                  <a:cubicBezTo>
                    <a:pt x="24" y="19"/>
                    <a:pt x="24" y="20"/>
                    <a:pt x="24" y="20"/>
                  </a:cubicBezTo>
                  <a:cubicBezTo>
                    <a:pt x="35" y="13"/>
                    <a:pt x="35" y="13"/>
                    <a:pt x="35" y="13"/>
                  </a:cubicBezTo>
                  <a:cubicBezTo>
                    <a:pt x="35" y="12"/>
                    <a:pt x="34" y="11"/>
                    <a:pt x="34" y="10"/>
                  </a:cubicBezTo>
                  <a:cubicBezTo>
                    <a:pt x="34" y="4"/>
                    <a:pt x="39" y="0"/>
                    <a:pt x="45" y="0"/>
                  </a:cubicBezTo>
                  <a:cubicBezTo>
                    <a:pt x="50" y="0"/>
                    <a:pt x="55" y="4"/>
                    <a:pt x="55" y="10"/>
                  </a:cubicBezTo>
                  <a:cubicBezTo>
                    <a:pt x="55" y="16"/>
                    <a:pt x="50" y="20"/>
                    <a:pt x="45" y="20"/>
                  </a:cubicBezTo>
                  <a:cubicBezTo>
                    <a:pt x="42" y="20"/>
                    <a:pt x="39" y="19"/>
                    <a:pt x="37" y="17"/>
                  </a:cubicBezTo>
                  <a:cubicBezTo>
                    <a:pt x="37" y="17"/>
                    <a:pt x="37" y="17"/>
                    <a:pt x="37" y="17"/>
                  </a:cubicBezTo>
                  <a:cubicBezTo>
                    <a:pt x="27" y="23"/>
                    <a:pt x="27" y="23"/>
                    <a:pt x="27" y="23"/>
                  </a:cubicBezTo>
                  <a:cubicBezTo>
                    <a:pt x="27" y="25"/>
                    <a:pt x="28" y="27"/>
                    <a:pt x="28" y="29"/>
                  </a:cubicBezTo>
                  <a:cubicBezTo>
                    <a:pt x="28" y="31"/>
                    <a:pt x="27" y="33"/>
                    <a:pt x="27" y="34"/>
                  </a:cubicBezTo>
                  <a:cubicBezTo>
                    <a:pt x="37" y="41"/>
                    <a:pt x="37" y="41"/>
                    <a:pt x="37" y="41"/>
                  </a:cubicBezTo>
                  <a:cubicBezTo>
                    <a:pt x="37" y="41"/>
                    <a:pt x="37" y="41"/>
                    <a:pt x="37" y="41"/>
                  </a:cubicBezTo>
                  <a:cubicBezTo>
                    <a:pt x="37" y="41"/>
                    <a:pt x="37" y="41"/>
                    <a:pt x="37" y="41"/>
                  </a:cubicBezTo>
                  <a:cubicBezTo>
                    <a:pt x="37" y="41"/>
                    <a:pt x="37" y="41"/>
                    <a:pt x="37" y="41"/>
                  </a:cubicBezTo>
                  <a:cubicBezTo>
                    <a:pt x="39" y="39"/>
                    <a:pt x="42" y="38"/>
                    <a:pt x="45" y="38"/>
                  </a:cubicBezTo>
                  <a:close/>
                  <a:moveTo>
                    <a:pt x="49" y="44"/>
                  </a:moveTo>
                  <a:cubicBezTo>
                    <a:pt x="49" y="44"/>
                    <a:pt x="49" y="44"/>
                    <a:pt x="49" y="44"/>
                  </a:cubicBezTo>
                  <a:cubicBezTo>
                    <a:pt x="48" y="43"/>
                    <a:pt x="46" y="42"/>
                    <a:pt x="45" y="42"/>
                  </a:cubicBezTo>
                  <a:cubicBezTo>
                    <a:pt x="43" y="42"/>
                    <a:pt x="42" y="43"/>
                    <a:pt x="41" y="44"/>
                  </a:cubicBezTo>
                  <a:cubicBezTo>
                    <a:pt x="41" y="44"/>
                    <a:pt x="41" y="44"/>
                    <a:pt x="41" y="44"/>
                  </a:cubicBezTo>
                  <a:cubicBezTo>
                    <a:pt x="40" y="45"/>
                    <a:pt x="39" y="46"/>
                    <a:pt x="39" y="48"/>
                  </a:cubicBezTo>
                  <a:cubicBezTo>
                    <a:pt x="39" y="51"/>
                    <a:pt x="41" y="53"/>
                    <a:pt x="45" y="53"/>
                  </a:cubicBezTo>
                  <a:cubicBezTo>
                    <a:pt x="48" y="53"/>
                    <a:pt x="50" y="51"/>
                    <a:pt x="50" y="48"/>
                  </a:cubicBezTo>
                  <a:cubicBezTo>
                    <a:pt x="50" y="46"/>
                    <a:pt x="50" y="45"/>
                    <a:pt x="49" y="44"/>
                  </a:cubicBezTo>
                  <a:cubicBezTo>
                    <a:pt x="49" y="44"/>
                    <a:pt x="49" y="44"/>
                    <a:pt x="49" y="44"/>
                  </a:cubicBezTo>
                  <a:close/>
                  <a:moveTo>
                    <a:pt x="21" y="22"/>
                  </a:moveTo>
                  <a:cubicBezTo>
                    <a:pt x="21" y="22"/>
                    <a:pt x="21" y="22"/>
                    <a:pt x="21" y="22"/>
                  </a:cubicBezTo>
                  <a:cubicBezTo>
                    <a:pt x="19" y="21"/>
                    <a:pt x="17" y="20"/>
                    <a:pt x="14" y="20"/>
                  </a:cubicBezTo>
                  <a:cubicBezTo>
                    <a:pt x="9" y="20"/>
                    <a:pt x="5" y="24"/>
                    <a:pt x="5" y="29"/>
                  </a:cubicBezTo>
                  <a:cubicBezTo>
                    <a:pt x="5" y="34"/>
                    <a:pt x="9" y="38"/>
                    <a:pt x="14" y="38"/>
                  </a:cubicBezTo>
                  <a:cubicBezTo>
                    <a:pt x="17" y="38"/>
                    <a:pt x="19" y="37"/>
                    <a:pt x="21" y="36"/>
                  </a:cubicBezTo>
                  <a:cubicBezTo>
                    <a:pt x="21" y="35"/>
                    <a:pt x="21" y="35"/>
                    <a:pt x="21" y="35"/>
                  </a:cubicBezTo>
                  <a:cubicBezTo>
                    <a:pt x="22" y="34"/>
                    <a:pt x="23" y="31"/>
                    <a:pt x="23" y="29"/>
                  </a:cubicBezTo>
                  <a:cubicBezTo>
                    <a:pt x="23" y="26"/>
                    <a:pt x="22" y="24"/>
                    <a:pt x="21" y="22"/>
                  </a:cubicBezTo>
                  <a:cubicBezTo>
                    <a:pt x="21" y="22"/>
                    <a:pt x="21" y="22"/>
                    <a:pt x="21" y="22"/>
                  </a:cubicBezTo>
                  <a:close/>
                  <a:moveTo>
                    <a:pt x="45" y="4"/>
                  </a:moveTo>
                  <a:cubicBezTo>
                    <a:pt x="45" y="4"/>
                    <a:pt x="45" y="4"/>
                    <a:pt x="45" y="4"/>
                  </a:cubicBezTo>
                  <a:cubicBezTo>
                    <a:pt x="41" y="4"/>
                    <a:pt x="39" y="7"/>
                    <a:pt x="39" y="10"/>
                  </a:cubicBezTo>
                  <a:cubicBezTo>
                    <a:pt x="39" y="11"/>
                    <a:pt x="39" y="12"/>
                    <a:pt x="40" y="13"/>
                  </a:cubicBezTo>
                  <a:cubicBezTo>
                    <a:pt x="40" y="13"/>
                    <a:pt x="40" y="13"/>
                    <a:pt x="40" y="13"/>
                  </a:cubicBezTo>
                  <a:cubicBezTo>
                    <a:pt x="40" y="13"/>
                    <a:pt x="40" y="13"/>
                    <a:pt x="40" y="13"/>
                  </a:cubicBezTo>
                  <a:cubicBezTo>
                    <a:pt x="40" y="13"/>
                    <a:pt x="40" y="14"/>
                    <a:pt x="40" y="14"/>
                  </a:cubicBezTo>
                  <a:cubicBezTo>
                    <a:pt x="41" y="14"/>
                    <a:pt x="41" y="14"/>
                    <a:pt x="41" y="14"/>
                  </a:cubicBezTo>
                  <a:cubicBezTo>
                    <a:pt x="42" y="15"/>
                    <a:pt x="43" y="16"/>
                    <a:pt x="45" y="16"/>
                  </a:cubicBezTo>
                  <a:cubicBezTo>
                    <a:pt x="48" y="16"/>
                    <a:pt x="50" y="13"/>
                    <a:pt x="50" y="10"/>
                  </a:cubicBezTo>
                  <a:cubicBezTo>
                    <a:pt x="50" y="7"/>
                    <a:pt x="48" y="4"/>
                    <a:pt x="45" y="4"/>
                  </a:cubicBezTo>
                  <a:close/>
                </a:path>
              </a:pathLst>
            </a:custGeom>
            <a:solidFill>
              <a:schemeClr val="bg1"/>
            </a:solidFill>
            <a:ln>
              <a:noFill/>
            </a:ln>
          </p:spPr>
          <p:txBody>
            <a:bodyPr/>
            <a:lstStyle/>
            <a:p>
              <a:endParaRPr lang="zh-CN" altLang="en-US" sz="2400"/>
            </a:p>
          </p:txBody>
        </p:sp>
        <p:sp>
          <p:nvSpPr>
            <p:cNvPr id="33" name="Freeform 72"/>
            <p:cNvSpPr>
              <a:spLocks noEditPoints="1"/>
            </p:cNvSpPr>
            <p:nvPr/>
          </p:nvSpPr>
          <p:spPr bwMode="auto">
            <a:xfrm>
              <a:off x="5501217" y="2831044"/>
              <a:ext cx="719667" cy="755649"/>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9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2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7 h 151"/>
                <a:gd name="T56" fmla="*/ 112 w 144"/>
                <a:gd name="T57" fmla="*/ 69 h 151"/>
                <a:gd name="T58" fmla="*/ 115 w 144"/>
                <a:gd name="T59" fmla="*/ 29 h 151"/>
                <a:gd name="T60" fmla="*/ 108 w 144"/>
                <a:gd name="T61" fmla="*/ 23 h 151"/>
                <a:gd name="T62" fmla="*/ 101 w 144"/>
                <a:gd name="T63" fmla="*/ 23 h 151"/>
                <a:gd name="T64" fmla="*/ 108 w 144"/>
                <a:gd name="T65" fmla="*/ 23 h 151"/>
                <a:gd name="T66" fmla="*/ 82 w 144"/>
                <a:gd name="T67" fmla="*/ 12 h 151"/>
                <a:gd name="T68" fmla="*/ 75 w 144"/>
                <a:gd name="T69" fmla="*/ 34 h 151"/>
                <a:gd name="T70" fmla="*/ 97 w 144"/>
                <a:gd name="T71" fmla="*/ 30 h 151"/>
                <a:gd name="T72" fmla="*/ 82 w 144"/>
                <a:gd name="T73" fmla="*/ 12 h 151"/>
                <a:gd name="T74" fmla="*/ 69 w 144"/>
                <a:gd name="T75" fmla="*/ 11 h 151"/>
                <a:gd name="T76" fmla="*/ 49 w 144"/>
                <a:gd name="T77" fmla="*/ 27 h 151"/>
                <a:gd name="T78" fmla="*/ 50 w 144"/>
                <a:gd name="T79" fmla="*/ 31 h 151"/>
                <a:gd name="T80" fmla="*/ 69 w 144"/>
                <a:gd name="T81" fmla="*/ 11 h 151"/>
                <a:gd name="T82" fmla="*/ 48 w 144"/>
                <a:gd name="T83" fmla="*/ 16 h 151"/>
                <a:gd name="T84" fmla="*/ 41 w 144"/>
                <a:gd name="T85" fmla="*/ 27 h 151"/>
                <a:gd name="T86" fmla="*/ 48 w 144"/>
                <a:gd name="T87" fmla="*/ 16 h 151"/>
                <a:gd name="T88" fmla="*/ 30 w 144"/>
                <a:gd name="T89" fmla="*/ 27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1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2"/>
                    <a:pt x="144" y="72"/>
                  </a:cubicBezTo>
                  <a:cubicBezTo>
                    <a:pt x="144" y="90"/>
                    <a:pt x="138" y="106"/>
                    <a:pt x="127" y="119"/>
                  </a:cubicBezTo>
                  <a:cubicBezTo>
                    <a:pt x="123" y="124"/>
                    <a:pt x="114" y="117"/>
                    <a:pt x="119" y="112"/>
                  </a:cubicBezTo>
                  <a:cubicBezTo>
                    <a:pt x="127" y="102"/>
                    <a:pt x="132" y="89"/>
                    <a:pt x="133" y="76"/>
                  </a:cubicBezTo>
                  <a:cubicBezTo>
                    <a:pt x="112" y="76"/>
                    <a:pt x="112" y="76"/>
                    <a:pt x="112" y="76"/>
                  </a:cubicBezTo>
                  <a:cubicBezTo>
                    <a:pt x="112" y="85"/>
                    <a:pt x="111" y="93"/>
                    <a:pt x="108" y="101"/>
                  </a:cubicBezTo>
                  <a:cubicBezTo>
                    <a:pt x="107" y="106"/>
                    <a:pt x="101" y="104"/>
                    <a:pt x="102" y="100"/>
                  </a:cubicBezTo>
                  <a:cubicBezTo>
                    <a:pt x="104" y="93"/>
                    <a:pt x="105" y="84"/>
                    <a:pt x="105" y="76"/>
                  </a:cubicBezTo>
                  <a:cubicBezTo>
                    <a:pt x="78" y="76"/>
                    <a:pt x="66" y="76"/>
                    <a:pt x="39" y="76"/>
                  </a:cubicBezTo>
                  <a:cubicBezTo>
                    <a:pt x="39" y="84"/>
                    <a:pt x="40" y="93"/>
                    <a:pt x="42" y="100"/>
                  </a:cubicBezTo>
                  <a:cubicBezTo>
                    <a:pt x="43" y="105"/>
                    <a:pt x="37" y="106"/>
                    <a:pt x="35" y="101"/>
                  </a:cubicBezTo>
                  <a:cubicBezTo>
                    <a:pt x="33" y="93"/>
                    <a:pt x="32" y="84"/>
                    <a:pt x="32" y="76"/>
                  </a:cubicBezTo>
                  <a:cubicBezTo>
                    <a:pt x="11" y="76"/>
                    <a:pt x="11" y="76"/>
                    <a:pt x="11" y="76"/>
                  </a:cubicBezTo>
                  <a:cubicBezTo>
                    <a:pt x="12" y="89"/>
                    <a:pt x="17" y="102"/>
                    <a:pt x="25" y="112"/>
                  </a:cubicBezTo>
                  <a:cubicBezTo>
                    <a:pt x="30" y="117"/>
                    <a:pt x="21" y="124"/>
                    <a:pt x="17" y="119"/>
                  </a:cubicBezTo>
                  <a:cubicBezTo>
                    <a:pt x="6" y="106"/>
                    <a:pt x="0" y="90"/>
                    <a:pt x="0" y="72"/>
                  </a:cubicBezTo>
                  <a:cubicBezTo>
                    <a:pt x="0" y="52"/>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2" y="151"/>
                    <a:pt x="89"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2"/>
                    <a:pt x="68" y="82"/>
                    <a:pt x="68" y="82"/>
                  </a:cubicBezTo>
                  <a:cubicBezTo>
                    <a:pt x="70" y="80"/>
                    <a:pt x="74" y="80"/>
                    <a:pt x="76" y="82"/>
                  </a:cubicBezTo>
                  <a:cubicBezTo>
                    <a:pt x="76" y="83"/>
                    <a:pt x="76" y="83"/>
                    <a:pt x="76" y="83"/>
                  </a:cubicBezTo>
                  <a:cubicBezTo>
                    <a:pt x="115" y="121"/>
                    <a:pt x="115" y="121"/>
                    <a:pt x="115" y="121"/>
                  </a:cubicBezTo>
                  <a:cubicBezTo>
                    <a:pt x="117" y="123"/>
                    <a:pt x="117" y="127"/>
                    <a:pt x="115" y="129"/>
                  </a:cubicBezTo>
                  <a:cubicBezTo>
                    <a:pt x="114" y="130"/>
                    <a:pt x="112" y="131"/>
                    <a:pt x="111" y="131"/>
                  </a:cubicBezTo>
                  <a:cubicBezTo>
                    <a:pt x="111" y="131"/>
                    <a:pt x="111" y="131"/>
                    <a:pt x="111"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9" y="120"/>
                  </a:cubicBezTo>
                  <a:cubicBezTo>
                    <a:pt x="97" y="120"/>
                    <a:pt x="97" y="120"/>
                    <a:pt x="97" y="120"/>
                  </a:cubicBezTo>
                  <a:cubicBezTo>
                    <a:pt x="72" y="94"/>
                    <a:pt x="72" y="94"/>
                    <a:pt x="72" y="94"/>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8"/>
                    <a:pt x="114" y="28"/>
                    <a:pt x="114" y="27"/>
                  </a:cubicBezTo>
                  <a:cubicBezTo>
                    <a:pt x="111" y="29"/>
                    <a:pt x="108" y="31"/>
                    <a:pt x="105" y="33"/>
                  </a:cubicBezTo>
                  <a:cubicBezTo>
                    <a:pt x="109" y="43"/>
                    <a:pt x="112" y="56"/>
                    <a:pt x="112" y="69"/>
                  </a:cubicBezTo>
                  <a:cubicBezTo>
                    <a:pt x="133" y="69"/>
                    <a:pt x="133" y="69"/>
                    <a:pt x="133" y="69"/>
                  </a:cubicBezTo>
                  <a:cubicBezTo>
                    <a:pt x="132" y="53"/>
                    <a:pt x="126" y="39"/>
                    <a:pt x="115" y="29"/>
                  </a:cubicBezTo>
                  <a:close/>
                  <a:moveTo>
                    <a:pt x="108" y="23"/>
                  </a:moveTo>
                  <a:cubicBezTo>
                    <a:pt x="108" y="23"/>
                    <a:pt x="108" y="23"/>
                    <a:pt x="108" y="23"/>
                  </a:cubicBezTo>
                  <a:cubicBezTo>
                    <a:pt x="105" y="20"/>
                    <a:pt x="100" y="18"/>
                    <a:pt x="96" y="16"/>
                  </a:cubicBezTo>
                  <a:cubicBezTo>
                    <a:pt x="98" y="18"/>
                    <a:pt x="99" y="21"/>
                    <a:pt x="101" y="23"/>
                  </a:cubicBezTo>
                  <a:cubicBezTo>
                    <a:pt x="101" y="24"/>
                    <a:pt x="102" y="26"/>
                    <a:pt x="103" y="27"/>
                  </a:cubicBezTo>
                  <a:cubicBezTo>
                    <a:pt x="105" y="26"/>
                    <a:pt x="107" y="24"/>
                    <a:pt x="108" y="23"/>
                  </a:cubicBezTo>
                  <a:close/>
                  <a:moveTo>
                    <a:pt x="82" y="12"/>
                  </a:moveTo>
                  <a:cubicBezTo>
                    <a:pt x="82" y="12"/>
                    <a:pt x="82" y="12"/>
                    <a:pt x="82" y="12"/>
                  </a:cubicBezTo>
                  <a:cubicBezTo>
                    <a:pt x="80" y="11"/>
                    <a:pt x="78" y="11"/>
                    <a:pt x="75" y="11"/>
                  </a:cubicBezTo>
                  <a:cubicBezTo>
                    <a:pt x="75" y="34"/>
                    <a:pt x="75" y="34"/>
                    <a:pt x="75" y="34"/>
                  </a:cubicBezTo>
                  <a:cubicBezTo>
                    <a:pt x="82" y="34"/>
                    <a:pt x="88" y="33"/>
                    <a:pt x="94" y="31"/>
                  </a:cubicBezTo>
                  <a:cubicBezTo>
                    <a:pt x="95" y="30"/>
                    <a:pt x="96" y="30"/>
                    <a:pt x="97" y="30"/>
                  </a:cubicBezTo>
                  <a:cubicBezTo>
                    <a:pt x="96" y="29"/>
                    <a:pt x="96" y="28"/>
                    <a:pt x="95" y="27"/>
                  </a:cubicBezTo>
                  <a:cubicBezTo>
                    <a:pt x="91" y="20"/>
                    <a:pt x="87" y="15"/>
                    <a:pt x="82" y="12"/>
                  </a:cubicBezTo>
                  <a:close/>
                  <a:moveTo>
                    <a:pt x="69" y="11"/>
                  </a:moveTo>
                  <a:cubicBezTo>
                    <a:pt x="69" y="11"/>
                    <a:pt x="69" y="11"/>
                    <a:pt x="69" y="11"/>
                  </a:cubicBezTo>
                  <a:cubicBezTo>
                    <a:pt x="66" y="11"/>
                    <a:pt x="64" y="11"/>
                    <a:pt x="62" y="12"/>
                  </a:cubicBezTo>
                  <a:cubicBezTo>
                    <a:pt x="57" y="15"/>
                    <a:pt x="53" y="20"/>
                    <a:pt x="49" y="27"/>
                  </a:cubicBezTo>
                  <a:cubicBezTo>
                    <a:pt x="48" y="28"/>
                    <a:pt x="48" y="29"/>
                    <a:pt x="47" y="30"/>
                  </a:cubicBezTo>
                  <a:cubicBezTo>
                    <a:pt x="48" y="30"/>
                    <a:pt x="49" y="30"/>
                    <a:pt x="50" y="31"/>
                  </a:cubicBezTo>
                  <a:cubicBezTo>
                    <a:pt x="56" y="33"/>
                    <a:pt x="62" y="34"/>
                    <a:pt x="69" y="34"/>
                  </a:cubicBezTo>
                  <a:cubicBezTo>
                    <a:pt x="69" y="11"/>
                    <a:pt x="69" y="11"/>
                    <a:pt x="69" y="11"/>
                  </a:cubicBezTo>
                  <a:close/>
                  <a:moveTo>
                    <a:pt x="48" y="16"/>
                  </a:moveTo>
                  <a:cubicBezTo>
                    <a:pt x="48" y="16"/>
                    <a:pt x="48" y="16"/>
                    <a:pt x="48" y="16"/>
                  </a:cubicBezTo>
                  <a:cubicBezTo>
                    <a:pt x="44" y="18"/>
                    <a:pt x="39" y="20"/>
                    <a:pt x="36" y="23"/>
                  </a:cubicBezTo>
                  <a:cubicBezTo>
                    <a:pt x="37" y="24"/>
                    <a:pt x="39" y="26"/>
                    <a:pt x="41" y="27"/>
                  </a:cubicBezTo>
                  <a:cubicBezTo>
                    <a:pt x="42" y="26"/>
                    <a:pt x="43" y="24"/>
                    <a:pt x="43" y="23"/>
                  </a:cubicBezTo>
                  <a:cubicBezTo>
                    <a:pt x="45" y="21"/>
                    <a:pt x="46" y="18"/>
                    <a:pt x="48" y="16"/>
                  </a:cubicBezTo>
                  <a:close/>
                  <a:moveTo>
                    <a:pt x="30" y="27"/>
                  </a:moveTo>
                  <a:cubicBezTo>
                    <a:pt x="30" y="27"/>
                    <a:pt x="30" y="27"/>
                    <a:pt x="30" y="27"/>
                  </a:cubicBezTo>
                  <a:cubicBezTo>
                    <a:pt x="30" y="28"/>
                    <a:pt x="29" y="28"/>
                    <a:pt x="29" y="29"/>
                  </a:cubicBezTo>
                  <a:cubicBezTo>
                    <a:pt x="18" y="39"/>
                    <a:pt x="12" y="53"/>
                    <a:pt x="11" y="69"/>
                  </a:cubicBezTo>
                  <a:cubicBezTo>
                    <a:pt x="32" y="69"/>
                    <a:pt x="32" y="69"/>
                    <a:pt x="32" y="69"/>
                  </a:cubicBezTo>
                  <a:cubicBezTo>
                    <a:pt x="32" y="56"/>
                    <a:pt x="35" y="43"/>
                    <a:pt x="39" y="33"/>
                  </a:cubicBezTo>
                  <a:cubicBezTo>
                    <a:pt x="36" y="31"/>
                    <a:pt x="33" y="29"/>
                    <a:pt x="30" y="27"/>
                  </a:cubicBezTo>
                  <a:close/>
                  <a:moveTo>
                    <a:pt x="99" y="36"/>
                  </a:moveTo>
                  <a:cubicBezTo>
                    <a:pt x="99" y="36"/>
                    <a:pt x="99" y="36"/>
                    <a:pt x="99" y="36"/>
                  </a:cubicBezTo>
                  <a:cubicBezTo>
                    <a:pt x="98" y="36"/>
                    <a:pt x="97" y="37"/>
                    <a:pt x="96" y="37"/>
                  </a:cubicBezTo>
                  <a:cubicBezTo>
                    <a:pt x="90" y="39"/>
                    <a:pt x="83" y="41"/>
                    <a:pt x="75" y="41"/>
                  </a:cubicBezTo>
                  <a:cubicBezTo>
                    <a:pt x="75" y="69"/>
                    <a:pt x="75" y="69"/>
                    <a:pt x="75" y="69"/>
                  </a:cubicBezTo>
                  <a:cubicBezTo>
                    <a:pt x="105" y="69"/>
                    <a:pt x="105" y="69"/>
                    <a:pt x="105" y="69"/>
                  </a:cubicBezTo>
                  <a:cubicBezTo>
                    <a:pt x="105" y="57"/>
                    <a:pt x="103" y="45"/>
                    <a:pt x="99" y="36"/>
                  </a:cubicBezTo>
                  <a:close/>
                  <a:moveTo>
                    <a:pt x="69" y="41"/>
                  </a:moveTo>
                  <a:cubicBezTo>
                    <a:pt x="69" y="41"/>
                    <a:pt x="69" y="41"/>
                    <a:pt x="69" y="41"/>
                  </a:cubicBezTo>
                  <a:cubicBezTo>
                    <a:pt x="61" y="41"/>
                    <a:pt x="54" y="39"/>
                    <a:pt x="48" y="37"/>
                  </a:cubicBezTo>
                  <a:cubicBezTo>
                    <a:pt x="47" y="37"/>
                    <a:pt x="46" y="36"/>
                    <a:pt x="45" y="36"/>
                  </a:cubicBezTo>
                  <a:cubicBezTo>
                    <a:pt x="41" y="45"/>
                    <a:pt x="39" y="57"/>
                    <a:pt x="39" y="69"/>
                  </a:cubicBezTo>
                  <a:cubicBezTo>
                    <a:pt x="69" y="69"/>
                    <a:pt x="69" y="69"/>
                    <a:pt x="69" y="69"/>
                  </a:cubicBezTo>
                  <a:cubicBezTo>
                    <a:pt x="69" y="41"/>
                    <a:pt x="69" y="41"/>
                    <a:pt x="69" y="41"/>
                  </a:cubicBezTo>
                  <a:close/>
                </a:path>
              </a:pathLst>
            </a:custGeom>
            <a:solidFill>
              <a:schemeClr val="bg1"/>
            </a:solidFill>
            <a:ln>
              <a:noFill/>
            </a:ln>
          </p:spPr>
          <p:txBody>
            <a:bodyPr/>
            <a:lstStyle/>
            <a:p>
              <a:endParaRPr lang="zh-CN" altLang="en-US" sz="2400"/>
            </a:p>
          </p:txBody>
        </p:sp>
        <p:sp>
          <p:nvSpPr>
            <p:cNvPr id="34" name="Freeform 73"/>
            <p:cNvSpPr>
              <a:spLocks noEditPoints="1"/>
            </p:cNvSpPr>
            <p:nvPr/>
          </p:nvSpPr>
          <p:spPr bwMode="auto">
            <a:xfrm>
              <a:off x="3871384" y="4001559"/>
              <a:ext cx="294216" cy="289984"/>
            </a:xfrm>
            <a:custGeom>
              <a:avLst/>
              <a:gdLst>
                <a:gd name="T0" fmla="*/ 56 w 59"/>
                <a:gd name="T1" fmla="*/ 7 h 58"/>
                <a:gd name="T2" fmla="*/ 59 w 59"/>
                <a:gd name="T3" fmla="*/ 14 h 58"/>
                <a:gd name="T4" fmla="*/ 56 w 59"/>
                <a:gd name="T5" fmla="*/ 21 h 58"/>
                <a:gd name="T6" fmla="*/ 47 w 59"/>
                <a:gd name="T7" fmla="*/ 30 h 58"/>
                <a:gd name="T8" fmla="*/ 40 w 59"/>
                <a:gd name="T9" fmla="*/ 33 h 58"/>
                <a:gd name="T10" fmla="*/ 33 w 59"/>
                <a:gd name="T11" fmla="*/ 29 h 58"/>
                <a:gd name="T12" fmla="*/ 30 w 59"/>
                <a:gd name="T13" fmla="*/ 32 h 58"/>
                <a:gd name="T14" fmla="*/ 33 w 59"/>
                <a:gd name="T15" fmla="*/ 40 h 58"/>
                <a:gd name="T16" fmla="*/ 30 w 59"/>
                <a:gd name="T17" fmla="*/ 47 h 58"/>
                <a:gd name="T18" fmla="*/ 15 w 59"/>
                <a:gd name="T19" fmla="*/ 58 h 58"/>
                <a:gd name="T20" fmla="*/ 3 w 59"/>
                <a:gd name="T21" fmla="*/ 51 h 58"/>
                <a:gd name="T22" fmla="*/ 0 w 59"/>
                <a:gd name="T23" fmla="*/ 44 h 58"/>
                <a:gd name="T24" fmla="*/ 3 w 59"/>
                <a:gd name="T25" fmla="*/ 37 h 58"/>
                <a:gd name="T26" fmla="*/ 3 w 59"/>
                <a:gd name="T27" fmla="*/ 37 h 58"/>
                <a:gd name="T28" fmla="*/ 19 w 59"/>
                <a:gd name="T29" fmla="*/ 25 h 58"/>
                <a:gd name="T30" fmla="*/ 26 w 59"/>
                <a:gd name="T31" fmla="*/ 28 h 58"/>
                <a:gd name="T32" fmla="*/ 27 w 59"/>
                <a:gd name="T33" fmla="*/ 29 h 58"/>
                <a:gd name="T34" fmla="*/ 29 w 59"/>
                <a:gd name="T35" fmla="*/ 26 h 58"/>
                <a:gd name="T36" fmla="*/ 26 w 59"/>
                <a:gd name="T37" fmla="*/ 18 h 58"/>
                <a:gd name="T38" fmla="*/ 29 w 59"/>
                <a:gd name="T39" fmla="*/ 11 h 58"/>
                <a:gd name="T40" fmla="*/ 37 w 59"/>
                <a:gd name="T41" fmla="*/ 3 h 58"/>
                <a:gd name="T42" fmla="*/ 52 w 59"/>
                <a:gd name="T43" fmla="*/ 3 h 58"/>
                <a:gd name="T44" fmla="*/ 53 w 59"/>
                <a:gd name="T45" fmla="*/ 10 h 58"/>
                <a:gd name="T46" fmla="*/ 49 w 59"/>
                <a:gd name="T47" fmla="*/ 6 h 58"/>
                <a:gd name="T48" fmla="*/ 45 w 59"/>
                <a:gd name="T49" fmla="*/ 4 h 58"/>
                <a:gd name="T50" fmla="*/ 40 w 59"/>
                <a:gd name="T51" fmla="*/ 6 h 58"/>
                <a:gd name="T52" fmla="*/ 30 w 59"/>
                <a:gd name="T53" fmla="*/ 18 h 58"/>
                <a:gd name="T54" fmla="*/ 32 w 59"/>
                <a:gd name="T55" fmla="*/ 23 h 58"/>
                <a:gd name="T56" fmla="*/ 33 w 59"/>
                <a:gd name="T57" fmla="*/ 23 h 58"/>
                <a:gd name="T58" fmla="*/ 40 w 59"/>
                <a:gd name="T59" fmla="*/ 19 h 58"/>
                <a:gd name="T60" fmla="*/ 36 w 59"/>
                <a:gd name="T61" fmla="*/ 26 h 58"/>
                <a:gd name="T62" fmla="*/ 36 w 59"/>
                <a:gd name="T63" fmla="*/ 26 h 58"/>
                <a:gd name="T64" fmla="*/ 44 w 59"/>
                <a:gd name="T65" fmla="*/ 26 h 58"/>
                <a:gd name="T66" fmla="*/ 53 w 59"/>
                <a:gd name="T67" fmla="*/ 18 h 58"/>
                <a:gd name="T68" fmla="*/ 54 w 59"/>
                <a:gd name="T69" fmla="*/ 14 h 58"/>
                <a:gd name="T70" fmla="*/ 53 w 59"/>
                <a:gd name="T71" fmla="*/ 10 h 58"/>
                <a:gd name="T72" fmla="*/ 27 w 59"/>
                <a:gd name="T73" fmla="*/ 35 h 58"/>
                <a:gd name="T74" fmla="*/ 23 w 59"/>
                <a:gd name="T75" fmla="*/ 39 h 58"/>
                <a:gd name="T76" fmla="*/ 19 w 59"/>
                <a:gd name="T77" fmla="*/ 36 h 58"/>
                <a:gd name="T78" fmla="*/ 23 w 59"/>
                <a:gd name="T79" fmla="*/ 32 h 58"/>
                <a:gd name="T80" fmla="*/ 23 w 59"/>
                <a:gd name="T81" fmla="*/ 32 h 58"/>
                <a:gd name="T82" fmla="*/ 15 w 59"/>
                <a:gd name="T83" fmla="*/ 32 h 58"/>
                <a:gd name="T84" fmla="*/ 7 w 59"/>
                <a:gd name="T85" fmla="*/ 40 h 58"/>
                <a:gd name="T86" fmla="*/ 5 w 59"/>
                <a:gd name="T87" fmla="*/ 44 h 58"/>
                <a:gd name="T88" fmla="*/ 10 w 59"/>
                <a:gd name="T89" fmla="*/ 52 h 58"/>
                <a:gd name="T90" fmla="*/ 19 w 59"/>
                <a:gd name="T91" fmla="*/ 52 h 58"/>
                <a:gd name="T92" fmla="*/ 27 w 59"/>
                <a:gd name="T93" fmla="*/ 44 h 58"/>
                <a:gd name="T94" fmla="*/ 29 w 59"/>
                <a:gd name="T95"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8">
                  <a:moveTo>
                    <a:pt x="52" y="3"/>
                  </a:moveTo>
                  <a:cubicBezTo>
                    <a:pt x="56" y="7"/>
                    <a:pt x="56" y="7"/>
                    <a:pt x="56" y="7"/>
                  </a:cubicBezTo>
                  <a:cubicBezTo>
                    <a:pt x="56" y="7"/>
                    <a:pt x="56" y="7"/>
                    <a:pt x="56" y="7"/>
                  </a:cubicBezTo>
                  <a:cubicBezTo>
                    <a:pt x="58" y="9"/>
                    <a:pt x="59" y="11"/>
                    <a:pt x="59" y="14"/>
                  </a:cubicBezTo>
                  <a:cubicBezTo>
                    <a:pt x="59" y="14"/>
                    <a:pt x="59" y="14"/>
                    <a:pt x="59" y="14"/>
                  </a:cubicBezTo>
                  <a:cubicBezTo>
                    <a:pt x="59" y="17"/>
                    <a:pt x="58" y="19"/>
                    <a:pt x="56" y="21"/>
                  </a:cubicBezTo>
                  <a:cubicBezTo>
                    <a:pt x="56" y="21"/>
                    <a:pt x="56" y="21"/>
                    <a:pt x="56" y="21"/>
                  </a:cubicBezTo>
                  <a:cubicBezTo>
                    <a:pt x="47" y="30"/>
                    <a:pt x="47" y="30"/>
                    <a:pt x="47" y="30"/>
                  </a:cubicBezTo>
                  <a:cubicBezTo>
                    <a:pt x="47" y="30"/>
                    <a:pt x="47" y="30"/>
                    <a:pt x="47" y="30"/>
                  </a:cubicBezTo>
                  <a:cubicBezTo>
                    <a:pt x="45" y="32"/>
                    <a:pt x="43" y="33"/>
                    <a:pt x="40" y="33"/>
                  </a:cubicBezTo>
                  <a:cubicBezTo>
                    <a:pt x="38" y="33"/>
                    <a:pt x="35" y="32"/>
                    <a:pt x="33" y="30"/>
                  </a:cubicBezTo>
                  <a:cubicBezTo>
                    <a:pt x="33" y="29"/>
                    <a:pt x="33" y="29"/>
                    <a:pt x="33" y="29"/>
                  </a:cubicBezTo>
                  <a:cubicBezTo>
                    <a:pt x="33" y="29"/>
                    <a:pt x="33" y="29"/>
                    <a:pt x="33" y="29"/>
                  </a:cubicBezTo>
                  <a:cubicBezTo>
                    <a:pt x="30" y="32"/>
                    <a:pt x="30" y="32"/>
                    <a:pt x="30" y="32"/>
                  </a:cubicBezTo>
                  <a:cubicBezTo>
                    <a:pt x="30" y="32"/>
                    <a:pt x="30" y="32"/>
                    <a:pt x="30" y="32"/>
                  </a:cubicBezTo>
                  <a:cubicBezTo>
                    <a:pt x="32" y="34"/>
                    <a:pt x="33" y="37"/>
                    <a:pt x="33" y="40"/>
                  </a:cubicBezTo>
                  <a:cubicBezTo>
                    <a:pt x="33" y="42"/>
                    <a:pt x="32" y="45"/>
                    <a:pt x="30" y="47"/>
                  </a:cubicBezTo>
                  <a:cubicBezTo>
                    <a:pt x="30" y="47"/>
                    <a:pt x="30" y="47"/>
                    <a:pt x="30" y="47"/>
                  </a:cubicBezTo>
                  <a:cubicBezTo>
                    <a:pt x="22" y="55"/>
                    <a:pt x="22" y="55"/>
                    <a:pt x="22" y="55"/>
                  </a:cubicBezTo>
                  <a:cubicBezTo>
                    <a:pt x="20" y="57"/>
                    <a:pt x="17" y="58"/>
                    <a:pt x="15" y="58"/>
                  </a:cubicBezTo>
                  <a:cubicBezTo>
                    <a:pt x="12" y="58"/>
                    <a:pt x="9" y="57"/>
                    <a:pt x="7" y="55"/>
                  </a:cubicBezTo>
                  <a:cubicBezTo>
                    <a:pt x="3" y="51"/>
                    <a:pt x="3" y="51"/>
                    <a:pt x="3" y="51"/>
                  </a:cubicBezTo>
                  <a:cubicBezTo>
                    <a:pt x="3" y="51"/>
                    <a:pt x="3" y="51"/>
                    <a:pt x="3" y="51"/>
                  </a:cubicBezTo>
                  <a:cubicBezTo>
                    <a:pt x="1" y="49"/>
                    <a:pt x="0" y="47"/>
                    <a:pt x="0" y="44"/>
                  </a:cubicBezTo>
                  <a:cubicBezTo>
                    <a:pt x="0" y="41"/>
                    <a:pt x="1" y="39"/>
                    <a:pt x="3" y="37"/>
                  </a:cubicBezTo>
                  <a:cubicBezTo>
                    <a:pt x="3" y="37"/>
                    <a:pt x="3" y="37"/>
                    <a:pt x="3" y="37"/>
                  </a:cubicBezTo>
                  <a:cubicBezTo>
                    <a:pt x="3" y="37"/>
                    <a:pt x="3" y="37"/>
                    <a:pt x="3" y="37"/>
                  </a:cubicBezTo>
                  <a:cubicBezTo>
                    <a:pt x="3" y="37"/>
                    <a:pt x="3" y="37"/>
                    <a:pt x="3" y="37"/>
                  </a:cubicBezTo>
                  <a:cubicBezTo>
                    <a:pt x="12" y="28"/>
                    <a:pt x="12" y="28"/>
                    <a:pt x="12" y="28"/>
                  </a:cubicBezTo>
                  <a:cubicBezTo>
                    <a:pt x="14" y="26"/>
                    <a:pt x="16" y="25"/>
                    <a:pt x="19" y="25"/>
                  </a:cubicBezTo>
                  <a:cubicBezTo>
                    <a:pt x="22" y="25"/>
                    <a:pt x="24" y="26"/>
                    <a:pt x="26" y="28"/>
                  </a:cubicBezTo>
                  <a:cubicBezTo>
                    <a:pt x="26" y="28"/>
                    <a:pt x="26" y="28"/>
                    <a:pt x="26" y="28"/>
                  </a:cubicBezTo>
                  <a:cubicBezTo>
                    <a:pt x="26" y="28"/>
                    <a:pt x="26" y="28"/>
                    <a:pt x="26" y="28"/>
                  </a:cubicBezTo>
                  <a:cubicBezTo>
                    <a:pt x="27" y="29"/>
                    <a:pt x="27" y="29"/>
                    <a:pt x="27" y="29"/>
                  </a:cubicBezTo>
                  <a:cubicBezTo>
                    <a:pt x="29" y="26"/>
                    <a:pt x="29" y="26"/>
                    <a:pt x="29" y="26"/>
                  </a:cubicBezTo>
                  <a:cubicBezTo>
                    <a:pt x="29" y="26"/>
                    <a:pt x="29" y="26"/>
                    <a:pt x="29" y="26"/>
                  </a:cubicBezTo>
                  <a:cubicBezTo>
                    <a:pt x="27" y="24"/>
                    <a:pt x="26" y="21"/>
                    <a:pt x="26" y="18"/>
                  </a:cubicBezTo>
                  <a:cubicBezTo>
                    <a:pt x="26" y="18"/>
                    <a:pt x="26" y="18"/>
                    <a:pt x="26" y="18"/>
                  </a:cubicBezTo>
                  <a:cubicBezTo>
                    <a:pt x="26" y="16"/>
                    <a:pt x="27" y="13"/>
                    <a:pt x="29" y="11"/>
                  </a:cubicBezTo>
                  <a:cubicBezTo>
                    <a:pt x="29" y="11"/>
                    <a:pt x="29" y="11"/>
                    <a:pt x="29" y="11"/>
                  </a:cubicBezTo>
                  <a:cubicBezTo>
                    <a:pt x="29" y="11"/>
                    <a:pt x="29" y="11"/>
                    <a:pt x="29" y="11"/>
                  </a:cubicBezTo>
                  <a:cubicBezTo>
                    <a:pt x="37" y="3"/>
                    <a:pt x="37" y="3"/>
                    <a:pt x="37" y="3"/>
                  </a:cubicBezTo>
                  <a:cubicBezTo>
                    <a:pt x="39" y="1"/>
                    <a:pt x="42" y="0"/>
                    <a:pt x="45" y="0"/>
                  </a:cubicBezTo>
                  <a:cubicBezTo>
                    <a:pt x="47" y="0"/>
                    <a:pt x="50" y="1"/>
                    <a:pt x="52" y="3"/>
                  </a:cubicBezTo>
                  <a:cubicBezTo>
                    <a:pt x="52" y="3"/>
                    <a:pt x="52" y="3"/>
                    <a:pt x="52" y="3"/>
                  </a:cubicBezTo>
                  <a:close/>
                  <a:moveTo>
                    <a:pt x="53" y="10"/>
                  </a:moveTo>
                  <a:cubicBezTo>
                    <a:pt x="53" y="10"/>
                    <a:pt x="53" y="10"/>
                    <a:pt x="53" y="10"/>
                  </a:cubicBezTo>
                  <a:cubicBezTo>
                    <a:pt x="49" y="6"/>
                    <a:pt x="49" y="6"/>
                    <a:pt x="49" y="6"/>
                  </a:cubicBezTo>
                  <a:cubicBezTo>
                    <a:pt x="49" y="6"/>
                    <a:pt x="49" y="6"/>
                    <a:pt x="49" y="6"/>
                  </a:cubicBezTo>
                  <a:cubicBezTo>
                    <a:pt x="48" y="5"/>
                    <a:pt x="46" y="4"/>
                    <a:pt x="45" y="4"/>
                  </a:cubicBezTo>
                  <a:cubicBezTo>
                    <a:pt x="43" y="4"/>
                    <a:pt x="42" y="5"/>
                    <a:pt x="40" y="6"/>
                  </a:cubicBezTo>
                  <a:cubicBezTo>
                    <a:pt x="40" y="6"/>
                    <a:pt x="40" y="6"/>
                    <a:pt x="40" y="6"/>
                  </a:cubicBezTo>
                  <a:cubicBezTo>
                    <a:pt x="32" y="14"/>
                    <a:pt x="32" y="14"/>
                    <a:pt x="32" y="14"/>
                  </a:cubicBezTo>
                  <a:cubicBezTo>
                    <a:pt x="31" y="15"/>
                    <a:pt x="30" y="17"/>
                    <a:pt x="30" y="18"/>
                  </a:cubicBezTo>
                  <a:cubicBezTo>
                    <a:pt x="30" y="18"/>
                    <a:pt x="30" y="18"/>
                    <a:pt x="30" y="18"/>
                  </a:cubicBezTo>
                  <a:cubicBezTo>
                    <a:pt x="30" y="20"/>
                    <a:pt x="31" y="21"/>
                    <a:pt x="32" y="23"/>
                  </a:cubicBezTo>
                  <a:cubicBezTo>
                    <a:pt x="32" y="23"/>
                    <a:pt x="32" y="23"/>
                    <a:pt x="32" y="23"/>
                  </a:cubicBezTo>
                  <a:cubicBezTo>
                    <a:pt x="33" y="23"/>
                    <a:pt x="33" y="23"/>
                    <a:pt x="33" y="23"/>
                  </a:cubicBezTo>
                  <a:cubicBezTo>
                    <a:pt x="36" y="19"/>
                    <a:pt x="36" y="19"/>
                    <a:pt x="36" y="19"/>
                  </a:cubicBezTo>
                  <a:cubicBezTo>
                    <a:pt x="37" y="18"/>
                    <a:pt x="39" y="18"/>
                    <a:pt x="40" y="19"/>
                  </a:cubicBezTo>
                  <a:cubicBezTo>
                    <a:pt x="40" y="20"/>
                    <a:pt x="40" y="21"/>
                    <a:pt x="40" y="22"/>
                  </a:cubicBezTo>
                  <a:cubicBezTo>
                    <a:pt x="36" y="26"/>
                    <a:pt x="36" y="26"/>
                    <a:pt x="36" y="26"/>
                  </a:cubicBezTo>
                  <a:cubicBezTo>
                    <a:pt x="36" y="26"/>
                    <a:pt x="36" y="26"/>
                    <a:pt x="36" y="26"/>
                  </a:cubicBezTo>
                  <a:cubicBezTo>
                    <a:pt x="36" y="26"/>
                    <a:pt x="36" y="26"/>
                    <a:pt x="36" y="26"/>
                  </a:cubicBezTo>
                  <a:cubicBezTo>
                    <a:pt x="37" y="27"/>
                    <a:pt x="39" y="28"/>
                    <a:pt x="40" y="28"/>
                  </a:cubicBezTo>
                  <a:cubicBezTo>
                    <a:pt x="42" y="28"/>
                    <a:pt x="43" y="27"/>
                    <a:pt x="44" y="26"/>
                  </a:cubicBezTo>
                  <a:cubicBezTo>
                    <a:pt x="52" y="18"/>
                    <a:pt x="52" y="18"/>
                    <a:pt x="52" y="18"/>
                  </a:cubicBezTo>
                  <a:cubicBezTo>
                    <a:pt x="53" y="18"/>
                    <a:pt x="53" y="18"/>
                    <a:pt x="53" y="18"/>
                  </a:cubicBezTo>
                  <a:cubicBezTo>
                    <a:pt x="54" y="17"/>
                    <a:pt x="54" y="15"/>
                    <a:pt x="54" y="14"/>
                  </a:cubicBezTo>
                  <a:cubicBezTo>
                    <a:pt x="54" y="14"/>
                    <a:pt x="54" y="14"/>
                    <a:pt x="54" y="14"/>
                  </a:cubicBezTo>
                  <a:cubicBezTo>
                    <a:pt x="54" y="12"/>
                    <a:pt x="54" y="11"/>
                    <a:pt x="53" y="10"/>
                  </a:cubicBezTo>
                  <a:cubicBezTo>
                    <a:pt x="53" y="10"/>
                    <a:pt x="53" y="10"/>
                    <a:pt x="53" y="10"/>
                  </a:cubicBezTo>
                  <a:close/>
                  <a:moveTo>
                    <a:pt x="27" y="35"/>
                  </a:moveTo>
                  <a:cubicBezTo>
                    <a:pt x="27" y="35"/>
                    <a:pt x="27" y="35"/>
                    <a:pt x="27" y="35"/>
                  </a:cubicBezTo>
                  <a:cubicBezTo>
                    <a:pt x="27" y="35"/>
                    <a:pt x="27" y="35"/>
                    <a:pt x="27" y="35"/>
                  </a:cubicBezTo>
                  <a:cubicBezTo>
                    <a:pt x="23" y="39"/>
                    <a:pt x="23" y="39"/>
                    <a:pt x="23" y="39"/>
                  </a:cubicBezTo>
                  <a:cubicBezTo>
                    <a:pt x="22" y="40"/>
                    <a:pt x="20" y="40"/>
                    <a:pt x="19" y="39"/>
                  </a:cubicBezTo>
                  <a:cubicBezTo>
                    <a:pt x="19" y="38"/>
                    <a:pt x="19" y="37"/>
                    <a:pt x="19" y="36"/>
                  </a:cubicBezTo>
                  <a:cubicBezTo>
                    <a:pt x="23" y="32"/>
                    <a:pt x="23" y="32"/>
                    <a:pt x="23" y="32"/>
                  </a:cubicBezTo>
                  <a:cubicBezTo>
                    <a:pt x="23" y="32"/>
                    <a:pt x="23" y="32"/>
                    <a:pt x="23" y="32"/>
                  </a:cubicBezTo>
                  <a:cubicBezTo>
                    <a:pt x="23" y="32"/>
                    <a:pt x="23" y="32"/>
                    <a:pt x="23" y="32"/>
                  </a:cubicBezTo>
                  <a:cubicBezTo>
                    <a:pt x="23" y="32"/>
                    <a:pt x="23" y="32"/>
                    <a:pt x="23" y="32"/>
                  </a:cubicBezTo>
                  <a:cubicBezTo>
                    <a:pt x="22" y="30"/>
                    <a:pt x="20" y="30"/>
                    <a:pt x="19" y="30"/>
                  </a:cubicBezTo>
                  <a:cubicBezTo>
                    <a:pt x="17" y="30"/>
                    <a:pt x="16" y="30"/>
                    <a:pt x="15" y="32"/>
                  </a:cubicBezTo>
                  <a:cubicBezTo>
                    <a:pt x="15" y="32"/>
                    <a:pt x="15" y="32"/>
                    <a:pt x="15" y="32"/>
                  </a:cubicBezTo>
                  <a:cubicBezTo>
                    <a:pt x="7" y="40"/>
                    <a:pt x="7" y="40"/>
                    <a:pt x="7" y="40"/>
                  </a:cubicBezTo>
                  <a:cubicBezTo>
                    <a:pt x="7" y="40"/>
                    <a:pt x="7" y="40"/>
                    <a:pt x="7" y="40"/>
                  </a:cubicBezTo>
                  <a:cubicBezTo>
                    <a:pt x="5" y="41"/>
                    <a:pt x="5" y="42"/>
                    <a:pt x="5" y="44"/>
                  </a:cubicBezTo>
                  <a:cubicBezTo>
                    <a:pt x="5" y="45"/>
                    <a:pt x="5" y="47"/>
                    <a:pt x="7" y="48"/>
                  </a:cubicBezTo>
                  <a:cubicBezTo>
                    <a:pt x="10" y="52"/>
                    <a:pt x="10" y="52"/>
                    <a:pt x="10" y="52"/>
                  </a:cubicBezTo>
                  <a:cubicBezTo>
                    <a:pt x="12" y="53"/>
                    <a:pt x="13" y="54"/>
                    <a:pt x="15" y="54"/>
                  </a:cubicBezTo>
                  <a:cubicBezTo>
                    <a:pt x="16" y="54"/>
                    <a:pt x="18" y="53"/>
                    <a:pt x="19" y="52"/>
                  </a:cubicBezTo>
                  <a:cubicBezTo>
                    <a:pt x="19" y="52"/>
                    <a:pt x="19" y="52"/>
                    <a:pt x="19" y="52"/>
                  </a:cubicBezTo>
                  <a:cubicBezTo>
                    <a:pt x="27" y="44"/>
                    <a:pt x="27" y="44"/>
                    <a:pt x="27" y="44"/>
                  </a:cubicBezTo>
                  <a:cubicBezTo>
                    <a:pt x="27" y="44"/>
                    <a:pt x="27" y="44"/>
                    <a:pt x="27" y="44"/>
                  </a:cubicBezTo>
                  <a:cubicBezTo>
                    <a:pt x="28" y="43"/>
                    <a:pt x="29" y="41"/>
                    <a:pt x="29" y="40"/>
                  </a:cubicBezTo>
                  <a:cubicBezTo>
                    <a:pt x="29" y="38"/>
                    <a:pt x="28" y="37"/>
                    <a:pt x="27"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5" name="Freeform 74"/>
            <p:cNvSpPr>
              <a:spLocks noEditPoints="1"/>
            </p:cNvSpPr>
            <p:nvPr/>
          </p:nvSpPr>
          <p:spPr bwMode="auto">
            <a:xfrm>
              <a:off x="6904568" y="2041525"/>
              <a:ext cx="461433" cy="465667"/>
            </a:xfrm>
            <a:custGeom>
              <a:avLst/>
              <a:gdLst>
                <a:gd name="T0" fmla="*/ 76 w 92"/>
                <a:gd name="T1" fmla="*/ 1 h 93"/>
                <a:gd name="T2" fmla="*/ 80 w 92"/>
                <a:gd name="T3" fmla="*/ 2 h 93"/>
                <a:gd name="T4" fmla="*/ 80 w 92"/>
                <a:gd name="T5" fmla="*/ 2 h 93"/>
                <a:gd name="T6" fmla="*/ 91 w 92"/>
                <a:gd name="T7" fmla="*/ 13 h 93"/>
                <a:gd name="T8" fmla="*/ 91 w 92"/>
                <a:gd name="T9" fmla="*/ 13 h 93"/>
                <a:gd name="T10" fmla="*/ 92 w 92"/>
                <a:gd name="T11" fmla="*/ 16 h 93"/>
                <a:gd name="T12" fmla="*/ 78 w 92"/>
                <a:gd name="T13" fmla="*/ 29 h 93"/>
                <a:gd name="T14" fmla="*/ 68 w 92"/>
                <a:gd name="T15" fmla="*/ 30 h 93"/>
                <a:gd name="T16" fmla="*/ 65 w 92"/>
                <a:gd name="T17" fmla="*/ 68 h 93"/>
                <a:gd name="T18" fmla="*/ 45 w 92"/>
                <a:gd name="T19" fmla="*/ 76 h 93"/>
                <a:gd name="T20" fmla="*/ 17 w 92"/>
                <a:gd name="T21" fmla="*/ 48 h 93"/>
                <a:gd name="T22" fmla="*/ 45 w 92"/>
                <a:gd name="T23" fmla="*/ 19 h 93"/>
                <a:gd name="T24" fmla="*/ 66 w 92"/>
                <a:gd name="T25" fmla="*/ 22 h 93"/>
                <a:gd name="T26" fmla="*/ 65 w 92"/>
                <a:gd name="T27" fmla="*/ 13 h 93"/>
                <a:gd name="T28" fmla="*/ 82 w 92"/>
                <a:gd name="T29" fmla="*/ 37 h 93"/>
                <a:gd name="T30" fmla="*/ 89 w 92"/>
                <a:gd name="T31" fmla="*/ 34 h 93"/>
                <a:gd name="T32" fmla="*/ 91 w 92"/>
                <a:gd name="T33" fmla="*/ 48 h 93"/>
                <a:gd name="T34" fmla="*/ 45 w 92"/>
                <a:gd name="T35" fmla="*/ 93 h 93"/>
                <a:gd name="T36" fmla="*/ 0 w 92"/>
                <a:gd name="T37" fmla="*/ 48 h 93"/>
                <a:gd name="T38" fmla="*/ 45 w 92"/>
                <a:gd name="T39" fmla="*/ 2 h 93"/>
                <a:gd name="T40" fmla="*/ 58 w 92"/>
                <a:gd name="T41" fmla="*/ 4 h 93"/>
                <a:gd name="T42" fmla="*/ 56 w 92"/>
                <a:gd name="T43" fmla="*/ 11 h 93"/>
                <a:gd name="T44" fmla="*/ 45 w 92"/>
                <a:gd name="T45" fmla="*/ 9 h 93"/>
                <a:gd name="T46" fmla="*/ 7 w 92"/>
                <a:gd name="T47" fmla="*/ 48 h 93"/>
                <a:gd name="T48" fmla="*/ 45 w 92"/>
                <a:gd name="T49" fmla="*/ 86 h 93"/>
                <a:gd name="T50" fmla="*/ 83 w 92"/>
                <a:gd name="T51" fmla="*/ 48 h 93"/>
                <a:gd name="T52" fmla="*/ 82 w 92"/>
                <a:gd name="T53" fmla="*/ 37 h 93"/>
                <a:gd name="T54" fmla="*/ 45 w 92"/>
                <a:gd name="T55" fmla="*/ 35 h 93"/>
                <a:gd name="T56" fmla="*/ 59 w 92"/>
                <a:gd name="T57" fmla="*/ 28 h 93"/>
                <a:gd name="T58" fmla="*/ 28 w 92"/>
                <a:gd name="T59" fmla="*/ 31 h 93"/>
                <a:gd name="T60" fmla="*/ 28 w 92"/>
                <a:gd name="T61" fmla="*/ 31 h 93"/>
                <a:gd name="T62" fmla="*/ 28 w 92"/>
                <a:gd name="T63" fmla="*/ 65 h 93"/>
                <a:gd name="T64" fmla="*/ 62 w 92"/>
                <a:gd name="T65" fmla="*/ 65 h 93"/>
                <a:gd name="T66" fmla="*/ 69 w 92"/>
                <a:gd name="T67" fmla="*/ 48 h 93"/>
                <a:gd name="T68" fmla="*/ 57 w 92"/>
                <a:gd name="T69" fmla="*/ 41 h 93"/>
                <a:gd name="T70" fmla="*/ 54 w 92"/>
                <a:gd name="T71" fmla="*/ 57 h 93"/>
                <a:gd name="T72" fmla="*/ 45 w 92"/>
                <a:gd name="T73" fmla="*/ 61 h 93"/>
                <a:gd name="T74" fmla="*/ 36 w 92"/>
                <a:gd name="T75" fmla="*/ 57 h 93"/>
                <a:gd name="T76" fmla="*/ 36 w 92"/>
                <a:gd name="T77" fmla="*/ 38 h 93"/>
                <a:gd name="T78" fmla="*/ 45 w 92"/>
                <a:gd name="T79" fmla="*/ 35 h 93"/>
                <a:gd name="T80" fmla="*/ 48 w 92"/>
                <a:gd name="T81" fmla="*/ 39 h 93"/>
                <a:gd name="T82" fmla="*/ 39 w 92"/>
                <a:gd name="T83" fmla="*/ 42 h 93"/>
                <a:gd name="T84" fmla="*/ 36 w 92"/>
                <a:gd name="T85" fmla="*/ 48 h 93"/>
                <a:gd name="T86" fmla="*/ 45 w 92"/>
                <a:gd name="T87" fmla="*/ 56 h 93"/>
                <a:gd name="T88" fmla="*/ 51 w 92"/>
                <a:gd name="T89" fmla="*/ 54 h 93"/>
                <a:gd name="T90" fmla="*/ 53 w 92"/>
                <a:gd name="T91" fmla="*/ 45 h 93"/>
                <a:gd name="T92" fmla="*/ 43 w 92"/>
                <a:gd name="T93" fmla="*/ 50 h 93"/>
                <a:gd name="T94" fmla="*/ 48 w 92"/>
                <a:gd name="T95" fmla="*/ 39 h 93"/>
                <a:gd name="T96" fmla="*/ 77 w 92"/>
                <a:gd name="T97" fmla="*/ 7 h 93"/>
                <a:gd name="T98" fmla="*/ 70 w 92"/>
                <a:gd name="T99" fmla="*/ 20 h 93"/>
                <a:gd name="T100" fmla="*/ 77 w 92"/>
                <a:gd name="T101" fmla="*/ 7 h 93"/>
                <a:gd name="T102" fmla="*/ 81 w 92"/>
                <a:gd name="T103" fmla="*/ 15 h 93"/>
                <a:gd name="T104" fmla="*/ 78 w 92"/>
                <a:gd name="T105" fmla="*/ 24 h 93"/>
                <a:gd name="T106" fmla="*/ 81 w 92"/>
                <a:gd name="T107"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3">
                  <a:moveTo>
                    <a:pt x="65" y="13"/>
                  </a:moveTo>
                  <a:cubicBezTo>
                    <a:pt x="76" y="1"/>
                    <a:pt x="76" y="1"/>
                    <a:pt x="76" y="1"/>
                  </a:cubicBezTo>
                  <a:cubicBezTo>
                    <a:pt x="77" y="0"/>
                    <a:pt x="79" y="0"/>
                    <a:pt x="80" y="1"/>
                  </a:cubicBezTo>
                  <a:cubicBezTo>
                    <a:pt x="80" y="2"/>
                    <a:pt x="80" y="2"/>
                    <a:pt x="80" y="2"/>
                  </a:cubicBezTo>
                  <a:cubicBezTo>
                    <a:pt x="80" y="2"/>
                    <a:pt x="80" y="2"/>
                    <a:pt x="80" y="2"/>
                  </a:cubicBezTo>
                  <a:cubicBezTo>
                    <a:pt x="80" y="2"/>
                    <a:pt x="80" y="2"/>
                    <a:pt x="80" y="2"/>
                  </a:cubicBezTo>
                  <a:cubicBezTo>
                    <a:pt x="82" y="10"/>
                    <a:pt x="82" y="10"/>
                    <a:pt x="82" y="10"/>
                  </a:cubicBezTo>
                  <a:cubicBezTo>
                    <a:pt x="91" y="13"/>
                    <a:pt x="91" y="13"/>
                    <a:pt x="91" y="13"/>
                  </a:cubicBezTo>
                  <a:cubicBezTo>
                    <a:pt x="91" y="13"/>
                    <a:pt x="91" y="13"/>
                    <a:pt x="91" y="13"/>
                  </a:cubicBezTo>
                  <a:cubicBezTo>
                    <a:pt x="91" y="13"/>
                    <a:pt x="91" y="13"/>
                    <a:pt x="91" y="13"/>
                  </a:cubicBezTo>
                  <a:cubicBezTo>
                    <a:pt x="91" y="13"/>
                    <a:pt x="91" y="13"/>
                    <a:pt x="92" y="13"/>
                  </a:cubicBezTo>
                  <a:cubicBezTo>
                    <a:pt x="92" y="14"/>
                    <a:pt x="92" y="15"/>
                    <a:pt x="92" y="16"/>
                  </a:cubicBezTo>
                  <a:cubicBezTo>
                    <a:pt x="80" y="28"/>
                    <a:pt x="80" y="28"/>
                    <a:pt x="80" y="28"/>
                  </a:cubicBezTo>
                  <a:cubicBezTo>
                    <a:pt x="79" y="29"/>
                    <a:pt x="78" y="29"/>
                    <a:pt x="78" y="29"/>
                  </a:cubicBezTo>
                  <a:cubicBezTo>
                    <a:pt x="71" y="27"/>
                    <a:pt x="71" y="27"/>
                    <a:pt x="71" y="27"/>
                  </a:cubicBezTo>
                  <a:cubicBezTo>
                    <a:pt x="68" y="30"/>
                    <a:pt x="68" y="30"/>
                    <a:pt x="68" y="30"/>
                  </a:cubicBezTo>
                  <a:cubicBezTo>
                    <a:pt x="71" y="35"/>
                    <a:pt x="73" y="41"/>
                    <a:pt x="73" y="48"/>
                  </a:cubicBezTo>
                  <a:cubicBezTo>
                    <a:pt x="73" y="55"/>
                    <a:pt x="70" y="63"/>
                    <a:pt x="65" y="68"/>
                  </a:cubicBezTo>
                  <a:cubicBezTo>
                    <a:pt x="65" y="68"/>
                    <a:pt x="65" y="68"/>
                    <a:pt x="65" y="68"/>
                  </a:cubicBezTo>
                  <a:cubicBezTo>
                    <a:pt x="60" y="73"/>
                    <a:pt x="53" y="76"/>
                    <a:pt x="45" y="76"/>
                  </a:cubicBezTo>
                  <a:cubicBezTo>
                    <a:pt x="37" y="76"/>
                    <a:pt x="30" y="73"/>
                    <a:pt x="25" y="68"/>
                  </a:cubicBezTo>
                  <a:cubicBezTo>
                    <a:pt x="20" y="63"/>
                    <a:pt x="17" y="55"/>
                    <a:pt x="17" y="48"/>
                  </a:cubicBezTo>
                  <a:cubicBezTo>
                    <a:pt x="17" y="40"/>
                    <a:pt x="20" y="33"/>
                    <a:pt x="25" y="28"/>
                  </a:cubicBezTo>
                  <a:cubicBezTo>
                    <a:pt x="30" y="23"/>
                    <a:pt x="37" y="19"/>
                    <a:pt x="45" y="19"/>
                  </a:cubicBezTo>
                  <a:cubicBezTo>
                    <a:pt x="52" y="19"/>
                    <a:pt x="58" y="22"/>
                    <a:pt x="62" y="25"/>
                  </a:cubicBezTo>
                  <a:cubicBezTo>
                    <a:pt x="66" y="22"/>
                    <a:pt x="66" y="22"/>
                    <a:pt x="66" y="22"/>
                  </a:cubicBezTo>
                  <a:cubicBezTo>
                    <a:pt x="64" y="15"/>
                    <a:pt x="64" y="15"/>
                    <a:pt x="64" y="15"/>
                  </a:cubicBezTo>
                  <a:cubicBezTo>
                    <a:pt x="64" y="14"/>
                    <a:pt x="64" y="14"/>
                    <a:pt x="65" y="13"/>
                  </a:cubicBezTo>
                  <a:close/>
                  <a:moveTo>
                    <a:pt x="82" y="37"/>
                  </a:moveTo>
                  <a:cubicBezTo>
                    <a:pt x="82" y="37"/>
                    <a:pt x="82" y="37"/>
                    <a:pt x="82" y="37"/>
                  </a:cubicBezTo>
                  <a:cubicBezTo>
                    <a:pt x="81" y="35"/>
                    <a:pt x="82" y="33"/>
                    <a:pt x="84" y="32"/>
                  </a:cubicBezTo>
                  <a:cubicBezTo>
                    <a:pt x="86" y="31"/>
                    <a:pt x="88" y="33"/>
                    <a:pt x="89" y="34"/>
                  </a:cubicBezTo>
                  <a:cubicBezTo>
                    <a:pt x="89" y="37"/>
                    <a:pt x="90" y="39"/>
                    <a:pt x="90" y="41"/>
                  </a:cubicBezTo>
                  <a:cubicBezTo>
                    <a:pt x="91" y="43"/>
                    <a:pt x="91" y="45"/>
                    <a:pt x="91" y="48"/>
                  </a:cubicBezTo>
                  <a:cubicBezTo>
                    <a:pt x="91" y="60"/>
                    <a:pt x="86" y="72"/>
                    <a:pt x="77" y="80"/>
                  </a:cubicBezTo>
                  <a:cubicBezTo>
                    <a:pt x="69" y="88"/>
                    <a:pt x="58" y="93"/>
                    <a:pt x="45" y="93"/>
                  </a:cubicBezTo>
                  <a:cubicBezTo>
                    <a:pt x="33" y="93"/>
                    <a:pt x="21" y="88"/>
                    <a:pt x="13" y="80"/>
                  </a:cubicBezTo>
                  <a:cubicBezTo>
                    <a:pt x="5" y="72"/>
                    <a:pt x="0" y="60"/>
                    <a:pt x="0" y="48"/>
                  </a:cubicBezTo>
                  <a:cubicBezTo>
                    <a:pt x="0" y="35"/>
                    <a:pt x="5" y="24"/>
                    <a:pt x="13" y="15"/>
                  </a:cubicBezTo>
                  <a:cubicBezTo>
                    <a:pt x="21" y="7"/>
                    <a:pt x="33" y="2"/>
                    <a:pt x="45" y="2"/>
                  </a:cubicBezTo>
                  <a:cubicBezTo>
                    <a:pt x="47" y="2"/>
                    <a:pt x="50" y="2"/>
                    <a:pt x="52" y="3"/>
                  </a:cubicBezTo>
                  <a:cubicBezTo>
                    <a:pt x="54" y="3"/>
                    <a:pt x="56" y="3"/>
                    <a:pt x="58" y="4"/>
                  </a:cubicBezTo>
                  <a:cubicBezTo>
                    <a:pt x="60" y="5"/>
                    <a:pt x="61" y="7"/>
                    <a:pt x="61" y="9"/>
                  </a:cubicBezTo>
                  <a:cubicBezTo>
                    <a:pt x="60" y="10"/>
                    <a:pt x="58" y="12"/>
                    <a:pt x="56" y="11"/>
                  </a:cubicBezTo>
                  <a:cubicBezTo>
                    <a:pt x="54" y="10"/>
                    <a:pt x="53" y="10"/>
                    <a:pt x="51" y="10"/>
                  </a:cubicBezTo>
                  <a:cubicBezTo>
                    <a:pt x="49" y="9"/>
                    <a:pt x="47" y="9"/>
                    <a:pt x="45" y="9"/>
                  </a:cubicBezTo>
                  <a:cubicBezTo>
                    <a:pt x="35" y="9"/>
                    <a:pt x="25" y="14"/>
                    <a:pt x="18" y="21"/>
                  </a:cubicBezTo>
                  <a:cubicBezTo>
                    <a:pt x="11" y="27"/>
                    <a:pt x="7" y="37"/>
                    <a:pt x="7" y="48"/>
                  </a:cubicBezTo>
                  <a:cubicBezTo>
                    <a:pt x="7" y="58"/>
                    <a:pt x="11" y="68"/>
                    <a:pt x="18" y="75"/>
                  </a:cubicBezTo>
                  <a:cubicBezTo>
                    <a:pt x="25" y="82"/>
                    <a:pt x="35" y="86"/>
                    <a:pt x="45" y="86"/>
                  </a:cubicBezTo>
                  <a:cubicBezTo>
                    <a:pt x="56" y="86"/>
                    <a:pt x="65" y="82"/>
                    <a:pt x="72" y="75"/>
                  </a:cubicBezTo>
                  <a:cubicBezTo>
                    <a:pt x="79" y="68"/>
                    <a:pt x="83" y="58"/>
                    <a:pt x="83" y="48"/>
                  </a:cubicBezTo>
                  <a:cubicBezTo>
                    <a:pt x="83" y="46"/>
                    <a:pt x="83" y="44"/>
                    <a:pt x="83" y="42"/>
                  </a:cubicBezTo>
                  <a:cubicBezTo>
                    <a:pt x="83" y="40"/>
                    <a:pt x="82" y="38"/>
                    <a:pt x="82" y="37"/>
                  </a:cubicBezTo>
                  <a:close/>
                  <a:moveTo>
                    <a:pt x="45" y="35"/>
                  </a:moveTo>
                  <a:cubicBezTo>
                    <a:pt x="45" y="35"/>
                    <a:pt x="45" y="35"/>
                    <a:pt x="45" y="35"/>
                  </a:cubicBezTo>
                  <a:cubicBezTo>
                    <a:pt x="47" y="35"/>
                    <a:pt x="50" y="35"/>
                    <a:pt x="51" y="36"/>
                  </a:cubicBezTo>
                  <a:cubicBezTo>
                    <a:pt x="59" y="28"/>
                    <a:pt x="59" y="28"/>
                    <a:pt x="59" y="28"/>
                  </a:cubicBezTo>
                  <a:cubicBezTo>
                    <a:pt x="55" y="25"/>
                    <a:pt x="50" y="24"/>
                    <a:pt x="45" y="24"/>
                  </a:cubicBezTo>
                  <a:cubicBezTo>
                    <a:pt x="39" y="24"/>
                    <a:pt x="33" y="26"/>
                    <a:pt x="28" y="31"/>
                  </a:cubicBezTo>
                  <a:cubicBezTo>
                    <a:pt x="28" y="31"/>
                    <a:pt x="28" y="31"/>
                    <a:pt x="28" y="31"/>
                  </a:cubicBezTo>
                  <a:cubicBezTo>
                    <a:pt x="28" y="31"/>
                    <a:pt x="28" y="31"/>
                    <a:pt x="28" y="31"/>
                  </a:cubicBezTo>
                  <a:cubicBezTo>
                    <a:pt x="24" y="35"/>
                    <a:pt x="21" y="41"/>
                    <a:pt x="21" y="48"/>
                  </a:cubicBezTo>
                  <a:cubicBezTo>
                    <a:pt x="21" y="54"/>
                    <a:pt x="24" y="60"/>
                    <a:pt x="28" y="65"/>
                  </a:cubicBezTo>
                  <a:cubicBezTo>
                    <a:pt x="33" y="69"/>
                    <a:pt x="39" y="72"/>
                    <a:pt x="45" y="72"/>
                  </a:cubicBezTo>
                  <a:cubicBezTo>
                    <a:pt x="52" y="72"/>
                    <a:pt x="58" y="69"/>
                    <a:pt x="62" y="65"/>
                  </a:cubicBezTo>
                  <a:cubicBezTo>
                    <a:pt x="62" y="65"/>
                    <a:pt x="62" y="65"/>
                    <a:pt x="62" y="65"/>
                  </a:cubicBezTo>
                  <a:cubicBezTo>
                    <a:pt x="66" y="60"/>
                    <a:pt x="69" y="54"/>
                    <a:pt x="69" y="48"/>
                  </a:cubicBezTo>
                  <a:cubicBezTo>
                    <a:pt x="69" y="42"/>
                    <a:pt x="67" y="37"/>
                    <a:pt x="65" y="33"/>
                  </a:cubicBezTo>
                  <a:cubicBezTo>
                    <a:pt x="57" y="41"/>
                    <a:pt x="57" y="41"/>
                    <a:pt x="57" y="41"/>
                  </a:cubicBezTo>
                  <a:cubicBezTo>
                    <a:pt x="58" y="43"/>
                    <a:pt x="58" y="45"/>
                    <a:pt x="58" y="48"/>
                  </a:cubicBezTo>
                  <a:cubicBezTo>
                    <a:pt x="58" y="51"/>
                    <a:pt x="57" y="54"/>
                    <a:pt x="54" y="57"/>
                  </a:cubicBezTo>
                  <a:cubicBezTo>
                    <a:pt x="54" y="57"/>
                    <a:pt x="54" y="57"/>
                    <a:pt x="54" y="57"/>
                  </a:cubicBezTo>
                  <a:cubicBezTo>
                    <a:pt x="52" y="59"/>
                    <a:pt x="49" y="61"/>
                    <a:pt x="45" y="61"/>
                  </a:cubicBezTo>
                  <a:cubicBezTo>
                    <a:pt x="42" y="61"/>
                    <a:pt x="38" y="59"/>
                    <a:pt x="36" y="57"/>
                  </a:cubicBezTo>
                  <a:cubicBezTo>
                    <a:pt x="36" y="57"/>
                    <a:pt x="36" y="57"/>
                    <a:pt x="36" y="57"/>
                  </a:cubicBezTo>
                  <a:cubicBezTo>
                    <a:pt x="34" y="54"/>
                    <a:pt x="32" y="51"/>
                    <a:pt x="32" y="48"/>
                  </a:cubicBezTo>
                  <a:cubicBezTo>
                    <a:pt x="32" y="44"/>
                    <a:pt x="34" y="41"/>
                    <a:pt x="36" y="38"/>
                  </a:cubicBezTo>
                  <a:cubicBezTo>
                    <a:pt x="36" y="38"/>
                    <a:pt x="36" y="38"/>
                    <a:pt x="36" y="38"/>
                  </a:cubicBezTo>
                  <a:cubicBezTo>
                    <a:pt x="38" y="36"/>
                    <a:pt x="42" y="35"/>
                    <a:pt x="45" y="35"/>
                  </a:cubicBezTo>
                  <a:close/>
                  <a:moveTo>
                    <a:pt x="48" y="39"/>
                  </a:moveTo>
                  <a:cubicBezTo>
                    <a:pt x="48" y="39"/>
                    <a:pt x="48" y="39"/>
                    <a:pt x="48" y="39"/>
                  </a:cubicBezTo>
                  <a:cubicBezTo>
                    <a:pt x="47" y="39"/>
                    <a:pt x="46" y="39"/>
                    <a:pt x="45" y="39"/>
                  </a:cubicBezTo>
                  <a:cubicBezTo>
                    <a:pt x="43" y="39"/>
                    <a:pt x="41" y="40"/>
                    <a:pt x="39" y="42"/>
                  </a:cubicBezTo>
                  <a:cubicBezTo>
                    <a:pt x="39" y="42"/>
                    <a:pt x="39" y="42"/>
                    <a:pt x="39" y="42"/>
                  </a:cubicBezTo>
                  <a:cubicBezTo>
                    <a:pt x="37" y="43"/>
                    <a:pt x="36" y="45"/>
                    <a:pt x="36" y="48"/>
                  </a:cubicBezTo>
                  <a:cubicBezTo>
                    <a:pt x="36" y="50"/>
                    <a:pt x="37" y="52"/>
                    <a:pt x="39" y="54"/>
                  </a:cubicBezTo>
                  <a:cubicBezTo>
                    <a:pt x="41" y="55"/>
                    <a:pt x="43" y="56"/>
                    <a:pt x="45" y="56"/>
                  </a:cubicBezTo>
                  <a:cubicBezTo>
                    <a:pt x="48" y="56"/>
                    <a:pt x="50" y="55"/>
                    <a:pt x="51" y="54"/>
                  </a:cubicBezTo>
                  <a:cubicBezTo>
                    <a:pt x="51" y="54"/>
                    <a:pt x="51" y="54"/>
                    <a:pt x="51" y="54"/>
                  </a:cubicBezTo>
                  <a:cubicBezTo>
                    <a:pt x="53" y="52"/>
                    <a:pt x="54" y="50"/>
                    <a:pt x="54" y="48"/>
                  </a:cubicBezTo>
                  <a:cubicBezTo>
                    <a:pt x="54" y="47"/>
                    <a:pt x="54" y="46"/>
                    <a:pt x="53" y="45"/>
                  </a:cubicBezTo>
                  <a:cubicBezTo>
                    <a:pt x="48" y="50"/>
                    <a:pt x="48" y="50"/>
                    <a:pt x="48" y="50"/>
                  </a:cubicBezTo>
                  <a:cubicBezTo>
                    <a:pt x="46" y="52"/>
                    <a:pt x="44" y="52"/>
                    <a:pt x="43" y="50"/>
                  </a:cubicBezTo>
                  <a:cubicBezTo>
                    <a:pt x="41" y="49"/>
                    <a:pt x="41" y="46"/>
                    <a:pt x="43" y="45"/>
                  </a:cubicBezTo>
                  <a:cubicBezTo>
                    <a:pt x="48" y="39"/>
                    <a:pt x="48" y="39"/>
                    <a:pt x="48" y="39"/>
                  </a:cubicBezTo>
                  <a:close/>
                  <a:moveTo>
                    <a:pt x="77" y="7"/>
                  </a:moveTo>
                  <a:cubicBezTo>
                    <a:pt x="77" y="7"/>
                    <a:pt x="77" y="7"/>
                    <a:pt x="77" y="7"/>
                  </a:cubicBezTo>
                  <a:cubicBezTo>
                    <a:pt x="69" y="15"/>
                    <a:pt x="69" y="15"/>
                    <a:pt x="69" y="15"/>
                  </a:cubicBezTo>
                  <a:cubicBezTo>
                    <a:pt x="70" y="20"/>
                    <a:pt x="70" y="20"/>
                    <a:pt x="70" y="20"/>
                  </a:cubicBezTo>
                  <a:cubicBezTo>
                    <a:pt x="78" y="12"/>
                    <a:pt x="78" y="12"/>
                    <a:pt x="78" y="12"/>
                  </a:cubicBezTo>
                  <a:cubicBezTo>
                    <a:pt x="77" y="7"/>
                    <a:pt x="77" y="7"/>
                    <a:pt x="77" y="7"/>
                  </a:cubicBezTo>
                  <a:close/>
                  <a:moveTo>
                    <a:pt x="81" y="15"/>
                  </a:moveTo>
                  <a:cubicBezTo>
                    <a:pt x="81" y="15"/>
                    <a:pt x="81" y="15"/>
                    <a:pt x="81" y="15"/>
                  </a:cubicBezTo>
                  <a:cubicBezTo>
                    <a:pt x="73" y="23"/>
                    <a:pt x="73" y="23"/>
                    <a:pt x="73" y="23"/>
                  </a:cubicBezTo>
                  <a:cubicBezTo>
                    <a:pt x="78" y="24"/>
                    <a:pt x="78" y="24"/>
                    <a:pt x="78" y="24"/>
                  </a:cubicBezTo>
                  <a:cubicBezTo>
                    <a:pt x="86" y="16"/>
                    <a:pt x="86" y="16"/>
                    <a:pt x="86" y="16"/>
                  </a:cubicBezTo>
                  <a:cubicBezTo>
                    <a:pt x="81" y="15"/>
                    <a:pt x="81" y="15"/>
                    <a:pt x="81" y="15"/>
                  </a:cubicBezTo>
                  <a:close/>
                </a:path>
              </a:pathLst>
            </a:custGeom>
            <a:solidFill>
              <a:schemeClr val="bg1"/>
            </a:solidFill>
            <a:ln>
              <a:noFill/>
            </a:ln>
          </p:spPr>
          <p:txBody>
            <a:bodyPr/>
            <a:lstStyle/>
            <a:p>
              <a:endParaRPr lang="zh-CN" altLang="en-US" sz="2400"/>
            </a:p>
          </p:txBody>
        </p:sp>
        <p:sp>
          <p:nvSpPr>
            <p:cNvPr id="36" name="Freeform 75"/>
            <p:cNvSpPr>
              <a:spLocks noEditPoints="1"/>
            </p:cNvSpPr>
            <p:nvPr/>
          </p:nvSpPr>
          <p:spPr bwMode="auto">
            <a:xfrm>
              <a:off x="6936318" y="3303059"/>
              <a:ext cx="273049" cy="279400"/>
            </a:xfrm>
            <a:custGeom>
              <a:avLst/>
              <a:gdLst>
                <a:gd name="T0" fmla="*/ 26 w 55"/>
                <a:gd name="T1" fmla="*/ 39 h 56"/>
                <a:gd name="T2" fmla="*/ 25 w 55"/>
                <a:gd name="T3" fmla="*/ 37 h 56"/>
                <a:gd name="T4" fmla="*/ 22 w 55"/>
                <a:gd name="T5" fmla="*/ 37 h 56"/>
                <a:gd name="T6" fmla="*/ 25 w 55"/>
                <a:gd name="T7" fmla="*/ 52 h 56"/>
                <a:gd name="T8" fmla="*/ 17 w 55"/>
                <a:gd name="T9" fmla="*/ 55 h 56"/>
                <a:gd name="T10" fmla="*/ 8 w 55"/>
                <a:gd name="T11" fmla="*/ 37 h 56"/>
                <a:gd name="T12" fmla="*/ 0 w 55"/>
                <a:gd name="T13" fmla="*/ 26 h 56"/>
                <a:gd name="T14" fmla="*/ 3 w 55"/>
                <a:gd name="T15" fmla="*/ 18 h 56"/>
                <a:gd name="T16" fmla="*/ 11 w 55"/>
                <a:gd name="T17" fmla="*/ 15 h 56"/>
                <a:gd name="T18" fmla="*/ 25 w 55"/>
                <a:gd name="T19" fmla="*/ 15 h 56"/>
                <a:gd name="T20" fmla="*/ 44 w 55"/>
                <a:gd name="T21" fmla="*/ 1 h 56"/>
                <a:gd name="T22" fmla="*/ 48 w 55"/>
                <a:gd name="T23" fmla="*/ 2 h 56"/>
                <a:gd name="T24" fmla="*/ 48 w 55"/>
                <a:gd name="T25" fmla="*/ 18 h 56"/>
                <a:gd name="T26" fmla="*/ 52 w 55"/>
                <a:gd name="T27" fmla="*/ 20 h 56"/>
                <a:gd name="T28" fmla="*/ 52 w 55"/>
                <a:gd name="T29" fmla="*/ 32 h 56"/>
                <a:gd name="T30" fmla="*/ 48 w 55"/>
                <a:gd name="T31" fmla="*/ 50 h 56"/>
                <a:gd name="T32" fmla="*/ 44 w 55"/>
                <a:gd name="T33" fmla="*/ 52 h 56"/>
                <a:gd name="T34" fmla="*/ 27 w 55"/>
                <a:gd name="T35" fmla="*/ 33 h 56"/>
                <a:gd name="T36" fmla="*/ 11 w 55"/>
                <a:gd name="T37" fmla="*/ 19 h 56"/>
                <a:gd name="T38" fmla="*/ 4 w 55"/>
                <a:gd name="T39" fmla="*/ 26 h 56"/>
                <a:gd name="T40" fmla="*/ 10 w 55"/>
                <a:gd name="T41" fmla="*/ 33 h 56"/>
                <a:gd name="T42" fmla="*/ 18 w 55"/>
                <a:gd name="T43" fmla="*/ 50 h 56"/>
                <a:gd name="T44" fmla="*/ 22 w 55"/>
                <a:gd name="T45" fmla="*/ 49 h 56"/>
                <a:gd name="T46" fmla="*/ 17 w 55"/>
                <a:gd name="T47" fmla="*/ 35 h 56"/>
                <a:gd name="T48" fmla="*/ 27 w 55"/>
                <a:gd name="T49" fmla="*/ 33 h 56"/>
                <a:gd name="T50" fmla="*/ 29 w 55"/>
                <a:gd name="T51" fmla="*/ 17 h 56"/>
                <a:gd name="T52" fmla="*/ 29 w 55"/>
                <a:gd name="T53" fmla="*/ 35 h 56"/>
                <a:gd name="T54" fmla="*/ 29 w 55"/>
                <a:gd name="T55" fmla="*/ 35 h 56"/>
                <a:gd name="T56" fmla="*/ 43 w 55"/>
                <a:gd name="T57" fmla="*/ 46 h 56"/>
                <a:gd name="T58" fmla="*/ 29 w 55"/>
                <a:gd name="T59" fmla="*/ 16 h 56"/>
                <a:gd name="T60" fmla="*/ 29 w 55"/>
                <a:gd name="T61" fmla="*/ 17 h 56"/>
                <a:gd name="T62" fmla="*/ 48 w 55"/>
                <a:gd name="T63" fmla="*/ 20 h 56"/>
                <a:gd name="T64" fmla="*/ 48 w 55"/>
                <a:gd name="T65" fmla="*/ 32 h 56"/>
                <a:gd name="T66" fmla="*/ 52 w 55"/>
                <a:gd name="T67" fmla="*/ 26 h 56"/>
                <a:gd name="T68" fmla="*/ 50 w 55"/>
                <a:gd name="T6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56">
                  <a:moveTo>
                    <a:pt x="44" y="52"/>
                  </a:moveTo>
                  <a:cubicBezTo>
                    <a:pt x="26" y="39"/>
                    <a:pt x="26" y="39"/>
                    <a:pt x="26" y="39"/>
                  </a:cubicBezTo>
                  <a:cubicBezTo>
                    <a:pt x="25" y="39"/>
                    <a:pt x="25" y="38"/>
                    <a:pt x="25" y="37"/>
                  </a:cubicBezTo>
                  <a:cubicBezTo>
                    <a:pt x="25" y="37"/>
                    <a:pt x="25" y="37"/>
                    <a:pt x="25" y="37"/>
                  </a:cubicBezTo>
                  <a:cubicBezTo>
                    <a:pt x="25" y="37"/>
                    <a:pt x="25" y="37"/>
                    <a:pt x="25" y="37"/>
                  </a:cubicBezTo>
                  <a:cubicBezTo>
                    <a:pt x="22" y="37"/>
                    <a:pt x="22" y="37"/>
                    <a:pt x="22" y="37"/>
                  </a:cubicBezTo>
                  <a:cubicBezTo>
                    <a:pt x="27" y="50"/>
                    <a:pt x="27" y="50"/>
                    <a:pt x="27" y="50"/>
                  </a:cubicBezTo>
                  <a:cubicBezTo>
                    <a:pt x="27" y="51"/>
                    <a:pt x="27" y="52"/>
                    <a:pt x="25" y="52"/>
                  </a:cubicBezTo>
                  <a:cubicBezTo>
                    <a:pt x="21" y="54"/>
                    <a:pt x="21" y="54"/>
                    <a:pt x="21" y="54"/>
                  </a:cubicBezTo>
                  <a:cubicBezTo>
                    <a:pt x="17" y="55"/>
                    <a:pt x="17" y="55"/>
                    <a:pt x="17" y="55"/>
                  </a:cubicBezTo>
                  <a:cubicBezTo>
                    <a:pt x="16" y="56"/>
                    <a:pt x="15" y="55"/>
                    <a:pt x="14" y="54"/>
                  </a:cubicBezTo>
                  <a:cubicBezTo>
                    <a:pt x="8" y="37"/>
                    <a:pt x="8" y="37"/>
                    <a:pt x="8" y="37"/>
                  </a:cubicBezTo>
                  <a:cubicBezTo>
                    <a:pt x="6" y="36"/>
                    <a:pt x="4" y="35"/>
                    <a:pt x="3" y="34"/>
                  </a:cubicBezTo>
                  <a:cubicBezTo>
                    <a:pt x="1" y="32"/>
                    <a:pt x="0" y="29"/>
                    <a:pt x="0" y="26"/>
                  </a:cubicBezTo>
                  <a:cubicBezTo>
                    <a:pt x="0" y="23"/>
                    <a:pt x="1" y="20"/>
                    <a:pt x="3" y="18"/>
                  </a:cubicBezTo>
                  <a:cubicBezTo>
                    <a:pt x="3" y="18"/>
                    <a:pt x="3" y="18"/>
                    <a:pt x="3" y="18"/>
                  </a:cubicBezTo>
                  <a:cubicBezTo>
                    <a:pt x="3" y="18"/>
                    <a:pt x="3" y="18"/>
                    <a:pt x="3" y="18"/>
                  </a:cubicBezTo>
                  <a:cubicBezTo>
                    <a:pt x="5" y="16"/>
                    <a:pt x="8" y="15"/>
                    <a:pt x="11" y="15"/>
                  </a:cubicBezTo>
                  <a:cubicBezTo>
                    <a:pt x="25" y="15"/>
                    <a:pt x="25" y="15"/>
                    <a:pt x="25" y="15"/>
                  </a:cubicBezTo>
                  <a:cubicBezTo>
                    <a:pt x="25" y="15"/>
                    <a:pt x="25" y="15"/>
                    <a:pt x="25" y="15"/>
                  </a:cubicBezTo>
                  <a:cubicBezTo>
                    <a:pt x="25" y="14"/>
                    <a:pt x="25" y="13"/>
                    <a:pt x="26" y="13"/>
                  </a:cubicBezTo>
                  <a:cubicBezTo>
                    <a:pt x="44" y="1"/>
                    <a:pt x="44" y="1"/>
                    <a:pt x="44" y="1"/>
                  </a:cubicBezTo>
                  <a:cubicBezTo>
                    <a:pt x="46" y="0"/>
                    <a:pt x="47" y="0"/>
                    <a:pt x="48" y="1"/>
                  </a:cubicBezTo>
                  <a:cubicBezTo>
                    <a:pt x="48" y="2"/>
                    <a:pt x="48" y="2"/>
                    <a:pt x="48" y="2"/>
                  </a:cubicBezTo>
                  <a:cubicBezTo>
                    <a:pt x="48" y="2"/>
                    <a:pt x="48" y="2"/>
                    <a:pt x="48" y="2"/>
                  </a:cubicBezTo>
                  <a:cubicBezTo>
                    <a:pt x="48" y="18"/>
                    <a:pt x="48" y="18"/>
                    <a:pt x="48" y="18"/>
                  </a:cubicBezTo>
                  <a:cubicBezTo>
                    <a:pt x="49" y="18"/>
                    <a:pt x="51" y="19"/>
                    <a:pt x="52" y="20"/>
                  </a:cubicBezTo>
                  <a:cubicBezTo>
                    <a:pt x="52" y="20"/>
                    <a:pt x="52" y="20"/>
                    <a:pt x="52" y="20"/>
                  </a:cubicBezTo>
                  <a:cubicBezTo>
                    <a:pt x="54" y="21"/>
                    <a:pt x="55" y="24"/>
                    <a:pt x="55" y="26"/>
                  </a:cubicBezTo>
                  <a:cubicBezTo>
                    <a:pt x="55" y="29"/>
                    <a:pt x="54" y="31"/>
                    <a:pt x="52" y="32"/>
                  </a:cubicBezTo>
                  <a:cubicBezTo>
                    <a:pt x="51" y="34"/>
                    <a:pt x="49" y="34"/>
                    <a:pt x="48" y="35"/>
                  </a:cubicBezTo>
                  <a:cubicBezTo>
                    <a:pt x="48" y="50"/>
                    <a:pt x="48" y="50"/>
                    <a:pt x="48" y="50"/>
                  </a:cubicBezTo>
                  <a:cubicBezTo>
                    <a:pt x="48" y="51"/>
                    <a:pt x="47" y="52"/>
                    <a:pt x="46" y="52"/>
                  </a:cubicBezTo>
                  <a:cubicBezTo>
                    <a:pt x="45" y="52"/>
                    <a:pt x="45" y="52"/>
                    <a:pt x="44" y="52"/>
                  </a:cubicBezTo>
                  <a:close/>
                  <a:moveTo>
                    <a:pt x="27" y="33"/>
                  </a:moveTo>
                  <a:cubicBezTo>
                    <a:pt x="27" y="33"/>
                    <a:pt x="27" y="33"/>
                    <a:pt x="27" y="33"/>
                  </a:cubicBezTo>
                  <a:cubicBezTo>
                    <a:pt x="27" y="19"/>
                    <a:pt x="27" y="19"/>
                    <a:pt x="27" y="19"/>
                  </a:cubicBezTo>
                  <a:cubicBezTo>
                    <a:pt x="11" y="19"/>
                    <a:pt x="11" y="19"/>
                    <a:pt x="11" y="19"/>
                  </a:cubicBezTo>
                  <a:cubicBezTo>
                    <a:pt x="9" y="19"/>
                    <a:pt x="7" y="20"/>
                    <a:pt x="6" y="21"/>
                  </a:cubicBezTo>
                  <a:cubicBezTo>
                    <a:pt x="5" y="23"/>
                    <a:pt x="4" y="24"/>
                    <a:pt x="4" y="26"/>
                  </a:cubicBezTo>
                  <a:cubicBezTo>
                    <a:pt x="4" y="28"/>
                    <a:pt x="5" y="29"/>
                    <a:pt x="6" y="31"/>
                  </a:cubicBezTo>
                  <a:cubicBezTo>
                    <a:pt x="7" y="32"/>
                    <a:pt x="9" y="33"/>
                    <a:pt x="10" y="33"/>
                  </a:cubicBezTo>
                  <a:cubicBezTo>
                    <a:pt x="11" y="33"/>
                    <a:pt x="12" y="34"/>
                    <a:pt x="12" y="34"/>
                  </a:cubicBezTo>
                  <a:cubicBezTo>
                    <a:pt x="18" y="50"/>
                    <a:pt x="18" y="50"/>
                    <a:pt x="18" y="50"/>
                  </a:cubicBezTo>
                  <a:cubicBezTo>
                    <a:pt x="20" y="50"/>
                    <a:pt x="20" y="50"/>
                    <a:pt x="20" y="50"/>
                  </a:cubicBezTo>
                  <a:cubicBezTo>
                    <a:pt x="22" y="49"/>
                    <a:pt x="22" y="49"/>
                    <a:pt x="22" y="49"/>
                  </a:cubicBezTo>
                  <a:cubicBezTo>
                    <a:pt x="17" y="36"/>
                    <a:pt x="17" y="36"/>
                    <a:pt x="17" y="36"/>
                  </a:cubicBezTo>
                  <a:cubicBezTo>
                    <a:pt x="17" y="36"/>
                    <a:pt x="17" y="35"/>
                    <a:pt x="17" y="35"/>
                  </a:cubicBezTo>
                  <a:cubicBezTo>
                    <a:pt x="17" y="34"/>
                    <a:pt x="18" y="33"/>
                    <a:pt x="19" y="33"/>
                  </a:cubicBezTo>
                  <a:cubicBezTo>
                    <a:pt x="27" y="33"/>
                    <a:pt x="27" y="33"/>
                    <a:pt x="27" y="33"/>
                  </a:cubicBezTo>
                  <a:close/>
                  <a:moveTo>
                    <a:pt x="29" y="17"/>
                  </a:moveTo>
                  <a:cubicBezTo>
                    <a:pt x="29" y="17"/>
                    <a:pt x="29" y="17"/>
                    <a:pt x="29" y="17"/>
                  </a:cubicBezTo>
                  <a:cubicBezTo>
                    <a:pt x="29" y="35"/>
                    <a:pt x="29" y="35"/>
                    <a:pt x="29" y="35"/>
                  </a:cubicBezTo>
                  <a:cubicBezTo>
                    <a:pt x="29" y="35"/>
                    <a:pt x="29" y="35"/>
                    <a:pt x="29" y="35"/>
                  </a:cubicBezTo>
                  <a:cubicBezTo>
                    <a:pt x="29" y="35"/>
                    <a:pt x="29" y="35"/>
                    <a:pt x="29" y="35"/>
                  </a:cubicBezTo>
                  <a:cubicBezTo>
                    <a:pt x="29" y="35"/>
                    <a:pt x="29" y="35"/>
                    <a:pt x="29" y="35"/>
                  </a:cubicBezTo>
                  <a:cubicBezTo>
                    <a:pt x="29" y="36"/>
                    <a:pt x="29" y="36"/>
                    <a:pt x="29" y="36"/>
                  </a:cubicBezTo>
                  <a:cubicBezTo>
                    <a:pt x="43" y="46"/>
                    <a:pt x="43" y="46"/>
                    <a:pt x="43" y="46"/>
                  </a:cubicBezTo>
                  <a:cubicBezTo>
                    <a:pt x="43" y="7"/>
                    <a:pt x="43" y="7"/>
                    <a:pt x="43" y="7"/>
                  </a:cubicBezTo>
                  <a:cubicBezTo>
                    <a:pt x="29" y="16"/>
                    <a:pt x="29" y="16"/>
                    <a:pt x="29" y="16"/>
                  </a:cubicBezTo>
                  <a:cubicBezTo>
                    <a:pt x="29" y="17"/>
                    <a:pt x="29" y="17"/>
                    <a:pt x="29" y="17"/>
                  </a:cubicBezTo>
                  <a:cubicBezTo>
                    <a:pt x="29" y="17"/>
                    <a:pt x="29" y="17"/>
                    <a:pt x="29" y="17"/>
                  </a:cubicBezTo>
                  <a:cubicBezTo>
                    <a:pt x="29" y="17"/>
                    <a:pt x="29" y="17"/>
                    <a:pt x="29" y="17"/>
                  </a:cubicBezTo>
                  <a:close/>
                  <a:moveTo>
                    <a:pt x="48" y="20"/>
                  </a:moveTo>
                  <a:cubicBezTo>
                    <a:pt x="48" y="20"/>
                    <a:pt x="48" y="20"/>
                    <a:pt x="48" y="20"/>
                  </a:cubicBezTo>
                  <a:cubicBezTo>
                    <a:pt x="48" y="32"/>
                    <a:pt x="48" y="32"/>
                    <a:pt x="48" y="32"/>
                  </a:cubicBezTo>
                  <a:cubicBezTo>
                    <a:pt x="49" y="32"/>
                    <a:pt x="49" y="31"/>
                    <a:pt x="50" y="31"/>
                  </a:cubicBezTo>
                  <a:cubicBezTo>
                    <a:pt x="51" y="29"/>
                    <a:pt x="52" y="28"/>
                    <a:pt x="52" y="26"/>
                  </a:cubicBezTo>
                  <a:cubicBezTo>
                    <a:pt x="52" y="24"/>
                    <a:pt x="51" y="23"/>
                    <a:pt x="50" y="22"/>
                  </a:cubicBezTo>
                  <a:cubicBezTo>
                    <a:pt x="50" y="22"/>
                    <a:pt x="50" y="22"/>
                    <a:pt x="50" y="22"/>
                  </a:cubicBezTo>
                  <a:cubicBezTo>
                    <a:pt x="49" y="21"/>
                    <a:pt x="49" y="21"/>
                    <a:pt x="48" y="20"/>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7" name="Freeform 76"/>
            <p:cNvSpPr>
              <a:spLocks noEditPoints="1"/>
            </p:cNvSpPr>
            <p:nvPr/>
          </p:nvSpPr>
          <p:spPr bwMode="auto">
            <a:xfrm>
              <a:off x="7484534" y="3982509"/>
              <a:ext cx="321733" cy="330200"/>
            </a:xfrm>
            <a:custGeom>
              <a:avLst/>
              <a:gdLst>
                <a:gd name="T0" fmla="*/ 42 w 64"/>
                <a:gd name="T1" fmla="*/ 61 h 66"/>
                <a:gd name="T2" fmla="*/ 32 w 64"/>
                <a:gd name="T3" fmla="*/ 66 h 66"/>
                <a:gd name="T4" fmla="*/ 22 w 64"/>
                <a:gd name="T5" fmla="*/ 61 h 66"/>
                <a:gd name="T6" fmla="*/ 17 w 64"/>
                <a:gd name="T7" fmla="*/ 48 h 66"/>
                <a:gd name="T8" fmla="*/ 32 w 64"/>
                <a:gd name="T9" fmla="*/ 10 h 66"/>
                <a:gd name="T10" fmla="*/ 47 w 64"/>
                <a:gd name="T11" fmla="*/ 48 h 66"/>
                <a:gd name="T12" fmla="*/ 32 w 64"/>
                <a:gd name="T13" fmla="*/ 30 h 66"/>
                <a:gd name="T14" fmla="*/ 39 w 64"/>
                <a:gd name="T15" fmla="*/ 29 h 66"/>
                <a:gd name="T16" fmla="*/ 40 w 64"/>
                <a:gd name="T17" fmla="*/ 33 h 66"/>
                <a:gd name="T18" fmla="*/ 35 w 64"/>
                <a:gd name="T19" fmla="*/ 32 h 66"/>
                <a:gd name="T20" fmla="*/ 29 w 64"/>
                <a:gd name="T21" fmla="*/ 32 h 66"/>
                <a:gd name="T22" fmla="*/ 24 w 64"/>
                <a:gd name="T23" fmla="*/ 33 h 66"/>
                <a:gd name="T24" fmla="*/ 25 w 64"/>
                <a:gd name="T25" fmla="*/ 29 h 66"/>
                <a:gd name="T26" fmla="*/ 32 w 64"/>
                <a:gd name="T27" fmla="*/ 30 h 66"/>
                <a:gd name="T28" fmla="*/ 32 w 64"/>
                <a:gd name="T29" fmla="*/ 8 h 66"/>
                <a:gd name="T30" fmla="*/ 32 w 64"/>
                <a:gd name="T31" fmla="*/ 0 h 66"/>
                <a:gd name="T32" fmla="*/ 46 w 64"/>
                <a:gd name="T33" fmla="*/ 11 h 66"/>
                <a:gd name="T34" fmla="*/ 43 w 64"/>
                <a:gd name="T35" fmla="*/ 9 h 66"/>
                <a:gd name="T36" fmla="*/ 49 w 64"/>
                <a:gd name="T37" fmla="*/ 7 h 66"/>
                <a:gd name="T38" fmla="*/ 55 w 64"/>
                <a:gd name="T39" fmla="*/ 21 h 66"/>
                <a:gd name="T40" fmla="*/ 58 w 64"/>
                <a:gd name="T41" fmla="*/ 16 h 66"/>
                <a:gd name="T42" fmla="*/ 55 w 64"/>
                <a:gd name="T43" fmla="*/ 21 h 66"/>
                <a:gd name="T44" fmla="*/ 56 w 64"/>
                <a:gd name="T45" fmla="*/ 32 h 66"/>
                <a:gd name="T46" fmla="*/ 64 w 64"/>
                <a:gd name="T47" fmla="*/ 32 h 66"/>
                <a:gd name="T48" fmla="*/ 53 w 64"/>
                <a:gd name="T49" fmla="*/ 46 h 66"/>
                <a:gd name="T50" fmla="*/ 55 w 64"/>
                <a:gd name="T51" fmla="*/ 44 h 66"/>
                <a:gd name="T52" fmla="*/ 58 w 64"/>
                <a:gd name="T53" fmla="*/ 49 h 66"/>
                <a:gd name="T54" fmla="*/ 9 w 64"/>
                <a:gd name="T55" fmla="*/ 44 h 66"/>
                <a:gd name="T56" fmla="*/ 6 w 64"/>
                <a:gd name="T57" fmla="*/ 49 h 66"/>
                <a:gd name="T58" fmla="*/ 9 w 64"/>
                <a:gd name="T59" fmla="*/ 44 h 66"/>
                <a:gd name="T60" fmla="*/ 8 w 64"/>
                <a:gd name="T61" fmla="*/ 32 h 66"/>
                <a:gd name="T62" fmla="*/ 0 w 64"/>
                <a:gd name="T63" fmla="*/ 32 h 66"/>
                <a:gd name="T64" fmla="*/ 11 w 64"/>
                <a:gd name="T65" fmla="*/ 18 h 66"/>
                <a:gd name="T66" fmla="*/ 9 w 64"/>
                <a:gd name="T67" fmla="*/ 21 h 66"/>
                <a:gd name="T68" fmla="*/ 6 w 64"/>
                <a:gd name="T69" fmla="*/ 16 h 66"/>
                <a:gd name="T70" fmla="*/ 21 w 64"/>
                <a:gd name="T71" fmla="*/ 9 h 66"/>
                <a:gd name="T72" fmla="*/ 15 w 64"/>
                <a:gd name="T73" fmla="*/ 7 h 66"/>
                <a:gd name="T74" fmla="*/ 21 w 64"/>
                <a:gd name="T75" fmla="*/ 9 h 66"/>
                <a:gd name="T76" fmla="*/ 41 w 64"/>
                <a:gd name="T77" fmla="*/ 46 h 66"/>
                <a:gd name="T78" fmla="*/ 44 w 64"/>
                <a:gd name="T79" fmla="*/ 21 h 66"/>
                <a:gd name="T80" fmla="*/ 15 w 64"/>
                <a:gd name="T81" fmla="*/ 32 h 66"/>
                <a:gd name="T82" fmla="*/ 23 w 64"/>
                <a:gd name="T83" fmla="*/ 47 h 66"/>
                <a:gd name="T84" fmla="*/ 25 w 64"/>
                <a:gd name="T85" fmla="*/ 53 h 66"/>
                <a:gd name="T86" fmla="*/ 27 w 64"/>
                <a:gd name="T87" fmla="*/ 56 h 66"/>
                <a:gd name="T88" fmla="*/ 31 w 64"/>
                <a:gd name="T89" fmla="*/ 60 h 66"/>
                <a:gd name="T90" fmla="*/ 33 w 64"/>
                <a:gd name="T91" fmla="*/ 60 h 66"/>
                <a:gd name="T92" fmla="*/ 34 w 64"/>
                <a:gd name="T93" fmla="*/ 58 h 66"/>
                <a:gd name="T94" fmla="*/ 39 w 64"/>
                <a:gd name="T9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45" y="50"/>
                  </a:moveTo>
                  <a:cubicBezTo>
                    <a:pt x="45" y="58"/>
                    <a:pt x="45" y="58"/>
                    <a:pt x="45" y="58"/>
                  </a:cubicBezTo>
                  <a:cubicBezTo>
                    <a:pt x="45" y="60"/>
                    <a:pt x="43" y="61"/>
                    <a:pt x="42" y="61"/>
                  </a:cubicBezTo>
                  <a:cubicBezTo>
                    <a:pt x="39" y="61"/>
                    <a:pt x="39" y="61"/>
                    <a:pt x="39" y="61"/>
                  </a:cubicBezTo>
                  <a:cubicBezTo>
                    <a:pt x="38" y="62"/>
                    <a:pt x="38" y="63"/>
                    <a:pt x="37" y="64"/>
                  </a:cubicBezTo>
                  <a:cubicBezTo>
                    <a:pt x="36" y="65"/>
                    <a:pt x="34" y="66"/>
                    <a:pt x="32" y="66"/>
                  </a:cubicBezTo>
                  <a:cubicBezTo>
                    <a:pt x="30" y="66"/>
                    <a:pt x="28" y="65"/>
                    <a:pt x="27" y="64"/>
                  </a:cubicBezTo>
                  <a:cubicBezTo>
                    <a:pt x="26" y="63"/>
                    <a:pt x="26" y="62"/>
                    <a:pt x="25" y="61"/>
                  </a:cubicBezTo>
                  <a:cubicBezTo>
                    <a:pt x="22" y="61"/>
                    <a:pt x="22" y="61"/>
                    <a:pt x="22" y="61"/>
                  </a:cubicBezTo>
                  <a:cubicBezTo>
                    <a:pt x="21" y="61"/>
                    <a:pt x="19" y="60"/>
                    <a:pt x="19" y="58"/>
                  </a:cubicBezTo>
                  <a:cubicBezTo>
                    <a:pt x="19" y="50"/>
                    <a:pt x="19" y="50"/>
                    <a:pt x="19" y="50"/>
                  </a:cubicBezTo>
                  <a:cubicBezTo>
                    <a:pt x="18" y="49"/>
                    <a:pt x="17" y="49"/>
                    <a:pt x="17" y="48"/>
                  </a:cubicBezTo>
                  <a:cubicBezTo>
                    <a:pt x="12" y="44"/>
                    <a:pt x="10" y="38"/>
                    <a:pt x="10" y="32"/>
                  </a:cubicBezTo>
                  <a:cubicBezTo>
                    <a:pt x="10" y="26"/>
                    <a:pt x="12" y="21"/>
                    <a:pt x="17" y="17"/>
                  </a:cubicBezTo>
                  <a:cubicBezTo>
                    <a:pt x="21" y="13"/>
                    <a:pt x="26" y="10"/>
                    <a:pt x="32" y="10"/>
                  </a:cubicBezTo>
                  <a:cubicBezTo>
                    <a:pt x="38" y="10"/>
                    <a:pt x="43" y="13"/>
                    <a:pt x="47" y="17"/>
                  </a:cubicBezTo>
                  <a:cubicBezTo>
                    <a:pt x="52" y="21"/>
                    <a:pt x="54" y="26"/>
                    <a:pt x="54" y="32"/>
                  </a:cubicBezTo>
                  <a:cubicBezTo>
                    <a:pt x="54" y="38"/>
                    <a:pt x="52" y="44"/>
                    <a:pt x="47" y="48"/>
                  </a:cubicBezTo>
                  <a:cubicBezTo>
                    <a:pt x="47" y="49"/>
                    <a:pt x="46" y="49"/>
                    <a:pt x="45" y="50"/>
                  </a:cubicBezTo>
                  <a:close/>
                  <a:moveTo>
                    <a:pt x="32" y="30"/>
                  </a:moveTo>
                  <a:cubicBezTo>
                    <a:pt x="32" y="30"/>
                    <a:pt x="32" y="30"/>
                    <a:pt x="32" y="30"/>
                  </a:cubicBezTo>
                  <a:cubicBezTo>
                    <a:pt x="32" y="29"/>
                    <a:pt x="33" y="29"/>
                    <a:pt x="33" y="29"/>
                  </a:cubicBezTo>
                  <a:cubicBezTo>
                    <a:pt x="34" y="29"/>
                    <a:pt x="35" y="28"/>
                    <a:pt x="36" y="28"/>
                  </a:cubicBezTo>
                  <a:cubicBezTo>
                    <a:pt x="37" y="28"/>
                    <a:pt x="38" y="29"/>
                    <a:pt x="39" y="29"/>
                  </a:cubicBezTo>
                  <a:cubicBezTo>
                    <a:pt x="40" y="29"/>
                    <a:pt x="41" y="30"/>
                    <a:pt x="42" y="31"/>
                  </a:cubicBezTo>
                  <a:cubicBezTo>
                    <a:pt x="42" y="31"/>
                    <a:pt x="42" y="32"/>
                    <a:pt x="42" y="33"/>
                  </a:cubicBezTo>
                  <a:cubicBezTo>
                    <a:pt x="41" y="33"/>
                    <a:pt x="40" y="33"/>
                    <a:pt x="40" y="33"/>
                  </a:cubicBezTo>
                  <a:cubicBezTo>
                    <a:pt x="39" y="32"/>
                    <a:pt x="39" y="32"/>
                    <a:pt x="38" y="32"/>
                  </a:cubicBezTo>
                  <a:cubicBezTo>
                    <a:pt x="38" y="32"/>
                    <a:pt x="37" y="32"/>
                    <a:pt x="36" y="32"/>
                  </a:cubicBezTo>
                  <a:cubicBezTo>
                    <a:pt x="36" y="32"/>
                    <a:pt x="35" y="32"/>
                    <a:pt x="35" y="32"/>
                  </a:cubicBezTo>
                  <a:cubicBezTo>
                    <a:pt x="34" y="32"/>
                    <a:pt x="34" y="32"/>
                    <a:pt x="33" y="33"/>
                  </a:cubicBezTo>
                  <a:cubicBezTo>
                    <a:pt x="32" y="33"/>
                    <a:pt x="31" y="33"/>
                    <a:pt x="31" y="33"/>
                  </a:cubicBezTo>
                  <a:cubicBezTo>
                    <a:pt x="30" y="32"/>
                    <a:pt x="30" y="32"/>
                    <a:pt x="29" y="32"/>
                  </a:cubicBezTo>
                  <a:cubicBezTo>
                    <a:pt x="29" y="32"/>
                    <a:pt x="28" y="32"/>
                    <a:pt x="28" y="32"/>
                  </a:cubicBezTo>
                  <a:cubicBezTo>
                    <a:pt x="27" y="32"/>
                    <a:pt x="26" y="32"/>
                    <a:pt x="26" y="32"/>
                  </a:cubicBezTo>
                  <a:cubicBezTo>
                    <a:pt x="25" y="32"/>
                    <a:pt x="25" y="32"/>
                    <a:pt x="24" y="33"/>
                  </a:cubicBezTo>
                  <a:cubicBezTo>
                    <a:pt x="24" y="33"/>
                    <a:pt x="23" y="33"/>
                    <a:pt x="22" y="33"/>
                  </a:cubicBezTo>
                  <a:cubicBezTo>
                    <a:pt x="22" y="32"/>
                    <a:pt x="22" y="31"/>
                    <a:pt x="22" y="31"/>
                  </a:cubicBezTo>
                  <a:cubicBezTo>
                    <a:pt x="23" y="30"/>
                    <a:pt x="24" y="29"/>
                    <a:pt x="25" y="29"/>
                  </a:cubicBezTo>
                  <a:cubicBezTo>
                    <a:pt x="26" y="29"/>
                    <a:pt x="27" y="28"/>
                    <a:pt x="28" y="28"/>
                  </a:cubicBezTo>
                  <a:cubicBezTo>
                    <a:pt x="29" y="28"/>
                    <a:pt x="30" y="29"/>
                    <a:pt x="31" y="29"/>
                  </a:cubicBezTo>
                  <a:cubicBezTo>
                    <a:pt x="31" y="29"/>
                    <a:pt x="32" y="29"/>
                    <a:pt x="32" y="30"/>
                  </a:cubicBezTo>
                  <a:close/>
                  <a:moveTo>
                    <a:pt x="34" y="7"/>
                  </a:moveTo>
                  <a:cubicBezTo>
                    <a:pt x="34" y="7"/>
                    <a:pt x="34" y="7"/>
                    <a:pt x="34" y="7"/>
                  </a:cubicBezTo>
                  <a:cubicBezTo>
                    <a:pt x="34" y="8"/>
                    <a:pt x="33" y="8"/>
                    <a:pt x="32" y="8"/>
                  </a:cubicBezTo>
                  <a:cubicBezTo>
                    <a:pt x="31" y="8"/>
                    <a:pt x="30" y="8"/>
                    <a:pt x="30" y="7"/>
                  </a:cubicBezTo>
                  <a:cubicBezTo>
                    <a:pt x="30" y="2"/>
                    <a:pt x="30" y="2"/>
                    <a:pt x="30" y="2"/>
                  </a:cubicBezTo>
                  <a:cubicBezTo>
                    <a:pt x="30" y="1"/>
                    <a:pt x="31" y="0"/>
                    <a:pt x="32" y="0"/>
                  </a:cubicBezTo>
                  <a:cubicBezTo>
                    <a:pt x="33" y="0"/>
                    <a:pt x="34" y="1"/>
                    <a:pt x="34" y="2"/>
                  </a:cubicBezTo>
                  <a:cubicBezTo>
                    <a:pt x="34" y="7"/>
                    <a:pt x="34" y="7"/>
                    <a:pt x="34" y="7"/>
                  </a:cubicBezTo>
                  <a:close/>
                  <a:moveTo>
                    <a:pt x="46" y="11"/>
                  </a:moveTo>
                  <a:cubicBezTo>
                    <a:pt x="46" y="11"/>
                    <a:pt x="46" y="11"/>
                    <a:pt x="46" y="11"/>
                  </a:cubicBezTo>
                  <a:cubicBezTo>
                    <a:pt x="46" y="12"/>
                    <a:pt x="45" y="12"/>
                    <a:pt x="44" y="12"/>
                  </a:cubicBezTo>
                  <a:cubicBezTo>
                    <a:pt x="43" y="11"/>
                    <a:pt x="43" y="10"/>
                    <a:pt x="43" y="9"/>
                  </a:cubicBezTo>
                  <a:cubicBezTo>
                    <a:pt x="46" y="5"/>
                    <a:pt x="46" y="5"/>
                    <a:pt x="46" y="5"/>
                  </a:cubicBezTo>
                  <a:cubicBezTo>
                    <a:pt x="46" y="4"/>
                    <a:pt x="47" y="4"/>
                    <a:pt x="48" y="5"/>
                  </a:cubicBezTo>
                  <a:cubicBezTo>
                    <a:pt x="49" y="5"/>
                    <a:pt x="49" y="6"/>
                    <a:pt x="49" y="7"/>
                  </a:cubicBezTo>
                  <a:cubicBezTo>
                    <a:pt x="46" y="11"/>
                    <a:pt x="46" y="11"/>
                    <a:pt x="46" y="11"/>
                  </a:cubicBezTo>
                  <a:close/>
                  <a:moveTo>
                    <a:pt x="55" y="21"/>
                  </a:moveTo>
                  <a:cubicBezTo>
                    <a:pt x="55" y="21"/>
                    <a:pt x="55" y="21"/>
                    <a:pt x="55" y="21"/>
                  </a:cubicBezTo>
                  <a:cubicBezTo>
                    <a:pt x="54" y="21"/>
                    <a:pt x="53" y="21"/>
                    <a:pt x="53" y="20"/>
                  </a:cubicBezTo>
                  <a:cubicBezTo>
                    <a:pt x="52" y="20"/>
                    <a:pt x="53" y="19"/>
                    <a:pt x="53" y="18"/>
                  </a:cubicBezTo>
                  <a:cubicBezTo>
                    <a:pt x="58" y="16"/>
                    <a:pt x="58" y="16"/>
                    <a:pt x="58" y="16"/>
                  </a:cubicBezTo>
                  <a:cubicBezTo>
                    <a:pt x="58" y="15"/>
                    <a:pt x="59" y="16"/>
                    <a:pt x="60" y="16"/>
                  </a:cubicBezTo>
                  <a:cubicBezTo>
                    <a:pt x="60" y="17"/>
                    <a:pt x="60" y="18"/>
                    <a:pt x="59" y="18"/>
                  </a:cubicBezTo>
                  <a:cubicBezTo>
                    <a:pt x="55" y="21"/>
                    <a:pt x="55" y="21"/>
                    <a:pt x="55" y="21"/>
                  </a:cubicBezTo>
                  <a:close/>
                  <a:moveTo>
                    <a:pt x="57" y="34"/>
                  </a:moveTo>
                  <a:cubicBezTo>
                    <a:pt x="57" y="34"/>
                    <a:pt x="57" y="34"/>
                    <a:pt x="57" y="34"/>
                  </a:cubicBezTo>
                  <a:cubicBezTo>
                    <a:pt x="57" y="34"/>
                    <a:pt x="56" y="33"/>
                    <a:pt x="56" y="32"/>
                  </a:cubicBezTo>
                  <a:cubicBezTo>
                    <a:pt x="56" y="31"/>
                    <a:pt x="57" y="31"/>
                    <a:pt x="57" y="31"/>
                  </a:cubicBezTo>
                  <a:cubicBezTo>
                    <a:pt x="62" y="31"/>
                    <a:pt x="62" y="31"/>
                    <a:pt x="62" y="31"/>
                  </a:cubicBezTo>
                  <a:cubicBezTo>
                    <a:pt x="63" y="31"/>
                    <a:pt x="64" y="31"/>
                    <a:pt x="64" y="32"/>
                  </a:cubicBezTo>
                  <a:cubicBezTo>
                    <a:pt x="64" y="33"/>
                    <a:pt x="63" y="34"/>
                    <a:pt x="62" y="34"/>
                  </a:cubicBezTo>
                  <a:cubicBezTo>
                    <a:pt x="57" y="34"/>
                    <a:pt x="57" y="34"/>
                    <a:pt x="57" y="34"/>
                  </a:cubicBezTo>
                  <a:close/>
                  <a:moveTo>
                    <a:pt x="53" y="46"/>
                  </a:moveTo>
                  <a:cubicBezTo>
                    <a:pt x="53" y="46"/>
                    <a:pt x="53" y="46"/>
                    <a:pt x="53" y="46"/>
                  </a:cubicBezTo>
                  <a:cubicBezTo>
                    <a:pt x="53" y="46"/>
                    <a:pt x="52" y="45"/>
                    <a:pt x="53" y="44"/>
                  </a:cubicBezTo>
                  <a:cubicBezTo>
                    <a:pt x="53" y="44"/>
                    <a:pt x="54" y="43"/>
                    <a:pt x="55" y="44"/>
                  </a:cubicBezTo>
                  <a:cubicBezTo>
                    <a:pt x="59" y="46"/>
                    <a:pt x="59" y="46"/>
                    <a:pt x="59" y="46"/>
                  </a:cubicBezTo>
                  <a:cubicBezTo>
                    <a:pt x="60" y="47"/>
                    <a:pt x="60" y="48"/>
                    <a:pt x="60" y="48"/>
                  </a:cubicBezTo>
                  <a:cubicBezTo>
                    <a:pt x="59" y="49"/>
                    <a:pt x="58" y="49"/>
                    <a:pt x="58" y="49"/>
                  </a:cubicBezTo>
                  <a:cubicBezTo>
                    <a:pt x="53" y="46"/>
                    <a:pt x="53" y="46"/>
                    <a:pt x="53" y="46"/>
                  </a:cubicBezTo>
                  <a:close/>
                  <a:moveTo>
                    <a:pt x="9" y="44"/>
                  </a:moveTo>
                  <a:cubicBezTo>
                    <a:pt x="9" y="44"/>
                    <a:pt x="9" y="44"/>
                    <a:pt x="9" y="44"/>
                  </a:cubicBezTo>
                  <a:cubicBezTo>
                    <a:pt x="10" y="43"/>
                    <a:pt x="11" y="44"/>
                    <a:pt x="11" y="44"/>
                  </a:cubicBezTo>
                  <a:cubicBezTo>
                    <a:pt x="12" y="45"/>
                    <a:pt x="11" y="46"/>
                    <a:pt x="11" y="46"/>
                  </a:cubicBezTo>
                  <a:cubicBezTo>
                    <a:pt x="6" y="49"/>
                    <a:pt x="6" y="49"/>
                    <a:pt x="6" y="49"/>
                  </a:cubicBezTo>
                  <a:cubicBezTo>
                    <a:pt x="6" y="49"/>
                    <a:pt x="5" y="49"/>
                    <a:pt x="4" y="48"/>
                  </a:cubicBezTo>
                  <a:cubicBezTo>
                    <a:pt x="4" y="48"/>
                    <a:pt x="4" y="47"/>
                    <a:pt x="5" y="46"/>
                  </a:cubicBezTo>
                  <a:cubicBezTo>
                    <a:pt x="9" y="44"/>
                    <a:pt x="9" y="44"/>
                    <a:pt x="9" y="44"/>
                  </a:cubicBezTo>
                  <a:close/>
                  <a:moveTo>
                    <a:pt x="7" y="31"/>
                  </a:moveTo>
                  <a:cubicBezTo>
                    <a:pt x="7" y="31"/>
                    <a:pt x="7" y="31"/>
                    <a:pt x="7" y="31"/>
                  </a:cubicBezTo>
                  <a:cubicBezTo>
                    <a:pt x="7" y="31"/>
                    <a:pt x="8" y="31"/>
                    <a:pt x="8" y="32"/>
                  </a:cubicBezTo>
                  <a:cubicBezTo>
                    <a:pt x="8" y="33"/>
                    <a:pt x="7" y="34"/>
                    <a:pt x="7" y="34"/>
                  </a:cubicBezTo>
                  <a:cubicBezTo>
                    <a:pt x="2" y="34"/>
                    <a:pt x="2" y="34"/>
                    <a:pt x="2" y="34"/>
                  </a:cubicBezTo>
                  <a:cubicBezTo>
                    <a:pt x="1" y="34"/>
                    <a:pt x="0" y="33"/>
                    <a:pt x="0" y="32"/>
                  </a:cubicBezTo>
                  <a:cubicBezTo>
                    <a:pt x="0" y="31"/>
                    <a:pt x="1" y="31"/>
                    <a:pt x="2" y="31"/>
                  </a:cubicBezTo>
                  <a:cubicBezTo>
                    <a:pt x="7" y="31"/>
                    <a:pt x="7" y="31"/>
                    <a:pt x="7" y="31"/>
                  </a:cubicBezTo>
                  <a:close/>
                  <a:moveTo>
                    <a:pt x="11" y="18"/>
                  </a:moveTo>
                  <a:cubicBezTo>
                    <a:pt x="11" y="18"/>
                    <a:pt x="11" y="18"/>
                    <a:pt x="11" y="18"/>
                  </a:cubicBezTo>
                  <a:cubicBezTo>
                    <a:pt x="11" y="19"/>
                    <a:pt x="12" y="20"/>
                    <a:pt x="11" y="20"/>
                  </a:cubicBezTo>
                  <a:cubicBezTo>
                    <a:pt x="11" y="21"/>
                    <a:pt x="10" y="21"/>
                    <a:pt x="9" y="21"/>
                  </a:cubicBezTo>
                  <a:cubicBezTo>
                    <a:pt x="5" y="18"/>
                    <a:pt x="5" y="18"/>
                    <a:pt x="5" y="18"/>
                  </a:cubicBezTo>
                  <a:cubicBezTo>
                    <a:pt x="4" y="18"/>
                    <a:pt x="4" y="17"/>
                    <a:pt x="4" y="16"/>
                  </a:cubicBezTo>
                  <a:cubicBezTo>
                    <a:pt x="5" y="16"/>
                    <a:pt x="6" y="15"/>
                    <a:pt x="6" y="16"/>
                  </a:cubicBezTo>
                  <a:cubicBezTo>
                    <a:pt x="11" y="18"/>
                    <a:pt x="11" y="18"/>
                    <a:pt x="11" y="18"/>
                  </a:cubicBezTo>
                  <a:close/>
                  <a:moveTo>
                    <a:pt x="21" y="9"/>
                  </a:moveTo>
                  <a:cubicBezTo>
                    <a:pt x="21" y="9"/>
                    <a:pt x="21" y="9"/>
                    <a:pt x="21" y="9"/>
                  </a:cubicBezTo>
                  <a:cubicBezTo>
                    <a:pt x="21" y="10"/>
                    <a:pt x="21" y="11"/>
                    <a:pt x="20" y="12"/>
                  </a:cubicBezTo>
                  <a:cubicBezTo>
                    <a:pt x="19" y="12"/>
                    <a:pt x="18" y="12"/>
                    <a:pt x="18" y="11"/>
                  </a:cubicBezTo>
                  <a:cubicBezTo>
                    <a:pt x="15" y="7"/>
                    <a:pt x="15" y="7"/>
                    <a:pt x="15" y="7"/>
                  </a:cubicBezTo>
                  <a:cubicBezTo>
                    <a:pt x="15" y="6"/>
                    <a:pt x="15" y="5"/>
                    <a:pt x="16" y="5"/>
                  </a:cubicBezTo>
                  <a:cubicBezTo>
                    <a:pt x="17" y="4"/>
                    <a:pt x="18" y="4"/>
                    <a:pt x="18" y="5"/>
                  </a:cubicBezTo>
                  <a:cubicBezTo>
                    <a:pt x="21" y="9"/>
                    <a:pt x="21" y="9"/>
                    <a:pt x="21" y="9"/>
                  </a:cubicBezTo>
                  <a:close/>
                  <a:moveTo>
                    <a:pt x="41" y="47"/>
                  </a:moveTo>
                  <a:cubicBezTo>
                    <a:pt x="41" y="47"/>
                    <a:pt x="41" y="47"/>
                    <a:pt x="41" y="47"/>
                  </a:cubicBezTo>
                  <a:cubicBezTo>
                    <a:pt x="41" y="46"/>
                    <a:pt x="41" y="46"/>
                    <a:pt x="41" y="46"/>
                  </a:cubicBezTo>
                  <a:cubicBezTo>
                    <a:pt x="42" y="46"/>
                    <a:pt x="43" y="45"/>
                    <a:pt x="44" y="44"/>
                  </a:cubicBezTo>
                  <a:cubicBezTo>
                    <a:pt x="47" y="41"/>
                    <a:pt x="49" y="37"/>
                    <a:pt x="49" y="32"/>
                  </a:cubicBezTo>
                  <a:cubicBezTo>
                    <a:pt x="49" y="28"/>
                    <a:pt x="47" y="24"/>
                    <a:pt x="44" y="21"/>
                  </a:cubicBezTo>
                  <a:cubicBezTo>
                    <a:pt x="41" y="17"/>
                    <a:pt x="36" y="16"/>
                    <a:pt x="32" y="16"/>
                  </a:cubicBezTo>
                  <a:cubicBezTo>
                    <a:pt x="28" y="16"/>
                    <a:pt x="23" y="17"/>
                    <a:pt x="20" y="21"/>
                  </a:cubicBezTo>
                  <a:cubicBezTo>
                    <a:pt x="17" y="24"/>
                    <a:pt x="15" y="28"/>
                    <a:pt x="15" y="32"/>
                  </a:cubicBezTo>
                  <a:cubicBezTo>
                    <a:pt x="15" y="37"/>
                    <a:pt x="17" y="41"/>
                    <a:pt x="20" y="44"/>
                  </a:cubicBezTo>
                  <a:cubicBezTo>
                    <a:pt x="21" y="45"/>
                    <a:pt x="22" y="46"/>
                    <a:pt x="23" y="46"/>
                  </a:cubicBezTo>
                  <a:cubicBezTo>
                    <a:pt x="23" y="47"/>
                    <a:pt x="23" y="47"/>
                    <a:pt x="23" y="47"/>
                  </a:cubicBezTo>
                  <a:cubicBezTo>
                    <a:pt x="26" y="48"/>
                    <a:pt x="29" y="49"/>
                    <a:pt x="32" y="49"/>
                  </a:cubicBezTo>
                  <a:cubicBezTo>
                    <a:pt x="35" y="49"/>
                    <a:pt x="38" y="48"/>
                    <a:pt x="41" y="47"/>
                  </a:cubicBezTo>
                  <a:close/>
                  <a:moveTo>
                    <a:pt x="25" y="53"/>
                  </a:moveTo>
                  <a:cubicBezTo>
                    <a:pt x="25" y="53"/>
                    <a:pt x="25" y="53"/>
                    <a:pt x="25" y="53"/>
                  </a:cubicBezTo>
                  <a:cubicBezTo>
                    <a:pt x="25" y="56"/>
                    <a:pt x="25" y="56"/>
                    <a:pt x="25" y="56"/>
                  </a:cubicBezTo>
                  <a:cubicBezTo>
                    <a:pt x="27" y="56"/>
                    <a:pt x="27" y="56"/>
                    <a:pt x="27" y="56"/>
                  </a:cubicBezTo>
                  <a:cubicBezTo>
                    <a:pt x="29" y="56"/>
                    <a:pt x="30" y="57"/>
                    <a:pt x="30" y="58"/>
                  </a:cubicBezTo>
                  <a:cubicBezTo>
                    <a:pt x="30" y="59"/>
                    <a:pt x="30" y="59"/>
                    <a:pt x="30" y="59"/>
                  </a:cubicBezTo>
                  <a:cubicBezTo>
                    <a:pt x="30" y="59"/>
                    <a:pt x="30" y="59"/>
                    <a:pt x="31" y="60"/>
                  </a:cubicBezTo>
                  <a:cubicBezTo>
                    <a:pt x="31" y="60"/>
                    <a:pt x="31" y="60"/>
                    <a:pt x="31" y="60"/>
                  </a:cubicBezTo>
                  <a:cubicBezTo>
                    <a:pt x="31" y="60"/>
                    <a:pt x="31" y="60"/>
                    <a:pt x="32" y="60"/>
                  </a:cubicBezTo>
                  <a:cubicBezTo>
                    <a:pt x="32" y="60"/>
                    <a:pt x="33" y="60"/>
                    <a:pt x="33" y="60"/>
                  </a:cubicBezTo>
                  <a:cubicBezTo>
                    <a:pt x="33" y="60"/>
                    <a:pt x="33" y="60"/>
                    <a:pt x="33" y="60"/>
                  </a:cubicBezTo>
                  <a:cubicBezTo>
                    <a:pt x="34" y="59"/>
                    <a:pt x="34" y="59"/>
                    <a:pt x="34" y="59"/>
                  </a:cubicBezTo>
                  <a:cubicBezTo>
                    <a:pt x="34" y="58"/>
                    <a:pt x="34" y="58"/>
                    <a:pt x="34" y="58"/>
                  </a:cubicBezTo>
                  <a:cubicBezTo>
                    <a:pt x="34" y="57"/>
                    <a:pt x="35" y="56"/>
                    <a:pt x="37" y="56"/>
                  </a:cubicBezTo>
                  <a:cubicBezTo>
                    <a:pt x="39" y="56"/>
                    <a:pt x="39" y="56"/>
                    <a:pt x="39" y="56"/>
                  </a:cubicBezTo>
                  <a:cubicBezTo>
                    <a:pt x="39" y="53"/>
                    <a:pt x="39" y="53"/>
                    <a:pt x="39" y="53"/>
                  </a:cubicBezTo>
                  <a:cubicBezTo>
                    <a:pt x="37" y="54"/>
                    <a:pt x="35" y="54"/>
                    <a:pt x="32" y="54"/>
                  </a:cubicBezTo>
                  <a:cubicBezTo>
                    <a:pt x="29" y="54"/>
                    <a:pt x="27" y="54"/>
                    <a:pt x="2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8" name="Freeform 77"/>
            <p:cNvSpPr>
              <a:spLocks noEditPoints="1"/>
            </p:cNvSpPr>
            <p:nvPr/>
          </p:nvSpPr>
          <p:spPr bwMode="auto">
            <a:xfrm>
              <a:off x="4624918" y="5237693"/>
              <a:ext cx="340783" cy="345017"/>
            </a:xfrm>
            <a:custGeom>
              <a:avLst/>
              <a:gdLst>
                <a:gd name="T0" fmla="*/ 9 w 68"/>
                <a:gd name="T1" fmla="*/ 50 h 69"/>
                <a:gd name="T2" fmla="*/ 5 w 68"/>
                <a:gd name="T3" fmla="*/ 56 h 69"/>
                <a:gd name="T4" fmla="*/ 2 w 68"/>
                <a:gd name="T5" fmla="*/ 54 h 69"/>
                <a:gd name="T6" fmla="*/ 55 w 68"/>
                <a:gd name="T7" fmla="*/ 23 h 69"/>
                <a:gd name="T8" fmla="*/ 45 w 68"/>
                <a:gd name="T9" fmla="*/ 33 h 69"/>
                <a:gd name="T10" fmla="*/ 45 w 68"/>
                <a:gd name="T11" fmla="*/ 14 h 69"/>
                <a:gd name="T12" fmla="*/ 45 w 68"/>
                <a:gd name="T13" fmla="*/ 17 h 69"/>
                <a:gd name="T14" fmla="*/ 39 w 68"/>
                <a:gd name="T15" fmla="*/ 23 h 69"/>
                <a:gd name="T16" fmla="*/ 52 w 68"/>
                <a:gd name="T17" fmla="*/ 23 h 69"/>
                <a:gd name="T18" fmla="*/ 9 w 68"/>
                <a:gd name="T19" fmla="*/ 45 h 69"/>
                <a:gd name="T20" fmla="*/ 10 w 68"/>
                <a:gd name="T21" fmla="*/ 39 h 69"/>
                <a:gd name="T22" fmla="*/ 10 w 68"/>
                <a:gd name="T23" fmla="*/ 37 h 69"/>
                <a:gd name="T24" fmla="*/ 2 w 68"/>
                <a:gd name="T25" fmla="*/ 39 h 69"/>
                <a:gd name="T26" fmla="*/ 0 w 68"/>
                <a:gd name="T27" fmla="*/ 28 h 69"/>
                <a:gd name="T28" fmla="*/ 5 w 68"/>
                <a:gd name="T29" fmla="*/ 19 h 69"/>
                <a:gd name="T30" fmla="*/ 14 w 68"/>
                <a:gd name="T31" fmla="*/ 14 h 69"/>
                <a:gd name="T32" fmla="*/ 22 w 68"/>
                <a:gd name="T33" fmla="*/ 14 h 69"/>
                <a:gd name="T34" fmla="*/ 22 w 68"/>
                <a:gd name="T35" fmla="*/ 14 h 69"/>
                <a:gd name="T36" fmla="*/ 64 w 68"/>
                <a:gd name="T37" fmla="*/ 2 h 69"/>
                <a:gd name="T38" fmla="*/ 66 w 68"/>
                <a:gd name="T39" fmla="*/ 4 h 69"/>
                <a:gd name="T40" fmla="*/ 66 w 68"/>
                <a:gd name="T41" fmla="*/ 27 h 69"/>
                <a:gd name="T42" fmla="*/ 55 w 68"/>
                <a:gd name="T43" fmla="*/ 47 h 69"/>
                <a:gd name="T44" fmla="*/ 55 w 68"/>
                <a:gd name="T45" fmla="*/ 55 h 69"/>
                <a:gd name="T46" fmla="*/ 50 w 68"/>
                <a:gd name="T47" fmla="*/ 64 h 69"/>
                <a:gd name="T48" fmla="*/ 30 w 68"/>
                <a:gd name="T49" fmla="*/ 67 h 69"/>
                <a:gd name="T50" fmla="*/ 29 w 68"/>
                <a:gd name="T51" fmla="*/ 62 h 69"/>
                <a:gd name="T52" fmla="*/ 32 w 68"/>
                <a:gd name="T53" fmla="*/ 58 h 69"/>
                <a:gd name="T54" fmla="*/ 24 w 68"/>
                <a:gd name="T55" fmla="*/ 59 h 69"/>
                <a:gd name="T56" fmla="*/ 22 w 68"/>
                <a:gd name="T57" fmla="*/ 58 h 69"/>
                <a:gd name="T58" fmla="*/ 9 w 68"/>
                <a:gd name="T59" fmla="*/ 45 h 69"/>
                <a:gd name="T60" fmla="*/ 15 w 68"/>
                <a:gd name="T61" fmla="*/ 39 h 69"/>
                <a:gd name="T62" fmla="*/ 25 w 68"/>
                <a:gd name="T63" fmla="*/ 54 h 69"/>
                <a:gd name="T64" fmla="*/ 34 w 68"/>
                <a:gd name="T65" fmla="*/ 53 h 69"/>
                <a:gd name="T66" fmla="*/ 38 w 68"/>
                <a:gd name="T67" fmla="*/ 55 h 69"/>
                <a:gd name="T68" fmla="*/ 35 w 68"/>
                <a:gd name="T69" fmla="*/ 63 h 69"/>
                <a:gd name="T70" fmla="*/ 46 w 68"/>
                <a:gd name="T71" fmla="*/ 60 h 69"/>
                <a:gd name="T72" fmla="*/ 50 w 68"/>
                <a:gd name="T73" fmla="*/ 54 h 69"/>
                <a:gd name="T74" fmla="*/ 50 w 68"/>
                <a:gd name="T75" fmla="*/ 44 h 69"/>
                <a:gd name="T76" fmla="*/ 51 w 68"/>
                <a:gd name="T77" fmla="*/ 43 h 69"/>
                <a:gd name="T78" fmla="*/ 61 w 68"/>
                <a:gd name="T79" fmla="*/ 25 h 69"/>
                <a:gd name="T80" fmla="*/ 43 w 68"/>
                <a:gd name="T81" fmla="*/ 7 h 69"/>
                <a:gd name="T82" fmla="*/ 25 w 68"/>
                <a:gd name="T83" fmla="*/ 18 h 69"/>
                <a:gd name="T84" fmla="*/ 24 w 68"/>
                <a:gd name="T85" fmla="*/ 19 h 69"/>
                <a:gd name="T86" fmla="*/ 15 w 68"/>
                <a:gd name="T87" fmla="*/ 19 h 69"/>
                <a:gd name="T88" fmla="*/ 9 w 68"/>
                <a:gd name="T89" fmla="*/ 22 h 69"/>
                <a:gd name="T90" fmla="*/ 6 w 68"/>
                <a:gd name="T91" fmla="*/ 33 h 69"/>
                <a:gd name="T92" fmla="*/ 13 w 68"/>
                <a:gd name="T93" fmla="*/ 31 h 69"/>
                <a:gd name="T94" fmla="*/ 16 w 68"/>
                <a:gd name="T95" fmla="*/ 34 h 69"/>
                <a:gd name="T96" fmla="*/ 16 w 68"/>
                <a:gd name="T97" fmla="*/ 60 h 69"/>
                <a:gd name="T98" fmla="*/ 18 w 68"/>
                <a:gd name="T99" fmla="*/ 60 h 69"/>
                <a:gd name="T100" fmla="*/ 14 w 68"/>
                <a:gd name="T101" fmla="*/ 66 h 69"/>
                <a:gd name="T102" fmla="*/ 12 w 68"/>
                <a:gd name="T103" fmla="*/ 64 h 69"/>
                <a:gd name="T104" fmla="*/ 11 w 68"/>
                <a:gd name="T105" fmla="*/ 55 h 69"/>
                <a:gd name="T106" fmla="*/ 13 w 68"/>
                <a:gd name="T107" fmla="*/ 55 h 69"/>
                <a:gd name="T108" fmla="*/ 5 w 68"/>
                <a:gd name="T109" fmla="*/ 66 h 69"/>
                <a:gd name="T110" fmla="*/ 2 w 68"/>
                <a:gd name="T11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69">
                  <a:moveTo>
                    <a:pt x="6" y="50"/>
                  </a:moveTo>
                  <a:cubicBezTo>
                    <a:pt x="7" y="50"/>
                    <a:pt x="8" y="50"/>
                    <a:pt x="9" y="50"/>
                  </a:cubicBezTo>
                  <a:cubicBezTo>
                    <a:pt x="9" y="51"/>
                    <a:pt x="9" y="52"/>
                    <a:pt x="9" y="53"/>
                  </a:cubicBezTo>
                  <a:cubicBezTo>
                    <a:pt x="5" y="56"/>
                    <a:pt x="5" y="56"/>
                    <a:pt x="5" y="56"/>
                  </a:cubicBezTo>
                  <a:cubicBezTo>
                    <a:pt x="4" y="57"/>
                    <a:pt x="3" y="57"/>
                    <a:pt x="2" y="56"/>
                  </a:cubicBezTo>
                  <a:cubicBezTo>
                    <a:pt x="2" y="56"/>
                    <a:pt x="2" y="55"/>
                    <a:pt x="2" y="54"/>
                  </a:cubicBezTo>
                  <a:cubicBezTo>
                    <a:pt x="6" y="50"/>
                    <a:pt x="6" y="50"/>
                    <a:pt x="6" y="50"/>
                  </a:cubicBezTo>
                  <a:close/>
                  <a:moveTo>
                    <a:pt x="55" y="23"/>
                  </a:moveTo>
                  <a:cubicBezTo>
                    <a:pt x="55" y="23"/>
                    <a:pt x="55" y="23"/>
                    <a:pt x="55" y="23"/>
                  </a:cubicBezTo>
                  <a:cubicBezTo>
                    <a:pt x="55" y="29"/>
                    <a:pt x="51" y="33"/>
                    <a:pt x="45" y="33"/>
                  </a:cubicBezTo>
                  <a:cubicBezTo>
                    <a:pt x="40" y="33"/>
                    <a:pt x="35" y="29"/>
                    <a:pt x="35" y="23"/>
                  </a:cubicBezTo>
                  <a:cubicBezTo>
                    <a:pt x="35" y="18"/>
                    <a:pt x="40" y="14"/>
                    <a:pt x="45" y="14"/>
                  </a:cubicBezTo>
                  <a:cubicBezTo>
                    <a:pt x="51" y="14"/>
                    <a:pt x="55" y="18"/>
                    <a:pt x="55" y="23"/>
                  </a:cubicBezTo>
                  <a:close/>
                  <a:moveTo>
                    <a:pt x="45" y="17"/>
                  </a:moveTo>
                  <a:cubicBezTo>
                    <a:pt x="45" y="17"/>
                    <a:pt x="45" y="17"/>
                    <a:pt x="45" y="17"/>
                  </a:cubicBezTo>
                  <a:cubicBezTo>
                    <a:pt x="42" y="17"/>
                    <a:pt x="39" y="20"/>
                    <a:pt x="39" y="23"/>
                  </a:cubicBezTo>
                  <a:cubicBezTo>
                    <a:pt x="39" y="27"/>
                    <a:pt x="42" y="30"/>
                    <a:pt x="45" y="30"/>
                  </a:cubicBezTo>
                  <a:cubicBezTo>
                    <a:pt x="49" y="30"/>
                    <a:pt x="52" y="27"/>
                    <a:pt x="52" y="23"/>
                  </a:cubicBezTo>
                  <a:cubicBezTo>
                    <a:pt x="52" y="20"/>
                    <a:pt x="49" y="17"/>
                    <a:pt x="45" y="17"/>
                  </a:cubicBezTo>
                  <a:close/>
                  <a:moveTo>
                    <a:pt x="9" y="45"/>
                  </a:moveTo>
                  <a:cubicBezTo>
                    <a:pt x="9" y="45"/>
                    <a:pt x="9" y="45"/>
                    <a:pt x="9" y="45"/>
                  </a:cubicBezTo>
                  <a:cubicBezTo>
                    <a:pt x="9" y="43"/>
                    <a:pt x="10" y="41"/>
                    <a:pt x="10" y="39"/>
                  </a:cubicBezTo>
                  <a:cubicBezTo>
                    <a:pt x="10" y="38"/>
                    <a:pt x="10" y="37"/>
                    <a:pt x="10" y="37"/>
                  </a:cubicBezTo>
                  <a:cubicBezTo>
                    <a:pt x="10" y="37"/>
                    <a:pt x="10" y="37"/>
                    <a:pt x="10" y="37"/>
                  </a:cubicBezTo>
                  <a:cubicBezTo>
                    <a:pt x="8" y="37"/>
                    <a:pt x="7" y="38"/>
                    <a:pt x="6" y="39"/>
                  </a:cubicBezTo>
                  <a:cubicBezTo>
                    <a:pt x="5" y="40"/>
                    <a:pt x="3" y="40"/>
                    <a:pt x="2" y="39"/>
                  </a:cubicBezTo>
                  <a:cubicBezTo>
                    <a:pt x="2" y="39"/>
                    <a:pt x="2" y="39"/>
                    <a:pt x="2" y="38"/>
                  </a:cubicBezTo>
                  <a:cubicBezTo>
                    <a:pt x="0" y="35"/>
                    <a:pt x="0" y="31"/>
                    <a:pt x="0" y="28"/>
                  </a:cubicBezTo>
                  <a:cubicBezTo>
                    <a:pt x="1" y="25"/>
                    <a:pt x="2" y="21"/>
                    <a:pt x="5" y="19"/>
                  </a:cubicBezTo>
                  <a:cubicBezTo>
                    <a:pt x="5" y="19"/>
                    <a:pt x="5" y="19"/>
                    <a:pt x="5" y="19"/>
                  </a:cubicBezTo>
                  <a:cubicBezTo>
                    <a:pt x="5" y="19"/>
                    <a:pt x="5" y="19"/>
                    <a:pt x="5" y="19"/>
                  </a:cubicBezTo>
                  <a:cubicBezTo>
                    <a:pt x="8" y="16"/>
                    <a:pt x="11" y="15"/>
                    <a:pt x="14" y="14"/>
                  </a:cubicBezTo>
                  <a:cubicBezTo>
                    <a:pt x="16" y="13"/>
                    <a:pt x="19" y="13"/>
                    <a:pt x="22" y="14"/>
                  </a:cubicBezTo>
                  <a:cubicBezTo>
                    <a:pt x="22" y="14"/>
                    <a:pt x="22" y="14"/>
                    <a:pt x="22" y="14"/>
                  </a:cubicBezTo>
                  <a:cubicBezTo>
                    <a:pt x="22" y="14"/>
                    <a:pt x="22" y="14"/>
                    <a:pt x="22" y="14"/>
                  </a:cubicBezTo>
                  <a:cubicBezTo>
                    <a:pt x="22" y="14"/>
                    <a:pt x="22" y="14"/>
                    <a:pt x="22" y="14"/>
                  </a:cubicBezTo>
                  <a:cubicBezTo>
                    <a:pt x="28" y="8"/>
                    <a:pt x="35" y="4"/>
                    <a:pt x="42" y="2"/>
                  </a:cubicBezTo>
                  <a:cubicBezTo>
                    <a:pt x="49" y="0"/>
                    <a:pt x="57" y="0"/>
                    <a:pt x="64" y="2"/>
                  </a:cubicBezTo>
                  <a:cubicBezTo>
                    <a:pt x="65" y="3"/>
                    <a:pt x="66" y="3"/>
                    <a:pt x="66" y="4"/>
                  </a:cubicBezTo>
                  <a:cubicBezTo>
                    <a:pt x="66" y="4"/>
                    <a:pt x="66" y="4"/>
                    <a:pt x="66" y="4"/>
                  </a:cubicBezTo>
                  <a:cubicBezTo>
                    <a:pt x="66" y="4"/>
                    <a:pt x="66" y="4"/>
                    <a:pt x="66" y="4"/>
                  </a:cubicBezTo>
                  <a:cubicBezTo>
                    <a:pt x="68" y="12"/>
                    <a:pt x="68" y="19"/>
                    <a:pt x="66" y="27"/>
                  </a:cubicBezTo>
                  <a:cubicBezTo>
                    <a:pt x="64" y="34"/>
                    <a:pt x="61" y="41"/>
                    <a:pt x="55" y="46"/>
                  </a:cubicBezTo>
                  <a:cubicBezTo>
                    <a:pt x="55" y="47"/>
                    <a:pt x="55" y="47"/>
                    <a:pt x="55" y="47"/>
                  </a:cubicBezTo>
                  <a:cubicBezTo>
                    <a:pt x="54" y="47"/>
                    <a:pt x="54" y="47"/>
                    <a:pt x="54" y="47"/>
                  </a:cubicBezTo>
                  <a:cubicBezTo>
                    <a:pt x="55" y="49"/>
                    <a:pt x="55" y="52"/>
                    <a:pt x="55" y="55"/>
                  </a:cubicBezTo>
                  <a:cubicBezTo>
                    <a:pt x="54" y="58"/>
                    <a:pt x="52" y="61"/>
                    <a:pt x="50" y="63"/>
                  </a:cubicBezTo>
                  <a:cubicBezTo>
                    <a:pt x="50" y="64"/>
                    <a:pt x="50" y="64"/>
                    <a:pt x="50" y="64"/>
                  </a:cubicBezTo>
                  <a:cubicBezTo>
                    <a:pt x="47" y="66"/>
                    <a:pt x="44" y="68"/>
                    <a:pt x="41" y="68"/>
                  </a:cubicBezTo>
                  <a:cubicBezTo>
                    <a:pt x="37" y="69"/>
                    <a:pt x="33" y="68"/>
                    <a:pt x="30" y="67"/>
                  </a:cubicBezTo>
                  <a:cubicBezTo>
                    <a:pt x="29" y="66"/>
                    <a:pt x="28" y="64"/>
                    <a:pt x="29" y="63"/>
                  </a:cubicBezTo>
                  <a:cubicBezTo>
                    <a:pt x="29" y="63"/>
                    <a:pt x="29" y="63"/>
                    <a:pt x="29" y="62"/>
                  </a:cubicBezTo>
                  <a:cubicBezTo>
                    <a:pt x="30" y="61"/>
                    <a:pt x="31" y="60"/>
                    <a:pt x="32" y="59"/>
                  </a:cubicBezTo>
                  <a:cubicBezTo>
                    <a:pt x="32" y="58"/>
                    <a:pt x="32" y="58"/>
                    <a:pt x="32" y="58"/>
                  </a:cubicBezTo>
                  <a:cubicBezTo>
                    <a:pt x="31" y="59"/>
                    <a:pt x="30" y="59"/>
                    <a:pt x="30" y="59"/>
                  </a:cubicBezTo>
                  <a:cubicBezTo>
                    <a:pt x="28" y="59"/>
                    <a:pt x="26" y="59"/>
                    <a:pt x="24" y="59"/>
                  </a:cubicBezTo>
                  <a:cubicBezTo>
                    <a:pt x="23" y="59"/>
                    <a:pt x="22" y="59"/>
                    <a:pt x="22" y="58"/>
                  </a:cubicBezTo>
                  <a:cubicBezTo>
                    <a:pt x="22" y="58"/>
                    <a:pt x="22" y="58"/>
                    <a:pt x="22" y="58"/>
                  </a:cubicBezTo>
                  <a:cubicBezTo>
                    <a:pt x="10" y="47"/>
                    <a:pt x="10" y="47"/>
                    <a:pt x="10" y="47"/>
                  </a:cubicBezTo>
                  <a:cubicBezTo>
                    <a:pt x="10" y="46"/>
                    <a:pt x="9" y="46"/>
                    <a:pt x="9" y="45"/>
                  </a:cubicBezTo>
                  <a:close/>
                  <a:moveTo>
                    <a:pt x="15" y="39"/>
                  </a:moveTo>
                  <a:cubicBezTo>
                    <a:pt x="15" y="39"/>
                    <a:pt x="15" y="39"/>
                    <a:pt x="15" y="39"/>
                  </a:cubicBezTo>
                  <a:cubicBezTo>
                    <a:pt x="15" y="41"/>
                    <a:pt x="15" y="42"/>
                    <a:pt x="15" y="44"/>
                  </a:cubicBezTo>
                  <a:cubicBezTo>
                    <a:pt x="25" y="54"/>
                    <a:pt x="25" y="54"/>
                    <a:pt x="25" y="54"/>
                  </a:cubicBezTo>
                  <a:cubicBezTo>
                    <a:pt x="26" y="54"/>
                    <a:pt x="28" y="54"/>
                    <a:pt x="29" y="54"/>
                  </a:cubicBezTo>
                  <a:cubicBezTo>
                    <a:pt x="31" y="53"/>
                    <a:pt x="33" y="53"/>
                    <a:pt x="34" y="53"/>
                  </a:cubicBezTo>
                  <a:cubicBezTo>
                    <a:pt x="35" y="52"/>
                    <a:pt x="35" y="52"/>
                    <a:pt x="35" y="52"/>
                  </a:cubicBezTo>
                  <a:cubicBezTo>
                    <a:pt x="37" y="52"/>
                    <a:pt x="38" y="54"/>
                    <a:pt x="38" y="55"/>
                  </a:cubicBezTo>
                  <a:cubicBezTo>
                    <a:pt x="38" y="57"/>
                    <a:pt x="37" y="59"/>
                    <a:pt x="36" y="61"/>
                  </a:cubicBezTo>
                  <a:cubicBezTo>
                    <a:pt x="36" y="62"/>
                    <a:pt x="36" y="62"/>
                    <a:pt x="35" y="63"/>
                  </a:cubicBezTo>
                  <a:cubicBezTo>
                    <a:pt x="37" y="63"/>
                    <a:pt x="38" y="63"/>
                    <a:pt x="40" y="63"/>
                  </a:cubicBezTo>
                  <a:cubicBezTo>
                    <a:pt x="42" y="63"/>
                    <a:pt x="44" y="62"/>
                    <a:pt x="46" y="60"/>
                  </a:cubicBezTo>
                  <a:cubicBezTo>
                    <a:pt x="46" y="60"/>
                    <a:pt x="46" y="60"/>
                    <a:pt x="46" y="60"/>
                  </a:cubicBezTo>
                  <a:cubicBezTo>
                    <a:pt x="48" y="58"/>
                    <a:pt x="49" y="56"/>
                    <a:pt x="50" y="54"/>
                  </a:cubicBezTo>
                  <a:cubicBezTo>
                    <a:pt x="50" y="52"/>
                    <a:pt x="50" y="49"/>
                    <a:pt x="49" y="47"/>
                  </a:cubicBezTo>
                  <a:cubicBezTo>
                    <a:pt x="49" y="46"/>
                    <a:pt x="49" y="45"/>
                    <a:pt x="50" y="44"/>
                  </a:cubicBezTo>
                  <a:cubicBezTo>
                    <a:pt x="51" y="43"/>
                    <a:pt x="51" y="43"/>
                    <a:pt x="51" y="43"/>
                  </a:cubicBezTo>
                  <a:cubicBezTo>
                    <a:pt x="51" y="43"/>
                    <a:pt x="51" y="43"/>
                    <a:pt x="51" y="43"/>
                  </a:cubicBezTo>
                  <a:cubicBezTo>
                    <a:pt x="51" y="43"/>
                    <a:pt x="51" y="43"/>
                    <a:pt x="51" y="43"/>
                  </a:cubicBezTo>
                  <a:cubicBezTo>
                    <a:pt x="56" y="38"/>
                    <a:pt x="60" y="32"/>
                    <a:pt x="61" y="25"/>
                  </a:cubicBezTo>
                  <a:cubicBezTo>
                    <a:pt x="63" y="19"/>
                    <a:pt x="63" y="13"/>
                    <a:pt x="62" y="7"/>
                  </a:cubicBezTo>
                  <a:cubicBezTo>
                    <a:pt x="56" y="6"/>
                    <a:pt x="49" y="6"/>
                    <a:pt x="43" y="7"/>
                  </a:cubicBezTo>
                  <a:cubicBezTo>
                    <a:pt x="37" y="9"/>
                    <a:pt x="31" y="12"/>
                    <a:pt x="26" y="17"/>
                  </a:cubicBezTo>
                  <a:cubicBezTo>
                    <a:pt x="25" y="18"/>
                    <a:pt x="25" y="18"/>
                    <a:pt x="25" y="18"/>
                  </a:cubicBezTo>
                  <a:cubicBezTo>
                    <a:pt x="25" y="18"/>
                    <a:pt x="25" y="18"/>
                    <a:pt x="25" y="18"/>
                  </a:cubicBezTo>
                  <a:cubicBezTo>
                    <a:pt x="24" y="19"/>
                    <a:pt x="24" y="19"/>
                    <a:pt x="24" y="19"/>
                  </a:cubicBezTo>
                  <a:cubicBezTo>
                    <a:pt x="24" y="20"/>
                    <a:pt x="23" y="20"/>
                    <a:pt x="22" y="20"/>
                  </a:cubicBezTo>
                  <a:cubicBezTo>
                    <a:pt x="19" y="19"/>
                    <a:pt x="17" y="19"/>
                    <a:pt x="15" y="19"/>
                  </a:cubicBezTo>
                  <a:cubicBezTo>
                    <a:pt x="13" y="19"/>
                    <a:pt x="11" y="21"/>
                    <a:pt x="9" y="22"/>
                  </a:cubicBezTo>
                  <a:cubicBezTo>
                    <a:pt x="9" y="22"/>
                    <a:pt x="9" y="22"/>
                    <a:pt x="9" y="22"/>
                  </a:cubicBezTo>
                  <a:cubicBezTo>
                    <a:pt x="7" y="24"/>
                    <a:pt x="6" y="26"/>
                    <a:pt x="5" y="29"/>
                  </a:cubicBezTo>
                  <a:cubicBezTo>
                    <a:pt x="5" y="30"/>
                    <a:pt x="5" y="32"/>
                    <a:pt x="6" y="33"/>
                  </a:cubicBezTo>
                  <a:cubicBezTo>
                    <a:pt x="6" y="33"/>
                    <a:pt x="7" y="32"/>
                    <a:pt x="8" y="32"/>
                  </a:cubicBezTo>
                  <a:cubicBezTo>
                    <a:pt x="9" y="31"/>
                    <a:pt x="11" y="31"/>
                    <a:pt x="13" y="31"/>
                  </a:cubicBezTo>
                  <a:cubicBezTo>
                    <a:pt x="14" y="31"/>
                    <a:pt x="14" y="31"/>
                    <a:pt x="14" y="31"/>
                  </a:cubicBezTo>
                  <a:cubicBezTo>
                    <a:pt x="16" y="31"/>
                    <a:pt x="16" y="33"/>
                    <a:pt x="16" y="34"/>
                  </a:cubicBezTo>
                  <a:cubicBezTo>
                    <a:pt x="16" y="36"/>
                    <a:pt x="15" y="38"/>
                    <a:pt x="15" y="39"/>
                  </a:cubicBezTo>
                  <a:close/>
                  <a:moveTo>
                    <a:pt x="16" y="60"/>
                  </a:moveTo>
                  <a:cubicBezTo>
                    <a:pt x="16" y="60"/>
                    <a:pt x="16" y="60"/>
                    <a:pt x="16" y="60"/>
                  </a:cubicBezTo>
                  <a:cubicBezTo>
                    <a:pt x="17" y="59"/>
                    <a:pt x="18" y="59"/>
                    <a:pt x="18" y="60"/>
                  </a:cubicBezTo>
                  <a:cubicBezTo>
                    <a:pt x="19" y="61"/>
                    <a:pt x="19" y="62"/>
                    <a:pt x="18" y="62"/>
                  </a:cubicBezTo>
                  <a:cubicBezTo>
                    <a:pt x="14" y="66"/>
                    <a:pt x="14" y="66"/>
                    <a:pt x="14" y="66"/>
                  </a:cubicBezTo>
                  <a:cubicBezTo>
                    <a:pt x="14" y="67"/>
                    <a:pt x="13" y="67"/>
                    <a:pt x="12" y="66"/>
                  </a:cubicBezTo>
                  <a:cubicBezTo>
                    <a:pt x="11" y="65"/>
                    <a:pt x="11" y="64"/>
                    <a:pt x="12" y="64"/>
                  </a:cubicBezTo>
                  <a:cubicBezTo>
                    <a:pt x="16" y="60"/>
                    <a:pt x="16" y="60"/>
                    <a:pt x="16" y="60"/>
                  </a:cubicBezTo>
                  <a:close/>
                  <a:moveTo>
                    <a:pt x="11" y="55"/>
                  </a:moveTo>
                  <a:cubicBezTo>
                    <a:pt x="11" y="55"/>
                    <a:pt x="11" y="55"/>
                    <a:pt x="11" y="55"/>
                  </a:cubicBezTo>
                  <a:cubicBezTo>
                    <a:pt x="12" y="55"/>
                    <a:pt x="13" y="55"/>
                    <a:pt x="13" y="55"/>
                  </a:cubicBezTo>
                  <a:cubicBezTo>
                    <a:pt x="14" y="56"/>
                    <a:pt x="14" y="57"/>
                    <a:pt x="13" y="57"/>
                  </a:cubicBezTo>
                  <a:cubicBezTo>
                    <a:pt x="5" y="66"/>
                    <a:pt x="5" y="66"/>
                    <a:pt x="5" y="66"/>
                  </a:cubicBezTo>
                  <a:cubicBezTo>
                    <a:pt x="4" y="67"/>
                    <a:pt x="3" y="67"/>
                    <a:pt x="2" y="66"/>
                  </a:cubicBezTo>
                  <a:cubicBezTo>
                    <a:pt x="2" y="66"/>
                    <a:pt x="2" y="65"/>
                    <a:pt x="2" y="64"/>
                  </a:cubicBezTo>
                  <a:cubicBezTo>
                    <a:pt x="11" y="55"/>
                    <a:pt x="11" y="55"/>
                    <a:pt x="11"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9" name="Freeform 78"/>
            <p:cNvSpPr>
              <a:spLocks noEditPoints="1"/>
            </p:cNvSpPr>
            <p:nvPr/>
          </p:nvSpPr>
          <p:spPr bwMode="auto">
            <a:xfrm>
              <a:off x="6826251" y="4647143"/>
              <a:ext cx="423333" cy="459316"/>
            </a:xfrm>
            <a:custGeom>
              <a:avLst/>
              <a:gdLst>
                <a:gd name="T0" fmla="*/ 19 w 85"/>
                <a:gd name="T1" fmla="*/ 29 h 92"/>
                <a:gd name="T2" fmla="*/ 37 w 85"/>
                <a:gd name="T3" fmla="*/ 3 h 92"/>
                <a:gd name="T4" fmla="*/ 51 w 85"/>
                <a:gd name="T5" fmla="*/ 8 h 92"/>
                <a:gd name="T6" fmla="*/ 82 w 85"/>
                <a:gd name="T7" fmla="*/ 29 h 92"/>
                <a:gd name="T8" fmla="*/ 85 w 85"/>
                <a:gd name="T9" fmla="*/ 89 h 92"/>
                <a:gd name="T10" fmla="*/ 4 w 85"/>
                <a:gd name="T11" fmla="*/ 92 h 92"/>
                <a:gd name="T12" fmla="*/ 0 w 85"/>
                <a:gd name="T13" fmla="*/ 32 h 92"/>
                <a:gd name="T14" fmla="*/ 40 w 85"/>
                <a:gd name="T15" fmla="*/ 11 h 92"/>
                <a:gd name="T16" fmla="*/ 43 w 85"/>
                <a:gd name="T17" fmla="*/ 12 h 92"/>
                <a:gd name="T18" fmla="*/ 46 w 85"/>
                <a:gd name="T19" fmla="*/ 11 h 92"/>
                <a:gd name="T20" fmla="*/ 46 w 85"/>
                <a:gd name="T21" fmla="*/ 11 h 92"/>
                <a:gd name="T22" fmla="*/ 46 w 85"/>
                <a:gd name="T23" fmla="*/ 5 h 92"/>
                <a:gd name="T24" fmla="*/ 39 w 85"/>
                <a:gd name="T25" fmla="*/ 8 h 92"/>
                <a:gd name="T26" fmla="*/ 39 w 85"/>
                <a:gd name="T27" fmla="*/ 15 h 92"/>
                <a:gd name="T28" fmla="*/ 47 w 85"/>
                <a:gd name="T29" fmla="*/ 15 h 92"/>
                <a:gd name="T30" fmla="*/ 48 w 85"/>
                <a:gd name="T31" fmla="*/ 70 h 92"/>
                <a:gd name="T32" fmla="*/ 51 w 85"/>
                <a:gd name="T33" fmla="*/ 71 h 92"/>
                <a:gd name="T34" fmla="*/ 54 w 85"/>
                <a:gd name="T35" fmla="*/ 66 h 92"/>
                <a:gd name="T36" fmla="*/ 49 w 85"/>
                <a:gd name="T37" fmla="*/ 64 h 92"/>
                <a:gd name="T38" fmla="*/ 47 w 85"/>
                <a:gd name="T39" fmla="*/ 66 h 92"/>
                <a:gd name="T40" fmla="*/ 66 w 85"/>
                <a:gd name="T41" fmla="*/ 56 h 92"/>
                <a:gd name="T42" fmla="*/ 58 w 85"/>
                <a:gd name="T43" fmla="*/ 65 h 92"/>
                <a:gd name="T44" fmla="*/ 52 w 85"/>
                <a:gd name="T45" fmla="*/ 74 h 92"/>
                <a:gd name="T46" fmla="*/ 47 w 85"/>
                <a:gd name="T47" fmla="*/ 74 h 92"/>
                <a:gd name="T48" fmla="*/ 39 w 85"/>
                <a:gd name="T49" fmla="*/ 60 h 92"/>
                <a:gd name="T50" fmla="*/ 24 w 85"/>
                <a:gd name="T51" fmla="*/ 70 h 92"/>
                <a:gd name="T52" fmla="*/ 19 w 85"/>
                <a:gd name="T53" fmla="*/ 80 h 92"/>
                <a:gd name="T54" fmla="*/ 13 w 85"/>
                <a:gd name="T55" fmla="*/ 79 h 92"/>
                <a:gd name="T56" fmla="*/ 15 w 85"/>
                <a:gd name="T57" fmla="*/ 65 h 92"/>
                <a:gd name="T58" fmla="*/ 29 w 85"/>
                <a:gd name="T59" fmla="*/ 55 h 92"/>
                <a:gd name="T60" fmla="*/ 34 w 85"/>
                <a:gd name="T61" fmla="*/ 46 h 92"/>
                <a:gd name="T62" fmla="*/ 43 w 85"/>
                <a:gd name="T63" fmla="*/ 55 h 92"/>
                <a:gd name="T64" fmla="*/ 48 w 85"/>
                <a:gd name="T65" fmla="*/ 60 h 92"/>
                <a:gd name="T66" fmla="*/ 62 w 85"/>
                <a:gd name="T67" fmla="*/ 51 h 92"/>
                <a:gd name="T68" fmla="*/ 76 w 85"/>
                <a:gd name="T69" fmla="*/ 47 h 92"/>
                <a:gd name="T70" fmla="*/ 71 w 85"/>
                <a:gd name="T71" fmla="*/ 56 h 92"/>
                <a:gd name="T72" fmla="*/ 48 w 85"/>
                <a:gd name="T73" fmla="*/ 70 h 92"/>
                <a:gd name="T74" fmla="*/ 47 w 85"/>
                <a:gd name="T75" fmla="*/ 65 h 92"/>
                <a:gd name="T76" fmla="*/ 47 w 85"/>
                <a:gd name="T77" fmla="*/ 65 h 92"/>
                <a:gd name="T78" fmla="*/ 34 w 85"/>
                <a:gd name="T79" fmla="*/ 56 h 92"/>
                <a:gd name="T80" fmla="*/ 40 w 85"/>
                <a:gd name="T81" fmla="*/ 52 h 92"/>
                <a:gd name="T82" fmla="*/ 33 w 85"/>
                <a:gd name="T83" fmla="*/ 51 h 92"/>
                <a:gd name="T84" fmla="*/ 13 w 85"/>
                <a:gd name="T85" fmla="*/ 73 h 92"/>
                <a:gd name="T86" fmla="*/ 18 w 85"/>
                <a:gd name="T87" fmla="*/ 76 h 92"/>
                <a:gd name="T88" fmla="*/ 20 w 85"/>
                <a:gd name="T89" fmla="*/ 71 h 92"/>
                <a:gd name="T90" fmla="*/ 16 w 85"/>
                <a:gd name="T91" fmla="*/ 69 h 92"/>
                <a:gd name="T92" fmla="*/ 65 w 85"/>
                <a:gd name="T93" fmla="*/ 50 h 92"/>
                <a:gd name="T94" fmla="*/ 72 w 85"/>
                <a:gd name="T95" fmla="*/ 51 h 92"/>
                <a:gd name="T96" fmla="*/ 68 w 85"/>
                <a:gd name="T97" fmla="*/ 45 h 92"/>
                <a:gd name="T98" fmla="*/ 65 w 85"/>
                <a:gd name="T99" fmla="*/ 50 h 92"/>
                <a:gd name="T100" fmla="*/ 7 w 85"/>
                <a:gd name="T101" fmla="*/ 35 h 92"/>
                <a:gd name="T102" fmla="*/ 79 w 85"/>
                <a:gd name="T103"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 h="92">
                  <a:moveTo>
                    <a:pt x="4" y="29"/>
                  </a:moveTo>
                  <a:cubicBezTo>
                    <a:pt x="4" y="29"/>
                    <a:pt x="4" y="29"/>
                    <a:pt x="4" y="29"/>
                  </a:cubicBezTo>
                  <a:cubicBezTo>
                    <a:pt x="19" y="29"/>
                    <a:pt x="19" y="29"/>
                    <a:pt x="19" y="29"/>
                  </a:cubicBezTo>
                  <a:cubicBezTo>
                    <a:pt x="36" y="12"/>
                    <a:pt x="36" y="12"/>
                    <a:pt x="36" y="12"/>
                  </a:cubicBezTo>
                  <a:cubicBezTo>
                    <a:pt x="35" y="11"/>
                    <a:pt x="35" y="10"/>
                    <a:pt x="35" y="8"/>
                  </a:cubicBezTo>
                  <a:cubicBezTo>
                    <a:pt x="35" y="6"/>
                    <a:pt x="36" y="4"/>
                    <a:pt x="37" y="3"/>
                  </a:cubicBezTo>
                  <a:cubicBezTo>
                    <a:pt x="39" y="1"/>
                    <a:pt x="41" y="0"/>
                    <a:pt x="43" y="0"/>
                  </a:cubicBezTo>
                  <a:cubicBezTo>
                    <a:pt x="45" y="0"/>
                    <a:pt x="47" y="1"/>
                    <a:pt x="48" y="3"/>
                  </a:cubicBezTo>
                  <a:cubicBezTo>
                    <a:pt x="50" y="4"/>
                    <a:pt x="51" y="6"/>
                    <a:pt x="51" y="8"/>
                  </a:cubicBezTo>
                  <a:cubicBezTo>
                    <a:pt x="51" y="10"/>
                    <a:pt x="50" y="11"/>
                    <a:pt x="50" y="12"/>
                  </a:cubicBezTo>
                  <a:cubicBezTo>
                    <a:pt x="66" y="29"/>
                    <a:pt x="66" y="29"/>
                    <a:pt x="66" y="29"/>
                  </a:cubicBezTo>
                  <a:cubicBezTo>
                    <a:pt x="82" y="29"/>
                    <a:pt x="82" y="29"/>
                    <a:pt x="82" y="29"/>
                  </a:cubicBezTo>
                  <a:cubicBezTo>
                    <a:pt x="84" y="29"/>
                    <a:pt x="85" y="30"/>
                    <a:pt x="85" y="32"/>
                  </a:cubicBezTo>
                  <a:cubicBezTo>
                    <a:pt x="85" y="32"/>
                    <a:pt x="85" y="32"/>
                    <a:pt x="85" y="32"/>
                  </a:cubicBezTo>
                  <a:cubicBezTo>
                    <a:pt x="85" y="89"/>
                    <a:pt x="85" y="89"/>
                    <a:pt x="85" y="89"/>
                  </a:cubicBezTo>
                  <a:cubicBezTo>
                    <a:pt x="85" y="91"/>
                    <a:pt x="84" y="92"/>
                    <a:pt x="82" y="92"/>
                  </a:cubicBezTo>
                  <a:cubicBezTo>
                    <a:pt x="82" y="92"/>
                    <a:pt x="82" y="92"/>
                    <a:pt x="82" y="92"/>
                  </a:cubicBezTo>
                  <a:cubicBezTo>
                    <a:pt x="4" y="92"/>
                    <a:pt x="4" y="92"/>
                    <a:pt x="4" y="92"/>
                  </a:cubicBezTo>
                  <a:cubicBezTo>
                    <a:pt x="2" y="92"/>
                    <a:pt x="0" y="91"/>
                    <a:pt x="0" y="89"/>
                  </a:cubicBezTo>
                  <a:cubicBezTo>
                    <a:pt x="0" y="89"/>
                    <a:pt x="0" y="89"/>
                    <a:pt x="0" y="89"/>
                  </a:cubicBezTo>
                  <a:cubicBezTo>
                    <a:pt x="0" y="32"/>
                    <a:pt x="0" y="32"/>
                    <a:pt x="0" y="32"/>
                  </a:cubicBezTo>
                  <a:cubicBezTo>
                    <a:pt x="0" y="30"/>
                    <a:pt x="2" y="29"/>
                    <a:pt x="4" y="29"/>
                  </a:cubicBezTo>
                  <a:close/>
                  <a:moveTo>
                    <a:pt x="40" y="11"/>
                  </a:moveTo>
                  <a:cubicBezTo>
                    <a:pt x="40" y="11"/>
                    <a:pt x="40" y="11"/>
                    <a:pt x="40" y="11"/>
                  </a:cubicBezTo>
                  <a:cubicBezTo>
                    <a:pt x="40" y="11"/>
                    <a:pt x="40" y="11"/>
                    <a:pt x="40" y="11"/>
                  </a:cubicBezTo>
                  <a:cubicBezTo>
                    <a:pt x="40" y="11"/>
                    <a:pt x="40" y="11"/>
                    <a:pt x="40" y="11"/>
                  </a:cubicBezTo>
                  <a:cubicBezTo>
                    <a:pt x="41" y="12"/>
                    <a:pt x="42" y="12"/>
                    <a:pt x="43" y="12"/>
                  </a:cubicBezTo>
                  <a:cubicBezTo>
                    <a:pt x="44" y="12"/>
                    <a:pt x="45" y="12"/>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9"/>
                    <a:pt x="47" y="8"/>
                  </a:cubicBezTo>
                  <a:cubicBezTo>
                    <a:pt x="47" y="7"/>
                    <a:pt x="46" y="6"/>
                    <a:pt x="46" y="5"/>
                  </a:cubicBezTo>
                  <a:cubicBezTo>
                    <a:pt x="45" y="5"/>
                    <a:pt x="44" y="4"/>
                    <a:pt x="43" y="4"/>
                  </a:cubicBezTo>
                  <a:cubicBezTo>
                    <a:pt x="42" y="4"/>
                    <a:pt x="41" y="5"/>
                    <a:pt x="40" y="5"/>
                  </a:cubicBezTo>
                  <a:cubicBezTo>
                    <a:pt x="39" y="6"/>
                    <a:pt x="39" y="7"/>
                    <a:pt x="39" y="8"/>
                  </a:cubicBezTo>
                  <a:cubicBezTo>
                    <a:pt x="39" y="9"/>
                    <a:pt x="39" y="10"/>
                    <a:pt x="40" y="11"/>
                  </a:cubicBezTo>
                  <a:close/>
                  <a:moveTo>
                    <a:pt x="39" y="15"/>
                  </a:moveTo>
                  <a:cubicBezTo>
                    <a:pt x="39" y="15"/>
                    <a:pt x="39" y="15"/>
                    <a:pt x="39" y="15"/>
                  </a:cubicBezTo>
                  <a:cubicBezTo>
                    <a:pt x="25" y="29"/>
                    <a:pt x="25" y="29"/>
                    <a:pt x="25" y="29"/>
                  </a:cubicBezTo>
                  <a:cubicBezTo>
                    <a:pt x="61" y="29"/>
                    <a:pt x="61" y="29"/>
                    <a:pt x="61" y="29"/>
                  </a:cubicBezTo>
                  <a:cubicBezTo>
                    <a:pt x="47" y="15"/>
                    <a:pt x="47" y="15"/>
                    <a:pt x="47" y="15"/>
                  </a:cubicBezTo>
                  <a:cubicBezTo>
                    <a:pt x="46" y="16"/>
                    <a:pt x="44" y="16"/>
                    <a:pt x="43" y="16"/>
                  </a:cubicBezTo>
                  <a:cubicBezTo>
                    <a:pt x="41" y="16"/>
                    <a:pt x="40" y="16"/>
                    <a:pt x="39" y="15"/>
                  </a:cubicBezTo>
                  <a:close/>
                  <a:moveTo>
                    <a:pt x="48" y="70"/>
                  </a:moveTo>
                  <a:cubicBezTo>
                    <a:pt x="48" y="70"/>
                    <a:pt x="48" y="70"/>
                    <a:pt x="48" y="70"/>
                  </a:cubicBezTo>
                  <a:cubicBezTo>
                    <a:pt x="49" y="70"/>
                    <a:pt x="49" y="70"/>
                    <a:pt x="49" y="70"/>
                  </a:cubicBezTo>
                  <a:cubicBezTo>
                    <a:pt x="49" y="71"/>
                    <a:pt x="50" y="71"/>
                    <a:pt x="51" y="71"/>
                  </a:cubicBezTo>
                  <a:cubicBezTo>
                    <a:pt x="51" y="71"/>
                    <a:pt x="51" y="71"/>
                    <a:pt x="51" y="71"/>
                  </a:cubicBezTo>
                  <a:cubicBezTo>
                    <a:pt x="52" y="70"/>
                    <a:pt x="53" y="70"/>
                    <a:pt x="53" y="69"/>
                  </a:cubicBezTo>
                  <a:cubicBezTo>
                    <a:pt x="54" y="68"/>
                    <a:pt x="54" y="67"/>
                    <a:pt x="54" y="66"/>
                  </a:cubicBezTo>
                  <a:cubicBezTo>
                    <a:pt x="54" y="65"/>
                    <a:pt x="53" y="65"/>
                    <a:pt x="52" y="64"/>
                  </a:cubicBezTo>
                  <a:cubicBezTo>
                    <a:pt x="52" y="64"/>
                    <a:pt x="52" y="64"/>
                    <a:pt x="52" y="64"/>
                  </a:cubicBezTo>
                  <a:cubicBezTo>
                    <a:pt x="51" y="64"/>
                    <a:pt x="50" y="63"/>
                    <a:pt x="49" y="64"/>
                  </a:cubicBezTo>
                  <a:cubicBezTo>
                    <a:pt x="49" y="64"/>
                    <a:pt x="49" y="64"/>
                    <a:pt x="49" y="64"/>
                  </a:cubicBezTo>
                  <a:cubicBezTo>
                    <a:pt x="49" y="64"/>
                    <a:pt x="48" y="64"/>
                    <a:pt x="47" y="65"/>
                  </a:cubicBezTo>
                  <a:cubicBezTo>
                    <a:pt x="47" y="66"/>
                    <a:pt x="47" y="66"/>
                    <a:pt x="47" y="66"/>
                  </a:cubicBezTo>
                  <a:cubicBezTo>
                    <a:pt x="47" y="66"/>
                    <a:pt x="47" y="67"/>
                    <a:pt x="47" y="68"/>
                  </a:cubicBezTo>
                  <a:cubicBezTo>
                    <a:pt x="47" y="69"/>
                    <a:pt x="48" y="70"/>
                    <a:pt x="48" y="70"/>
                  </a:cubicBezTo>
                  <a:close/>
                  <a:moveTo>
                    <a:pt x="66" y="56"/>
                  </a:moveTo>
                  <a:cubicBezTo>
                    <a:pt x="66" y="56"/>
                    <a:pt x="66" y="56"/>
                    <a:pt x="66" y="56"/>
                  </a:cubicBezTo>
                  <a:cubicBezTo>
                    <a:pt x="57" y="65"/>
                    <a:pt x="57" y="65"/>
                    <a:pt x="57" y="65"/>
                  </a:cubicBezTo>
                  <a:cubicBezTo>
                    <a:pt x="58" y="65"/>
                    <a:pt x="58" y="65"/>
                    <a:pt x="58" y="65"/>
                  </a:cubicBezTo>
                  <a:cubicBezTo>
                    <a:pt x="58" y="67"/>
                    <a:pt x="58" y="69"/>
                    <a:pt x="57" y="71"/>
                  </a:cubicBezTo>
                  <a:cubicBezTo>
                    <a:pt x="56" y="73"/>
                    <a:pt x="54" y="74"/>
                    <a:pt x="52" y="74"/>
                  </a:cubicBezTo>
                  <a:cubicBezTo>
                    <a:pt x="52" y="74"/>
                    <a:pt x="52" y="74"/>
                    <a:pt x="52" y="74"/>
                  </a:cubicBezTo>
                  <a:cubicBezTo>
                    <a:pt x="50" y="75"/>
                    <a:pt x="48" y="75"/>
                    <a:pt x="47" y="74"/>
                  </a:cubicBezTo>
                  <a:cubicBezTo>
                    <a:pt x="47" y="74"/>
                    <a:pt x="47" y="74"/>
                    <a:pt x="47" y="74"/>
                  </a:cubicBezTo>
                  <a:cubicBezTo>
                    <a:pt x="47" y="74"/>
                    <a:pt x="47" y="74"/>
                    <a:pt x="47" y="74"/>
                  </a:cubicBezTo>
                  <a:cubicBezTo>
                    <a:pt x="45" y="73"/>
                    <a:pt x="44" y="71"/>
                    <a:pt x="43" y="69"/>
                  </a:cubicBezTo>
                  <a:cubicBezTo>
                    <a:pt x="43" y="68"/>
                    <a:pt x="43" y="66"/>
                    <a:pt x="43" y="65"/>
                  </a:cubicBezTo>
                  <a:cubicBezTo>
                    <a:pt x="39" y="60"/>
                    <a:pt x="39" y="60"/>
                    <a:pt x="39" y="60"/>
                  </a:cubicBezTo>
                  <a:cubicBezTo>
                    <a:pt x="38" y="60"/>
                    <a:pt x="38" y="60"/>
                    <a:pt x="38" y="60"/>
                  </a:cubicBezTo>
                  <a:cubicBezTo>
                    <a:pt x="37" y="61"/>
                    <a:pt x="35" y="61"/>
                    <a:pt x="34" y="60"/>
                  </a:cubicBezTo>
                  <a:cubicBezTo>
                    <a:pt x="24" y="70"/>
                    <a:pt x="24" y="70"/>
                    <a:pt x="24" y="70"/>
                  </a:cubicBezTo>
                  <a:cubicBezTo>
                    <a:pt x="24" y="70"/>
                    <a:pt x="24" y="70"/>
                    <a:pt x="24" y="70"/>
                  </a:cubicBezTo>
                  <a:cubicBezTo>
                    <a:pt x="24" y="72"/>
                    <a:pt x="24" y="74"/>
                    <a:pt x="23" y="76"/>
                  </a:cubicBezTo>
                  <a:cubicBezTo>
                    <a:pt x="22" y="78"/>
                    <a:pt x="21" y="79"/>
                    <a:pt x="19" y="80"/>
                  </a:cubicBezTo>
                  <a:cubicBezTo>
                    <a:pt x="19" y="80"/>
                    <a:pt x="19" y="80"/>
                    <a:pt x="19" y="80"/>
                  </a:cubicBezTo>
                  <a:cubicBezTo>
                    <a:pt x="17" y="80"/>
                    <a:pt x="15" y="80"/>
                    <a:pt x="13" y="79"/>
                  </a:cubicBezTo>
                  <a:cubicBezTo>
                    <a:pt x="13" y="79"/>
                    <a:pt x="13" y="79"/>
                    <a:pt x="13" y="79"/>
                  </a:cubicBezTo>
                  <a:cubicBezTo>
                    <a:pt x="11" y="78"/>
                    <a:pt x="10" y="76"/>
                    <a:pt x="10" y="74"/>
                  </a:cubicBezTo>
                  <a:cubicBezTo>
                    <a:pt x="9" y="72"/>
                    <a:pt x="9" y="70"/>
                    <a:pt x="10" y="69"/>
                  </a:cubicBezTo>
                  <a:cubicBezTo>
                    <a:pt x="11" y="67"/>
                    <a:pt x="13" y="66"/>
                    <a:pt x="15" y="65"/>
                  </a:cubicBezTo>
                  <a:cubicBezTo>
                    <a:pt x="15" y="65"/>
                    <a:pt x="15" y="65"/>
                    <a:pt x="15" y="65"/>
                  </a:cubicBezTo>
                  <a:cubicBezTo>
                    <a:pt x="16" y="65"/>
                    <a:pt x="18" y="65"/>
                    <a:pt x="19" y="65"/>
                  </a:cubicBezTo>
                  <a:cubicBezTo>
                    <a:pt x="29" y="55"/>
                    <a:pt x="29" y="55"/>
                    <a:pt x="29" y="55"/>
                  </a:cubicBezTo>
                  <a:cubicBezTo>
                    <a:pt x="29" y="55"/>
                    <a:pt x="29" y="55"/>
                    <a:pt x="29" y="55"/>
                  </a:cubicBezTo>
                  <a:cubicBezTo>
                    <a:pt x="28" y="53"/>
                    <a:pt x="29" y="51"/>
                    <a:pt x="30" y="49"/>
                  </a:cubicBezTo>
                  <a:cubicBezTo>
                    <a:pt x="31" y="47"/>
                    <a:pt x="32" y="46"/>
                    <a:pt x="34" y="46"/>
                  </a:cubicBezTo>
                  <a:cubicBezTo>
                    <a:pt x="36" y="45"/>
                    <a:pt x="38" y="45"/>
                    <a:pt x="40" y="47"/>
                  </a:cubicBezTo>
                  <a:cubicBezTo>
                    <a:pt x="42" y="47"/>
                    <a:pt x="43" y="49"/>
                    <a:pt x="43" y="51"/>
                  </a:cubicBezTo>
                  <a:cubicBezTo>
                    <a:pt x="44" y="52"/>
                    <a:pt x="44" y="54"/>
                    <a:pt x="43" y="55"/>
                  </a:cubicBezTo>
                  <a:cubicBezTo>
                    <a:pt x="48" y="60"/>
                    <a:pt x="48" y="60"/>
                    <a:pt x="48" y="60"/>
                  </a:cubicBezTo>
                  <a:cubicBezTo>
                    <a:pt x="48" y="60"/>
                    <a:pt x="48" y="60"/>
                    <a:pt x="48" y="60"/>
                  </a:cubicBezTo>
                  <a:cubicBezTo>
                    <a:pt x="48" y="60"/>
                    <a:pt x="48" y="60"/>
                    <a:pt x="48" y="60"/>
                  </a:cubicBezTo>
                  <a:cubicBezTo>
                    <a:pt x="50" y="60"/>
                    <a:pt x="51" y="60"/>
                    <a:pt x="53" y="60"/>
                  </a:cubicBezTo>
                  <a:cubicBezTo>
                    <a:pt x="62" y="51"/>
                    <a:pt x="62" y="51"/>
                    <a:pt x="62" y="51"/>
                  </a:cubicBezTo>
                  <a:cubicBezTo>
                    <a:pt x="62" y="51"/>
                    <a:pt x="62" y="51"/>
                    <a:pt x="62" y="51"/>
                  </a:cubicBezTo>
                  <a:cubicBezTo>
                    <a:pt x="62" y="51"/>
                    <a:pt x="62" y="51"/>
                    <a:pt x="62" y="51"/>
                  </a:cubicBezTo>
                  <a:cubicBezTo>
                    <a:pt x="61" y="47"/>
                    <a:pt x="63" y="43"/>
                    <a:pt x="67" y="41"/>
                  </a:cubicBezTo>
                  <a:cubicBezTo>
                    <a:pt x="71" y="40"/>
                    <a:pt x="75" y="43"/>
                    <a:pt x="76" y="47"/>
                  </a:cubicBezTo>
                  <a:cubicBezTo>
                    <a:pt x="77" y="49"/>
                    <a:pt x="76" y="51"/>
                    <a:pt x="75" y="52"/>
                  </a:cubicBezTo>
                  <a:cubicBezTo>
                    <a:pt x="75" y="52"/>
                    <a:pt x="75" y="52"/>
                    <a:pt x="75" y="52"/>
                  </a:cubicBezTo>
                  <a:cubicBezTo>
                    <a:pt x="74" y="54"/>
                    <a:pt x="73" y="55"/>
                    <a:pt x="71" y="56"/>
                  </a:cubicBezTo>
                  <a:cubicBezTo>
                    <a:pt x="69" y="56"/>
                    <a:pt x="68" y="56"/>
                    <a:pt x="66" y="56"/>
                  </a:cubicBezTo>
                  <a:close/>
                  <a:moveTo>
                    <a:pt x="48" y="70"/>
                  </a:moveTo>
                  <a:cubicBezTo>
                    <a:pt x="48" y="70"/>
                    <a:pt x="48" y="70"/>
                    <a:pt x="48" y="70"/>
                  </a:cubicBezTo>
                  <a:cubicBezTo>
                    <a:pt x="49" y="70"/>
                    <a:pt x="49" y="70"/>
                    <a:pt x="49" y="70"/>
                  </a:cubicBezTo>
                  <a:cubicBezTo>
                    <a:pt x="48" y="70"/>
                    <a:pt x="48" y="70"/>
                    <a:pt x="48" y="70"/>
                  </a:cubicBezTo>
                  <a:close/>
                  <a:moveTo>
                    <a:pt x="47" y="65"/>
                  </a:moveTo>
                  <a:cubicBezTo>
                    <a:pt x="47" y="65"/>
                    <a:pt x="47" y="65"/>
                    <a:pt x="47" y="65"/>
                  </a:cubicBezTo>
                  <a:cubicBezTo>
                    <a:pt x="47" y="65"/>
                    <a:pt x="47" y="65"/>
                    <a:pt x="47" y="65"/>
                  </a:cubicBezTo>
                  <a:cubicBezTo>
                    <a:pt x="47" y="65"/>
                    <a:pt x="47" y="65"/>
                    <a:pt x="47" y="65"/>
                  </a:cubicBezTo>
                  <a:close/>
                  <a:moveTo>
                    <a:pt x="33" y="54"/>
                  </a:moveTo>
                  <a:cubicBezTo>
                    <a:pt x="33" y="54"/>
                    <a:pt x="33" y="54"/>
                    <a:pt x="33" y="54"/>
                  </a:cubicBezTo>
                  <a:cubicBezTo>
                    <a:pt x="33" y="55"/>
                    <a:pt x="34" y="56"/>
                    <a:pt x="34" y="56"/>
                  </a:cubicBezTo>
                  <a:cubicBezTo>
                    <a:pt x="35" y="57"/>
                    <a:pt x="36" y="57"/>
                    <a:pt x="37" y="56"/>
                  </a:cubicBezTo>
                  <a:cubicBezTo>
                    <a:pt x="38" y="56"/>
                    <a:pt x="39" y="56"/>
                    <a:pt x="39" y="55"/>
                  </a:cubicBezTo>
                  <a:cubicBezTo>
                    <a:pt x="40" y="54"/>
                    <a:pt x="40" y="53"/>
                    <a:pt x="40" y="52"/>
                  </a:cubicBezTo>
                  <a:cubicBezTo>
                    <a:pt x="39" y="51"/>
                    <a:pt x="39" y="50"/>
                    <a:pt x="38" y="50"/>
                  </a:cubicBezTo>
                  <a:cubicBezTo>
                    <a:pt x="37" y="49"/>
                    <a:pt x="36" y="49"/>
                    <a:pt x="35" y="50"/>
                  </a:cubicBezTo>
                  <a:cubicBezTo>
                    <a:pt x="34" y="50"/>
                    <a:pt x="34" y="50"/>
                    <a:pt x="33" y="51"/>
                  </a:cubicBezTo>
                  <a:cubicBezTo>
                    <a:pt x="33" y="52"/>
                    <a:pt x="32" y="53"/>
                    <a:pt x="33" y="54"/>
                  </a:cubicBezTo>
                  <a:close/>
                  <a:moveTo>
                    <a:pt x="13" y="73"/>
                  </a:moveTo>
                  <a:cubicBezTo>
                    <a:pt x="13" y="73"/>
                    <a:pt x="13" y="73"/>
                    <a:pt x="13" y="73"/>
                  </a:cubicBezTo>
                  <a:cubicBezTo>
                    <a:pt x="14" y="74"/>
                    <a:pt x="14" y="75"/>
                    <a:pt x="15" y="75"/>
                  </a:cubicBezTo>
                  <a:cubicBezTo>
                    <a:pt x="15" y="75"/>
                    <a:pt x="15" y="75"/>
                    <a:pt x="15" y="75"/>
                  </a:cubicBezTo>
                  <a:cubicBezTo>
                    <a:pt x="16" y="76"/>
                    <a:pt x="17" y="76"/>
                    <a:pt x="18" y="76"/>
                  </a:cubicBezTo>
                  <a:cubicBezTo>
                    <a:pt x="18" y="76"/>
                    <a:pt x="18" y="76"/>
                    <a:pt x="18" y="76"/>
                  </a:cubicBezTo>
                  <a:cubicBezTo>
                    <a:pt x="19" y="76"/>
                    <a:pt x="19" y="75"/>
                    <a:pt x="20" y="74"/>
                  </a:cubicBezTo>
                  <a:cubicBezTo>
                    <a:pt x="20" y="73"/>
                    <a:pt x="20" y="72"/>
                    <a:pt x="20" y="71"/>
                  </a:cubicBezTo>
                  <a:cubicBezTo>
                    <a:pt x="20" y="71"/>
                    <a:pt x="19" y="70"/>
                    <a:pt x="19" y="69"/>
                  </a:cubicBezTo>
                  <a:cubicBezTo>
                    <a:pt x="18" y="69"/>
                    <a:pt x="17" y="69"/>
                    <a:pt x="16" y="69"/>
                  </a:cubicBezTo>
                  <a:cubicBezTo>
                    <a:pt x="16" y="69"/>
                    <a:pt x="16" y="69"/>
                    <a:pt x="16" y="69"/>
                  </a:cubicBezTo>
                  <a:cubicBezTo>
                    <a:pt x="15" y="69"/>
                    <a:pt x="14" y="70"/>
                    <a:pt x="14" y="71"/>
                  </a:cubicBezTo>
                  <a:cubicBezTo>
                    <a:pt x="13" y="71"/>
                    <a:pt x="13" y="72"/>
                    <a:pt x="13" y="73"/>
                  </a:cubicBezTo>
                  <a:close/>
                  <a:moveTo>
                    <a:pt x="65" y="50"/>
                  </a:moveTo>
                  <a:cubicBezTo>
                    <a:pt x="65" y="50"/>
                    <a:pt x="65" y="50"/>
                    <a:pt x="65" y="50"/>
                  </a:cubicBezTo>
                  <a:cubicBezTo>
                    <a:pt x="66" y="52"/>
                    <a:pt x="68" y="53"/>
                    <a:pt x="70" y="52"/>
                  </a:cubicBezTo>
                  <a:cubicBezTo>
                    <a:pt x="71" y="52"/>
                    <a:pt x="71" y="51"/>
                    <a:pt x="72" y="51"/>
                  </a:cubicBezTo>
                  <a:cubicBezTo>
                    <a:pt x="72" y="50"/>
                    <a:pt x="72" y="50"/>
                    <a:pt x="72" y="50"/>
                  </a:cubicBezTo>
                  <a:cubicBezTo>
                    <a:pt x="72" y="50"/>
                    <a:pt x="72" y="49"/>
                    <a:pt x="72" y="48"/>
                  </a:cubicBezTo>
                  <a:cubicBezTo>
                    <a:pt x="72" y="46"/>
                    <a:pt x="70" y="45"/>
                    <a:pt x="68" y="45"/>
                  </a:cubicBezTo>
                  <a:cubicBezTo>
                    <a:pt x="66" y="46"/>
                    <a:pt x="65" y="48"/>
                    <a:pt x="65" y="50"/>
                  </a:cubicBezTo>
                  <a:cubicBezTo>
                    <a:pt x="65" y="50"/>
                    <a:pt x="65" y="50"/>
                    <a:pt x="65" y="50"/>
                  </a:cubicBezTo>
                  <a:cubicBezTo>
                    <a:pt x="65" y="50"/>
                    <a:pt x="65" y="50"/>
                    <a:pt x="65" y="50"/>
                  </a:cubicBezTo>
                  <a:close/>
                  <a:moveTo>
                    <a:pt x="79" y="35"/>
                  </a:moveTo>
                  <a:cubicBezTo>
                    <a:pt x="79" y="35"/>
                    <a:pt x="79" y="35"/>
                    <a:pt x="79" y="35"/>
                  </a:cubicBezTo>
                  <a:cubicBezTo>
                    <a:pt x="7" y="35"/>
                    <a:pt x="7" y="35"/>
                    <a:pt x="7" y="35"/>
                  </a:cubicBezTo>
                  <a:cubicBezTo>
                    <a:pt x="7" y="86"/>
                    <a:pt x="7" y="86"/>
                    <a:pt x="7" y="86"/>
                  </a:cubicBezTo>
                  <a:cubicBezTo>
                    <a:pt x="79" y="86"/>
                    <a:pt x="79" y="86"/>
                    <a:pt x="79" y="86"/>
                  </a:cubicBezTo>
                  <a:cubicBezTo>
                    <a:pt x="79" y="35"/>
                    <a:pt x="79" y="35"/>
                    <a:pt x="7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0" name="Freeform 79"/>
            <p:cNvSpPr>
              <a:spLocks noEditPoints="1"/>
            </p:cNvSpPr>
            <p:nvPr/>
          </p:nvSpPr>
          <p:spPr bwMode="auto">
            <a:xfrm>
              <a:off x="6496051" y="5561543"/>
              <a:ext cx="249767" cy="245533"/>
            </a:xfrm>
            <a:custGeom>
              <a:avLst/>
              <a:gdLst>
                <a:gd name="T0" fmla="*/ 2 w 50"/>
                <a:gd name="T1" fmla="*/ 7 h 49"/>
                <a:gd name="T2" fmla="*/ 14 w 50"/>
                <a:gd name="T3" fmla="*/ 5 h 49"/>
                <a:gd name="T4" fmla="*/ 15 w 50"/>
                <a:gd name="T5" fmla="*/ 2 h 49"/>
                <a:gd name="T6" fmla="*/ 31 w 50"/>
                <a:gd name="T7" fmla="*/ 0 h 49"/>
                <a:gd name="T8" fmla="*/ 35 w 50"/>
                <a:gd name="T9" fmla="*/ 2 h 49"/>
                <a:gd name="T10" fmla="*/ 36 w 50"/>
                <a:gd name="T11" fmla="*/ 7 h 49"/>
                <a:gd name="T12" fmla="*/ 50 w 50"/>
                <a:gd name="T13" fmla="*/ 9 h 49"/>
                <a:gd name="T14" fmla="*/ 50 w 50"/>
                <a:gd name="T15" fmla="*/ 29 h 49"/>
                <a:gd name="T16" fmla="*/ 49 w 50"/>
                <a:gd name="T17" fmla="*/ 47 h 49"/>
                <a:gd name="T18" fmla="*/ 47 w 50"/>
                <a:gd name="T19" fmla="*/ 49 h 49"/>
                <a:gd name="T20" fmla="*/ 3 w 50"/>
                <a:gd name="T21" fmla="*/ 49 h 49"/>
                <a:gd name="T22" fmla="*/ 1 w 50"/>
                <a:gd name="T23" fmla="*/ 31 h 49"/>
                <a:gd name="T24" fmla="*/ 0 w 50"/>
                <a:gd name="T25" fmla="*/ 29 h 49"/>
                <a:gd name="T26" fmla="*/ 2 w 50"/>
                <a:gd name="T27" fmla="*/ 7 h 49"/>
                <a:gd name="T28" fmla="*/ 16 w 50"/>
                <a:gd name="T29" fmla="*/ 7 h 49"/>
                <a:gd name="T30" fmla="*/ 34 w 50"/>
                <a:gd name="T31" fmla="*/ 5 h 49"/>
                <a:gd name="T32" fmla="*/ 33 w 50"/>
                <a:gd name="T33" fmla="*/ 3 h 49"/>
                <a:gd name="T34" fmla="*/ 31 w 50"/>
                <a:gd name="T35" fmla="*/ 3 h 49"/>
                <a:gd name="T36" fmla="*/ 17 w 50"/>
                <a:gd name="T37" fmla="*/ 3 h 49"/>
                <a:gd name="T38" fmla="*/ 16 w 50"/>
                <a:gd name="T39" fmla="*/ 5 h 49"/>
                <a:gd name="T40" fmla="*/ 21 w 50"/>
                <a:gd name="T41" fmla="*/ 24 h 49"/>
                <a:gd name="T42" fmla="*/ 21 w 50"/>
                <a:gd name="T43" fmla="*/ 24 h 49"/>
                <a:gd name="T44" fmla="*/ 29 w 50"/>
                <a:gd name="T45" fmla="*/ 24 h 49"/>
                <a:gd name="T46" fmla="*/ 30 w 50"/>
                <a:gd name="T47" fmla="*/ 25 h 49"/>
                <a:gd name="T48" fmla="*/ 46 w 50"/>
                <a:gd name="T49" fmla="*/ 27 h 49"/>
                <a:gd name="T50" fmla="*/ 4 w 50"/>
                <a:gd name="T51" fmla="*/ 11 h 49"/>
                <a:gd name="T52" fmla="*/ 19 w 50"/>
                <a:gd name="T53" fmla="*/ 27 h 49"/>
                <a:gd name="T54" fmla="*/ 21 w 50"/>
                <a:gd name="T55" fmla="*/ 24 h 49"/>
                <a:gd name="T56" fmla="*/ 30 w 50"/>
                <a:gd name="T57" fmla="*/ 31 h 49"/>
                <a:gd name="T58" fmla="*/ 29 w 50"/>
                <a:gd name="T59" fmla="*/ 35 h 49"/>
                <a:gd name="T60" fmla="*/ 25 w 50"/>
                <a:gd name="T61" fmla="*/ 35 h 49"/>
                <a:gd name="T62" fmla="*/ 19 w 50"/>
                <a:gd name="T63" fmla="*/ 33 h 49"/>
                <a:gd name="T64" fmla="*/ 19 w 50"/>
                <a:gd name="T65" fmla="*/ 31 h 49"/>
                <a:gd name="T66" fmla="*/ 5 w 50"/>
                <a:gd name="T67" fmla="*/ 45 h 49"/>
                <a:gd name="T68" fmla="*/ 45 w 50"/>
                <a:gd name="T69" fmla="*/ 31 h 49"/>
                <a:gd name="T70" fmla="*/ 25 w 50"/>
                <a:gd name="T71" fmla="*/ 26 h 49"/>
                <a:gd name="T72" fmla="*/ 22 w 50"/>
                <a:gd name="T73" fmla="*/ 26 h 49"/>
                <a:gd name="T74" fmla="*/ 22 w 50"/>
                <a:gd name="T75" fmla="*/ 32 h 49"/>
                <a:gd name="T76" fmla="*/ 28 w 50"/>
                <a:gd name="T77" fmla="*/ 32 h 49"/>
                <a:gd name="T78" fmla="*/ 28 w 50"/>
                <a:gd name="T79"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49">
                  <a:moveTo>
                    <a:pt x="2" y="7"/>
                  </a:moveTo>
                  <a:cubicBezTo>
                    <a:pt x="2" y="7"/>
                    <a:pt x="2" y="7"/>
                    <a:pt x="2" y="7"/>
                  </a:cubicBezTo>
                  <a:cubicBezTo>
                    <a:pt x="14" y="7"/>
                    <a:pt x="14" y="7"/>
                    <a:pt x="14" y="7"/>
                  </a:cubicBezTo>
                  <a:cubicBezTo>
                    <a:pt x="14" y="5"/>
                    <a:pt x="14" y="5"/>
                    <a:pt x="14" y="5"/>
                  </a:cubicBezTo>
                  <a:cubicBezTo>
                    <a:pt x="14" y="4"/>
                    <a:pt x="14" y="3"/>
                    <a:pt x="15" y="2"/>
                  </a:cubicBezTo>
                  <a:cubicBezTo>
                    <a:pt x="15" y="2"/>
                    <a:pt x="15" y="2"/>
                    <a:pt x="15" y="2"/>
                  </a:cubicBezTo>
                  <a:cubicBezTo>
                    <a:pt x="16" y="1"/>
                    <a:pt x="17" y="0"/>
                    <a:pt x="19" y="0"/>
                  </a:cubicBezTo>
                  <a:cubicBezTo>
                    <a:pt x="31" y="0"/>
                    <a:pt x="31" y="0"/>
                    <a:pt x="31" y="0"/>
                  </a:cubicBezTo>
                  <a:cubicBezTo>
                    <a:pt x="33" y="0"/>
                    <a:pt x="34" y="1"/>
                    <a:pt x="35" y="2"/>
                  </a:cubicBezTo>
                  <a:cubicBezTo>
                    <a:pt x="35" y="2"/>
                    <a:pt x="35" y="2"/>
                    <a:pt x="35" y="2"/>
                  </a:cubicBezTo>
                  <a:cubicBezTo>
                    <a:pt x="36" y="3"/>
                    <a:pt x="36" y="4"/>
                    <a:pt x="36" y="5"/>
                  </a:cubicBezTo>
                  <a:cubicBezTo>
                    <a:pt x="36" y="7"/>
                    <a:pt x="36" y="7"/>
                    <a:pt x="36" y="7"/>
                  </a:cubicBezTo>
                  <a:cubicBezTo>
                    <a:pt x="48" y="7"/>
                    <a:pt x="48" y="7"/>
                    <a:pt x="48" y="7"/>
                  </a:cubicBezTo>
                  <a:cubicBezTo>
                    <a:pt x="49" y="7"/>
                    <a:pt x="50" y="8"/>
                    <a:pt x="50" y="9"/>
                  </a:cubicBezTo>
                  <a:cubicBezTo>
                    <a:pt x="50" y="9"/>
                    <a:pt x="50" y="9"/>
                    <a:pt x="50" y="9"/>
                  </a:cubicBezTo>
                  <a:cubicBezTo>
                    <a:pt x="50" y="29"/>
                    <a:pt x="50" y="29"/>
                    <a:pt x="50" y="29"/>
                  </a:cubicBezTo>
                  <a:cubicBezTo>
                    <a:pt x="50" y="30"/>
                    <a:pt x="49" y="31"/>
                    <a:pt x="49" y="31"/>
                  </a:cubicBezTo>
                  <a:cubicBezTo>
                    <a:pt x="49" y="47"/>
                    <a:pt x="49" y="47"/>
                    <a:pt x="49" y="47"/>
                  </a:cubicBezTo>
                  <a:cubicBezTo>
                    <a:pt x="49" y="47"/>
                    <a:pt x="49" y="47"/>
                    <a:pt x="49" y="47"/>
                  </a:cubicBezTo>
                  <a:cubicBezTo>
                    <a:pt x="49" y="48"/>
                    <a:pt x="48" y="49"/>
                    <a:pt x="47" y="49"/>
                  </a:cubicBezTo>
                  <a:cubicBezTo>
                    <a:pt x="3" y="49"/>
                    <a:pt x="3" y="49"/>
                    <a:pt x="3" y="49"/>
                  </a:cubicBezTo>
                  <a:cubicBezTo>
                    <a:pt x="3" y="49"/>
                    <a:pt x="3" y="49"/>
                    <a:pt x="3" y="49"/>
                  </a:cubicBezTo>
                  <a:cubicBezTo>
                    <a:pt x="2" y="49"/>
                    <a:pt x="1" y="48"/>
                    <a:pt x="1" y="47"/>
                  </a:cubicBezTo>
                  <a:cubicBezTo>
                    <a:pt x="1" y="31"/>
                    <a:pt x="1" y="31"/>
                    <a:pt x="1" y="31"/>
                  </a:cubicBezTo>
                  <a:cubicBezTo>
                    <a:pt x="1" y="31"/>
                    <a:pt x="0" y="30"/>
                    <a:pt x="0" y="29"/>
                  </a:cubicBezTo>
                  <a:cubicBezTo>
                    <a:pt x="0" y="29"/>
                    <a:pt x="0" y="29"/>
                    <a:pt x="0" y="29"/>
                  </a:cubicBezTo>
                  <a:cubicBezTo>
                    <a:pt x="0" y="9"/>
                    <a:pt x="0" y="9"/>
                    <a:pt x="0" y="9"/>
                  </a:cubicBezTo>
                  <a:cubicBezTo>
                    <a:pt x="0" y="8"/>
                    <a:pt x="1" y="7"/>
                    <a:pt x="2" y="7"/>
                  </a:cubicBezTo>
                  <a:close/>
                  <a:moveTo>
                    <a:pt x="16" y="7"/>
                  </a:moveTo>
                  <a:cubicBezTo>
                    <a:pt x="16" y="7"/>
                    <a:pt x="16" y="7"/>
                    <a:pt x="16" y="7"/>
                  </a:cubicBezTo>
                  <a:cubicBezTo>
                    <a:pt x="34" y="7"/>
                    <a:pt x="34" y="7"/>
                    <a:pt x="34" y="7"/>
                  </a:cubicBezTo>
                  <a:cubicBezTo>
                    <a:pt x="34" y="5"/>
                    <a:pt x="34" y="5"/>
                    <a:pt x="34" y="5"/>
                  </a:cubicBezTo>
                  <a:cubicBezTo>
                    <a:pt x="34" y="5"/>
                    <a:pt x="34" y="4"/>
                    <a:pt x="33" y="3"/>
                  </a:cubicBezTo>
                  <a:cubicBezTo>
                    <a:pt x="33" y="3"/>
                    <a:pt x="33" y="3"/>
                    <a:pt x="33" y="3"/>
                  </a:cubicBezTo>
                  <a:cubicBezTo>
                    <a:pt x="33" y="3"/>
                    <a:pt x="33" y="3"/>
                    <a:pt x="33" y="3"/>
                  </a:cubicBezTo>
                  <a:cubicBezTo>
                    <a:pt x="33" y="3"/>
                    <a:pt x="32" y="3"/>
                    <a:pt x="31" y="3"/>
                  </a:cubicBezTo>
                  <a:cubicBezTo>
                    <a:pt x="19" y="3"/>
                    <a:pt x="19" y="3"/>
                    <a:pt x="19" y="3"/>
                  </a:cubicBezTo>
                  <a:cubicBezTo>
                    <a:pt x="18" y="3"/>
                    <a:pt x="17" y="3"/>
                    <a:pt x="17" y="3"/>
                  </a:cubicBezTo>
                  <a:cubicBezTo>
                    <a:pt x="17" y="3"/>
                    <a:pt x="17" y="3"/>
                    <a:pt x="17" y="3"/>
                  </a:cubicBezTo>
                  <a:cubicBezTo>
                    <a:pt x="16" y="4"/>
                    <a:pt x="16" y="5"/>
                    <a:pt x="16" y="5"/>
                  </a:cubicBezTo>
                  <a:cubicBezTo>
                    <a:pt x="16" y="7"/>
                    <a:pt x="16" y="7"/>
                    <a:pt x="16" y="7"/>
                  </a:cubicBezTo>
                  <a:close/>
                  <a:moveTo>
                    <a:pt x="21" y="24"/>
                  </a:moveTo>
                  <a:cubicBezTo>
                    <a:pt x="21" y="24"/>
                    <a:pt x="21" y="24"/>
                    <a:pt x="21" y="24"/>
                  </a:cubicBezTo>
                  <a:cubicBezTo>
                    <a:pt x="21" y="24"/>
                    <a:pt x="21" y="24"/>
                    <a:pt x="21" y="24"/>
                  </a:cubicBezTo>
                  <a:cubicBezTo>
                    <a:pt x="25" y="24"/>
                    <a:pt x="25" y="24"/>
                    <a:pt x="25" y="24"/>
                  </a:cubicBezTo>
                  <a:cubicBezTo>
                    <a:pt x="29" y="24"/>
                    <a:pt x="29" y="24"/>
                    <a:pt x="29" y="24"/>
                  </a:cubicBezTo>
                  <a:cubicBezTo>
                    <a:pt x="30" y="24"/>
                    <a:pt x="30" y="24"/>
                    <a:pt x="30" y="25"/>
                  </a:cubicBezTo>
                  <a:cubicBezTo>
                    <a:pt x="30" y="25"/>
                    <a:pt x="30" y="25"/>
                    <a:pt x="30" y="25"/>
                  </a:cubicBezTo>
                  <a:cubicBezTo>
                    <a:pt x="30" y="27"/>
                    <a:pt x="30" y="27"/>
                    <a:pt x="30" y="27"/>
                  </a:cubicBezTo>
                  <a:cubicBezTo>
                    <a:pt x="46" y="27"/>
                    <a:pt x="46" y="27"/>
                    <a:pt x="46" y="27"/>
                  </a:cubicBezTo>
                  <a:cubicBezTo>
                    <a:pt x="46" y="11"/>
                    <a:pt x="46" y="11"/>
                    <a:pt x="46" y="11"/>
                  </a:cubicBezTo>
                  <a:cubicBezTo>
                    <a:pt x="4" y="11"/>
                    <a:pt x="4" y="11"/>
                    <a:pt x="4" y="11"/>
                  </a:cubicBezTo>
                  <a:cubicBezTo>
                    <a:pt x="4" y="27"/>
                    <a:pt x="4" y="27"/>
                    <a:pt x="4" y="27"/>
                  </a:cubicBezTo>
                  <a:cubicBezTo>
                    <a:pt x="19" y="27"/>
                    <a:pt x="19" y="27"/>
                    <a:pt x="19" y="27"/>
                  </a:cubicBezTo>
                  <a:cubicBezTo>
                    <a:pt x="19" y="25"/>
                    <a:pt x="19" y="25"/>
                    <a:pt x="19" y="25"/>
                  </a:cubicBezTo>
                  <a:cubicBezTo>
                    <a:pt x="19" y="24"/>
                    <a:pt x="20" y="24"/>
                    <a:pt x="21" y="24"/>
                  </a:cubicBezTo>
                  <a:close/>
                  <a:moveTo>
                    <a:pt x="30" y="31"/>
                  </a:moveTo>
                  <a:cubicBezTo>
                    <a:pt x="30" y="31"/>
                    <a:pt x="30" y="31"/>
                    <a:pt x="30" y="31"/>
                  </a:cubicBezTo>
                  <a:cubicBezTo>
                    <a:pt x="30" y="33"/>
                    <a:pt x="30" y="33"/>
                    <a:pt x="30" y="33"/>
                  </a:cubicBezTo>
                  <a:cubicBezTo>
                    <a:pt x="30" y="34"/>
                    <a:pt x="30" y="35"/>
                    <a:pt x="29" y="35"/>
                  </a:cubicBezTo>
                  <a:cubicBezTo>
                    <a:pt x="29" y="35"/>
                    <a:pt x="29" y="35"/>
                    <a:pt x="29" y="35"/>
                  </a:cubicBezTo>
                  <a:cubicBezTo>
                    <a:pt x="25" y="35"/>
                    <a:pt x="25" y="35"/>
                    <a:pt x="25" y="35"/>
                  </a:cubicBezTo>
                  <a:cubicBezTo>
                    <a:pt x="21" y="35"/>
                    <a:pt x="21" y="35"/>
                    <a:pt x="21" y="35"/>
                  </a:cubicBezTo>
                  <a:cubicBezTo>
                    <a:pt x="20" y="35"/>
                    <a:pt x="19" y="34"/>
                    <a:pt x="19" y="33"/>
                  </a:cubicBezTo>
                  <a:cubicBezTo>
                    <a:pt x="19" y="33"/>
                    <a:pt x="19" y="33"/>
                    <a:pt x="19" y="33"/>
                  </a:cubicBezTo>
                  <a:cubicBezTo>
                    <a:pt x="19" y="31"/>
                    <a:pt x="19" y="31"/>
                    <a:pt x="19" y="31"/>
                  </a:cubicBezTo>
                  <a:cubicBezTo>
                    <a:pt x="5" y="31"/>
                    <a:pt x="5" y="31"/>
                    <a:pt x="5" y="31"/>
                  </a:cubicBezTo>
                  <a:cubicBezTo>
                    <a:pt x="5" y="45"/>
                    <a:pt x="5" y="45"/>
                    <a:pt x="5" y="45"/>
                  </a:cubicBezTo>
                  <a:cubicBezTo>
                    <a:pt x="45" y="45"/>
                    <a:pt x="45" y="45"/>
                    <a:pt x="45" y="45"/>
                  </a:cubicBezTo>
                  <a:cubicBezTo>
                    <a:pt x="45" y="31"/>
                    <a:pt x="45" y="31"/>
                    <a:pt x="45" y="31"/>
                  </a:cubicBezTo>
                  <a:cubicBezTo>
                    <a:pt x="30" y="31"/>
                    <a:pt x="30" y="31"/>
                    <a:pt x="30" y="31"/>
                  </a:cubicBezTo>
                  <a:close/>
                  <a:moveTo>
                    <a:pt x="25" y="26"/>
                  </a:moveTo>
                  <a:cubicBezTo>
                    <a:pt x="25" y="26"/>
                    <a:pt x="25" y="26"/>
                    <a:pt x="25" y="26"/>
                  </a:cubicBezTo>
                  <a:cubicBezTo>
                    <a:pt x="22" y="26"/>
                    <a:pt x="22" y="26"/>
                    <a:pt x="22" y="26"/>
                  </a:cubicBezTo>
                  <a:cubicBezTo>
                    <a:pt x="22" y="29"/>
                    <a:pt x="22" y="29"/>
                    <a:pt x="22" y="29"/>
                  </a:cubicBezTo>
                  <a:cubicBezTo>
                    <a:pt x="22" y="32"/>
                    <a:pt x="22" y="32"/>
                    <a:pt x="22" y="32"/>
                  </a:cubicBezTo>
                  <a:cubicBezTo>
                    <a:pt x="25" y="32"/>
                    <a:pt x="25" y="32"/>
                    <a:pt x="25" y="32"/>
                  </a:cubicBezTo>
                  <a:cubicBezTo>
                    <a:pt x="28" y="32"/>
                    <a:pt x="28" y="32"/>
                    <a:pt x="28" y="32"/>
                  </a:cubicBezTo>
                  <a:cubicBezTo>
                    <a:pt x="28" y="29"/>
                    <a:pt x="28" y="29"/>
                    <a:pt x="28" y="29"/>
                  </a:cubicBezTo>
                  <a:cubicBezTo>
                    <a:pt x="28" y="26"/>
                    <a:pt x="28" y="26"/>
                    <a:pt x="28" y="26"/>
                  </a:cubicBezTo>
                  <a:cubicBezTo>
                    <a:pt x="25" y="26"/>
                    <a:pt x="25" y="26"/>
                    <a:pt x="2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1" name="Freeform 80"/>
            <p:cNvSpPr>
              <a:spLocks noEditPoints="1"/>
            </p:cNvSpPr>
            <p:nvPr/>
          </p:nvSpPr>
          <p:spPr bwMode="auto">
            <a:xfrm>
              <a:off x="4620685" y="4323292"/>
              <a:ext cx="340783" cy="264584"/>
            </a:xfrm>
            <a:custGeom>
              <a:avLst/>
              <a:gdLst>
                <a:gd name="T0" fmla="*/ 1 w 68"/>
                <a:gd name="T1" fmla="*/ 18 h 53"/>
                <a:gd name="T2" fmla="*/ 10 w 68"/>
                <a:gd name="T3" fmla="*/ 2 h 53"/>
                <a:gd name="T4" fmla="*/ 12 w 68"/>
                <a:gd name="T5" fmla="*/ 0 h 53"/>
                <a:gd name="T6" fmla="*/ 55 w 68"/>
                <a:gd name="T7" fmla="*/ 0 h 53"/>
                <a:gd name="T8" fmla="*/ 58 w 68"/>
                <a:gd name="T9" fmla="*/ 2 h 53"/>
                <a:gd name="T10" fmla="*/ 67 w 68"/>
                <a:gd name="T11" fmla="*/ 18 h 53"/>
                <a:gd name="T12" fmla="*/ 67 w 68"/>
                <a:gd name="T13" fmla="*/ 21 h 53"/>
                <a:gd name="T14" fmla="*/ 67 w 68"/>
                <a:gd name="T15" fmla="*/ 21 h 53"/>
                <a:gd name="T16" fmla="*/ 36 w 68"/>
                <a:gd name="T17" fmla="*/ 52 h 53"/>
                <a:gd name="T18" fmla="*/ 32 w 68"/>
                <a:gd name="T19" fmla="*/ 52 h 53"/>
                <a:gd name="T20" fmla="*/ 32 w 68"/>
                <a:gd name="T21" fmla="*/ 52 h 53"/>
                <a:gd name="T22" fmla="*/ 1 w 68"/>
                <a:gd name="T23" fmla="*/ 21 h 53"/>
                <a:gd name="T24" fmla="*/ 1 w 68"/>
                <a:gd name="T25" fmla="*/ 18 h 53"/>
                <a:gd name="T26" fmla="*/ 7 w 68"/>
                <a:gd name="T27" fmla="*/ 18 h 53"/>
                <a:gd name="T28" fmla="*/ 7 w 68"/>
                <a:gd name="T29" fmla="*/ 18 h 53"/>
                <a:gd name="T30" fmla="*/ 20 w 68"/>
                <a:gd name="T31" fmla="*/ 18 h 53"/>
                <a:gd name="T32" fmla="*/ 13 w 68"/>
                <a:gd name="T33" fmla="*/ 7 h 53"/>
                <a:gd name="T34" fmla="*/ 7 w 68"/>
                <a:gd name="T35" fmla="*/ 18 h 53"/>
                <a:gd name="T36" fmla="*/ 55 w 68"/>
                <a:gd name="T37" fmla="*/ 7 h 53"/>
                <a:gd name="T38" fmla="*/ 55 w 68"/>
                <a:gd name="T39" fmla="*/ 7 h 53"/>
                <a:gd name="T40" fmla="*/ 48 w 68"/>
                <a:gd name="T41" fmla="*/ 18 h 53"/>
                <a:gd name="T42" fmla="*/ 61 w 68"/>
                <a:gd name="T43" fmla="*/ 18 h 53"/>
                <a:gd name="T44" fmla="*/ 55 w 68"/>
                <a:gd name="T45" fmla="*/ 7 h 53"/>
                <a:gd name="T46" fmla="*/ 60 w 68"/>
                <a:gd name="T47" fmla="*/ 21 h 53"/>
                <a:gd name="T48" fmla="*/ 60 w 68"/>
                <a:gd name="T49" fmla="*/ 21 h 53"/>
                <a:gd name="T50" fmla="*/ 46 w 68"/>
                <a:gd name="T51" fmla="*/ 21 h 53"/>
                <a:gd name="T52" fmla="*/ 39 w 68"/>
                <a:gd name="T53" fmla="*/ 42 h 53"/>
                <a:gd name="T54" fmla="*/ 60 w 68"/>
                <a:gd name="T55" fmla="*/ 21 h 53"/>
                <a:gd name="T56" fmla="*/ 29 w 68"/>
                <a:gd name="T57" fmla="*/ 42 h 53"/>
                <a:gd name="T58" fmla="*/ 29 w 68"/>
                <a:gd name="T59" fmla="*/ 42 h 53"/>
                <a:gd name="T60" fmla="*/ 21 w 68"/>
                <a:gd name="T61" fmla="*/ 21 h 53"/>
                <a:gd name="T62" fmla="*/ 8 w 68"/>
                <a:gd name="T63" fmla="*/ 21 h 53"/>
                <a:gd name="T64" fmla="*/ 29 w 68"/>
                <a:gd name="T65" fmla="*/ 42 h 53"/>
                <a:gd name="T66" fmla="*/ 52 w 68"/>
                <a:gd name="T67" fmla="*/ 5 h 53"/>
                <a:gd name="T68" fmla="*/ 52 w 68"/>
                <a:gd name="T69" fmla="*/ 5 h 53"/>
                <a:gd name="T70" fmla="*/ 38 w 68"/>
                <a:gd name="T71" fmla="*/ 5 h 53"/>
                <a:gd name="T72" fmla="*/ 45 w 68"/>
                <a:gd name="T73" fmla="*/ 16 h 53"/>
                <a:gd name="T74" fmla="*/ 52 w 68"/>
                <a:gd name="T75" fmla="*/ 5 h 53"/>
                <a:gd name="T76" fmla="*/ 30 w 68"/>
                <a:gd name="T77" fmla="*/ 5 h 53"/>
                <a:gd name="T78" fmla="*/ 30 w 68"/>
                <a:gd name="T79" fmla="*/ 5 h 53"/>
                <a:gd name="T80" fmla="*/ 16 w 68"/>
                <a:gd name="T81" fmla="*/ 5 h 53"/>
                <a:gd name="T82" fmla="*/ 23 w 68"/>
                <a:gd name="T83" fmla="*/ 16 h 53"/>
                <a:gd name="T84" fmla="*/ 30 w 68"/>
                <a:gd name="T85" fmla="*/ 5 h 53"/>
                <a:gd name="T86" fmla="*/ 25 w 68"/>
                <a:gd name="T87" fmla="*/ 18 h 53"/>
                <a:gd name="T88" fmla="*/ 25 w 68"/>
                <a:gd name="T89" fmla="*/ 18 h 53"/>
                <a:gd name="T90" fmla="*/ 42 w 68"/>
                <a:gd name="T91" fmla="*/ 18 h 53"/>
                <a:gd name="T92" fmla="*/ 34 w 68"/>
                <a:gd name="T93" fmla="*/ 6 h 53"/>
                <a:gd name="T94" fmla="*/ 25 w 68"/>
                <a:gd name="T95" fmla="*/ 18 h 53"/>
                <a:gd name="T96" fmla="*/ 43 w 68"/>
                <a:gd name="T97" fmla="*/ 21 h 53"/>
                <a:gd name="T98" fmla="*/ 43 w 68"/>
                <a:gd name="T99" fmla="*/ 21 h 53"/>
                <a:gd name="T100" fmla="*/ 25 w 68"/>
                <a:gd name="T101" fmla="*/ 21 h 53"/>
                <a:gd name="T102" fmla="*/ 34 w 68"/>
                <a:gd name="T103" fmla="*/ 46 h 53"/>
                <a:gd name="T104" fmla="*/ 43 w 68"/>
                <a:gd name="T10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53">
                  <a:moveTo>
                    <a:pt x="1" y="18"/>
                  </a:moveTo>
                  <a:cubicBezTo>
                    <a:pt x="10" y="2"/>
                    <a:pt x="10" y="2"/>
                    <a:pt x="10" y="2"/>
                  </a:cubicBezTo>
                  <a:cubicBezTo>
                    <a:pt x="11" y="1"/>
                    <a:pt x="12" y="0"/>
                    <a:pt x="12" y="0"/>
                  </a:cubicBezTo>
                  <a:cubicBezTo>
                    <a:pt x="55" y="0"/>
                    <a:pt x="55" y="0"/>
                    <a:pt x="55" y="0"/>
                  </a:cubicBezTo>
                  <a:cubicBezTo>
                    <a:pt x="56" y="0"/>
                    <a:pt x="57" y="1"/>
                    <a:pt x="58" y="2"/>
                  </a:cubicBezTo>
                  <a:cubicBezTo>
                    <a:pt x="67" y="18"/>
                    <a:pt x="67" y="18"/>
                    <a:pt x="67" y="18"/>
                  </a:cubicBezTo>
                  <a:cubicBezTo>
                    <a:pt x="68" y="19"/>
                    <a:pt x="68" y="20"/>
                    <a:pt x="67" y="21"/>
                  </a:cubicBezTo>
                  <a:cubicBezTo>
                    <a:pt x="67" y="21"/>
                    <a:pt x="67" y="21"/>
                    <a:pt x="67" y="21"/>
                  </a:cubicBezTo>
                  <a:cubicBezTo>
                    <a:pt x="36" y="52"/>
                    <a:pt x="36" y="52"/>
                    <a:pt x="36" y="52"/>
                  </a:cubicBezTo>
                  <a:cubicBezTo>
                    <a:pt x="35" y="53"/>
                    <a:pt x="33" y="53"/>
                    <a:pt x="32" y="52"/>
                  </a:cubicBezTo>
                  <a:cubicBezTo>
                    <a:pt x="32" y="52"/>
                    <a:pt x="32" y="52"/>
                    <a:pt x="32" y="52"/>
                  </a:cubicBezTo>
                  <a:cubicBezTo>
                    <a:pt x="1" y="21"/>
                    <a:pt x="1" y="21"/>
                    <a:pt x="1" y="21"/>
                  </a:cubicBezTo>
                  <a:cubicBezTo>
                    <a:pt x="0" y="20"/>
                    <a:pt x="0" y="19"/>
                    <a:pt x="1" y="18"/>
                  </a:cubicBezTo>
                  <a:close/>
                  <a:moveTo>
                    <a:pt x="7" y="18"/>
                  </a:moveTo>
                  <a:cubicBezTo>
                    <a:pt x="7" y="18"/>
                    <a:pt x="7" y="18"/>
                    <a:pt x="7" y="18"/>
                  </a:cubicBezTo>
                  <a:cubicBezTo>
                    <a:pt x="20" y="18"/>
                    <a:pt x="20" y="18"/>
                    <a:pt x="20" y="18"/>
                  </a:cubicBezTo>
                  <a:cubicBezTo>
                    <a:pt x="13" y="7"/>
                    <a:pt x="13" y="7"/>
                    <a:pt x="13" y="7"/>
                  </a:cubicBezTo>
                  <a:cubicBezTo>
                    <a:pt x="7" y="18"/>
                    <a:pt x="7" y="18"/>
                    <a:pt x="7" y="18"/>
                  </a:cubicBezTo>
                  <a:close/>
                  <a:moveTo>
                    <a:pt x="55" y="7"/>
                  </a:moveTo>
                  <a:cubicBezTo>
                    <a:pt x="55" y="7"/>
                    <a:pt x="55" y="7"/>
                    <a:pt x="55" y="7"/>
                  </a:cubicBezTo>
                  <a:cubicBezTo>
                    <a:pt x="48" y="18"/>
                    <a:pt x="48" y="18"/>
                    <a:pt x="48" y="18"/>
                  </a:cubicBezTo>
                  <a:cubicBezTo>
                    <a:pt x="61" y="18"/>
                    <a:pt x="61" y="18"/>
                    <a:pt x="61" y="18"/>
                  </a:cubicBezTo>
                  <a:cubicBezTo>
                    <a:pt x="55" y="7"/>
                    <a:pt x="55" y="7"/>
                    <a:pt x="55" y="7"/>
                  </a:cubicBezTo>
                  <a:close/>
                  <a:moveTo>
                    <a:pt x="60" y="21"/>
                  </a:moveTo>
                  <a:cubicBezTo>
                    <a:pt x="60" y="21"/>
                    <a:pt x="60" y="21"/>
                    <a:pt x="60" y="21"/>
                  </a:cubicBezTo>
                  <a:cubicBezTo>
                    <a:pt x="46" y="21"/>
                    <a:pt x="46" y="21"/>
                    <a:pt x="46" y="21"/>
                  </a:cubicBezTo>
                  <a:cubicBezTo>
                    <a:pt x="39" y="42"/>
                    <a:pt x="39" y="42"/>
                    <a:pt x="39" y="42"/>
                  </a:cubicBezTo>
                  <a:cubicBezTo>
                    <a:pt x="60" y="21"/>
                    <a:pt x="60" y="21"/>
                    <a:pt x="60" y="21"/>
                  </a:cubicBezTo>
                  <a:close/>
                  <a:moveTo>
                    <a:pt x="29" y="42"/>
                  </a:moveTo>
                  <a:cubicBezTo>
                    <a:pt x="29" y="42"/>
                    <a:pt x="29" y="42"/>
                    <a:pt x="29" y="42"/>
                  </a:cubicBezTo>
                  <a:cubicBezTo>
                    <a:pt x="21" y="21"/>
                    <a:pt x="21" y="21"/>
                    <a:pt x="21" y="21"/>
                  </a:cubicBezTo>
                  <a:cubicBezTo>
                    <a:pt x="8" y="21"/>
                    <a:pt x="8" y="21"/>
                    <a:pt x="8" y="21"/>
                  </a:cubicBezTo>
                  <a:cubicBezTo>
                    <a:pt x="29" y="42"/>
                    <a:pt x="29" y="42"/>
                    <a:pt x="29" y="42"/>
                  </a:cubicBezTo>
                  <a:close/>
                  <a:moveTo>
                    <a:pt x="52" y="5"/>
                  </a:moveTo>
                  <a:cubicBezTo>
                    <a:pt x="52" y="5"/>
                    <a:pt x="52" y="5"/>
                    <a:pt x="52" y="5"/>
                  </a:cubicBezTo>
                  <a:cubicBezTo>
                    <a:pt x="38" y="5"/>
                    <a:pt x="38" y="5"/>
                    <a:pt x="38" y="5"/>
                  </a:cubicBezTo>
                  <a:cubicBezTo>
                    <a:pt x="45" y="16"/>
                    <a:pt x="45" y="16"/>
                    <a:pt x="45" y="16"/>
                  </a:cubicBezTo>
                  <a:cubicBezTo>
                    <a:pt x="52" y="5"/>
                    <a:pt x="52" y="5"/>
                    <a:pt x="52" y="5"/>
                  </a:cubicBezTo>
                  <a:close/>
                  <a:moveTo>
                    <a:pt x="30" y="5"/>
                  </a:moveTo>
                  <a:cubicBezTo>
                    <a:pt x="30" y="5"/>
                    <a:pt x="30" y="5"/>
                    <a:pt x="30" y="5"/>
                  </a:cubicBezTo>
                  <a:cubicBezTo>
                    <a:pt x="16" y="5"/>
                    <a:pt x="16" y="5"/>
                    <a:pt x="16" y="5"/>
                  </a:cubicBezTo>
                  <a:cubicBezTo>
                    <a:pt x="23" y="16"/>
                    <a:pt x="23" y="16"/>
                    <a:pt x="23" y="16"/>
                  </a:cubicBezTo>
                  <a:cubicBezTo>
                    <a:pt x="30" y="5"/>
                    <a:pt x="30" y="5"/>
                    <a:pt x="30" y="5"/>
                  </a:cubicBezTo>
                  <a:close/>
                  <a:moveTo>
                    <a:pt x="25" y="18"/>
                  </a:moveTo>
                  <a:cubicBezTo>
                    <a:pt x="25" y="18"/>
                    <a:pt x="25" y="18"/>
                    <a:pt x="25" y="18"/>
                  </a:cubicBezTo>
                  <a:cubicBezTo>
                    <a:pt x="42" y="18"/>
                    <a:pt x="42" y="18"/>
                    <a:pt x="42" y="18"/>
                  </a:cubicBezTo>
                  <a:cubicBezTo>
                    <a:pt x="34" y="6"/>
                    <a:pt x="34" y="6"/>
                    <a:pt x="34" y="6"/>
                  </a:cubicBezTo>
                  <a:cubicBezTo>
                    <a:pt x="25" y="18"/>
                    <a:pt x="25" y="18"/>
                    <a:pt x="25" y="18"/>
                  </a:cubicBezTo>
                  <a:close/>
                  <a:moveTo>
                    <a:pt x="43" y="21"/>
                  </a:moveTo>
                  <a:cubicBezTo>
                    <a:pt x="43" y="21"/>
                    <a:pt x="43" y="21"/>
                    <a:pt x="43" y="21"/>
                  </a:cubicBezTo>
                  <a:cubicBezTo>
                    <a:pt x="25" y="21"/>
                    <a:pt x="25" y="21"/>
                    <a:pt x="25" y="21"/>
                  </a:cubicBezTo>
                  <a:cubicBezTo>
                    <a:pt x="34" y="46"/>
                    <a:pt x="34" y="46"/>
                    <a:pt x="34" y="46"/>
                  </a:cubicBezTo>
                  <a:cubicBezTo>
                    <a:pt x="43" y="21"/>
                    <a:pt x="43" y="21"/>
                    <a:pt x="43"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2" name="Freeform 81"/>
            <p:cNvSpPr>
              <a:spLocks noEditPoints="1"/>
            </p:cNvSpPr>
            <p:nvPr/>
          </p:nvSpPr>
          <p:spPr bwMode="auto">
            <a:xfrm>
              <a:off x="3725334" y="4918077"/>
              <a:ext cx="256117" cy="264583"/>
            </a:xfrm>
            <a:custGeom>
              <a:avLst/>
              <a:gdLst>
                <a:gd name="T0" fmla="*/ 28 w 51"/>
                <a:gd name="T1" fmla="*/ 44 h 53"/>
                <a:gd name="T2" fmla="*/ 24 w 51"/>
                <a:gd name="T3" fmla="*/ 44 h 53"/>
                <a:gd name="T4" fmla="*/ 11 w 51"/>
                <a:gd name="T5" fmla="*/ 8 h 53"/>
                <a:gd name="T6" fmla="*/ 13 w 51"/>
                <a:gd name="T7" fmla="*/ 10 h 53"/>
                <a:gd name="T8" fmla="*/ 9 w 51"/>
                <a:gd name="T9" fmla="*/ 10 h 53"/>
                <a:gd name="T10" fmla="*/ 40 w 51"/>
                <a:gd name="T11" fmla="*/ 8 h 53"/>
                <a:gd name="T12" fmla="*/ 42 w 51"/>
                <a:gd name="T13" fmla="*/ 10 h 53"/>
                <a:gd name="T14" fmla="*/ 38 w 51"/>
                <a:gd name="T15" fmla="*/ 10 h 53"/>
                <a:gd name="T16" fmla="*/ 26 w 51"/>
                <a:gd name="T17" fmla="*/ 38 h 53"/>
                <a:gd name="T18" fmla="*/ 33 w 51"/>
                <a:gd name="T19" fmla="*/ 29 h 53"/>
                <a:gd name="T20" fmla="*/ 36 w 51"/>
                <a:gd name="T21" fmla="*/ 15 h 53"/>
                <a:gd name="T22" fmla="*/ 35 w 51"/>
                <a:gd name="T23" fmla="*/ 14 h 53"/>
                <a:gd name="T24" fmla="*/ 15 w 51"/>
                <a:gd name="T25" fmla="*/ 15 h 53"/>
                <a:gd name="T26" fmla="*/ 18 w 51"/>
                <a:gd name="T27" fmla="*/ 29 h 53"/>
                <a:gd name="T28" fmla="*/ 36 w 51"/>
                <a:gd name="T29" fmla="*/ 30 h 53"/>
                <a:gd name="T30" fmla="*/ 26 w 51"/>
                <a:gd name="T31" fmla="*/ 41 h 53"/>
                <a:gd name="T32" fmla="*/ 25 w 51"/>
                <a:gd name="T33" fmla="*/ 41 h 53"/>
                <a:gd name="T34" fmla="*/ 12 w 51"/>
                <a:gd name="T35" fmla="*/ 16 h 53"/>
                <a:gd name="T36" fmla="*/ 13 w 51"/>
                <a:gd name="T37" fmla="*/ 14 h 53"/>
                <a:gd name="T38" fmla="*/ 15 w 51"/>
                <a:gd name="T39" fmla="*/ 12 h 53"/>
                <a:gd name="T40" fmla="*/ 36 w 51"/>
                <a:gd name="T41" fmla="*/ 12 h 53"/>
                <a:gd name="T42" fmla="*/ 38 w 51"/>
                <a:gd name="T43" fmla="*/ 14 h 53"/>
                <a:gd name="T44" fmla="*/ 39 w 51"/>
                <a:gd name="T45" fmla="*/ 15 h 53"/>
                <a:gd name="T46" fmla="*/ 36 w 51"/>
                <a:gd name="T47" fmla="*/ 30 h 53"/>
                <a:gd name="T48" fmla="*/ 26 w 51"/>
                <a:gd name="T49" fmla="*/ 49 h 53"/>
                <a:gd name="T50" fmla="*/ 47 w 51"/>
                <a:gd name="T51" fmla="*/ 11 h 53"/>
                <a:gd name="T52" fmla="*/ 11 w 51"/>
                <a:gd name="T53" fmla="*/ 4 h 53"/>
                <a:gd name="T54" fmla="*/ 5 w 51"/>
                <a:gd name="T55" fmla="*/ 12 h 53"/>
                <a:gd name="T56" fmla="*/ 27 w 51"/>
                <a:gd name="T57" fmla="*/ 53 h 53"/>
                <a:gd name="T58" fmla="*/ 25 w 51"/>
                <a:gd name="T59" fmla="*/ 53 h 53"/>
                <a:gd name="T60" fmla="*/ 1 w 51"/>
                <a:gd name="T61" fmla="*/ 10 h 53"/>
                <a:gd name="T62" fmla="*/ 2 w 51"/>
                <a:gd name="T63" fmla="*/ 7 h 53"/>
                <a:gd name="T64" fmla="*/ 7 w 51"/>
                <a:gd name="T65" fmla="*/ 2 h 53"/>
                <a:gd name="T66" fmla="*/ 42 w 51"/>
                <a:gd name="T67" fmla="*/ 0 h 53"/>
                <a:gd name="T68" fmla="*/ 44 w 51"/>
                <a:gd name="T69" fmla="*/ 2 h 53"/>
                <a:gd name="T70" fmla="*/ 51 w 51"/>
                <a:gd name="T71" fmla="*/ 9 h 53"/>
                <a:gd name="T72" fmla="*/ 51 w 51"/>
                <a:gd name="T7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3">
                  <a:moveTo>
                    <a:pt x="26" y="42"/>
                  </a:moveTo>
                  <a:cubicBezTo>
                    <a:pt x="27" y="42"/>
                    <a:pt x="28" y="42"/>
                    <a:pt x="28" y="44"/>
                  </a:cubicBezTo>
                  <a:cubicBezTo>
                    <a:pt x="28" y="45"/>
                    <a:pt x="27" y="46"/>
                    <a:pt x="26" y="46"/>
                  </a:cubicBezTo>
                  <a:cubicBezTo>
                    <a:pt x="25" y="46"/>
                    <a:pt x="24" y="45"/>
                    <a:pt x="24" y="44"/>
                  </a:cubicBezTo>
                  <a:cubicBezTo>
                    <a:pt x="24" y="42"/>
                    <a:pt x="25" y="42"/>
                    <a:pt x="26" y="42"/>
                  </a:cubicBezTo>
                  <a:close/>
                  <a:moveTo>
                    <a:pt x="11" y="8"/>
                  </a:moveTo>
                  <a:cubicBezTo>
                    <a:pt x="11" y="8"/>
                    <a:pt x="11" y="8"/>
                    <a:pt x="11" y="8"/>
                  </a:cubicBezTo>
                  <a:cubicBezTo>
                    <a:pt x="12" y="8"/>
                    <a:pt x="13" y="9"/>
                    <a:pt x="13" y="10"/>
                  </a:cubicBezTo>
                  <a:cubicBezTo>
                    <a:pt x="13" y="11"/>
                    <a:pt x="12" y="12"/>
                    <a:pt x="11" y="12"/>
                  </a:cubicBezTo>
                  <a:cubicBezTo>
                    <a:pt x="10" y="12"/>
                    <a:pt x="9" y="11"/>
                    <a:pt x="9" y="10"/>
                  </a:cubicBezTo>
                  <a:cubicBezTo>
                    <a:pt x="9" y="9"/>
                    <a:pt x="10" y="8"/>
                    <a:pt x="11" y="8"/>
                  </a:cubicBezTo>
                  <a:close/>
                  <a:moveTo>
                    <a:pt x="40" y="8"/>
                  </a:moveTo>
                  <a:cubicBezTo>
                    <a:pt x="40" y="8"/>
                    <a:pt x="40" y="8"/>
                    <a:pt x="40" y="8"/>
                  </a:cubicBezTo>
                  <a:cubicBezTo>
                    <a:pt x="41" y="8"/>
                    <a:pt x="42" y="9"/>
                    <a:pt x="42" y="10"/>
                  </a:cubicBezTo>
                  <a:cubicBezTo>
                    <a:pt x="42" y="11"/>
                    <a:pt x="41" y="12"/>
                    <a:pt x="40" y="12"/>
                  </a:cubicBezTo>
                  <a:cubicBezTo>
                    <a:pt x="39" y="12"/>
                    <a:pt x="38" y="11"/>
                    <a:pt x="38" y="10"/>
                  </a:cubicBezTo>
                  <a:cubicBezTo>
                    <a:pt x="38" y="9"/>
                    <a:pt x="39" y="8"/>
                    <a:pt x="40" y="8"/>
                  </a:cubicBezTo>
                  <a:close/>
                  <a:moveTo>
                    <a:pt x="26" y="38"/>
                  </a:moveTo>
                  <a:cubicBezTo>
                    <a:pt x="26" y="38"/>
                    <a:pt x="26" y="38"/>
                    <a:pt x="26" y="38"/>
                  </a:cubicBezTo>
                  <a:cubicBezTo>
                    <a:pt x="29" y="36"/>
                    <a:pt x="31" y="32"/>
                    <a:pt x="33" y="29"/>
                  </a:cubicBezTo>
                  <a:cubicBezTo>
                    <a:pt x="35" y="25"/>
                    <a:pt x="37" y="21"/>
                    <a:pt x="37" y="16"/>
                  </a:cubicBezTo>
                  <a:cubicBezTo>
                    <a:pt x="37" y="16"/>
                    <a:pt x="37" y="16"/>
                    <a:pt x="36" y="15"/>
                  </a:cubicBezTo>
                  <a:cubicBezTo>
                    <a:pt x="36" y="15"/>
                    <a:pt x="36" y="15"/>
                    <a:pt x="36" y="15"/>
                  </a:cubicBezTo>
                  <a:cubicBezTo>
                    <a:pt x="36" y="15"/>
                    <a:pt x="35" y="14"/>
                    <a:pt x="35" y="14"/>
                  </a:cubicBezTo>
                  <a:cubicBezTo>
                    <a:pt x="16" y="14"/>
                    <a:pt x="16" y="14"/>
                    <a:pt x="16" y="14"/>
                  </a:cubicBezTo>
                  <a:cubicBezTo>
                    <a:pt x="16" y="14"/>
                    <a:pt x="16" y="15"/>
                    <a:pt x="15" y="15"/>
                  </a:cubicBezTo>
                  <a:cubicBezTo>
                    <a:pt x="15" y="16"/>
                    <a:pt x="14" y="16"/>
                    <a:pt x="14" y="16"/>
                  </a:cubicBezTo>
                  <a:cubicBezTo>
                    <a:pt x="15" y="21"/>
                    <a:pt x="16" y="25"/>
                    <a:pt x="18" y="29"/>
                  </a:cubicBezTo>
                  <a:cubicBezTo>
                    <a:pt x="20" y="32"/>
                    <a:pt x="23" y="36"/>
                    <a:pt x="26" y="38"/>
                  </a:cubicBezTo>
                  <a:close/>
                  <a:moveTo>
                    <a:pt x="36" y="30"/>
                  </a:moveTo>
                  <a:cubicBezTo>
                    <a:pt x="36" y="30"/>
                    <a:pt x="36" y="30"/>
                    <a:pt x="36" y="30"/>
                  </a:cubicBezTo>
                  <a:cubicBezTo>
                    <a:pt x="33" y="34"/>
                    <a:pt x="30" y="38"/>
                    <a:pt x="26" y="41"/>
                  </a:cubicBezTo>
                  <a:cubicBezTo>
                    <a:pt x="26" y="41"/>
                    <a:pt x="26" y="41"/>
                    <a:pt x="26" y="41"/>
                  </a:cubicBezTo>
                  <a:cubicBezTo>
                    <a:pt x="26" y="41"/>
                    <a:pt x="25" y="41"/>
                    <a:pt x="25" y="41"/>
                  </a:cubicBezTo>
                  <a:cubicBezTo>
                    <a:pt x="21" y="38"/>
                    <a:pt x="18" y="34"/>
                    <a:pt x="16" y="30"/>
                  </a:cubicBezTo>
                  <a:cubicBezTo>
                    <a:pt x="14" y="26"/>
                    <a:pt x="12" y="21"/>
                    <a:pt x="12" y="16"/>
                  </a:cubicBezTo>
                  <a:cubicBezTo>
                    <a:pt x="12" y="16"/>
                    <a:pt x="12" y="15"/>
                    <a:pt x="12" y="15"/>
                  </a:cubicBezTo>
                  <a:cubicBezTo>
                    <a:pt x="13" y="14"/>
                    <a:pt x="13" y="14"/>
                    <a:pt x="13" y="14"/>
                  </a:cubicBezTo>
                  <a:cubicBezTo>
                    <a:pt x="13" y="14"/>
                    <a:pt x="13" y="14"/>
                    <a:pt x="13" y="14"/>
                  </a:cubicBezTo>
                  <a:cubicBezTo>
                    <a:pt x="14" y="13"/>
                    <a:pt x="14" y="13"/>
                    <a:pt x="15" y="12"/>
                  </a:cubicBezTo>
                  <a:cubicBezTo>
                    <a:pt x="15" y="12"/>
                    <a:pt x="15" y="12"/>
                    <a:pt x="16" y="12"/>
                  </a:cubicBezTo>
                  <a:cubicBezTo>
                    <a:pt x="36" y="12"/>
                    <a:pt x="36" y="12"/>
                    <a:pt x="36" y="12"/>
                  </a:cubicBezTo>
                  <a:cubicBezTo>
                    <a:pt x="36" y="12"/>
                    <a:pt x="36" y="12"/>
                    <a:pt x="37" y="12"/>
                  </a:cubicBezTo>
                  <a:cubicBezTo>
                    <a:pt x="37" y="13"/>
                    <a:pt x="38" y="13"/>
                    <a:pt x="38" y="14"/>
                  </a:cubicBezTo>
                  <a:cubicBezTo>
                    <a:pt x="38" y="14"/>
                    <a:pt x="38" y="14"/>
                    <a:pt x="38" y="14"/>
                  </a:cubicBezTo>
                  <a:cubicBezTo>
                    <a:pt x="38" y="14"/>
                    <a:pt x="39" y="14"/>
                    <a:pt x="39" y="15"/>
                  </a:cubicBezTo>
                  <a:cubicBezTo>
                    <a:pt x="40" y="15"/>
                    <a:pt x="40" y="16"/>
                    <a:pt x="40" y="16"/>
                  </a:cubicBezTo>
                  <a:cubicBezTo>
                    <a:pt x="39" y="21"/>
                    <a:pt x="38" y="26"/>
                    <a:pt x="36" y="30"/>
                  </a:cubicBezTo>
                  <a:close/>
                  <a:moveTo>
                    <a:pt x="26" y="49"/>
                  </a:moveTo>
                  <a:cubicBezTo>
                    <a:pt x="26" y="49"/>
                    <a:pt x="26" y="49"/>
                    <a:pt x="26" y="49"/>
                  </a:cubicBezTo>
                  <a:cubicBezTo>
                    <a:pt x="39" y="42"/>
                    <a:pt x="47" y="27"/>
                    <a:pt x="47" y="12"/>
                  </a:cubicBezTo>
                  <a:cubicBezTo>
                    <a:pt x="47" y="11"/>
                    <a:pt x="47" y="11"/>
                    <a:pt x="47" y="11"/>
                  </a:cubicBezTo>
                  <a:cubicBezTo>
                    <a:pt x="44" y="10"/>
                    <a:pt x="41" y="7"/>
                    <a:pt x="41" y="4"/>
                  </a:cubicBezTo>
                  <a:cubicBezTo>
                    <a:pt x="11" y="4"/>
                    <a:pt x="11" y="4"/>
                    <a:pt x="11" y="4"/>
                  </a:cubicBezTo>
                  <a:cubicBezTo>
                    <a:pt x="10" y="7"/>
                    <a:pt x="8" y="10"/>
                    <a:pt x="5" y="11"/>
                  </a:cubicBezTo>
                  <a:cubicBezTo>
                    <a:pt x="5" y="12"/>
                    <a:pt x="5" y="12"/>
                    <a:pt x="5" y="12"/>
                  </a:cubicBezTo>
                  <a:cubicBezTo>
                    <a:pt x="5" y="27"/>
                    <a:pt x="12" y="42"/>
                    <a:pt x="26" y="49"/>
                  </a:cubicBezTo>
                  <a:close/>
                  <a:moveTo>
                    <a:pt x="27" y="53"/>
                  </a:moveTo>
                  <a:cubicBezTo>
                    <a:pt x="27" y="53"/>
                    <a:pt x="27" y="53"/>
                    <a:pt x="27" y="53"/>
                  </a:cubicBezTo>
                  <a:cubicBezTo>
                    <a:pt x="26" y="53"/>
                    <a:pt x="25" y="53"/>
                    <a:pt x="25" y="53"/>
                  </a:cubicBezTo>
                  <a:cubicBezTo>
                    <a:pt x="10" y="45"/>
                    <a:pt x="0" y="29"/>
                    <a:pt x="0" y="12"/>
                  </a:cubicBezTo>
                  <a:cubicBezTo>
                    <a:pt x="0" y="12"/>
                    <a:pt x="1" y="11"/>
                    <a:pt x="1" y="10"/>
                  </a:cubicBezTo>
                  <a:cubicBezTo>
                    <a:pt x="1" y="10"/>
                    <a:pt x="1" y="9"/>
                    <a:pt x="1" y="9"/>
                  </a:cubicBezTo>
                  <a:cubicBezTo>
                    <a:pt x="1" y="8"/>
                    <a:pt x="1" y="7"/>
                    <a:pt x="2" y="7"/>
                  </a:cubicBezTo>
                  <a:cubicBezTo>
                    <a:pt x="5" y="7"/>
                    <a:pt x="7" y="4"/>
                    <a:pt x="7" y="2"/>
                  </a:cubicBezTo>
                  <a:cubicBezTo>
                    <a:pt x="7" y="2"/>
                    <a:pt x="7" y="2"/>
                    <a:pt x="7" y="2"/>
                  </a:cubicBezTo>
                  <a:cubicBezTo>
                    <a:pt x="7" y="1"/>
                    <a:pt x="8" y="0"/>
                    <a:pt x="9" y="0"/>
                  </a:cubicBezTo>
                  <a:cubicBezTo>
                    <a:pt x="42" y="0"/>
                    <a:pt x="42" y="0"/>
                    <a:pt x="42" y="0"/>
                  </a:cubicBezTo>
                  <a:cubicBezTo>
                    <a:pt x="42" y="0"/>
                    <a:pt x="42" y="0"/>
                    <a:pt x="42" y="0"/>
                  </a:cubicBezTo>
                  <a:cubicBezTo>
                    <a:pt x="44" y="0"/>
                    <a:pt x="44" y="1"/>
                    <a:pt x="44" y="2"/>
                  </a:cubicBezTo>
                  <a:cubicBezTo>
                    <a:pt x="44" y="4"/>
                    <a:pt x="46" y="7"/>
                    <a:pt x="49" y="7"/>
                  </a:cubicBezTo>
                  <a:cubicBezTo>
                    <a:pt x="50" y="7"/>
                    <a:pt x="51" y="8"/>
                    <a:pt x="51" y="9"/>
                  </a:cubicBezTo>
                  <a:cubicBezTo>
                    <a:pt x="51" y="9"/>
                    <a:pt x="51" y="10"/>
                    <a:pt x="51" y="10"/>
                  </a:cubicBezTo>
                  <a:cubicBezTo>
                    <a:pt x="51" y="11"/>
                    <a:pt x="51" y="12"/>
                    <a:pt x="51" y="12"/>
                  </a:cubicBezTo>
                  <a:cubicBezTo>
                    <a:pt x="51" y="29"/>
                    <a:pt x="42" y="45"/>
                    <a:pt x="27"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3" name="Freeform 82"/>
            <p:cNvSpPr>
              <a:spLocks noEditPoints="1"/>
            </p:cNvSpPr>
            <p:nvPr/>
          </p:nvSpPr>
          <p:spPr bwMode="auto">
            <a:xfrm>
              <a:off x="7899400" y="5186893"/>
              <a:ext cx="296333" cy="351367"/>
            </a:xfrm>
            <a:custGeom>
              <a:avLst/>
              <a:gdLst>
                <a:gd name="T0" fmla="*/ 37 w 59"/>
                <a:gd name="T1" fmla="*/ 3 h 70"/>
                <a:gd name="T2" fmla="*/ 48 w 59"/>
                <a:gd name="T3" fmla="*/ 8 h 70"/>
                <a:gd name="T4" fmla="*/ 49 w 59"/>
                <a:gd name="T5" fmla="*/ 10 h 70"/>
                <a:gd name="T6" fmla="*/ 56 w 59"/>
                <a:gd name="T7" fmla="*/ 11 h 70"/>
                <a:gd name="T8" fmla="*/ 59 w 59"/>
                <a:gd name="T9" fmla="*/ 14 h 70"/>
                <a:gd name="T10" fmla="*/ 56 w 59"/>
                <a:gd name="T11" fmla="*/ 70 h 70"/>
                <a:gd name="T12" fmla="*/ 2 w 59"/>
                <a:gd name="T13" fmla="*/ 70 h 70"/>
                <a:gd name="T14" fmla="*/ 0 w 59"/>
                <a:gd name="T15" fmla="*/ 67 h 70"/>
                <a:gd name="T16" fmla="*/ 2 w 59"/>
                <a:gd name="T17" fmla="*/ 11 h 70"/>
                <a:gd name="T18" fmla="*/ 9 w 59"/>
                <a:gd name="T19" fmla="*/ 11 h 70"/>
                <a:gd name="T20" fmla="*/ 11 w 59"/>
                <a:gd name="T21" fmla="*/ 8 h 70"/>
                <a:gd name="T22" fmla="*/ 19 w 59"/>
                <a:gd name="T23" fmla="*/ 8 h 70"/>
                <a:gd name="T24" fmla="*/ 29 w 59"/>
                <a:gd name="T25" fmla="*/ 0 h 70"/>
                <a:gd name="T26" fmla="*/ 41 w 59"/>
                <a:gd name="T27" fmla="*/ 30 h 70"/>
                <a:gd name="T28" fmla="*/ 44 w 59"/>
                <a:gd name="T29" fmla="*/ 34 h 70"/>
                <a:gd name="T30" fmla="*/ 23 w 59"/>
                <a:gd name="T31" fmla="*/ 51 h 70"/>
                <a:gd name="T32" fmla="*/ 14 w 59"/>
                <a:gd name="T33" fmla="*/ 43 h 70"/>
                <a:gd name="T34" fmla="*/ 18 w 59"/>
                <a:gd name="T35" fmla="*/ 39 h 70"/>
                <a:gd name="T36" fmla="*/ 41 w 59"/>
                <a:gd name="T37" fmla="*/ 30 h 70"/>
                <a:gd name="T38" fmla="*/ 36 w 59"/>
                <a:gd name="T39" fmla="*/ 8 h 70"/>
                <a:gd name="T40" fmla="*/ 29 w 59"/>
                <a:gd name="T41" fmla="*/ 4 h 70"/>
                <a:gd name="T42" fmla="*/ 23 w 59"/>
                <a:gd name="T43" fmla="*/ 8 h 70"/>
                <a:gd name="T44" fmla="*/ 36 w 59"/>
                <a:gd name="T45" fmla="*/ 8 h 70"/>
                <a:gd name="T46" fmla="*/ 49 w 59"/>
                <a:gd name="T47" fmla="*/ 16 h 70"/>
                <a:gd name="T48" fmla="*/ 48 w 59"/>
                <a:gd name="T49" fmla="*/ 19 h 70"/>
                <a:gd name="T50" fmla="*/ 29 w 59"/>
                <a:gd name="T51" fmla="*/ 19 h 70"/>
                <a:gd name="T52" fmla="*/ 9 w 59"/>
                <a:gd name="T53" fmla="*/ 18 h 70"/>
                <a:gd name="T54" fmla="*/ 9 w 59"/>
                <a:gd name="T55" fmla="*/ 16 h 70"/>
                <a:gd name="T56" fmla="*/ 5 w 59"/>
                <a:gd name="T57" fmla="*/ 65 h 70"/>
                <a:gd name="T58" fmla="*/ 54 w 59"/>
                <a:gd name="T59" fmla="*/ 16 h 70"/>
                <a:gd name="T60" fmla="*/ 29 w 59"/>
                <a:gd name="T61" fmla="*/ 11 h 70"/>
                <a:gd name="T62" fmla="*/ 13 w 59"/>
                <a:gd name="T63" fmla="*/ 11 h 70"/>
                <a:gd name="T64" fmla="*/ 13 w 59"/>
                <a:gd name="T65" fmla="*/ 16 h 70"/>
                <a:gd name="T66" fmla="*/ 46 w 59"/>
                <a:gd name="T67" fmla="*/ 16 h 70"/>
                <a:gd name="T68" fmla="*/ 46 w 59"/>
                <a:gd name="T69"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0">
                  <a:moveTo>
                    <a:pt x="29" y="0"/>
                  </a:moveTo>
                  <a:cubicBezTo>
                    <a:pt x="32" y="0"/>
                    <a:pt x="35" y="2"/>
                    <a:pt x="37" y="3"/>
                  </a:cubicBezTo>
                  <a:cubicBezTo>
                    <a:pt x="38" y="5"/>
                    <a:pt x="39" y="6"/>
                    <a:pt x="39" y="8"/>
                  </a:cubicBezTo>
                  <a:cubicBezTo>
                    <a:pt x="48" y="8"/>
                    <a:pt x="48" y="8"/>
                    <a:pt x="48" y="8"/>
                  </a:cubicBezTo>
                  <a:cubicBezTo>
                    <a:pt x="48" y="8"/>
                    <a:pt x="49" y="9"/>
                    <a:pt x="49" y="10"/>
                  </a:cubicBezTo>
                  <a:cubicBezTo>
                    <a:pt x="49" y="10"/>
                    <a:pt x="49" y="10"/>
                    <a:pt x="49" y="10"/>
                  </a:cubicBezTo>
                  <a:cubicBezTo>
                    <a:pt x="49" y="11"/>
                    <a:pt x="49" y="11"/>
                    <a:pt x="49" y="11"/>
                  </a:cubicBezTo>
                  <a:cubicBezTo>
                    <a:pt x="56" y="11"/>
                    <a:pt x="56" y="11"/>
                    <a:pt x="56" y="11"/>
                  </a:cubicBezTo>
                  <a:cubicBezTo>
                    <a:pt x="58" y="11"/>
                    <a:pt x="59" y="12"/>
                    <a:pt x="59" y="14"/>
                  </a:cubicBezTo>
                  <a:cubicBezTo>
                    <a:pt x="59" y="14"/>
                    <a:pt x="59" y="14"/>
                    <a:pt x="59" y="14"/>
                  </a:cubicBezTo>
                  <a:cubicBezTo>
                    <a:pt x="59" y="67"/>
                    <a:pt x="59" y="67"/>
                    <a:pt x="59" y="67"/>
                  </a:cubicBezTo>
                  <a:cubicBezTo>
                    <a:pt x="59" y="69"/>
                    <a:pt x="58" y="70"/>
                    <a:pt x="56" y="70"/>
                  </a:cubicBezTo>
                  <a:cubicBezTo>
                    <a:pt x="56" y="70"/>
                    <a:pt x="56" y="70"/>
                    <a:pt x="56" y="70"/>
                  </a:cubicBezTo>
                  <a:cubicBezTo>
                    <a:pt x="2" y="70"/>
                    <a:pt x="2" y="70"/>
                    <a:pt x="2" y="70"/>
                  </a:cubicBezTo>
                  <a:cubicBezTo>
                    <a:pt x="1" y="70"/>
                    <a:pt x="0" y="69"/>
                    <a:pt x="0" y="67"/>
                  </a:cubicBezTo>
                  <a:cubicBezTo>
                    <a:pt x="0" y="67"/>
                    <a:pt x="0" y="67"/>
                    <a:pt x="0" y="67"/>
                  </a:cubicBezTo>
                  <a:cubicBezTo>
                    <a:pt x="0" y="14"/>
                    <a:pt x="0" y="14"/>
                    <a:pt x="0" y="14"/>
                  </a:cubicBezTo>
                  <a:cubicBezTo>
                    <a:pt x="0" y="12"/>
                    <a:pt x="1" y="11"/>
                    <a:pt x="2" y="11"/>
                  </a:cubicBezTo>
                  <a:cubicBezTo>
                    <a:pt x="2" y="11"/>
                    <a:pt x="2" y="11"/>
                    <a:pt x="2" y="11"/>
                  </a:cubicBezTo>
                  <a:cubicBezTo>
                    <a:pt x="9" y="11"/>
                    <a:pt x="9" y="11"/>
                    <a:pt x="9" y="11"/>
                  </a:cubicBezTo>
                  <a:cubicBezTo>
                    <a:pt x="9" y="10"/>
                    <a:pt x="9" y="10"/>
                    <a:pt x="9" y="10"/>
                  </a:cubicBezTo>
                  <a:cubicBezTo>
                    <a:pt x="9" y="9"/>
                    <a:pt x="10" y="8"/>
                    <a:pt x="11" y="8"/>
                  </a:cubicBezTo>
                  <a:cubicBezTo>
                    <a:pt x="11" y="8"/>
                    <a:pt x="11" y="8"/>
                    <a:pt x="11" y="8"/>
                  </a:cubicBezTo>
                  <a:cubicBezTo>
                    <a:pt x="19" y="8"/>
                    <a:pt x="19" y="8"/>
                    <a:pt x="19" y="8"/>
                  </a:cubicBezTo>
                  <a:cubicBezTo>
                    <a:pt x="20" y="6"/>
                    <a:pt x="21" y="5"/>
                    <a:pt x="22" y="3"/>
                  </a:cubicBezTo>
                  <a:cubicBezTo>
                    <a:pt x="24" y="2"/>
                    <a:pt x="27" y="0"/>
                    <a:pt x="29" y="0"/>
                  </a:cubicBezTo>
                  <a:close/>
                  <a:moveTo>
                    <a:pt x="41" y="30"/>
                  </a:moveTo>
                  <a:cubicBezTo>
                    <a:pt x="41" y="30"/>
                    <a:pt x="41" y="30"/>
                    <a:pt x="41" y="30"/>
                  </a:cubicBezTo>
                  <a:cubicBezTo>
                    <a:pt x="42" y="29"/>
                    <a:pt x="43" y="29"/>
                    <a:pt x="44" y="30"/>
                  </a:cubicBezTo>
                  <a:cubicBezTo>
                    <a:pt x="45" y="31"/>
                    <a:pt x="45" y="33"/>
                    <a:pt x="44" y="34"/>
                  </a:cubicBezTo>
                  <a:cubicBezTo>
                    <a:pt x="27" y="51"/>
                    <a:pt x="27" y="51"/>
                    <a:pt x="27" y="51"/>
                  </a:cubicBezTo>
                  <a:cubicBezTo>
                    <a:pt x="26" y="52"/>
                    <a:pt x="24" y="52"/>
                    <a:pt x="23" y="51"/>
                  </a:cubicBezTo>
                  <a:cubicBezTo>
                    <a:pt x="23" y="51"/>
                    <a:pt x="23" y="51"/>
                    <a:pt x="23" y="51"/>
                  </a:cubicBezTo>
                  <a:cubicBezTo>
                    <a:pt x="14" y="43"/>
                    <a:pt x="14" y="43"/>
                    <a:pt x="14" y="43"/>
                  </a:cubicBezTo>
                  <a:cubicBezTo>
                    <a:pt x="13" y="42"/>
                    <a:pt x="13" y="40"/>
                    <a:pt x="14" y="39"/>
                  </a:cubicBezTo>
                  <a:cubicBezTo>
                    <a:pt x="15" y="38"/>
                    <a:pt x="17" y="38"/>
                    <a:pt x="18" y="39"/>
                  </a:cubicBezTo>
                  <a:cubicBezTo>
                    <a:pt x="25" y="46"/>
                    <a:pt x="25" y="46"/>
                    <a:pt x="25" y="46"/>
                  </a:cubicBezTo>
                  <a:cubicBezTo>
                    <a:pt x="41" y="30"/>
                    <a:pt x="41" y="30"/>
                    <a:pt x="41" y="30"/>
                  </a:cubicBezTo>
                  <a:close/>
                  <a:moveTo>
                    <a:pt x="36" y="8"/>
                  </a:moveTo>
                  <a:cubicBezTo>
                    <a:pt x="36" y="8"/>
                    <a:pt x="36" y="8"/>
                    <a:pt x="36" y="8"/>
                  </a:cubicBezTo>
                  <a:cubicBezTo>
                    <a:pt x="36" y="7"/>
                    <a:pt x="35" y="6"/>
                    <a:pt x="34" y="6"/>
                  </a:cubicBezTo>
                  <a:cubicBezTo>
                    <a:pt x="33" y="4"/>
                    <a:pt x="31" y="4"/>
                    <a:pt x="29" y="4"/>
                  </a:cubicBezTo>
                  <a:cubicBezTo>
                    <a:pt x="27" y="4"/>
                    <a:pt x="26" y="4"/>
                    <a:pt x="24" y="6"/>
                  </a:cubicBezTo>
                  <a:cubicBezTo>
                    <a:pt x="24" y="6"/>
                    <a:pt x="23" y="7"/>
                    <a:pt x="23" y="8"/>
                  </a:cubicBezTo>
                  <a:cubicBezTo>
                    <a:pt x="29" y="8"/>
                    <a:pt x="29" y="8"/>
                    <a:pt x="29" y="8"/>
                  </a:cubicBezTo>
                  <a:cubicBezTo>
                    <a:pt x="36" y="8"/>
                    <a:pt x="36" y="8"/>
                    <a:pt x="36" y="8"/>
                  </a:cubicBezTo>
                  <a:close/>
                  <a:moveTo>
                    <a:pt x="49" y="16"/>
                  </a:moveTo>
                  <a:cubicBezTo>
                    <a:pt x="49" y="16"/>
                    <a:pt x="49" y="16"/>
                    <a:pt x="49" y="16"/>
                  </a:cubicBezTo>
                  <a:cubicBezTo>
                    <a:pt x="49" y="18"/>
                    <a:pt x="49" y="18"/>
                    <a:pt x="49" y="18"/>
                  </a:cubicBezTo>
                  <a:cubicBezTo>
                    <a:pt x="49" y="19"/>
                    <a:pt x="48" y="19"/>
                    <a:pt x="48" y="19"/>
                  </a:cubicBezTo>
                  <a:cubicBezTo>
                    <a:pt x="48" y="19"/>
                    <a:pt x="48" y="19"/>
                    <a:pt x="48" y="19"/>
                  </a:cubicBezTo>
                  <a:cubicBezTo>
                    <a:pt x="29" y="19"/>
                    <a:pt x="29" y="19"/>
                    <a:pt x="29" y="19"/>
                  </a:cubicBezTo>
                  <a:cubicBezTo>
                    <a:pt x="11" y="19"/>
                    <a:pt x="11" y="19"/>
                    <a:pt x="11" y="19"/>
                  </a:cubicBezTo>
                  <a:cubicBezTo>
                    <a:pt x="10" y="19"/>
                    <a:pt x="9" y="19"/>
                    <a:pt x="9" y="18"/>
                  </a:cubicBezTo>
                  <a:cubicBezTo>
                    <a:pt x="9" y="18"/>
                    <a:pt x="9" y="18"/>
                    <a:pt x="9" y="18"/>
                  </a:cubicBezTo>
                  <a:cubicBezTo>
                    <a:pt x="9" y="16"/>
                    <a:pt x="9" y="16"/>
                    <a:pt x="9" y="16"/>
                  </a:cubicBezTo>
                  <a:cubicBezTo>
                    <a:pt x="5" y="16"/>
                    <a:pt x="5" y="16"/>
                    <a:pt x="5" y="16"/>
                  </a:cubicBezTo>
                  <a:cubicBezTo>
                    <a:pt x="5" y="65"/>
                    <a:pt x="5" y="65"/>
                    <a:pt x="5" y="65"/>
                  </a:cubicBezTo>
                  <a:cubicBezTo>
                    <a:pt x="54" y="65"/>
                    <a:pt x="54" y="65"/>
                    <a:pt x="54" y="65"/>
                  </a:cubicBezTo>
                  <a:cubicBezTo>
                    <a:pt x="54" y="16"/>
                    <a:pt x="54" y="16"/>
                    <a:pt x="54" y="16"/>
                  </a:cubicBezTo>
                  <a:cubicBezTo>
                    <a:pt x="49" y="16"/>
                    <a:pt x="49" y="16"/>
                    <a:pt x="49" y="16"/>
                  </a:cubicBezTo>
                  <a:close/>
                  <a:moveTo>
                    <a:pt x="29" y="11"/>
                  </a:moveTo>
                  <a:cubicBezTo>
                    <a:pt x="29" y="11"/>
                    <a:pt x="29" y="11"/>
                    <a:pt x="29" y="11"/>
                  </a:cubicBezTo>
                  <a:cubicBezTo>
                    <a:pt x="13" y="11"/>
                    <a:pt x="13" y="11"/>
                    <a:pt x="13" y="11"/>
                  </a:cubicBezTo>
                  <a:cubicBezTo>
                    <a:pt x="13" y="14"/>
                    <a:pt x="13" y="14"/>
                    <a:pt x="13" y="14"/>
                  </a:cubicBezTo>
                  <a:cubicBezTo>
                    <a:pt x="13" y="16"/>
                    <a:pt x="13" y="16"/>
                    <a:pt x="13" y="16"/>
                  </a:cubicBezTo>
                  <a:cubicBezTo>
                    <a:pt x="29" y="16"/>
                    <a:pt x="29" y="16"/>
                    <a:pt x="29" y="16"/>
                  </a:cubicBezTo>
                  <a:cubicBezTo>
                    <a:pt x="46" y="16"/>
                    <a:pt x="46" y="16"/>
                    <a:pt x="46" y="16"/>
                  </a:cubicBezTo>
                  <a:cubicBezTo>
                    <a:pt x="46" y="14"/>
                    <a:pt x="46" y="14"/>
                    <a:pt x="46" y="14"/>
                  </a:cubicBezTo>
                  <a:cubicBezTo>
                    <a:pt x="46" y="11"/>
                    <a:pt x="46" y="11"/>
                    <a:pt x="46" y="11"/>
                  </a:cubicBezTo>
                  <a:cubicBezTo>
                    <a:pt x="29" y="11"/>
                    <a:pt x="29" y="11"/>
                    <a:pt x="29"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44" name="文本框 43"/>
          <p:cNvSpPr txBox="1"/>
          <p:nvPr/>
        </p:nvSpPr>
        <p:spPr>
          <a:xfrm>
            <a:off x="609526" y="224385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5" name="文本框 44"/>
          <p:cNvSpPr txBox="1"/>
          <p:nvPr/>
        </p:nvSpPr>
        <p:spPr>
          <a:xfrm>
            <a:off x="609526" y="1891243"/>
            <a:ext cx="1219200" cy="400110"/>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46" name="文本框 45"/>
          <p:cNvSpPr txBox="1"/>
          <p:nvPr/>
        </p:nvSpPr>
        <p:spPr>
          <a:xfrm>
            <a:off x="8067337" y="264396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7" name="文本框 46"/>
          <p:cNvSpPr txBox="1"/>
          <p:nvPr/>
        </p:nvSpPr>
        <p:spPr>
          <a:xfrm>
            <a:off x="8067337" y="2291353"/>
            <a:ext cx="1219200" cy="400110"/>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48" name="文本框 47"/>
          <p:cNvSpPr txBox="1"/>
          <p:nvPr/>
        </p:nvSpPr>
        <p:spPr>
          <a:xfrm>
            <a:off x="783453" y="5442734"/>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9" name="文本框 48"/>
          <p:cNvSpPr txBox="1"/>
          <p:nvPr/>
        </p:nvSpPr>
        <p:spPr>
          <a:xfrm>
            <a:off x="783453" y="5090126"/>
            <a:ext cx="1219200" cy="400110"/>
          </a:xfrm>
          <a:prstGeom prst="rect">
            <a:avLst/>
          </a:prstGeom>
          <a:noFill/>
        </p:spPr>
        <p:txBody>
          <a:bodyPr wrap="square"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添加标题</a:t>
            </a:r>
          </a:p>
        </p:txBody>
      </p:sp>
      <p:sp>
        <p:nvSpPr>
          <p:cNvPr id="50" name="文本框 49"/>
          <p:cNvSpPr txBox="1"/>
          <p:nvPr/>
        </p:nvSpPr>
        <p:spPr>
          <a:xfrm>
            <a:off x="8655052" y="4999691"/>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1" name="文本框 50"/>
          <p:cNvSpPr txBox="1"/>
          <p:nvPr/>
        </p:nvSpPr>
        <p:spPr>
          <a:xfrm>
            <a:off x="8655052" y="4647083"/>
            <a:ext cx="1219200" cy="400110"/>
          </a:xfrm>
          <a:prstGeom prst="rect">
            <a:avLst/>
          </a:prstGeom>
          <a:noFill/>
        </p:spPr>
        <p:txBody>
          <a:bodyPr wrap="square" rtlCol="0">
            <a:spAutoFit/>
          </a:bodyPr>
          <a:lstStyle/>
          <a:p>
            <a:r>
              <a:rPr lang="zh-CN" altLang="en-US" sz="2000" dirty="0">
                <a:solidFill>
                  <a:schemeClr val="accent5"/>
                </a:solidFill>
                <a:latin typeface="微软雅黑" panose="020B0503020204020204" pitchFamily="34" charset="-122"/>
                <a:ea typeface="微软雅黑" panose="020B0503020204020204" pitchFamily="34" charset="-122"/>
              </a:rPr>
              <a:t>添加标题</a:t>
            </a:r>
          </a:p>
        </p:txBody>
      </p:sp>
      <p:sp>
        <p:nvSpPr>
          <p:cNvPr id="52" name="矩形 51"/>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iterate type="lt">
                                    <p:tmPct val="9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childTnLst>
                          </p:cTn>
                        </p:par>
                        <p:par>
                          <p:cTn id="19" fill="hold">
                            <p:stCondLst>
                              <p:cond delay="1134"/>
                            </p:stCondLst>
                            <p:childTnLst>
                              <p:par>
                                <p:cTn id="20" presetID="53" presetClass="entr" presetSubtype="16" fill="hold" grpId="0" nodeType="afterEffect">
                                  <p:stCondLst>
                                    <p:cond delay="0"/>
                                  </p:stCondLst>
                                  <p:iterate type="lt">
                                    <p:tmPct val="9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1769"/>
                            </p:stCondLst>
                            <p:childTnLst>
                              <p:par>
                                <p:cTn id="29" presetID="53" presetClass="entr" presetSubtype="16" fill="hold" grpId="0" nodeType="afterEffect">
                                  <p:stCondLst>
                                    <p:cond delay="0"/>
                                  </p:stCondLst>
                                  <p:iterate type="lt">
                                    <p:tmPct val="9000"/>
                                  </p:iterate>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up)">
                                      <p:cBhvr>
                                        <p:cTn id="36" dur="500"/>
                                        <p:tgtEl>
                                          <p:spTgt spid="48"/>
                                        </p:tgtEl>
                                      </p:cBhvr>
                                    </p:animEffect>
                                  </p:childTnLst>
                                </p:cTn>
                              </p:par>
                            </p:childTnLst>
                          </p:cTn>
                        </p:par>
                        <p:par>
                          <p:cTn id="37" fill="hold">
                            <p:stCondLst>
                              <p:cond delay="2404"/>
                            </p:stCondLst>
                            <p:childTnLst>
                              <p:par>
                                <p:cTn id="38" presetID="53" presetClass="entr" presetSubtype="16" fill="hold" grpId="0" nodeType="afterEffect">
                                  <p:stCondLst>
                                    <p:cond delay="0"/>
                                  </p:stCondLst>
                                  <p:iterate type="lt">
                                    <p:tmPct val="9000"/>
                                  </p:iterate>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20718" y="3129280"/>
            <a:ext cx="5679441" cy="3728720"/>
            <a:chOff x="2494956" y="1977519"/>
            <a:chExt cx="3763312" cy="3172332"/>
          </a:xfrm>
          <a:solidFill>
            <a:schemeClr val="accent1"/>
          </a:solidFill>
        </p:grpSpPr>
        <p:sp>
          <p:nvSpPr>
            <p:cNvPr id="3" name="Freeform 5"/>
            <p:cNvSpPr/>
            <p:nvPr/>
          </p:nvSpPr>
          <p:spPr bwMode="auto">
            <a:xfrm>
              <a:off x="2494956" y="2660392"/>
              <a:ext cx="1657913" cy="2489459"/>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 name="Freeform 6"/>
            <p:cNvSpPr/>
            <p:nvPr/>
          </p:nvSpPr>
          <p:spPr bwMode="auto">
            <a:xfrm>
              <a:off x="4618123" y="2651748"/>
              <a:ext cx="1640145" cy="249810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5" name="Freeform 7"/>
            <p:cNvSpPr/>
            <p:nvPr/>
          </p:nvSpPr>
          <p:spPr bwMode="auto">
            <a:xfrm>
              <a:off x="3829050" y="1977519"/>
              <a:ext cx="427038" cy="3172332"/>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6" name="Freeform 8"/>
            <p:cNvSpPr/>
            <p:nvPr/>
          </p:nvSpPr>
          <p:spPr bwMode="auto">
            <a:xfrm>
              <a:off x="4502150" y="1977519"/>
              <a:ext cx="427038" cy="3172332"/>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grpSp>
      <p:grpSp>
        <p:nvGrpSpPr>
          <p:cNvPr id="7" name="组合 6"/>
          <p:cNvGrpSpPr/>
          <p:nvPr/>
        </p:nvGrpSpPr>
        <p:grpSpPr>
          <a:xfrm>
            <a:off x="2001520" y="3556000"/>
            <a:ext cx="812800" cy="812800"/>
            <a:chOff x="1661160" y="2430780"/>
            <a:chExt cx="609600" cy="609600"/>
          </a:xfrm>
        </p:grpSpPr>
        <p:sp>
          <p:nvSpPr>
            <p:cNvPr id="8" name="椭圆 7"/>
            <p:cNvSpPr/>
            <p:nvPr/>
          </p:nvSpPr>
          <p:spPr>
            <a:xfrm>
              <a:off x="1661160" y="2430780"/>
              <a:ext cx="609600" cy="609600"/>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9"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1"/>
            </a:solidFill>
            <a:ln>
              <a:noFill/>
            </a:ln>
          </p:spPr>
          <p:txBody>
            <a:bodyPr vert="horz" wrap="square" lIns="121920" tIns="60960" rIns="121920" bIns="60960" numCol="1" anchor="t" anchorCtr="0" compatLnSpc="1"/>
            <a:lstStyle/>
            <a:p>
              <a:endParaRPr lang="zh-CN" altLang="en-US" sz="2400"/>
            </a:p>
          </p:txBody>
        </p:sp>
      </p:grpSp>
      <p:grpSp>
        <p:nvGrpSpPr>
          <p:cNvPr id="10" name="组合 9"/>
          <p:cNvGrpSpPr/>
          <p:nvPr/>
        </p:nvGrpSpPr>
        <p:grpSpPr>
          <a:xfrm>
            <a:off x="6512883" y="2062480"/>
            <a:ext cx="812800" cy="812800"/>
            <a:chOff x="5128260" y="2514600"/>
            <a:chExt cx="609600" cy="609600"/>
          </a:xfrm>
        </p:grpSpPr>
        <p:sp>
          <p:nvSpPr>
            <p:cNvPr id="11" name="椭圆 10"/>
            <p:cNvSpPr/>
            <p:nvPr/>
          </p:nvSpPr>
          <p:spPr>
            <a:xfrm>
              <a:off x="5128260" y="2514600"/>
              <a:ext cx="609600" cy="609600"/>
            </a:xfrm>
            <a:prstGeom prst="ellipse">
              <a:avLst/>
            </a:prstGeom>
            <a:noFill/>
            <a:ln>
              <a:solidFill>
                <a:schemeClr val="accent3"/>
              </a:solid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2"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3"/>
            </a:solidFill>
            <a:ln>
              <a:noFill/>
            </a:ln>
          </p:spPr>
          <p:txBody>
            <a:bodyPr vert="horz" wrap="square" lIns="121920" tIns="60960" rIns="121920" bIns="60960" numCol="1" anchor="t" anchorCtr="0" compatLnSpc="1"/>
            <a:lstStyle/>
            <a:p>
              <a:endParaRPr lang="zh-CN" altLang="en-US" sz="2400"/>
            </a:p>
          </p:txBody>
        </p:sp>
      </p:grpSp>
      <p:grpSp>
        <p:nvGrpSpPr>
          <p:cNvPr id="13" name="组合 12"/>
          <p:cNvGrpSpPr/>
          <p:nvPr/>
        </p:nvGrpSpPr>
        <p:grpSpPr>
          <a:xfrm>
            <a:off x="4797407" y="2073775"/>
            <a:ext cx="812800" cy="812800"/>
            <a:chOff x="3383280" y="1615440"/>
            <a:chExt cx="609600" cy="609600"/>
          </a:xfrm>
        </p:grpSpPr>
        <p:sp>
          <p:nvSpPr>
            <p:cNvPr id="14" name="椭圆 13"/>
            <p:cNvSpPr/>
            <p:nvPr/>
          </p:nvSpPr>
          <p:spPr>
            <a:xfrm>
              <a:off x="3383280" y="1615440"/>
              <a:ext cx="609600" cy="6096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5"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2"/>
            </a:solidFill>
            <a:ln>
              <a:noFill/>
            </a:ln>
          </p:spPr>
          <p:txBody>
            <a:bodyPr vert="horz" wrap="square" lIns="121920" tIns="60960" rIns="121920" bIns="60960" numCol="1" anchor="t" anchorCtr="0" compatLnSpc="1"/>
            <a:lstStyle/>
            <a:p>
              <a:endParaRPr lang="zh-CN" altLang="en-US" sz="2400"/>
            </a:p>
          </p:txBody>
        </p:sp>
      </p:grpSp>
      <p:grpSp>
        <p:nvGrpSpPr>
          <p:cNvPr id="16" name="组合 15"/>
          <p:cNvGrpSpPr/>
          <p:nvPr/>
        </p:nvGrpSpPr>
        <p:grpSpPr>
          <a:xfrm>
            <a:off x="9265920" y="3434080"/>
            <a:ext cx="812800" cy="812800"/>
            <a:chOff x="6865620" y="1615440"/>
            <a:chExt cx="609600" cy="609600"/>
          </a:xfrm>
        </p:grpSpPr>
        <p:sp>
          <p:nvSpPr>
            <p:cNvPr id="17" name="椭圆 16"/>
            <p:cNvSpPr/>
            <p:nvPr/>
          </p:nvSpPr>
          <p:spPr>
            <a:xfrm>
              <a:off x="6865620" y="1615440"/>
              <a:ext cx="609600" cy="609600"/>
            </a:xfrm>
            <a:prstGeom prst="ellipse">
              <a:avLst/>
            </a:prstGeom>
            <a:solidFill>
              <a:srgbClr val="FFFF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sp>
          <p:nvSpPr>
            <p:cNvPr id="18"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4"/>
            </a:solidFill>
            <a:ln>
              <a:noFill/>
            </a:ln>
          </p:spPr>
          <p:txBody>
            <a:bodyPr vert="horz" wrap="square" lIns="121920" tIns="60960" rIns="121920" bIns="60960" numCol="1" anchor="t" anchorCtr="0" compatLnSpc="1"/>
            <a:lstStyle/>
            <a:p>
              <a:endParaRPr lang="zh-CN" altLang="en-US" sz="2400"/>
            </a:p>
          </p:txBody>
        </p:sp>
      </p:grpSp>
      <p:grpSp>
        <p:nvGrpSpPr>
          <p:cNvPr id="19" name="组合 18"/>
          <p:cNvGrpSpPr/>
          <p:nvPr/>
        </p:nvGrpSpPr>
        <p:grpSpPr>
          <a:xfrm>
            <a:off x="1222140" y="4501938"/>
            <a:ext cx="2395147" cy="1114431"/>
            <a:chOff x="7784055" y="1622396"/>
            <a:chExt cx="1796360" cy="835823"/>
          </a:xfrm>
        </p:grpSpPr>
        <p:sp>
          <p:nvSpPr>
            <p:cNvPr id="20" name="矩形 19"/>
            <p:cNvSpPr/>
            <p:nvPr/>
          </p:nvSpPr>
          <p:spPr>
            <a:xfrm>
              <a:off x="8305209"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1"/>
                  </a:solidFill>
                  <a:latin typeface="Arial Black" panose="020B0A04020102020204" pitchFamily="34" charset="0"/>
                  <a:ea typeface="微软雅黑" panose="020B0503020204020204" pitchFamily="34" charset="-122"/>
                </a:rPr>
                <a:t>2015</a:t>
              </a:r>
              <a:endParaRPr lang="zh-CN" altLang="en-US" sz="2400" dirty="0">
                <a:solidFill>
                  <a:schemeClr val="accent1"/>
                </a:solidFill>
                <a:latin typeface="Arial Black" panose="020B0A04020102020204" pitchFamily="34" charset="0"/>
                <a:ea typeface="微软雅黑" panose="020B0503020204020204" pitchFamily="34" charset="-122"/>
              </a:endParaRPr>
            </a:p>
          </p:txBody>
        </p:sp>
        <p:sp>
          <p:nvSpPr>
            <p:cNvPr id="21" name="文本框 20"/>
            <p:cNvSpPr txBox="1"/>
            <p:nvPr/>
          </p:nvSpPr>
          <p:spPr bwMode="auto">
            <a:xfrm>
              <a:off x="7784055" y="2205330"/>
              <a:ext cx="1796360" cy="2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点击此处更换文本</a:t>
              </a:r>
            </a:p>
          </p:txBody>
        </p:sp>
        <p:sp>
          <p:nvSpPr>
            <p:cNvPr id="22" name="文本框 24"/>
            <p:cNvSpPr txBox="1">
              <a:spLocks noChangeArrowheads="1"/>
            </p:cNvSpPr>
            <p:nvPr/>
          </p:nvSpPr>
          <p:spPr bwMode="auto">
            <a:xfrm>
              <a:off x="8223299" y="1910525"/>
              <a:ext cx="917871"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23" name="组合 22"/>
          <p:cNvGrpSpPr/>
          <p:nvPr/>
        </p:nvGrpSpPr>
        <p:grpSpPr>
          <a:xfrm>
            <a:off x="8433467" y="4368800"/>
            <a:ext cx="2466267" cy="1224530"/>
            <a:chOff x="7769888" y="1622396"/>
            <a:chExt cx="1849700" cy="918397"/>
          </a:xfrm>
        </p:grpSpPr>
        <p:sp>
          <p:nvSpPr>
            <p:cNvPr id="24" name="矩形 23"/>
            <p:cNvSpPr/>
            <p:nvPr/>
          </p:nvSpPr>
          <p:spPr>
            <a:xfrm>
              <a:off x="8317712"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4"/>
                  </a:solidFill>
                  <a:latin typeface="Arial Black" panose="020B0A04020102020204" pitchFamily="34" charset="0"/>
                  <a:ea typeface="微软雅黑" panose="020B0503020204020204" pitchFamily="34" charset="-122"/>
                </a:rPr>
                <a:t>2018</a:t>
              </a:r>
              <a:endParaRPr lang="zh-CN" altLang="en-US" sz="2400" dirty="0">
                <a:solidFill>
                  <a:schemeClr val="accent4"/>
                </a:solidFill>
                <a:latin typeface="Arial Black" panose="020B0A04020102020204" pitchFamily="34" charset="0"/>
                <a:ea typeface="微软雅黑" panose="020B0503020204020204" pitchFamily="34" charset="-122"/>
              </a:endParaRPr>
            </a:p>
          </p:txBody>
        </p:sp>
        <p:sp>
          <p:nvSpPr>
            <p:cNvPr id="25" name="文本框 24"/>
            <p:cNvSpPr txBox="1"/>
            <p:nvPr/>
          </p:nvSpPr>
          <p:spPr bwMode="auto">
            <a:xfrm>
              <a:off x="7769888" y="2287904"/>
              <a:ext cx="1849700" cy="2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点击此处更换文本</a:t>
              </a:r>
            </a:p>
          </p:txBody>
        </p:sp>
        <p:sp>
          <p:nvSpPr>
            <p:cNvPr id="26" name="文本框 24"/>
            <p:cNvSpPr txBox="1">
              <a:spLocks noChangeArrowheads="1"/>
            </p:cNvSpPr>
            <p:nvPr/>
          </p:nvSpPr>
          <p:spPr bwMode="auto">
            <a:xfrm>
              <a:off x="8243422" y="1938916"/>
              <a:ext cx="9026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27" name="组合 26"/>
          <p:cNvGrpSpPr/>
          <p:nvPr/>
        </p:nvGrpSpPr>
        <p:grpSpPr>
          <a:xfrm>
            <a:off x="2398468" y="1730937"/>
            <a:ext cx="2216844" cy="1574026"/>
            <a:chOff x="7465444" y="1607156"/>
            <a:chExt cx="1662633" cy="1180519"/>
          </a:xfrm>
        </p:grpSpPr>
        <p:sp>
          <p:nvSpPr>
            <p:cNvPr id="28" name="矩形 27"/>
            <p:cNvSpPr/>
            <p:nvPr/>
          </p:nvSpPr>
          <p:spPr>
            <a:xfrm>
              <a:off x="7919735" y="160715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2"/>
                  </a:solidFill>
                  <a:latin typeface="Arial Black" panose="020B0A04020102020204" pitchFamily="34" charset="0"/>
                  <a:ea typeface="微软雅黑" panose="020B0503020204020204" pitchFamily="34" charset="-122"/>
                </a:rPr>
                <a:t>2016</a:t>
              </a:r>
              <a:endParaRPr lang="zh-CN" altLang="en-US" sz="2400" dirty="0">
                <a:solidFill>
                  <a:schemeClr val="accent2"/>
                </a:solidFill>
                <a:latin typeface="Arial Black" panose="020B0A04020102020204" pitchFamily="34" charset="0"/>
                <a:ea typeface="微软雅黑" panose="020B0503020204020204" pitchFamily="34" charset="-122"/>
              </a:endParaRPr>
            </a:p>
          </p:txBody>
        </p:sp>
        <p:sp>
          <p:nvSpPr>
            <p:cNvPr id="29" name="文本框 28"/>
            <p:cNvSpPr txBox="1"/>
            <p:nvPr/>
          </p:nvSpPr>
          <p:spPr bwMode="auto">
            <a:xfrm>
              <a:off x="7465444" y="2164428"/>
              <a:ext cx="166263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30" name="文本框 24"/>
            <p:cNvSpPr txBox="1">
              <a:spLocks noChangeArrowheads="1"/>
            </p:cNvSpPr>
            <p:nvPr/>
          </p:nvSpPr>
          <p:spPr bwMode="auto">
            <a:xfrm>
              <a:off x="7835703" y="1888755"/>
              <a:ext cx="9221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grpSp>
        <p:nvGrpSpPr>
          <p:cNvPr id="31" name="组合 30"/>
          <p:cNvGrpSpPr/>
          <p:nvPr/>
        </p:nvGrpSpPr>
        <p:grpSpPr>
          <a:xfrm>
            <a:off x="7628105" y="1616277"/>
            <a:ext cx="2224764" cy="1545810"/>
            <a:chOff x="6739091" y="1622396"/>
            <a:chExt cx="1668573" cy="1159357"/>
          </a:xfrm>
        </p:grpSpPr>
        <p:sp>
          <p:nvSpPr>
            <p:cNvPr id="32" name="矩形 31"/>
            <p:cNvSpPr/>
            <p:nvPr/>
          </p:nvSpPr>
          <p:spPr>
            <a:xfrm>
              <a:off x="7146286" y="1622396"/>
              <a:ext cx="7540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accent3"/>
                  </a:solidFill>
                  <a:latin typeface="Arial Black" panose="020B0A04020102020204" pitchFamily="34" charset="0"/>
                  <a:ea typeface="微软雅黑" panose="020B0503020204020204" pitchFamily="34" charset="-122"/>
                </a:rPr>
                <a:t>2017</a:t>
              </a:r>
              <a:endParaRPr lang="zh-CN" altLang="en-US" sz="2400" dirty="0">
                <a:solidFill>
                  <a:schemeClr val="accent3"/>
                </a:solidFill>
                <a:latin typeface="Arial Black" panose="020B0A04020102020204" pitchFamily="34" charset="0"/>
                <a:ea typeface="微软雅黑" panose="020B0503020204020204" pitchFamily="34" charset="-122"/>
              </a:endParaRPr>
            </a:p>
          </p:txBody>
        </p:sp>
        <p:sp>
          <p:nvSpPr>
            <p:cNvPr id="33" name="文本框 32"/>
            <p:cNvSpPr txBox="1"/>
            <p:nvPr/>
          </p:nvSpPr>
          <p:spPr bwMode="auto">
            <a:xfrm>
              <a:off x="6739091" y="2158506"/>
              <a:ext cx="1668573" cy="6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00000"/>
                </a:lnSpc>
              </a:pPr>
              <a:r>
                <a:rPr lang="zh-CN" altLang="en-US" sz="1600" dirty="0">
                  <a:solidFill>
                    <a:schemeClr val="tx1"/>
                  </a:solidFill>
                </a:rPr>
                <a:t>在此录入上述图表的描述说明，在此录入上述图表的描述说明。</a:t>
              </a:r>
            </a:p>
          </p:txBody>
        </p:sp>
        <p:sp>
          <p:nvSpPr>
            <p:cNvPr id="34" name="文本框 24"/>
            <p:cNvSpPr txBox="1">
              <a:spLocks noChangeArrowheads="1"/>
            </p:cNvSpPr>
            <p:nvPr/>
          </p:nvSpPr>
          <p:spPr bwMode="auto">
            <a:xfrm>
              <a:off x="7061394" y="1877869"/>
              <a:ext cx="92383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00000"/>
                </a:lnSpc>
              </a:pPr>
              <a:r>
                <a:rPr lang="zh-CN" altLang="en-US" sz="2000" dirty="0">
                  <a:solidFill>
                    <a:schemeClr val="tx1"/>
                  </a:solidFill>
                </a:rPr>
                <a:t>添加标题</a:t>
              </a:r>
            </a:p>
          </p:txBody>
        </p:sp>
      </p:grpSp>
      <p:sp>
        <p:nvSpPr>
          <p:cNvPr id="35" name="椭圆 34"/>
          <p:cNvSpPr/>
          <p:nvPr/>
        </p:nvSpPr>
        <p:spPr>
          <a:xfrm>
            <a:off x="4460240" y="5173980"/>
            <a:ext cx="543560" cy="543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6" name="椭圆 35"/>
          <p:cNvSpPr/>
          <p:nvPr/>
        </p:nvSpPr>
        <p:spPr>
          <a:xfrm>
            <a:off x="6631940" y="43230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7" name="椭圆 36"/>
          <p:cNvSpPr/>
          <p:nvPr/>
        </p:nvSpPr>
        <p:spPr>
          <a:xfrm>
            <a:off x="5837909" y="3809576"/>
            <a:ext cx="447040" cy="447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8" name="椭圆 37"/>
          <p:cNvSpPr/>
          <p:nvPr/>
        </p:nvSpPr>
        <p:spPr>
          <a:xfrm>
            <a:off x="7152640" y="5110480"/>
            <a:ext cx="391160" cy="391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9" name="椭圆 38"/>
          <p:cNvSpPr/>
          <p:nvPr/>
        </p:nvSpPr>
        <p:spPr>
          <a:xfrm>
            <a:off x="7863840" y="3497580"/>
            <a:ext cx="238760" cy="238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0" name="椭圆 39"/>
          <p:cNvSpPr/>
          <p:nvPr/>
        </p:nvSpPr>
        <p:spPr>
          <a:xfrm>
            <a:off x="4709725" y="3981872"/>
            <a:ext cx="305648" cy="305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1" name="矩形 40"/>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14:presetBounceEnd="46000">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14:bounceEnd="46000">
                                          <p:cBhvr additive="base">
                                            <p:cTn id="10" dur="2500" fill="hold"/>
                                            <p:tgtEl>
                                              <p:spTgt spid="35"/>
                                            </p:tgtEl>
                                            <p:attrNameLst>
                                              <p:attrName>ppt_x</p:attrName>
                                            </p:attrNameLst>
                                          </p:cBhvr>
                                          <p:tavLst>
                                            <p:tav tm="0">
                                              <p:val>
                                                <p:strVal val="#ppt_x"/>
                                              </p:val>
                                            </p:tav>
                                            <p:tav tm="100000">
                                              <p:val>
                                                <p:strVal val="#ppt_x"/>
                                              </p:val>
                                            </p:tav>
                                          </p:tavLst>
                                        </p:anim>
                                        <p:anim calcmode="lin" valueType="num" p14:bounceEnd="46000">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14:presetBounceEnd="46000">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14:bounceEnd="46000">
                                          <p:cBhvr additive="base">
                                            <p:cTn id="14" dur="2500" fill="hold"/>
                                            <p:tgtEl>
                                              <p:spTgt spid="40"/>
                                            </p:tgtEl>
                                            <p:attrNameLst>
                                              <p:attrName>ppt_x</p:attrName>
                                            </p:attrNameLst>
                                          </p:cBhvr>
                                          <p:tavLst>
                                            <p:tav tm="0">
                                              <p:val>
                                                <p:strVal val="#ppt_x"/>
                                              </p:val>
                                            </p:tav>
                                            <p:tav tm="100000">
                                              <p:val>
                                                <p:strVal val="#ppt_x"/>
                                              </p:val>
                                            </p:tav>
                                          </p:tavLst>
                                        </p:anim>
                                        <p:anim calcmode="lin" valueType="num" p14:bounceEnd="46000">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46000">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14:bounceEnd="46000">
                                          <p:cBhvr additive="base">
                                            <p:cTn id="18" dur="2500" fill="hold"/>
                                            <p:tgtEl>
                                              <p:spTgt spid="37"/>
                                            </p:tgtEl>
                                            <p:attrNameLst>
                                              <p:attrName>ppt_x</p:attrName>
                                            </p:attrNameLst>
                                          </p:cBhvr>
                                          <p:tavLst>
                                            <p:tav tm="0">
                                              <p:val>
                                                <p:strVal val="#ppt_x"/>
                                              </p:val>
                                            </p:tav>
                                            <p:tav tm="100000">
                                              <p:val>
                                                <p:strVal val="#ppt_x"/>
                                              </p:val>
                                            </p:tav>
                                          </p:tavLst>
                                        </p:anim>
                                        <p:anim calcmode="lin" valueType="num" p14:bounceEnd="46000">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46000">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14:bounceEnd="46000">
                                          <p:cBhvr additive="base">
                                            <p:cTn id="22" dur="2500" fill="hold"/>
                                            <p:tgtEl>
                                              <p:spTgt spid="36"/>
                                            </p:tgtEl>
                                            <p:attrNameLst>
                                              <p:attrName>ppt_x</p:attrName>
                                            </p:attrNameLst>
                                          </p:cBhvr>
                                          <p:tavLst>
                                            <p:tav tm="0">
                                              <p:val>
                                                <p:strVal val="#ppt_x"/>
                                              </p:val>
                                            </p:tav>
                                            <p:tav tm="100000">
                                              <p:val>
                                                <p:strVal val="#ppt_x"/>
                                              </p:val>
                                            </p:tav>
                                          </p:tavLst>
                                        </p:anim>
                                        <p:anim calcmode="lin" valueType="num" p14:bounceEnd="46000">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46000">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14:bounceEnd="46000">
                                          <p:cBhvr additive="base">
                                            <p:cTn id="26" dur="2500" fill="hold"/>
                                            <p:tgtEl>
                                              <p:spTgt spid="38"/>
                                            </p:tgtEl>
                                            <p:attrNameLst>
                                              <p:attrName>ppt_x</p:attrName>
                                            </p:attrNameLst>
                                          </p:cBhvr>
                                          <p:tavLst>
                                            <p:tav tm="0">
                                              <p:val>
                                                <p:strVal val="#ppt_x"/>
                                              </p:val>
                                            </p:tav>
                                            <p:tav tm="100000">
                                              <p:val>
                                                <p:strVal val="#ppt_x"/>
                                              </p:val>
                                            </p:tav>
                                          </p:tavLst>
                                        </p:anim>
                                        <p:anim calcmode="lin" valueType="num" p14:bounceEnd="46000">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46000">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14:bounceEnd="46000">
                                          <p:cBhvr additive="base">
                                            <p:cTn id="30" dur="2500" fill="hold"/>
                                            <p:tgtEl>
                                              <p:spTgt spid="39"/>
                                            </p:tgtEl>
                                            <p:attrNameLst>
                                              <p:attrName>ppt_x</p:attrName>
                                            </p:attrNameLst>
                                          </p:cBhvr>
                                          <p:tavLst>
                                            <p:tav tm="0">
                                              <p:val>
                                                <p:strVal val="#ppt_x"/>
                                              </p:val>
                                            </p:tav>
                                            <p:tav tm="100000">
                                              <p:val>
                                                <p:strVal val="#ppt_x"/>
                                              </p:val>
                                            </p:tav>
                                          </p:tavLst>
                                        </p:anim>
                                        <p:anim calcmode="lin" valueType="num" p14:bounceEnd="46000">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 presetClass="entr" presetSubtype="4" fill="hold" grpId="0" nodeType="withEffect">
                                      <p:stCondLst>
                                        <p:cond delay="20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500" fill="hold"/>
                                            <p:tgtEl>
                                              <p:spTgt spid="35"/>
                                            </p:tgtEl>
                                            <p:attrNameLst>
                                              <p:attrName>ppt_x</p:attrName>
                                            </p:attrNameLst>
                                          </p:cBhvr>
                                          <p:tavLst>
                                            <p:tav tm="0">
                                              <p:val>
                                                <p:strVal val="#ppt_x"/>
                                              </p:val>
                                            </p:tav>
                                            <p:tav tm="100000">
                                              <p:val>
                                                <p:strVal val="#ppt_x"/>
                                              </p:val>
                                            </p:tav>
                                          </p:tavLst>
                                        </p:anim>
                                        <p:anim calcmode="lin" valueType="num">
                                          <p:cBhvr additive="base">
                                            <p:cTn id="11" dur="250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2500" fill="hold"/>
                                            <p:tgtEl>
                                              <p:spTgt spid="40"/>
                                            </p:tgtEl>
                                            <p:attrNameLst>
                                              <p:attrName>ppt_x</p:attrName>
                                            </p:attrNameLst>
                                          </p:cBhvr>
                                          <p:tavLst>
                                            <p:tav tm="0">
                                              <p:val>
                                                <p:strVal val="#ppt_x"/>
                                              </p:val>
                                            </p:tav>
                                            <p:tav tm="100000">
                                              <p:val>
                                                <p:strVal val="#ppt_x"/>
                                              </p:val>
                                            </p:tav>
                                          </p:tavLst>
                                        </p:anim>
                                        <p:anim calcmode="lin" valueType="num">
                                          <p:cBhvr additive="base">
                                            <p:cTn id="15" dur="2500" fill="hold"/>
                                            <p:tgtEl>
                                              <p:spTgt spid="4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2500" fill="hold"/>
                                            <p:tgtEl>
                                              <p:spTgt spid="37"/>
                                            </p:tgtEl>
                                            <p:attrNameLst>
                                              <p:attrName>ppt_x</p:attrName>
                                            </p:attrNameLst>
                                          </p:cBhvr>
                                          <p:tavLst>
                                            <p:tav tm="0">
                                              <p:val>
                                                <p:strVal val="#ppt_x"/>
                                              </p:val>
                                            </p:tav>
                                            <p:tav tm="100000">
                                              <p:val>
                                                <p:strVal val="#ppt_x"/>
                                              </p:val>
                                            </p:tav>
                                          </p:tavLst>
                                        </p:anim>
                                        <p:anim calcmode="lin" valueType="num">
                                          <p:cBhvr additive="base">
                                            <p:cTn id="19" dur="2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2500" fill="hold"/>
                                            <p:tgtEl>
                                              <p:spTgt spid="36"/>
                                            </p:tgtEl>
                                            <p:attrNameLst>
                                              <p:attrName>ppt_x</p:attrName>
                                            </p:attrNameLst>
                                          </p:cBhvr>
                                          <p:tavLst>
                                            <p:tav tm="0">
                                              <p:val>
                                                <p:strVal val="#ppt_x"/>
                                              </p:val>
                                            </p:tav>
                                            <p:tav tm="100000">
                                              <p:val>
                                                <p:strVal val="#ppt_x"/>
                                              </p:val>
                                            </p:tav>
                                          </p:tavLst>
                                        </p:anim>
                                        <p:anim calcmode="lin" valueType="num">
                                          <p:cBhvr additive="base">
                                            <p:cTn id="23" dur="2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2500" fill="hold"/>
                                            <p:tgtEl>
                                              <p:spTgt spid="38"/>
                                            </p:tgtEl>
                                            <p:attrNameLst>
                                              <p:attrName>ppt_x</p:attrName>
                                            </p:attrNameLst>
                                          </p:cBhvr>
                                          <p:tavLst>
                                            <p:tav tm="0">
                                              <p:val>
                                                <p:strVal val="#ppt_x"/>
                                              </p:val>
                                            </p:tav>
                                            <p:tav tm="100000">
                                              <p:val>
                                                <p:strVal val="#ppt_x"/>
                                              </p:val>
                                            </p:tav>
                                          </p:tavLst>
                                        </p:anim>
                                        <p:anim calcmode="lin" valueType="num">
                                          <p:cBhvr additive="base">
                                            <p:cTn id="27" dur="2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2500" fill="hold"/>
                                            <p:tgtEl>
                                              <p:spTgt spid="39"/>
                                            </p:tgtEl>
                                            <p:attrNameLst>
                                              <p:attrName>ppt_x</p:attrName>
                                            </p:attrNameLst>
                                          </p:cBhvr>
                                          <p:tavLst>
                                            <p:tav tm="0">
                                              <p:val>
                                                <p:strVal val="#ppt_x"/>
                                              </p:val>
                                            </p:tav>
                                            <p:tav tm="100000">
                                              <p:val>
                                                <p:strVal val="#ppt_x"/>
                                              </p:val>
                                            </p:tav>
                                          </p:tavLst>
                                        </p:anim>
                                        <p:anim calcmode="lin" valueType="num">
                                          <p:cBhvr additive="base">
                                            <p:cTn id="31" dur="2500" fill="hold"/>
                                            <p:tgtEl>
                                              <p:spTgt spid="39"/>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nodeType="withEffect">
                                      <p:stCondLst>
                                        <p:cond delay="20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nodeType="withEffect">
                                      <p:stCondLst>
                                        <p:cond delay="2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750" fill="hold"/>
                                            <p:tgtEl>
                                              <p:spTgt spid="10"/>
                                            </p:tgtEl>
                                            <p:attrNameLst>
                                              <p:attrName>ppt_w</p:attrName>
                                            </p:attrNameLst>
                                          </p:cBhvr>
                                          <p:tavLst>
                                            <p:tav tm="0">
                                              <p:val>
                                                <p:fltVal val="0"/>
                                              </p:val>
                                            </p:tav>
                                            <p:tav tm="100000">
                                              <p:val>
                                                <p:strVal val="#ppt_w"/>
                                              </p:val>
                                            </p:tav>
                                          </p:tavLst>
                                        </p:anim>
                                        <p:anim calcmode="lin" valueType="num">
                                          <p:cBhvr>
                                            <p:cTn id="45" dur="750" fill="hold"/>
                                            <p:tgtEl>
                                              <p:spTgt spid="10"/>
                                            </p:tgtEl>
                                            <p:attrNameLst>
                                              <p:attrName>ppt_h</p:attrName>
                                            </p:attrNameLst>
                                          </p:cBhvr>
                                          <p:tavLst>
                                            <p:tav tm="0">
                                              <p:val>
                                                <p:fltVal val="0"/>
                                              </p:val>
                                            </p:tav>
                                            <p:tav tm="100000">
                                              <p:val>
                                                <p:strVal val="#ppt_h"/>
                                              </p:val>
                                            </p:tav>
                                          </p:tavLst>
                                        </p:anim>
                                        <p:animEffect transition="in" filter="fade">
                                          <p:cBhvr>
                                            <p:cTn id="46" dur="750"/>
                                            <p:tgtEl>
                                              <p:spTgt spid="10"/>
                                            </p:tgtEl>
                                          </p:cBhvr>
                                        </p:animEffect>
                                      </p:childTnLst>
                                    </p:cTn>
                                  </p:par>
                                  <p:par>
                                    <p:cTn id="47" presetID="53" presetClass="entr" presetSubtype="16" fill="hold"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Effect transition="in" filter="fade">
                                          <p:cBhvr>
                                            <p:cTn id="51" dur="750"/>
                                            <p:tgtEl>
                                              <p:spTgt spid="16"/>
                                            </p:tgtEl>
                                          </p:cBhvr>
                                        </p:animEffect>
                                      </p:childTnLst>
                                    </p:cTn>
                                  </p:par>
                                  <p:par>
                                    <p:cTn id="52" presetID="22" presetClass="entr" presetSubtype="1" fill="hold" nodeType="withEffect">
                                      <p:stCondLst>
                                        <p:cond delay="27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par>
                                    <p:cTn id="55" presetID="22" presetClass="entr" presetSubtype="2" fill="hold" nodeType="withEffect">
                                      <p:stCondLst>
                                        <p:cond delay="275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1000"/>
                                            <p:tgtEl>
                                              <p:spTgt spid="27"/>
                                            </p:tgtEl>
                                          </p:cBhvr>
                                        </p:animEffect>
                                      </p:childTnLst>
                                    </p:cTn>
                                  </p:par>
                                  <p:par>
                                    <p:cTn id="58" presetID="22" presetClass="entr" presetSubtype="8" fill="hold" nodeType="withEffect">
                                      <p:stCondLst>
                                        <p:cond delay="275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1000"/>
                                            <p:tgtEl>
                                              <p:spTgt spid="31"/>
                                            </p:tgtEl>
                                          </p:cBhvr>
                                        </p:animEffect>
                                      </p:childTnLst>
                                    </p:cTn>
                                  </p:par>
                                  <p:par>
                                    <p:cTn id="61" presetID="22" presetClass="entr" presetSubtype="1" fill="hold" nodeType="withEffect">
                                      <p:stCondLst>
                                        <p:cond delay="275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872" y="1973943"/>
            <a:ext cx="3693629" cy="1611086"/>
          </a:xfrm>
          <a:prstGeom prst="rect">
            <a:avLst/>
          </a:prstGeom>
          <a:solidFill>
            <a:schemeClr val="accent1"/>
          </a:solidFill>
          <a:ln w="12700">
            <a:noFill/>
          </a:ln>
          <a:effectLst>
            <a:outerShdw blurRad="635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4249186" y="1973943"/>
            <a:ext cx="3693629" cy="1611086"/>
          </a:xfrm>
          <a:prstGeom prst="rect">
            <a:avLst/>
          </a:prstGeom>
          <a:solidFill>
            <a:schemeClr val="accent2"/>
          </a:solidFill>
          <a:ln w="12700">
            <a:noFill/>
          </a:ln>
          <a:effectLst>
            <a:outerShdw blurRad="635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8143500" y="1973943"/>
            <a:ext cx="3693629" cy="1611086"/>
          </a:xfrm>
          <a:prstGeom prst="rect">
            <a:avLst/>
          </a:prstGeom>
          <a:solidFill>
            <a:schemeClr val="accent3"/>
          </a:solidFill>
          <a:ln w="12700">
            <a:noFill/>
          </a:ln>
          <a:effectLst>
            <a:outerShdw blurRad="63500" algn="ctr"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2741418" y="2255742"/>
            <a:ext cx="1044720" cy="1044718"/>
            <a:chOff x="5000616" y="3341948"/>
            <a:chExt cx="1044720" cy="1044718"/>
          </a:xfrm>
        </p:grpSpPr>
        <p:sp>
          <p:nvSpPr>
            <p:cNvPr id="6" name="椭圆 5"/>
            <p:cNvSpPr/>
            <p:nvPr/>
          </p:nvSpPr>
          <p:spPr>
            <a:xfrm>
              <a:off x="5000616" y="3341948"/>
              <a:ext cx="1044720" cy="1044718"/>
            </a:xfrm>
            <a:prstGeom prst="ellipse">
              <a:avLst/>
            </a:prstGeom>
            <a:solidFill>
              <a:schemeClr val="accent1">
                <a:lumMod val="75000"/>
              </a:schemeClr>
            </a:solidFill>
            <a:ln w="12700">
              <a:solidFill>
                <a:schemeClr val="bg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26"/>
            <p:cNvSpPr>
              <a:spLocks noEditPoints="1"/>
            </p:cNvSpPr>
            <p:nvPr/>
          </p:nvSpPr>
          <p:spPr bwMode="auto">
            <a:xfrm>
              <a:off x="5270928" y="3650089"/>
              <a:ext cx="507572" cy="428436"/>
            </a:xfrm>
            <a:custGeom>
              <a:avLst/>
              <a:gdLst>
                <a:gd name="T0" fmla="*/ 89 w 110"/>
                <a:gd name="T1" fmla="*/ 23 h 88"/>
                <a:gd name="T2" fmla="*/ 90 w 110"/>
                <a:gd name="T3" fmla="*/ 21 h 88"/>
                <a:gd name="T4" fmla="*/ 80 w 110"/>
                <a:gd name="T5" fmla="*/ 3 h 88"/>
                <a:gd name="T6" fmla="*/ 47 w 110"/>
                <a:gd name="T7" fmla="*/ 9 h 88"/>
                <a:gd name="T8" fmla="*/ 37 w 110"/>
                <a:gd name="T9" fmla="*/ 0 h 88"/>
                <a:gd name="T10" fmla="*/ 18 w 110"/>
                <a:gd name="T11" fmla="*/ 4 h 88"/>
                <a:gd name="T12" fmla="*/ 11 w 110"/>
                <a:gd name="T13" fmla="*/ 16 h 88"/>
                <a:gd name="T14" fmla="*/ 1 w 110"/>
                <a:gd name="T15" fmla="*/ 36 h 88"/>
                <a:gd name="T16" fmla="*/ 5 w 110"/>
                <a:gd name="T17" fmla="*/ 73 h 88"/>
                <a:gd name="T18" fmla="*/ 11 w 110"/>
                <a:gd name="T19" fmla="*/ 83 h 88"/>
                <a:gd name="T20" fmla="*/ 11 w 110"/>
                <a:gd name="T21" fmla="*/ 83 h 88"/>
                <a:gd name="T22" fmla="*/ 11 w 110"/>
                <a:gd name="T23" fmla="*/ 83 h 88"/>
                <a:gd name="T24" fmla="*/ 11 w 110"/>
                <a:gd name="T25" fmla="*/ 52 h 88"/>
                <a:gd name="T26" fmla="*/ 10 w 110"/>
                <a:gd name="T27" fmla="*/ 50 h 88"/>
                <a:gd name="T28" fmla="*/ 15 w 110"/>
                <a:gd name="T29" fmla="*/ 36 h 88"/>
                <a:gd name="T30" fmla="*/ 28 w 110"/>
                <a:gd name="T31" fmla="*/ 29 h 88"/>
                <a:gd name="T32" fmla="*/ 89 w 110"/>
                <a:gd name="T33" fmla="*/ 23 h 88"/>
                <a:gd name="T34" fmla="*/ 109 w 110"/>
                <a:gd name="T35" fmla="*/ 31 h 88"/>
                <a:gd name="T36" fmla="*/ 107 w 110"/>
                <a:gd name="T37" fmla="*/ 30 h 88"/>
                <a:gd name="T38" fmla="*/ 106 w 110"/>
                <a:gd name="T39" fmla="*/ 30 h 88"/>
                <a:gd name="T40" fmla="*/ 88 w 110"/>
                <a:gd name="T41" fmla="*/ 32 h 88"/>
                <a:gd name="T42" fmla="*/ 29 w 110"/>
                <a:gd name="T43" fmla="*/ 37 h 88"/>
                <a:gd name="T44" fmla="*/ 22 w 110"/>
                <a:gd name="T45" fmla="*/ 41 h 88"/>
                <a:gd name="T46" fmla="*/ 19 w 110"/>
                <a:gd name="T47" fmla="*/ 50 h 88"/>
                <a:gd name="T48" fmla="*/ 19 w 110"/>
                <a:gd name="T49" fmla="*/ 52 h 88"/>
                <a:gd name="T50" fmla="*/ 19 w 110"/>
                <a:gd name="T51" fmla="*/ 52 h 88"/>
                <a:gd name="T52" fmla="*/ 19 w 110"/>
                <a:gd name="T53" fmla="*/ 82 h 88"/>
                <a:gd name="T54" fmla="*/ 19 w 110"/>
                <a:gd name="T55" fmla="*/ 84 h 88"/>
                <a:gd name="T56" fmla="*/ 26 w 110"/>
                <a:gd name="T57" fmla="*/ 88 h 88"/>
                <a:gd name="T58" fmla="*/ 26 w 110"/>
                <a:gd name="T59" fmla="*/ 88 h 88"/>
                <a:gd name="T60" fmla="*/ 80 w 110"/>
                <a:gd name="T61" fmla="*/ 83 h 88"/>
                <a:gd name="T62" fmla="*/ 87 w 110"/>
                <a:gd name="T63" fmla="*/ 80 h 88"/>
                <a:gd name="T64" fmla="*/ 92 w 110"/>
                <a:gd name="T65" fmla="*/ 73 h 88"/>
                <a:gd name="T66" fmla="*/ 92 w 110"/>
                <a:gd name="T67" fmla="*/ 73 h 88"/>
                <a:gd name="T68" fmla="*/ 109 w 110"/>
                <a:gd name="T69" fmla="*/ 42 h 88"/>
                <a:gd name="T70" fmla="*/ 110 w 110"/>
                <a:gd name="T71" fmla="*/ 35 h 88"/>
                <a:gd name="T72" fmla="*/ 109 w 110"/>
                <a:gd name="T73"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88">
                  <a:moveTo>
                    <a:pt x="89" y="23"/>
                  </a:moveTo>
                  <a:cubicBezTo>
                    <a:pt x="90" y="21"/>
                    <a:pt x="90" y="21"/>
                    <a:pt x="90" y="21"/>
                  </a:cubicBezTo>
                  <a:cubicBezTo>
                    <a:pt x="92" y="10"/>
                    <a:pt x="87" y="2"/>
                    <a:pt x="80" y="3"/>
                  </a:cubicBezTo>
                  <a:cubicBezTo>
                    <a:pt x="47" y="9"/>
                    <a:pt x="47" y="9"/>
                    <a:pt x="47" y="9"/>
                  </a:cubicBezTo>
                  <a:cubicBezTo>
                    <a:pt x="47" y="3"/>
                    <a:pt x="40" y="0"/>
                    <a:pt x="37" y="0"/>
                  </a:cubicBezTo>
                  <a:cubicBezTo>
                    <a:pt x="18" y="4"/>
                    <a:pt x="18" y="4"/>
                    <a:pt x="18" y="4"/>
                  </a:cubicBezTo>
                  <a:cubicBezTo>
                    <a:pt x="15" y="5"/>
                    <a:pt x="11" y="10"/>
                    <a:pt x="11" y="16"/>
                  </a:cubicBezTo>
                  <a:cubicBezTo>
                    <a:pt x="4" y="17"/>
                    <a:pt x="0" y="26"/>
                    <a:pt x="1" y="36"/>
                  </a:cubicBezTo>
                  <a:cubicBezTo>
                    <a:pt x="5" y="73"/>
                    <a:pt x="5" y="73"/>
                    <a:pt x="5" y="73"/>
                  </a:cubicBezTo>
                  <a:cubicBezTo>
                    <a:pt x="6" y="78"/>
                    <a:pt x="8" y="82"/>
                    <a:pt x="11" y="83"/>
                  </a:cubicBezTo>
                  <a:cubicBezTo>
                    <a:pt x="11" y="83"/>
                    <a:pt x="11" y="83"/>
                    <a:pt x="11" y="83"/>
                  </a:cubicBezTo>
                  <a:cubicBezTo>
                    <a:pt x="11" y="83"/>
                    <a:pt x="11" y="83"/>
                    <a:pt x="11" y="83"/>
                  </a:cubicBezTo>
                  <a:cubicBezTo>
                    <a:pt x="11" y="52"/>
                    <a:pt x="11" y="52"/>
                    <a:pt x="11" y="52"/>
                  </a:cubicBezTo>
                  <a:cubicBezTo>
                    <a:pt x="11" y="52"/>
                    <a:pt x="10" y="51"/>
                    <a:pt x="10" y="50"/>
                  </a:cubicBezTo>
                  <a:cubicBezTo>
                    <a:pt x="10" y="45"/>
                    <a:pt x="12" y="40"/>
                    <a:pt x="15" y="36"/>
                  </a:cubicBezTo>
                  <a:cubicBezTo>
                    <a:pt x="18" y="32"/>
                    <a:pt x="23" y="29"/>
                    <a:pt x="28" y="29"/>
                  </a:cubicBezTo>
                  <a:lnTo>
                    <a:pt x="89" y="23"/>
                  </a:lnTo>
                  <a:close/>
                  <a:moveTo>
                    <a:pt x="109" y="31"/>
                  </a:moveTo>
                  <a:cubicBezTo>
                    <a:pt x="109" y="31"/>
                    <a:pt x="108" y="30"/>
                    <a:pt x="107" y="30"/>
                  </a:cubicBezTo>
                  <a:cubicBezTo>
                    <a:pt x="106" y="30"/>
                    <a:pt x="106" y="30"/>
                    <a:pt x="106" y="30"/>
                  </a:cubicBezTo>
                  <a:cubicBezTo>
                    <a:pt x="88" y="32"/>
                    <a:pt x="88" y="32"/>
                    <a:pt x="88" y="32"/>
                  </a:cubicBezTo>
                  <a:cubicBezTo>
                    <a:pt x="29" y="37"/>
                    <a:pt x="29" y="37"/>
                    <a:pt x="29" y="37"/>
                  </a:cubicBezTo>
                  <a:cubicBezTo>
                    <a:pt x="26" y="37"/>
                    <a:pt x="24" y="38"/>
                    <a:pt x="22" y="41"/>
                  </a:cubicBezTo>
                  <a:cubicBezTo>
                    <a:pt x="20" y="43"/>
                    <a:pt x="19" y="47"/>
                    <a:pt x="19" y="50"/>
                  </a:cubicBezTo>
                  <a:cubicBezTo>
                    <a:pt x="19" y="51"/>
                    <a:pt x="19" y="51"/>
                    <a:pt x="19" y="52"/>
                  </a:cubicBezTo>
                  <a:cubicBezTo>
                    <a:pt x="19" y="52"/>
                    <a:pt x="19" y="52"/>
                    <a:pt x="19" y="52"/>
                  </a:cubicBezTo>
                  <a:cubicBezTo>
                    <a:pt x="19" y="82"/>
                    <a:pt x="19" y="82"/>
                    <a:pt x="19" y="82"/>
                  </a:cubicBezTo>
                  <a:cubicBezTo>
                    <a:pt x="19" y="83"/>
                    <a:pt x="19" y="84"/>
                    <a:pt x="19" y="84"/>
                  </a:cubicBezTo>
                  <a:cubicBezTo>
                    <a:pt x="20" y="86"/>
                    <a:pt x="23" y="88"/>
                    <a:pt x="26" y="88"/>
                  </a:cubicBezTo>
                  <a:cubicBezTo>
                    <a:pt x="26" y="88"/>
                    <a:pt x="26" y="88"/>
                    <a:pt x="26" y="88"/>
                  </a:cubicBezTo>
                  <a:cubicBezTo>
                    <a:pt x="80" y="83"/>
                    <a:pt x="80" y="83"/>
                    <a:pt x="80" y="83"/>
                  </a:cubicBezTo>
                  <a:cubicBezTo>
                    <a:pt x="82" y="83"/>
                    <a:pt x="85" y="82"/>
                    <a:pt x="87" y="80"/>
                  </a:cubicBezTo>
                  <a:cubicBezTo>
                    <a:pt x="89" y="78"/>
                    <a:pt x="91" y="76"/>
                    <a:pt x="92" y="73"/>
                  </a:cubicBezTo>
                  <a:cubicBezTo>
                    <a:pt x="92" y="73"/>
                    <a:pt x="92" y="73"/>
                    <a:pt x="92" y="73"/>
                  </a:cubicBezTo>
                  <a:cubicBezTo>
                    <a:pt x="109" y="42"/>
                    <a:pt x="109" y="42"/>
                    <a:pt x="109" y="42"/>
                  </a:cubicBezTo>
                  <a:cubicBezTo>
                    <a:pt x="110" y="39"/>
                    <a:pt x="110" y="37"/>
                    <a:pt x="110" y="35"/>
                  </a:cubicBezTo>
                  <a:cubicBezTo>
                    <a:pt x="110" y="33"/>
                    <a:pt x="110" y="32"/>
                    <a:pt x="109" y="3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535389" y="2255742"/>
            <a:ext cx="1044720" cy="1044718"/>
            <a:chOff x="7524553" y="3341948"/>
            <a:chExt cx="1044720" cy="1044718"/>
          </a:xfrm>
        </p:grpSpPr>
        <p:sp>
          <p:nvSpPr>
            <p:cNvPr id="9" name="椭圆 8"/>
            <p:cNvSpPr/>
            <p:nvPr/>
          </p:nvSpPr>
          <p:spPr>
            <a:xfrm>
              <a:off x="7524553" y="3341948"/>
              <a:ext cx="1044720" cy="1044718"/>
            </a:xfrm>
            <a:prstGeom prst="ellipse">
              <a:avLst/>
            </a:prstGeom>
            <a:solidFill>
              <a:schemeClr val="accent2">
                <a:lumMod val="75000"/>
              </a:schemeClr>
            </a:solidFill>
            <a:ln w="12700">
              <a:solidFill>
                <a:schemeClr val="bg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7828214" y="3681913"/>
              <a:ext cx="435947" cy="383835"/>
              <a:chOff x="7089751" y="4287159"/>
              <a:chExt cx="471664" cy="415282"/>
            </a:xfrm>
            <a:solidFill>
              <a:schemeClr val="bg1"/>
            </a:solidFill>
          </p:grpSpPr>
          <p:sp>
            <p:nvSpPr>
              <p:cNvPr id="11" name="Freeform 238"/>
              <p:cNvSpPr>
                <a:spLocks noEditPoints="1"/>
              </p:cNvSpPr>
              <p:nvPr/>
            </p:nvSpPr>
            <p:spPr bwMode="auto">
              <a:xfrm>
                <a:off x="7089751" y="4287159"/>
                <a:ext cx="438051" cy="389258"/>
              </a:xfrm>
              <a:custGeom>
                <a:avLst/>
                <a:gdLst>
                  <a:gd name="T0" fmla="*/ 112 w 171"/>
                  <a:gd name="T1" fmla="*/ 141 h 152"/>
                  <a:gd name="T2" fmla="*/ 11 w 171"/>
                  <a:gd name="T3" fmla="*/ 141 h 152"/>
                  <a:gd name="T4" fmla="*/ 11 w 171"/>
                  <a:gd name="T5" fmla="*/ 38 h 152"/>
                  <a:gd name="T6" fmla="*/ 160 w 171"/>
                  <a:gd name="T7" fmla="*/ 38 h 152"/>
                  <a:gd name="T8" fmla="*/ 160 w 171"/>
                  <a:gd name="T9" fmla="*/ 106 h 152"/>
                  <a:gd name="T10" fmla="*/ 171 w 171"/>
                  <a:gd name="T11" fmla="*/ 113 h 152"/>
                  <a:gd name="T12" fmla="*/ 171 w 171"/>
                  <a:gd name="T13" fmla="*/ 5 h 152"/>
                  <a:gd name="T14" fmla="*/ 166 w 171"/>
                  <a:gd name="T15" fmla="*/ 0 h 152"/>
                  <a:gd name="T16" fmla="*/ 6 w 171"/>
                  <a:gd name="T17" fmla="*/ 0 h 152"/>
                  <a:gd name="T18" fmla="*/ 0 w 171"/>
                  <a:gd name="T19" fmla="*/ 5 h 152"/>
                  <a:gd name="T20" fmla="*/ 0 w 171"/>
                  <a:gd name="T21" fmla="*/ 146 h 152"/>
                  <a:gd name="T22" fmla="*/ 6 w 171"/>
                  <a:gd name="T23" fmla="*/ 152 h 152"/>
                  <a:gd name="T24" fmla="*/ 128 w 171"/>
                  <a:gd name="T25" fmla="*/ 152 h 152"/>
                  <a:gd name="T26" fmla="*/ 112 w 171"/>
                  <a:gd name="T27" fmla="*/ 141 h 152"/>
                  <a:gd name="T28" fmla="*/ 153 w 171"/>
                  <a:gd name="T29" fmla="*/ 12 h 152"/>
                  <a:gd name="T30" fmla="*/ 160 w 171"/>
                  <a:gd name="T31" fmla="*/ 19 h 152"/>
                  <a:gd name="T32" fmla="*/ 153 w 171"/>
                  <a:gd name="T33" fmla="*/ 26 h 152"/>
                  <a:gd name="T34" fmla="*/ 146 w 171"/>
                  <a:gd name="T35" fmla="*/ 19 h 152"/>
                  <a:gd name="T36" fmla="*/ 153 w 171"/>
                  <a:gd name="T37" fmla="*/ 12 h 152"/>
                  <a:gd name="T38" fmla="*/ 132 w 171"/>
                  <a:gd name="T39" fmla="*/ 12 h 152"/>
                  <a:gd name="T40" fmla="*/ 139 w 171"/>
                  <a:gd name="T41" fmla="*/ 19 h 152"/>
                  <a:gd name="T42" fmla="*/ 132 w 171"/>
                  <a:gd name="T43" fmla="*/ 26 h 152"/>
                  <a:gd name="T44" fmla="*/ 124 w 171"/>
                  <a:gd name="T45" fmla="*/ 19 h 152"/>
                  <a:gd name="T46" fmla="*/ 132 w 171"/>
                  <a:gd name="T47" fmla="*/ 12 h 152"/>
                  <a:gd name="T48" fmla="*/ 110 w 171"/>
                  <a:gd name="T49" fmla="*/ 12 h 152"/>
                  <a:gd name="T50" fmla="*/ 118 w 171"/>
                  <a:gd name="T51" fmla="*/ 19 h 152"/>
                  <a:gd name="T52" fmla="*/ 110 w 171"/>
                  <a:gd name="T53" fmla="*/ 26 h 152"/>
                  <a:gd name="T54" fmla="*/ 103 w 171"/>
                  <a:gd name="T55" fmla="*/ 19 h 152"/>
                  <a:gd name="T56" fmla="*/ 110 w 171"/>
                  <a:gd name="T57"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12" y="141"/>
                    </a:moveTo>
                    <a:cubicBezTo>
                      <a:pt x="11" y="141"/>
                      <a:pt x="11" y="141"/>
                      <a:pt x="11" y="141"/>
                    </a:cubicBezTo>
                    <a:cubicBezTo>
                      <a:pt x="11" y="38"/>
                      <a:pt x="11" y="38"/>
                      <a:pt x="11" y="38"/>
                    </a:cubicBezTo>
                    <a:cubicBezTo>
                      <a:pt x="160" y="38"/>
                      <a:pt x="160" y="38"/>
                      <a:pt x="160" y="38"/>
                    </a:cubicBezTo>
                    <a:cubicBezTo>
                      <a:pt x="160" y="106"/>
                      <a:pt x="160" y="106"/>
                      <a:pt x="160" y="106"/>
                    </a:cubicBezTo>
                    <a:cubicBezTo>
                      <a:pt x="171" y="113"/>
                      <a:pt x="171" y="113"/>
                      <a:pt x="171" y="113"/>
                    </a:cubicBezTo>
                    <a:cubicBezTo>
                      <a:pt x="171" y="5"/>
                      <a:pt x="171" y="5"/>
                      <a:pt x="171" y="5"/>
                    </a:cubicBezTo>
                    <a:cubicBezTo>
                      <a:pt x="171" y="2"/>
                      <a:pt x="169" y="0"/>
                      <a:pt x="166" y="0"/>
                    </a:cubicBezTo>
                    <a:cubicBezTo>
                      <a:pt x="6" y="0"/>
                      <a:pt x="6" y="0"/>
                      <a:pt x="6" y="0"/>
                    </a:cubicBezTo>
                    <a:cubicBezTo>
                      <a:pt x="3" y="0"/>
                      <a:pt x="0" y="2"/>
                      <a:pt x="0" y="5"/>
                    </a:cubicBezTo>
                    <a:cubicBezTo>
                      <a:pt x="0" y="146"/>
                      <a:pt x="0" y="146"/>
                      <a:pt x="0" y="146"/>
                    </a:cubicBezTo>
                    <a:cubicBezTo>
                      <a:pt x="0" y="149"/>
                      <a:pt x="3" y="152"/>
                      <a:pt x="6" y="152"/>
                    </a:cubicBezTo>
                    <a:cubicBezTo>
                      <a:pt x="128" y="152"/>
                      <a:pt x="128" y="152"/>
                      <a:pt x="128" y="152"/>
                    </a:cubicBezTo>
                    <a:lnTo>
                      <a:pt x="112" y="141"/>
                    </a:lnTo>
                    <a:close/>
                    <a:moveTo>
                      <a:pt x="153" y="12"/>
                    </a:moveTo>
                    <a:cubicBezTo>
                      <a:pt x="157" y="12"/>
                      <a:pt x="160" y="15"/>
                      <a:pt x="160" y="19"/>
                    </a:cubicBezTo>
                    <a:cubicBezTo>
                      <a:pt x="160" y="23"/>
                      <a:pt x="157" y="26"/>
                      <a:pt x="153" y="26"/>
                    </a:cubicBezTo>
                    <a:cubicBezTo>
                      <a:pt x="149" y="26"/>
                      <a:pt x="146" y="23"/>
                      <a:pt x="146" y="19"/>
                    </a:cubicBezTo>
                    <a:cubicBezTo>
                      <a:pt x="146" y="15"/>
                      <a:pt x="149" y="12"/>
                      <a:pt x="153" y="12"/>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 name="Freeform 239"/>
              <p:cNvSpPr/>
              <p:nvPr/>
            </p:nvSpPr>
            <p:spPr bwMode="auto">
              <a:xfrm>
                <a:off x="7219865" y="4430285"/>
                <a:ext cx="341550" cy="272156"/>
              </a:xfrm>
              <a:custGeom>
                <a:avLst/>
                <a:gdLst>
                  <a:gd name="T0" fmla="*/ 132 w 133"/>
                  <a:gd name="T1" fmla="*/ 80 h 106"/>
                  <a:gd name="T2" fmla="*/ 128 w 133"/>
                  <a:gd name="T3" fmla="*/ 73 h 106"/>
                  <a:gd name="T4" fmla="*/ 66 w 133"/>
                  <a:gd name="T5" fmla="*/ 35 h 106"/>
                  <a:gd name="T6" fmla="*/ 51 w 133"/>
                  <a:gd name="T7" fmla="*/ 7 h 106"/>
                  <a:gd name="T8" fmla="*/ 16 w 133"/>
                  <a:gd name="T9" fmla="*/ 7 h 106"/>
                  <a:gd name="T10" fmla="*/ 37 w 133"/>
                  <a:gd name="T11" fmla="*/ 21 h 106"/>
                  <a:gd name="T12" fmla="*/ 38 w 133"/>
                  <a:gd name="T13" fmla="*/ 26 h 106"/>
                  <a:gd name="T14" fmla="*/ 29 w 133"/>
                  <a:gd name="T15" fmla="*/ 41 h 106"/>
                  <a:gd name="T16" fmla="*/ 23 w 133"/>
                  <a:gd name="T17" fmla="*/ 42 h 106"/>
                  <a:gd name="T18" fmla="*/ 2 w 133"/>
                  <a:gd name="T19" fmla="*/ 29 h 106"/>
                  <a:gd name="T20" fmla="*/ 16 w 133"/>
                  <a:gd name="T21" fmla="*/ 61 h 106"/>
                  <a:gd name="T22" fmla="*/ 48 w 133"/>
                  <a:gd name="T23" fmla="*/ 63 h 106"/>
                  <a:gd name="T24" fmla="*/ 109 w 133"/>
                  <a:gd name="T25" fmla="*/ 104 h 106"/>
                  <a:gd name="T26" fmla="*/ 117 w 133"/>
                  <a:gd name="T27" fmla="*/ 105 h 106"/>
                  <a:gd name="T28" fmla="*/ 132 w 133"/>
                  <a:gd name="T29"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06">
                    <a:moveTo>
                      <a:pt x="132" y="80"/>
                    </a:moveTo>
                    <a:cubicBezTo>
                      <a:pt x="132" y="78"/>
                      <a:pt x="130" y="75"/>
                      <a:pt x="128" y="73"/>
                    </a:cubicBezTo>
                    <a:cubicBezTo>
                      <a:pt x="108" y="61"/>
                      <a:pt x="87" y="48"/>
                      <a:pt x="66" y="35"/>
                    </a:cubicBezTo>
                    <a:cubicBezTo>
                      <a:pt x="66" y="24"/>
                      <a:pt x="61" y="13"/>
                      <a:pt x="51" y="7"/>
                    </a:cubicBezTo>
                    <a:cubicBezTo>
                      <a:pt x="40" y="0"/>
                      <a:pt x="26" y="0"/>
                      <a:pt x="16" y="7"/>
                    </a:cubicBezTo>
                    <a:cubicBezTo>
                      <a:pt x="37" y="21"/>
                      <a:pt x="37" y="21"/>
                      <a:pt x="37" y="21"/>
                    </a:cubicBezTo>
                    <a:cubicBezTo>
                      <a:pt x="39" y="22"/>
                      <a:pt x="39" y="25"/>
                      <a:pt x="38" y="26"/>
                    </a:cubicBezTo>
                    <a:cubicBezTo>
                      <a:pt x="29" y="41"/>
                      <a:pt x="29" y="41"/>
                      <a:pt x="29" y="41"/>
                    </a:cubicBezTo>
                    <a:cubicBezTo>
                      <a:pt x="27" y="43"/>
                      <a:pt x="25" y="43"/>
                      <a:pt x="23" y="42"/>
                    </a:cubicBezTo>
                    <a:cubicBezTo>
                      <a:pt x="2" y="29"/>
                      <a:pt x="2" y="29"/>
                      <a:pt x="2" y="29"/>
                    </a:cubicBezTo>
                    <a:cubicBezTo>
                      <a:pt x="0" y="41"/>
                      <a:pt x="5" y="54"/>
                      <a:pt x="16" y="61"/>
                    </a:cubicBezTo>
                    <a:cubicBezTo>
                      <a:pt x="26" y="68"/>
                      <a:pt x="38" y="68"/>
                      <a:pt x="48" y="63"/>
                    </a:cubicBezTo>
                    <a:cubicBezTo>
                      <a:pt x="68" y="77"/>
                      <a:pt x="88" y="90"/>
                      <a:pt x="109" y="104"/>
                    </a:cubicBezTo>
                    <a:cubicBezTo>
                      <a:pt x="110" y="105"/>
                      <a:pt x="114" y="106"/>
                      <a:pt x="117" y="105"/>
                    </a:cubicBezTo>
                    <a:cubicBezTo>
                      <a:pt x="126" y="101"/>
                      <a:pt x="133" y="91"/>
                      <a:pt x="13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3" name="组合 12"/>
          <p:cNvGrpSpPr/>
          <p:nvPr/>
        </p:nvGrpSpPr>
        <p:grpSpPr>
          <a:xfrm>
            <a:off x="10329361" y="2255742"/>
            <a:ext cx="1044720" cy="1044718"/>
            <a:chOff x="10048491" y="3341948"/>
            <a:chExt cx="1044720" cy="1044718"/>
          </a:xfrm>
        </p:grpSpPr>
        <p:sp>
          <p:nvSpPr>
            <p:cNvPr id="14" name="椭圆 13"/>
            <p:cNvSpPr/>
            <p:nvPr/>
          </p:nvSpPr>
          <p:spPr>
            <a:xfrm>
              <a:off x="10048491" y="3341948"/>
              <a:ext cx="1044720" cy="1044718"/>
            </a:xfrm>
            <a:prstGeom prst="ellipse">
              <a:avLst/>
            </a:prstGeom>
            <a:solidFill>
              <a:schemeClr val="accent3">
                <a:lumMod val="75000"/>
              </a:schemeClr>
            </a:solidFill>
            <a:ln w="12700">
              <a:solidFill>
                <a:schemeClr val="bg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 name="组合 14"/>
            <p:cNvGrpSpPr/>
            <p:nvPr/>
          </p:nvGrpSpPr>
          <p:grpSpPr>
            <a:xfrm>
              <a:off x="10377069" y="3705966"/>
              <a:ext cx="528148" cy="359782"/>
              <a:chOff x="4895160" y="4287159"/>
              <a:chExt cx="571418" cy="389258"/>
            </a:xfrm>
            <a:solidFill>
              <a:schemeClr val="bg1"/>
            </a:solidFill>
          </p:grpSpPr>
          <p:sp>
            <p:nvSpPr>
              <p:cNvPr id="16"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7"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8"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9"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0"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1"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2"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3"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4"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sp>
        <p:nvSpPr>
          <p:cNvPr id="25" name="矩形 24"/>
          <p:cNvSpPr/>
          <p:nvPr/>
        </p:nvSpPr>
        <p:spPr>
          <a:xfrm>
            <a:off x="415300" y="2603104"/>
            <a:ext cx="2236510" cy="400110"/>
          </a:xfrm>
          <a:prstGeom prst="rect">
            <a:avLst/>
          </a:prstGeom>
          <a:noFill/>
        </p:spPr>
        <p:txBody>
          <a:bodyPr wrap="none">
            <a:spAutoFit/>
          </a:bodyPr>
          <a:lstStyle/>
          <a:p>
            <a:pPr algn="ctr" defTabSz="608965"/>
            <a:r>
              <a:rPr lang="zh-CN" altLang="en-US" sz="20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6" name="矩形 25"/>
          <p:cNvSpPr/>
          <p:nvPr/>
        </p:nvSpPr>
        <p:spPr>
          <a:xfrm>
            <a:off x="4268276" y="2606473"/>
            <a:ext cx="2236510" cy="400110"/>
          </a:xfrm>
          <a:prstGeom prst="rect">
            <a:avLst/>
          </a:prstGeom>
          <a:noFill/>
        </p:spPr>
        <p:txBody>
          <a:bodyPr wrap="none">
            <a:spAutoFit/>
          </a:bodyPr>
          <a:lstStyle/>
          <a:p>
            <a:pPr algn="ctr" defTabSz="608965"/>
            <a:r>
              <a:rPr lang="zh-CN" altLang="en-US" sz="20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7" name="矩形 26"/>
          <p:cNvSpPr/>
          <p:nvPr/>
        </p:nvSpPr>
        <p:spPr>
          <a:xfrm>
            <a:off x="8121252" y="2609842"/>
            <a:ext cx="2236510" cy="400110"/>
          </a:xfrm>
          <a:prstGeom prst="rect">
            <a:avLst/>
          </a:prstGeom>
          <a:noFill/>
        </p:spPr>
        <p:txBody>
          <a:bodyPr wrap="none">
            <a:spAutoFit/>
          </a:bodyPr>
          <a:lstStyle/>
          <a:p>
            <a:pPr algn="ctr" defTabSz="608965"/>
            <a:r>
              <a:rPr lang="zh-CN" altLang="en-US" sz="20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8" name="矩形 27"/>
          <p:cNvSpPr/>
          <p:nvPr/>
        </p:nvSpPr>
        <p:spPr>
          <a:xfrm>
            <a:off x="554376" y="3929621"/>
            <a:ext cx="3217248" cy="2012859"/>
          </a:xfrm>
          <a:prstGeom prst="rect">
            <a:avLst/>
          </a:prstGeom>
        </p:spPr>
        <p:txBody>
          <a:bodyPr wrap="square">
            <a:spAutoFit/>
          </a:bodyPr>
          <a:lstStyle/>
          <a:p>
            <a:pPr algn="ctr" defTabSz="608965">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添加标题此处添加标题此处添加标题此处添加标题添加标题此处添加标题此处添加标题添加标题此处添加标题此处添加标题此处添加标题添加标题此处添加标题此处添加标题</a:t>
            </a:r>
          </a:p>
        </p:txBody>
      </p:sp>
      <p:sp>
        <p:nvSpPr>
          <p:cNvPr id="29" name="矩形 28"/>
          <p:cNvSpPr/>
          <p:nvPr/>
        </p:nvSpPr>
        <p:spPr>
          <a:xfrm>
            <a:off x="4445701" y="3932990"/>
            <a:ext cx="3217248" cy="2012859"/>
          </a:xfrm>
          <a:prstGeom prst="rect">
            <a:avLst/>
          </a:prstGeom>
        </p:spPr>
        <p:txBody>
          <a:bodyPr wrap="square">
            <a:spAutoFit/>
          </a:bodyPr>
          <a:lstStyle/>
          <a:p>
            <a:pPr algn="ctr" defTabSz="608965">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添加标题此处添加标题此处添加标题此处添加标题添加标题此处添加标题此处添加标题添加标题此处添加标题此处添加标题此处添加标题添加标题此处添加标题此处添加标题</a:t>
            </a:r>
          </a:p>
        </p:txBody>
      </p:sp>
      <p:sp>
        <p:nvSpPr>
          <p:cNvPr id="30" name="矩形 29"/>
          <p:cNvSpPr/>
          <p:nvPr/>
        </p:nvSpPr>
        <p:spPr>
          <a:xfrm>
            <a:off x="8322512" y="3936359"/>
            <a:ext cx="3217248" cy="2012859"/>
          </a:xfrm>
          <a:prstGeom prst="rect">
            <a:avLst/>
          </a:prstGeom>
        </p:spPr>
        <p:txBody>
          <a:bodyPr wrap="square">
            <a:spAutoFit/>
          </a:bodyPr>
          <a:lstStyle/>
          <a:p>
            <a:pPr algn="ctr" defTabSz="608965">
              <a:lnSpc>
                <a:spcPct val="130000"/>
              </a:lnSpc>
            </a:pPr>
            <a:r>
              <a:rPr lang="zh-CN" altLang="en-US" sz="1600"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添加标题此处添加标题此处添加标题此处添加标题添加标题此处添加标题此处添加标题添加标题此处添加标题此处添加标题此处添加标题添加标题此处添加标题此处添加标题</a:t>
            </a:r>
          </a:p>
        </p:txBody>
      </p:sp>
      <p:sp>
        <p:nvSpPr>
          <p:cNvPr id="31" name="矩形 30"/>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450" decel="100000" fill="hold"/>
                                        <p:tgtEl>
                                          <p:spTgt spid="3"/>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450" decel="100000" fill="hold"/>
                                        <p:tgtEl>
                                          <p:spTgt spid="4"/>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15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2849"/>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3349"/>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p:stCondLst>
                              <p:cond delay="4199"/>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anim calcmode="lin" valueType="num">
                                      <p:cBhvr>
                                        <p:cTn id="62" dur="500" fill="hold"/>
                                        <p:tgtEl>
                                          <p:spTgt spid="29"/>
                                        </p:tgtEl>
                                        <p:attrNameLst>
                                          <p:attrName>ppt_x</p:attrName>
                                        </p:attrNameLst>
                                      </p:cBhvr>
                                      <p:tavLst>
                                        <p:tav tm="0">
                                          <p:val>
                                            <p:strVal val="#ppt_x"/>
                                          </p:val>
                                        </p:tav>
                                        <p:tav tm="100000">
                                          <p:val>
                                            <p:strVal val="#ppt_x"/>
                                          </p:val>
                                        </p:tav>
                                      </p:tavLst>
                                    </p:anim>
                                    <p:anim calcmode="lin" valueType="num">
                                      <p:cBhvr>
                                        <p:cTn id="63" dur="50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4699"/>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par>
                          <p:cTn id="70" fill="hold">
                            <p:stCondLst>
                              <p:cond delay="5550"/>
                            </p:stCondLst>
                            <p:childTnLst>
                              <p:par>
                                <p:cTn id="71" presetID="42"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anim calcmode="lin" valueType="num">
                                      <p:cBhvr>
                                        <p:cTn id="74" dur="500" fill="hold"/>
                                        <p:tgtEl>
                                          <p:spTgt spid="30"/>
                                        </p:tgtEl>
                                        <p:attrNameLst>
                                          <p:attrName>ppt_x</p:attrName>
                                        </p:attrNameLst>
                                      </p:cBhvr>
                                      <p:tavLst>
                                        <p:tav tm="0">
                                          <p:val>
                                            <p:strVal val="#ppt_x"/>
                                          </p:val>
                                        </p:tav>
                                        <p:tav tm="100000">
                                          <p:val>
                                            <p:strVal val="#ppt_x"/>
                                          </p:val>
                                        </p:tav>
                                      </p:tavLst>
                                    </p:anim>
                                    <p:anim calcmode="lin" valueType="num">
                                      <p:cBhvr>
                                        <p:cTn id="7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8"/>
          <p:cNvSpPr txBox="1"/>
          <p:nvPr/>
        </p:nvSpPr>
        <p:spPr>
          <a:xfrm>
            <a:off x="2969957" y="3069260"/>
            <a:ext cx="3754576" cy="635880"/>
          </a:xfrm>
          <a:prstGeom prst="rect">
            <a:avLst/>
          </a:prstGeom>
          <a:noFill/>
        </p:spPr>
        <p:txBody>
          <a:bodyPr wrap="square" lIns="0" tIns="0" rIns="0" bIns="0" rtlCol="0">
            <a:spAutoFit/>
          </a:bodyPr>
          <a:lstStyle/>
          <a:p>
            <a:r>
              <a:rPr lang="zh-CN" altLang="en-US" sz="413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a:t>
            </a:r>
            <a:endParaRPr lang="en-GB" altLang="zh-CN" sz="4130" dirty="0">
              <a:solidFill>
                <a:sysClr val="windowText" lastClr="000000"/>
              </a:solidFill>
              <a:latin typeface="方正有猫在_GBK" panose="02000000000000000000" pitchFamily="2" charset="-122"/>
              <a:ea typeface="方正有猫在_GBK" panose="02000000000000000000" pitchFamily="2" charset="-122"/>
              <a:cs typeface="+mn-ea"/>
              <a:sym typeface="+mn-lt"/>
            </a:endParaRPr>
          </a:p>
        </p:txBody>
      </p:sp>
      <p:sp>
        <p:nvSpPr>
          <p:cNvPr id="3" name="TextBox 49"/>
          <p:cNvSpPr txBox="1"/>
          <p:nvPr/>
        </p:nvSpPr>
        <p:spPr>
          <a:xfrm>
            <a:off x="2969957" y="3835400"/>
            <a:ext cx="4177397" cy="369332"/>
          </a:xfrm>
          <a:prstGeom prst="rect">
            <a:avLst/>
          </a:prstGeom>
          <a:noFill/>
        </p:spPr>
        <p:txBody>
          <a:bodyPr wrap="square" lIns="0" tIns="0" rIns="0" bIns="0" rtlCol="0">
            <a:spAutoFit/>
          </a:bodyPr>
          <a:lstStyle/>
          <a:p>
            <a:pPr eaLnBrk="0" hangingPunct="0"/>
            <a:r>
              <a:rPr lang="zh-CN" altLang="en-US" sz="120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请替换文字内容，点击添加相关标题文字，修改文字内容，也可以直接复制你的内容到此。</a:t>
            </a:r>
          </a:p>
        </p:txBody>
      </p:sp>
      <p:sp>
        <p:nvSpPr>
          <p:cNvPr id="4" name="矩形 259"/>
          <p:cNvSpPr>
            <a:spLocks noChangeArrowheads="1"/>
          </p:cNvSpPr>
          <p:nvPr/>
        </p:nvSpPr>
        <p:spPr bwMode="auto">
          <a:xfrm>
            <a:off x="1096329" y="2653953"/>
            <a:ext cx="2082271" cy="176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8" tIns="43344" rIns="86688" bIns="4334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rPr>
              <a:t>03</a:t>
            </a:r>
            <a:endParaRPr lang="zh-CN" altLang="en-US"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
                                        </p:tgtEl>
                                        <p:attrNameLst>
                                          <p:attrName>style.visibility</p:attrName>
                                        </p:attrNameLst>
                                      </p:cBhvr>
                                      <p:to>
                                        <p:strVal val="visible"/>
                                      </p:to>
                                    </p:set>
                                    <p:animEffect transition="in" filter="wipe(left)">
                                      <p:cBhvr>
                                        <p:cTn id="19" dur="200"/>
                                        <p:tgtEl>
                                          <p:spTgt spid="2"/>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
                                        </p:tgtEl>
                                      </p:cBhvr>
                                      <p:to x="80000" y="100000"/>
                                    </p:animScale>
                                    <p:anim by="(#ppt_w*0.10)" calcmode="lin" valueType="num">
                                      <p:cBhvr>
                                        <p:cTn id="22" dur="50" autoRev="1" fill="hold">
                                          <p:stCondLst>
                                            <p:cond delay="0"/>
                                          </p:stCondLst>
                                        </p:cTn>
                                        <p:tgtEl>
                                          <p:spTgt spid="2"/>
                                        </p:tgtEl>
                                        <p:attrNameLst>
                                          <p:attrName>ppt_x</p:attrName>
                                        </p:attrNameLst>
                                      </p:cBhvr>
                                    </p:anim>
                                    <p:anim by="(-#ppt_w*0.10)" calcmode="lin" valueType="num">
                                      <p:cBhvr>
                                        <p:cTn id="23" dur="50" autoRev="1" fill="hold">
                                          <p:stCondLst>
                                            <p:cond delay="0"/>
                                          </p:stCondLst>
                                        </p:cTn>
                                        <p:tgtEl>
                                          <p:spTgt spid="2"/>
                                        </p:tgtEl>
                                        <p:attrNameLst>
                                          <p:attrName>ppt_y</p:attrName>
                                        </p:attrNameLst>
                                      </p:cBhvr>
                                    </p:anim>
                                    <p:animRot by="-480000">
                                      <p:cBhvr>
                                        <p:cTn id="24" dur="50" autoRev="1" fill="hold">
                                          <p:stCondLst>
                                            <p:cond delay="0"/>
                                          </p:stCondLst>
                                        </p:cTn>
                                        <p:tgtEl>
                                          <p:spTgt spid="2"/>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200"/>
                                        <p:tgtEl>
                                          <p:spTgt spid="3"/>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3"/>
                                        </p:tgtEl>
                                      </p:cBhvr>
                                      <p:to x="80000" y="100000"/>
                                    </p:animScale>
                                    <p:anim by="(#ppt_w*0.10)" calcmode="lin" valueType="num">
                                      <p:cBhvr>
                                        <p:cTn id="31" dur="50" autoRev="1" fill="hold">
                                          <p:stCondLst>
                                            <p:cond delay="0"/>
                                          </p:stCondLst>
                                        </p:cTn>
                                        <p:tgtEl>
                                          <p:spTgt spid="3"/>
                                        </p:tgtEl>
                                        <p:attrNameLst>
                                          <p:attrName>ppt_x</p:attrName>
                                        </p:attrNameLst>
                                      </p:cBhvr>
                                    </p:anim>
                                    <p:anim by="(-#ppt_w*0.10)" calcmode="lin" valueType="num">
                                      <p:cBhvr>
                                        <p:cTn id="32" dur="50" autoRev="1" fill="hold">
                                          <p:stCondLst>
                                            <p:cond delay="0"/>
                                          </p:stCondLst>
                                        </p:cTn>
                                        <p:tgtEl>
                                          <p:spTgt spid="3"/>
                                        </p:tgtEl>
                                        <p:attrNameLst>
                                          <p:attrName>ppt_y</p:attrName>
                                        </p:attrNameLst>
                                      </p:cBhvr>
                                    </p:anim>
                                    <p:animRot by="-480000">
                                      <p:cBhvr>
                                        <p:cTn id="33"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105"/>
          <p:cNvSpPr/>
          <p:nvPr>
            <p:custDataLst>
              <p:tags r:id="rId1"/>
            </p:custDataLst>
          </p:nvPr>
        </p:nvSpPr>
        <p:spPr bwMode="auto">
          <a:xfrm>
            <a:off x="6094125" y="4330918"/>
            <a:ext cx="1151617" cy="125066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8" tIns="45713" rIns="91428" bIns="45713"/>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3" name="PA_任意多边形 107"/>
          <p:cNvSpPr/>
          <p:nvPr>
            <p:custDataLst>
              <p:tags r:id="rId2"/>
            </p:custDataLst>
          </p:nvPr>
        </p:nvSpPr>
        <p:spPr bwMode="auto">
          <a:xfrm>
            <a:off x="4751983" y="4330918"/>
            <a:ext cx="1155851" cy="125066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8" tIns="45713" rIns="91428" bIns="45713"/>
          <a:lstStyle/>
          <a:p>
            <a:pPr defTabSz="1218565" fontAlgn="base">
              <a:spcBef>
                <a:spcPct val="0"/>
              </a:spcBef>
              <a:spcAft>
                <a:spcPct val="0"/>
              </a:spcAft>
              <a:defRPr/>
            </a:pPr>
            <a:endParaRPr lang="zh-CN" altLang="en-US">
              <a:solidFill>
                <a:srgbClr val="080808"/>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PA_组合 3"/>
          <p:cNvGrpSpPr/>
          <p:nvPr>
            <p:custDataLst>
              <p:tags r:id="rId3"/>
            </p:custDataLst>
          </p:nvPr>
        </p:nvGrpSpPr>
        <p:grpSpPr>
          <a:xfrm>
            <a:off x="3983531" y="1749182"/>
            <a:ext cx="4030659" cy="3832397"/>
            <a:chOff x="3748193" y="2000673"/>
            <a:chExt cx="4030134" cy="3833285"/>
          </a:xfrm>
          <a:solidFill>
            <a:schemeClr val="accent2"/>
          </a:solidFill>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3"/>
            </a:solidFill>
            <a:ln>
              <a:noFill/>
            </a:ln>
          </p:spPr>
          <p:txBody>
            <a:bodyPr/>
            <a:lstStyle/>
            <a:p>
              <a:pPr defTabSz="1218565" fontAlgn="base">
                <a:spcBef>
                  <a:spcPct val="0"/>
                </a:spcBef>
                <a:spcAft>
                  <a:spcPct val="0"/>
                </a:spcAft>
                <a:defRPr/>
              </a:pP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defTabSz="1218565" fontAlgn="base">
                <a:spcBef>
                  <a:spcPct val="0"/>
                </a:spcBef>
                <a:spcAft>
                  <a:spcPct val="0"/>
                </a:spcAft>
                <a:defRPr/>
              </a:pP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p:spPr>
          <p:txBody>
            <a:bodyPr/>
            <a:lstStyle/>
            <a:p>
              <a:pPr defTabSz="1218565" fontAlgn="base">
                <a:spcBef>
                  <a:spcPct val="0"/>
                </a:spcBef>
                <a:spcAft>
                  <a:spcPct val="0"/>
                </a:spcAft>
                <a:defRPr/>
              </a:pP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p:spPr>
          <p:txBody>
            <a:bodyPr/>
            <a:lstStyle/>
            <a:p>
              <a:pPr defTabSz="1218565" fontAlgn="base">
                <a:spcBef>
                  <a:spcPct val="0"/>
                </a:spcBef>
                <a:spcAft>
                  <a:spcPct val="0"/>
                </a:spcAft>
                <a:defRPr/>
              </a:pP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grpFill/>
            <a:ln>
              <a:noFill/>
            </a:ln>
          </p:spPr>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3" name="PA_矩形 1"/>
          <p:cNvSpPr>
            <a:spLocks noChangeArrowheads="1"/>
          </p:cNvSpPr>
          <p:nvPr>
            <p:custDataLst>
              <p:tags r:id="rId4"/>
            </p:custDataLst>
          </p:nvPr>
        </p:nvSpPr>
        <p:spPr bwMode="auto">
          <a:xfrm>
            <a:off x="8229411" y="1700808"/>
            <a:ext cx="2506272"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2"/>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2"/>
              </a:solidFill>
              <a:latin typeface="微软雅黑" panose="020B0503020204020204" pitchFamily="34" charset="-122"/>
              <a:ea typeface="微软雅黑" panose="020B0503020204020204" pitchFamily="34" charset="-122"/>
            </a:endParaRPr>
          </a:p>
        </p:txBody>
      </p:sp>
      <p:sp>
        <p:nvSpPr>
          <p:cNvPr id="14" name="PA_矩形 1"/>
          <p:cNvSpPr>
            <a:spLocks noChangeArrowheads="1"/>
          </p:cNvSpPr>
          <p:nvPr>
            <p:custDataLst>
              <p:tags r:id="rId5"/>
            </p:custDataLst>
          </p:nvPr>
        </p:nvSpPr>
        <p:spPr bwMode="auto">
          <a:xfrm>
            <a:off x="1306098" y="1700808"/>
            <a:ext cx="2627481"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1"/>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1"/>
              </a:solidFill>
              <a:latin typeface="微软雅黑" panose="020B0503020204020204" pitchFamily="34" charset="-122"/>
              <a:ea typeface="微软雅黑" panose="020B0503020204020204" pitchFamily="34" charset="-122"/>
            </a:endParaRPr>
          </a:p>
        </p:txBody>
      </p:sp>
      <p:sp>
        <p:nvSpPr>
          <p:cNvPr id="15" name="PA_矩形 1"/>
          <p:cNvSpPr>
            <a:spLocks noChangeArrowheads="1"/>
          </p:cNvSpPr>
          <p:nvPr>
            <p:custDataLst>
              <p:tags r:id="rId6"/>
            </p:custDataLst>
          </p:nvPr>
        </p:nvSpPr>
        <p:spPr bwMode="auto">
          <a:xfrm>
            <a:off x="8229407" y="3725992"/>
            <a:ext cx="2506272"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3"/>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3"/>
              </a:solidFill>
              <a:latin typeface="微软雅黑" panose="020B0503020204020204" pitchFamily="34" charset="-122"/>
              <a:ea typeface="微软雅黑" panose="020B0503020204020204" pitchFamily="34" charset="-122"/>
            </a:endParaRPr>
          </a:p>
        </p:txBody>
      </p:sp>
      <p:sp>
        <p:nvSpPr>
          <p:cNvPr id="16" name="PA_矩形 1"/>
          <p:cNvSpPr>
            <a:spLocks noChangeArrowheads="1"/>
          </p:cNvSpPr>
          <p:nvPr>
            <p:custDataLst>
              <p:tags r:id="rId7"/>
            </p:custDataLst>
          </p:nvPr>
        </p:nvSpPr>
        <p:spPr bwMode="auto">
          <a:xfrm>
            <a:off x="1257450" y="3728104"/>
            <a:ext cx="2627481" cy="5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defRPr/>
            </a:pPr>
            <a:r>
              <a:rPr lang="zh-CN" altLang="en-US" sz="2135" b="1" dirty="0">
                <a:solidFill>
                  <a:schemeClr val="accent4"/>
                </a:solidFill>
                <a:latin typeface="微软雅黑" panose="020B0503020204020204" pitchFamily="34" charset="-122"/>
                <a:ea typeface="微软雅黑" panose="020B0503020204020204" pitchFamily="34" charset="-122"/>
              </a:rPr>
              <a:t>此处添加标题内容</a:t>
            </a:r>
            <a:endParaRPr lang="en-US" altLang="zh-CN" sz="2135" b="1" dirty="0">
              <a:solidFill>
                <a:schemeClr val="accent4"/>
              </a:solidFill>
              <a:latin typeface="微软雅黑" panose="020B0503020204020204" pitchFamily="34" charset="-122"/>
              <a:ea typeface="微软雅黑" panose="020B0503020204020204" pitchFamily="34" charset="-122"/>
            </a:endParaRPr>
          </a:p>
        </p:txBody>
      </p:sp>
      <p:grpSp>
        <p:nvGrpSpPr>
          <p:cNvPr id="17" name="PA_组合 16"/>
          <p:cNvGrpSpPr/>
          <p:nvPr>
            <p:custDataLst>
              <p:tags r:id="rId8"/>
            </p:custDataLst>
          </p:nvPr>
        </p:nvGrpSpPr>
        <p:grpSpPr>
          <a:xfrm>
            <a:off x="1412051" y="2288807"/>
            <a:ext cx="4019471" cy="882445"/>
            <a:chOff x="1177047" y="2540424"/>
            <a:chExt cx="4018947" cy="882650"/>
          </a:xfrm>
        </p:grpSpPr>
        <p:sp>
          <p:nvSpPr>
            <p:cNvPr id="18" name="任意多边形 2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accent1"/>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19" name="Oval 54"/>
            <p:cNvSpPr>
              <a:spLocks noChangeArrowheads="1"/>
            </p:cNvSpPr>
            <p:nvPr/>
          </p:nvSpPr>
          <p:spPr bwMode="auto">
            <a:xfrm>
              <a:off x="5085927" y="3313007"/>
              <a:ext cx="110067" cy="110067"/>
            </a:xfrm>
            <a:prstGeom prst="ellipse">
              <a:avLst/>
            </a:prstGeom>
            <a:ln>
              <a:solidFill>
                <a:schemeClr val="accent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20" name="PA_组合 19"/>
          <p:cNvGrpSpPr/>
          <p:nvPr>
            <p:custDataLst>
              <p:tags r:id="rId9"/>
            </p:custDataLst>
          </p:nvPr>
        </p:nvGrpSpPr>
        <p:grpSpPr>
          <a:xfrm>
            <a:off x="6799066" y="2301505"/>
            <a:ext cx="3713116" cy="878212"/>
            <a:chOff x="6563360" y="2553124"/>
            <a:chExt cx="3712633" cy="878416"/>
          </a:xfrm>
        </p:grpSpPr>
        <p:sp>
          <p:nvSpPr>
            <p:cNvPr id="21" name="任意多边形 2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accent2"/>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2" name="Oval 54"/>
            <p:cNvSpPr>
              <a:spLocks noChangeArrowheads="1"/>
            </p:cNvSpPr>
            <p:nvPr/>
          </p:nvSpPr>
          <p:spPr bwMode="auto">
            <a:xfrm>
              <a:off x="6563360" y="3321473"/>
              <a:ext cx="110067" cy="110067"/>
            </a:xfrm>
            <a:prstGeom prst="ellipse">
              <a:avLst/>
            </a:prstGeom>
            <a:ln>
              <a:solidFill>
                <a:schemeClr val="accent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23" name="PA_组合 22"/>
          <p:cNvGrpSpPr/>
          <p:nvPr>
            <p:custDataLst>
              <p:tags r:id="rId10"/>
            </p:custDataLst>
          </p:nvPr>
        </p:nvGrpSpPr>
        <p:grpSpPr>
          <a:xfrm>
            <a:off x="6862574" y="4322452"/>
            <a:ext cx="3677129" cy="882445"/>
            <a:chOff x="6626860" y="4574541"/>
            <a:chExt cx="3676651" cy="882650"/>
          </a:xfrm>
        </p:grpSpPr>
        <p:sp>
          <p:nvSpPr>
            <p:cNvPr id="24"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accent3"/>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5" name="Oval 54"/>
            <p:cNvSpPr>
              <a:spLocks noChangeArrowheads="1"/>
            </p:cNvSpPr>
            <p:nvPr/>
          </p:nvSpPr>
          <p:spPr bwMode="auto">
            <a:xfrm>
              <a:off x="6626860" y="5347124"/>
              <a:ext cx="110067" cy="110067"/>
            </a:xfrm>
            <a:prstGeom prst="ellipse">
              <a:avLst/>
            </a:prstGeom>
            <a:ln>
              <a:solidFill>
                <a:schemeClr val="accent3"/>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26" name="PA_组合 25"/>
          <p:cNvGrpSpPr/>
          <p:nvPr>
            <p:custDataLst>
              <p:tags r:id="rId11"/>
            </p:custDataLst>
          </p:nvPr>
        </p:nvGrpSpPr>
        <p:grpSpPr>
          <a:xfrm>
            <a:off x="1412049" y="4322452"/>
            <a:ext cx="3640539" cy="882445"/>
            <a:chOff x="1177046" y="4574541"/>
            <a:chExt cx="3640065" cy="882650"/>
          </a:xfrm>
        </p:grpSpPr>
        <p:sp>
          <p:nvSpPr>
            <p:cNvPr id="27" name="任意多边形 32"/>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accent4"/>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28" name="Oval 54"/>
            <p:cNvSpPr>
              <a:spLocks noChangeArrowheads="1"/>
            </p:cNvSpPr>
            <p:nvPr/>
          </p:nvSpPr>
          <p:spPr bwMode="auto">
            <a:xfrm>
              <a:off x="4707044" y="5347124"/>
              <a:ext cx="110067" cy="110067"/>
            </a:xfrm>
            <a:prstGeom prst="ellipse">
              <a:avLst/>
            </a:prstGeom>
            <a:ln>
              <a:solidFill>
                <a:schemeClr val="accent4"/>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defTabSz="1218565" fontAlgn="base">
                <a:spcBef>
                  <a:spcPct val="0"/>
                </a:spcBef>
                <a:spcAft>
                  <a:spcPct val="0"/>
                </a:spcAft>
                <a:defRPr/>
              </a:pP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29" name="PA_矩形 1"/>
          <p:cNvSpPr>
            <a:spLocks noChangeArrowheads="1"/>
          </p:cNvSpPr>
          <p:nvPr>
            <p:custDataLst>
              <p:tags r:id="rId12"/>
            </p:custDataLst>
          </p:nvPr>
        </p:nvSpPr>
        <p:spPr bwMode="auto">
          <a:xfrm>
            <a:off x="1220029" y="2378143"/>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PA_矩形 1"/>
          <p:cNvSpPr>
            <a:spLocks noChangeArrowheads="1"/>
          </p:cNvSpPr>
          <p:nvPr>
            <p:custDataLst>
              <p:tags r:id="rId13"/>
            </p:custDataLst>
          </p:nvPr>
        </p:nvSpPr>
        <p:spPr bwMode="auto">
          <a:xfrm>
            <a:off x="1253538" y="4404992"/>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PA_矩形 1"/>
          <p:cNvSpPr>
            <a:spLocks noChangeArrowheads="1"/>
          </p:cNvSpPr>
          <p:nvPr>
            <p:custDataLst>
              <p:tags r:id="rId14"/>
            </p:custDataLst>
          </p:nvPr>
        </p:nvSpPr>
        <p:spPr bwMode="auto">
          <a:xfrm>
            <a:off x="8203454" y="2392593"/>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PA_矩形 1"/>
          <p:cNvSpPr>
            <a:spLocks noChangeArrowheads="1"/>
          </p:cNvSpPr>
          <p:nvPr>
            <p:custDataLst>
              <p:tags r:id="rId15"/>
            </p:custDataLst>
          </p:nvPr>
        </p:nvSpPr>
        <p:spPr bwMode="auto">
          <a:xfrm>
            <a:off x="8278994" y="4421663"/>
            <a:ext cx="2713551"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911424" y="1892829"/>
            <a:ext cx="2924664" cy="1181862"/>
          </a:xfrm>
          <a:prstGeom prst="rect">
            <a:avLst/>
          </a:prstGeom>
          <a:noFill/>
        </p:spPr>
        <p:txBody>
          <a:bodyPr wrap="square" lIns="0" tIns="0" rIns="0" bIns="0" rtlCol="0">
            <a:spAutoFit/>
          </a:bodyPr>
          <a:lstStyle/>
          <a:p>
            <a:pPr algn="just" defTabSz="1218565">
              <a:lnSpc>
                <a:spcPct val="12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TextBox 25"/>
          <p:cNvSpPr txBox="1"/>
          <p:nvPr/>
        </p:nvSpPr>
        <p:spPr>
          <a:xfrm>
            <a:off x="8547933" y="1892829"/>
            <a:ext cx="2924665" cy="1181862"/>
          </a:xfrm>
          <a:prstGeom prst="rect">
            <a:avLst/>
          </a:prstGeom>
          <a:noFill/>
        </p:spPr>
        <p:txBody>
          <a:bodyPr wrap="square" lIns="0" tIns="0" rIns="0" bIns="0" rtlCol="0">
            <a:spAutoFit/>
          </a:bodyPr>
          <a:lstStyle/>
          <a:p>
            <a:pPr algn="just" defTabSz="1218565">
              <a:lnSpc>
                <a:spcPct val="12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TextBox 26"/>
          <p:cNvSpPr txBox="1"/>
          <p:nvPr/>
        </p:nvSpPr>
        <p:spPr>
          <a:xfrm>
            <a:off x="8547933" y="4284699"/>
            <a:ext cx="2924664" cy="1181862"/>
          </a:xfrm>
          <a:prstGeom prst="rect">
            <a:avLst/>
          </a:prstGeom>
          <a:noFill/>
        </p:spPr>
        <p:txBody>
          <a:bodyPr wrap="square" lIns="0" tIns="0" rIns="0" bIns="0" rtlCol="0">
            <a:spAutoFit/>
          </a:bodyPr>
          <a:lstStyle/>
          <a:p>
            <a:pPr algn="just" defTabSz="1218565">
              <a:lnSpc>
                <a:spcPct val="12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TextBox 27"/>
          <p:cNvSpPr txBox="1"/>
          <p:nvPr/>
        </p:nvSpPr>
        <p:spPr>
          <a:xfrm>
            <a:off x="911424" y="4284699"/>
            <a:ext cx="2924664" cy="1181862"/>
          </a:xfrm>
          <a:prstGeom prst="rect">
            <a:avLst/>
          </a:prstGeom>
          <a:noFill/>
        </p:spPr>
        <p:txBody>
          <a:bodyPr wrap="square" lIns="0" tIns="0" rIns="0" bIns="0" rtlCol="0">
            <a:spAutoFit/>
          </a:bodyPr>
          <a:lstStyle/>
          <a:p>
            <a:pPr algn="just" defTabSz="1218565">
              <a:lnSpc>
                <a:spcPct val="12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290694" y="1966154"/>
            <a:ext cx="3670492" cy="3671092"/>
            <a:chOff x="3218020" y="2137420"/>
            <a:chExt cx="2752869" cy="2753319"/>
          </a:xfrm>
        </p:grpSpPr>
        <p:sp>
          <p:nvSpPr>
            <p:cNvPr id="7"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a:solidFill>
                  <a:srgbClr val="080808"/>
                </a:solidFill>
                <a:latin typeface="Calibri" panose="020F0502020204030204"/>
                <a:ea typeface="宋体" panose="02010600030101010101" pitchFamily="2" charset="-122"/>
              </a:endParaRPr>
            </a:p>
          </p:txBody>
        </p:sp>
        <p:sp>
          <p:nvSpPr>
            <p:cNvPr id="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a:solidFill>
                  <a:srgbClr val="080808"/>
                </a:solidFill>
                <a:latin typeface="Calibri" panose="020F0502020204030204"/>
                <a:ea typeface="宋体" panose="02010600030101010101" pitchFamily="2" charset="-122"/>
              </a:endParaRPr>
            </a:p>
          </p:txBody>
        </p:sp>
        <p:sp>
          <p:nvSpPr>
            <p:cNvPr id="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a:solidFill>
                  <a:srgbClr val="080808"/>
                </a:solidFill>
                <a:latin typeface="Calibri" panose="020F0502020204030204"/>
                <a:ea typeface="宋体" panose="02010600030101010101" pitchFamily="2" charset="-122"/>
              </a:endParaRPr>
            </a:p>
          </p:txBody>
        </p:sp>
        <p:sp>
          <p:nvSpPr>
            <p:cNvPr id="10"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a:solidFill>
                  <a:srgbClr val="080808"/>
                </a:solidFill>
                <a:latin typeface="Calibri" panose="020F0502020204030204"/>
                <a:ea typeface="宋体" panose="02010600030101010101" pitchFamily="2" charset="-122"/>
              </a:endParaRPr>
            </a:p>
          </p:txBody>
        </p:sp>
        <p:sp>
          <p:nvSpPr>
            <p:cNvPr id="11" name="椭圆 10"/>
            <p:cNvSpPr/>
            <p:nvPr/>
          </p:nvSpPr>
          <p:spPr>
            <a:xfrm>
              <a:off x="4268518" y="3214227"/>
              <a:ext cx="651872" cy="65187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a:solidFill>
                  <a:srgbClr val="080808"/>
                </a:solidFill>
                <a:latin typeface="Calibri" panose="020F0502020204030204"/>
                <a:ea typeface="宋体" panose="02010600030101010101" pitchFamily="2" charset="-122"/>
              </a:endParaRPr>
            </a:p>
          </p:txBody>
        </p:sp>
        <p:sp>
          <p:nvSpPr>
            <p:cNvPr id="12" name="TextBox 34"/>
            <p:cNvSpPr txBox="1"/>
            <p:nvPr/>
          </p:nvSpPr>
          <p:spPr>
            <a:xfrm>
              <a:off x="4355976" y="3401664"/>
              <a:ext cx="477644" cy="246173"/>
            </a:xfrm>
            <a:prstGeom prst="rect">
              <a:avLst/>
            </a:prstGeom>
            <a:noFill/>
          </p:spPr>
          <p:txBody>
            <a:bodyPr wrap="square" lIns="0" tIns="0" rIns="0" bIns="0" rtlCol="0">
              <a:spAutoFit/>
            </a:bodyPr>
            <a:lstStyle/>
            <a:p>
              <a:pPr algn="ctr" defTabSz="1218565">
                <a:defRPr/>
              </a:pPr>
              <a:r>
                <a:rPr lang="zh-CN" altLang="en-US" sz="2135" b="1" dirty="0">
                  <a:solidFill>
                    <a:schemeClr val="accent1"/>
                  </a:solidFill>
                  <a:latin typeface="微软雅黑" panose="020B0503020204020204" pitchFamily="34" charset="-122"/>
                  <a:ea typeface="微软雅黑" panose="020B0503020204020204" pitchFamily="34" charset="-122"/>
                </a:rPr>
                <a:t>标题</a:t>
              </a:r>
            </a:p>
          </p:txBody>
        </p:sp>
        <p:sp>
          <p:nvSpPr>
            <p:cNvPr id="13" name="TextBox 35"/>
            <p:cNvSpPr txBox="1"/>
            <p:nvPr/>
          </p:nvSpPr>
          <p:spPr>
            <a:xfrm>
              <a:off x="3491880" y="2569468"/>
              <a:ext cx="884467" cy="615650"/>
            </a:xfrm>
            <a:prstGeom prst="rect">
              <a:avLst/>
            </a:prstGeom>
            <a:noFill/>
          </p:spPr>
          <p:txBody>
            <a:bodyPr wrap="square" lIns="0" tIns="0" rIns="0" bIns="0" rtlCol="0">
              <a:spAutoFit/>
            </a:bodyPr>
            <a:lstStyle/>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添加</a:t>
              </a:r>
              <a:endParaRPr lang="en-US" altLang="zh-CN" sz="2665" b="1" dirty="0">
                <a:solidFill>
                  <a:srgbClr val="FFFFFF"/>
                </a:solidFill>
                <a:latin typeface="微软雅黑" panose="020B0503020204020204" pitchFamily="34" charset="-122"/>
                <a:ea typeface="微软雅黑" panose="020B0503020204020204" pitchFamily="34" charset="-122"/>
              </a:endParaRPr>
            </a:p>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内容</a:t>
              </a:r>
            </a:p>
          </p:txBody>
        </p:sp>
        <p:sp>
          <p:nvSpPr>
            <p:cNvPr id="14" name="TextBox 36"/>
            <p:cNvSpPr txBox="1"/>
            <p:nvPr/>
          </p:nvSpPr>
          <p:spPr>
            <a:xfrm>
              <a:off x="4784238" y="2569468"/>
              <a:ext cx="815013" cy="615650"/>
            </a:xfrm>
            <a:prstGeom prst="rect">
              <a:avLst/>
            </a:prstGeom>
            <a:noFill/>
          </p:spPr>
          <p:txBody>
            <a:bodyPr wrap="square" lIns="0" tIns="0" rIns="0" bIns="0" rtlCol="0">
              <a:spAutoFit/>
            </a:bodyPr>
            <a:lstStyle/>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添加</a:t>
              </a:r>
              <a:endParaRPr lang="en-US" altLang="zh-CN" sz="2665" b="1" dirty="0">
                <a:solidFill>
                  <a:srgbClr val="FFFFFF"/>
                </a:solidFill>
                <a:latin typeface="微软雅黑" panose="020B0503020204020204" pitchFamily="34" charset="-122"/>
                <a:ea typeface="微软雅黑" panose="020B0503020204020204" pitchFamily="34" charset="-122"/>
              </a:endParaRPr>
            </a:p>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内容</a:t>
              </a:r>
            </a:p>
          </p:txBody>
        </p:sp>
        <p:sp>
          <p:nvSpPr>
            <p:cNvPr id="15" name="TextBox 37"/>
            <p:cNvSpPr txBox="1"/>
            <p:nvPr/>
          </p:nvSpPr>
          <p:spPr>
            <a:xfrm>
              <a:off x="3590936" y="3907518"/>
              <a:ext cx="812459" cy="615650"/>
            </a:xfrm>
            <a:prstGeom prst="rect">
              <a:avLst/>
            </a:prstGeom>
            <a:noFill/>
          </p:spPr>
          <p:txBody>
            <a:bodyPr wrap="square" lIns="0" tIns="0" rIns="0" bIns="0" rtlCol="0">
              <a:spAutoFit/>
            </a:bodyPr>
            <a:lstStyle/>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添加</a:t>
              </a:r>
              <a:endParaRPr lang="en-US" altLang="zh-CN" sz="2665" b="1" dirty="0">
                <a:solidFill>
                  <a:srgbClr val="FFFFFF"/>
                </a:solidFill>
                <a:latin typeface="微软雅黑" panose="020B0503020204020204" pitchFamily="34" charset="-122"/>
                <a:ea typeface="微软雅黑" panose="020B0503020204020204" pitchFamily="34" charset="-122"/>
              </a:endParaRPr>
            </a:p>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内容</a:t>
              </a:r>
            </a:p>
          </p:txBody>
        </p:sp>
        <p:sp>
          <p:nvSpPr>
            <p:cNvPr id="16" name="TextBox 38"/>
            <p:cNvSpPr txBox="1"/>
            <p:nvPr/>
          </p:nvSpPr>
          <p:spPr>
            <a:xfrm>
              <a:off x="4881641" y="3907518"/>
              <a:ext cx="770479" cy="615650"/>
            </a:xfrm>
            <a:prstGeom prst="rect">
              <a:avLst/>
            </a:prstGeom>
            <a:noFill/>
          </p:spPr>
          <p:txBody>
            <a:bodyPr wrap="square" lIns="0" tIns="0" rIns="0" bIns="0" rtlCol="0">
              <a:spAutoFit/>
            </a:bodyPr>
            <a:lstStyle/>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添加</a:t>
              </a:r>
              <a:endParaRPr lang="en-US" altLang="zh-CN" sz="2665" b="1" dirty="0">
                <a:solidFill>
                  <a:srgbClr val="FFFFFF"/>
                </a:solidFill>
                <a:latin typeface="微软雅黑" panose="020B0503020204020204" pitchFamily="34" charset="-122"/>
                <a:ea typeface="微软雅黑" panose="020B0503020204020204" pitchFamily="34" charset="-122"/>
              </a:endParaRPr>
            </a:p>
            <a:p>
              <a:pPr algn="ctr" defTabSz="1218565">
                <a:defRPr/>
              </a:pPr>
              <a:r>
                <a:rPr lang="zh-CN" altLang="en-US" sz="2665" b="1" dirty="0">
                  <a:solidFill>
                    <a:srgbClr val="FFFFFF"/>
                  </a:solidFill>
                  <a:latin typeface="微软雅黑" panose="020B0503020204020204" pitchFamily="34" charset="-122"/>
                  <a:ea typeface="微软雅黑" panose="020B0503020204020204" pitchFamily="34" charset="-122"/>
                </a:rPr>
                <a:t>内容</a:t>
              </a:r>
            </a:p>
          </p:txBody>
        </p:sp>
        <p:sp>
          <p:nvSpPr>
            <p:cNvPr id="17" name="椭圆 16"/>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zh-CN" altLang="en-US">
                <a:solidFill>
                  <a:srgbClr val="080808"/>
                </a:solidFill>
                <a:latin typeface="Calibri" panose="020F0502020204030204"/>
                <a:ea typeface="宋体" panose="02010600030101010101" pitchFamily="2" charset="-122"/>
              </a:endParaRPr>
            </a:p>
          </p:txBody>
        </p:sp>
      </p:grpSp>
      <p:sp>
        <p:nvSpPr>
          <p:cNvPr id="18" name="矩形 17"/>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8" presetClass="emph" presetSubtype="0" fill="hold" nodeType="withEffect">
                                  <p:stCondLst>
                                    <p:cond delay="0"/>
                                  </p:stCondLst>
                                  <p:childTnLst>
                                    <p:animRot by="21600000">
                                      <p:cBhvr>
                                        <p:cTn id="11" dur="1000" fill="hold"/>
                                        <p:tgtEl>
                                          <p:spTgt spid="6"/>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26" idx="3"/>
          </p:cNvCxnSpPr>
          <p:nvPr/>
        </p:nvCxnSpPr>
        <p:spPr>
          <a:xfrm>
            <a:off x="3155157" y="3735389"/>
            <a:ext cx="11112" cy="92075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126832" y="3735389"/>
            <a:ext cx="9525" cy="9207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090570" y="3735389"/>
            <a:ext cx="11113" cy="92075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033670" y="3735389"/>
            <a:ext cx="9525" cy="92075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102"/>
          <p:cNvSpPr txBox="1"/>
          <p:nvPr/>
        </p:nvSpPr>
        <p:spPr>
          <a:xfrm>
            <a:off x="2218533" y="5070477"/>
            <a:ext cx="1774825" cy="572454"/>
          </a:xfrm>
          <a:prstGeom prst="rect">
            <a:avLst/>
          </a:prstGeom>
          <a:noFill/>
        </p:spPr>
        <p:txBody>
          <a:bodyPr lIns="91431" tIns="45715" rIns="91431" bIns="45715">
            <a:spAutoFit/>
          </a:bodyPr>
          <a:lstStyle/>
          <a:p>
            <a:pPr algn="ct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7" name="TextBox 103"/>
          <p:cNvSpPr txBox="1">
            <a:spLocks noChangeArrowheads="1"/>
          </p:cNvSpPr>
          <p:nvPr/>
        </p:nvSpPr>
        <p:spPr bwMode="auto">
          <a:xfrm>
            <a:off x="2218533" y="4667252"/>
            <a:ext cx="177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000" dirty="0">
                <a:solidFill>
                  <a:schemeClr val="accent1"/>
                </a:solidFill>
                <a:latin typeface="微软雅黑" panose="020B0503020204020204" pitchFamily="34" charset="-122"/>
                <a:ea typeface="微软雅黑" panose="020B0503020204020204" pitchFamily="34" charset="-122"/>
                <a:cs typeface="华文黑体" charset="-122"/>
              </a:rPr>
              <a:t>添加标题</a:t>
            </a:r>
          </a:p>
        </p:txBody>
      </p:sp>
      <p:sp>
        <p:nvSpPr>
          <p:cNvPr id="8" name="TextBox 104"/>
          <p:cNvSpPr txBox="1"/>
          <p:nvPr/>
        </p:nvSpPr>
        <p:spPr>
          <a:xfrm>
            <a:off x="4187033" y="5067301"/>
            <a:ext cx="1774825" cy="572454"/>
          </a:xfrm>
          <a:prstGeom prst="rect">
            <a:avLst/>
          </a:prstGeom>
          <a:noFill/>
        </p:spPr>
        <p:txBody>
          <a:bodyPr lIns="91431" tIns="45715" rIns="91431" bIns="45715">
            <a:spAutoFit/>
          </a:bodyPr>
          <a:lstStyle/>
          <a:p>
            <a:pPr algn="ct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9" name="TextBox 105"/>
          <p:cNvSpPr txBox="1">
            <a:spLocks noChangeArrowheads="1"/>
          </p:cNvSpPr>
          <p:nvPr/>
        </p:nvSpPr>
        <p:spPr bwMode="auto">
          <a:xfrm>
            <a:off x="4187033" y="4664077"/>
            <a:ext cx="177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000" dirty="0">
                <a:solidFill>
                  <a:schemeClr val="accent2"/>
                </a:solidFill>
                <a:latin typeface="微软雅黑" panose="020B0503020204020204" pitchFamily="34" charset="-122"/>
                <a:ea typeface="微软雅黑" panose="020B0503020204020204" pitchFamily="34" charset="-122"/>
                <a:cs typeface="华文黑体" charset="-122"/>
              </a:rPr>
              <a:t>添加标题</a:t>
            </a:r>
          </a:p>
        </p:txBody>
      </p:sp>
      <p:sp>
        <p:nvSpPr>
          <p:cNvPr id="10" name="TextBox 106"/>
          <p:cNvSpPr txBox="1"/>
          <p:nvPr/>
        </p:nvSpPr>
        <p:spPr>
          <a:xfrm>
            <a:off x="6244433" y="5064126"/>
            <a:ext cx="1774825" cy="572454"/>
          </a:xfrm>
          <a:prstGeom prst="rect">
            <a:avLst/>
          </a:prstGeom>
          <a:noFill/>
        </p:spPr>
        <p:txBody>
          <a:bodyPr lIns="91431" tIns="45715" rIns="91431" bIns="45715">
            <a:spAutoFit/>
          </a:bodyPr>
          <a:lstStyle/>
          <a:p>
            <a:pPr algn="ct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1" name="TextBox 107"/>
          <p:cNvSpPr txBox="1">
            <a:spLocks noChangeArrowheads="1"/>
          </p:cNvSpPr>
          <p:nvPr/>
        </p:nvSpPr>
        <p:spPr bwMode="auto">
          <a:xfrm>
            <a:off x="6244433" y="4659314"/>
            <a:ext cx="177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000" dirty="0">
                <a:solidFill>
                  <a:schemeClr val="accent3"/>
                </a:solidFill>
                <a:latin typeface="微软雅黑" panose="020B0503020204020204" pitchFamily="34" charset="-122"/>
                <a:ea typeface="微软雅黑" panose="020B0503020204020204" pitchFamily="34" charset="-122"/>
                <a:cs typeface="华文黑体" charset="-122"/>
              </a:rPr>
              <a:t>添加标题</a:t>
            </a:r>
          </a:p>
        </p:txBody>
      </p:sp>
      <p:sp>
        <p:nvSpPr>
          <p:cNvPr id="12" name="TextBox 108"/>
          <p:cNvSpPr txBox="1"/>
          <p:nvPr/>
        </p:nvSpPr>
        <p:spPr>
          <a:xfrm>
            <a:off x="8217696" y="5059365"/>
            <a:ext cx="1774825" cy="572454"/>
          </a:xfrm>
          <a:prstGeom prst="rect">
            <a:avLst/>
          </a:prstGeom>
          <a:noFill/>
        </p:spPr>
        <p:txBody>
          <a:bodyPr lIns="91431" tIns="45715" rIns="91431" bIns="45715">
            <a:spAutoFit/>
          </a:bodyPr>
          <a:lstStyle/>
          <a:p>
            <a:pPr algn="ctr" defTabSz="913765">
              <a:lnSpc>
                <a:spcPct val="130000"/>
              </a:lnSpc>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3" name="TextBox 109"/>
          <p:cNvSpPr txBox="1">
            <a:spLocks noChangeArrowheads="1"/>
          </p:cNvSpPr>
          <p:nvPr/>
        </p:nvSpPr>
        <p:spPr bwMode="auto">
          <a:xfrm>
            <a:off x="8217696" y="4656140"/>
            <a:ext cx="177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0" rIns="91431"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lnSpc>
                <a:spcPct val="150000"/>
              </a:lnSpc>
              <a:defRPr/>
            </a:pPr>
            <a:r>
              <a:rPr lang="zh-CN" altLang="en-US" sz="2000" dirty="0">
                <a:solidFill>
                  <a:schemeClr val="accent4"/>
                </a:solidFill>
                <a:latin typeface="微软雅黑" panose="020B0503020204020204" pitchFamily="34" charset="-122"/>
                <a:ea typeface="微软雅黑" panose="020B0503020204020204" pitchFamily="34" charset="-122"/>
                <a:cs typeface="华文黑体" charset="-122"/>
              </a:rPr>
              <a:t>添加标题</a:t>
            </a:r>
          </a:p>
        </p:txBody>
      </p:sp>
      <p:sp>
        <p:nvSpPr>
          <p:cNvPr id="14" name="梯形 2"/>
          <p:cNvSpPr>
            <a:spLocks noChangeArrowheads="1"/>
          </p:cNvSpPr>
          <p:nvPr/>
        </p:nvSpPr>
        <p:spPr bwMode="auto">
          <a:xfrm flipV="1">
            <a:off x="1653383" y="3681413"/>
            <a:ext cx="8928100" cy="360363"/>
          </a:xfrm>
          <a:custGeom>
            <a:avLst/>
            <a:gdLst>
              <a:gd name="T0" fmla="*/ 8697457 w 21600"/>
              <a:gd name="T1" fmla="*/ 180182 h 21600"/>
              <a:gd name="T2" fmla="*/ 4464050 w 21600"/>
              <a:gd name="T3" fmla="*/ 360363 h 21600"/>
              <a:gd name="T4" fmla="*/ 230643 w 21600"/>
              <a:gd name="T5" fmla="*/ 180182 h 21600"/>
              <a:gd name="T6" fmla="*/ 4464050 w 21600"/>
              <a:gd name="T7" fmla="*/ 0 h 21600"/>
              <a:gd name="T8" fmla="*/ 0 60000 65536"/>
              <a:gd name="T9" fmla="*/ 0 60000 65536"/>
              <a:gd name="T10" fmla="*/ 0 60000 65536"/>
              <a:gd name="T11" fmla="*/ 0 60000 65536"/>
              <a:gd name="T12" fmla="*/ 2358 w 21600"/>
              <a:gd name="T13" fmla="*/ 2358 h 21600"/>
              <a:gd name="T14" fmla="*/ 19242 w 21600"/>
              <a:gd name="T15" fmla="*/ 19242 h 21600"/>
            </a:gdLst>
            <a:ahLst/>
            <a:cxnLst>
              <a:cxn ang="T8">
                <a:pos x="T0" y="T1"/>
              </a:cxn>
              <a:cxn ang="T9">
                <a:pos x="T2" y="T3"/>
              </a:cxn>
              <a:cxn ang="T10">
                <a:pos x="T4" y="T5"/>
              </a:cxn>
              <a:cxn ang="T11">
                <a:pos x="T6" y="T7"/>
              </a:cxn>
            </a:cxnLst>
            <a:rect l="T12" t="T13" r="T14" b="T15"/>
            <a:pathLst>
              <a:path w="21600" h="21600">
                <a:moveTo>
                  <a:pt x="0" y="0"/>
                </a:moveTo>
                <a:lnTo>
                  <a:pt x="1116" y="21600"/>
                </a:lnTo>
                <a:lnTo>
                  <a:pt x="20484" y="21600"/>
                </a:lnTo>
                <a:lnTo>
                  <a:pt x="21600" y="0"/>
                </a:lnTo>
                <a:lnTo>
                  <a:pt x="0" y="0"/>
                </a:lnTo>
                <a:close/>
              </a:path>
            </a:pathLst>
          </a:custGeom>
          <a:solidFill>
            <a:schemeClr val="accent2">
              <a:alpha val="50195"/>
            </a:schemeClr>
          </a:solidFill>
          <a:ln>
            <a:noFill/>
          </a:ln>
        </p:spPr>
        <p:txBody>
          <a:bodyPr anchor="ctr"/>
          <a:lstStyle/>
          <a:p>
            <a:pPr defTabSz="1218565">
              <a:defRPr/>
            </a:pPr>
            <a:endParaRPr lang="zh-CN" altLang="en-US" sz="1425">
              <a:solidFill>
                <a:srgbClr val="63AECE"/>
              </a:solidFill>
              <a:latin typeface="微软雅黑" panose="020B0503020204020204" pitchFamily="34" charset="-122"/>
              <a:ea typeface="微软雅黑" panose="020B0503020204020204" pitchFamily="34" charset="-122"/>
            </a:endParaRPr>
          </a:p>
        </p:txBody>
      </p:sp>
      <p:grpSp>
        <p:nvGrpSpPr>
          <p:cNvPr id="15" name="组合 9"/>
          <p:cNvGrpSpPr/>
          <p:nvPr/>
        </p:nvGrpSpPr>
        <p:grpSpPr bwMode="auto">
          <a:xfrm>
            <a:off x="6419058" y="2455864"/>
            <a:ext cx="1389063" cy="1387475"/>
            <a:chOff x="0" y="0"/>
            <a:chExt cx="1387872" cy="1387872"/>
          </a:xfrm>
          <a:solidFill>
            <a:schemeClr val="bg2"/>
          </a:solidFill>
        </p:grpSpPr>
        <p:sp>
          <p:nvSpPr>
            <p:cNvPr id="16"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3"/>
            </a:solidFill>
            <a:ln>
              <a:noFill/>
            </a:ln>
            <a:extLst>
              <a:ext uri="{91240B29-F687-4F45-9708-019B960494DF}">
                <a14:hiddenLine xmlns:a14="http://schemas.microsoft.com/office/drawing/2010/main" w="25400">
                  <a:solidFill>
                    <a:srgbClr val="395E8A"/>
                  </a:solidFill>
                  <a:bevel/>
                </a14:hiddenLine>
              </a:ext>
            </a:extLst>
          </p:spPr>
          <p:txBody>
            <a:bodyPr anchor="ctr"/>
            <a:lstStyle/>
            <a:p>
              <a:pPr defTabSz="1218565">
                <a:defRPr/>
              </a:pPr>
              <a:endParaRPr lang="zh-CN" altLang="en-US" sz="1425" dirty="0">
                <a:solidFill>
                  <a:srgbClr val="63AECE"/>
                </a:solidFill>
                <a:latin typeface="微软雅黑" panose="020B0503020204020204" pitchFamily="34" charset="-122"/>
                <a:ea typeface="微软雅黑" panose="020B0503020204020204" pitchFamily="34" charset="-122"/>
              </a:endParaRPr>
            </a:p>
          </p:txBody>
        </p:sp>
        <p:sp>
          <p:nvSpPr>
            <p:cNvPr id="17"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solidFill>
              <a:schemeClr val="accent3"/>
            </a:solidFill>
            <a:ln>
              <a:noFill/>
            </a:ln>
            <a:extLst>
              <a:ext uri="{91240B29-F687-4F45-9708-019B960494DF}">
                <a14:hiddenLine xmlns:a14="http://schemas.microsoft.com/office/drawing/2010/main" w="25400">
                  <a:solidFill>
                    <a:srgbClr val="395E8A"/>
                  </a:solidFill>
                  <a:bevel/>
                </a14:hiddenLine>
              </a:ext>
            </a:extLst>
          </p:spPr>
          <p:txBody>
            <a:bodyPr anchor="ctr"/>
            <a:lstStyle/>
            <a:p>
              <a:pPr defTabSz="1218565">
                <a:defRPr/>
              </a:pPr>
              <a:endParaRPr lang="zh-CN" altLang="en-US" sz="1425">
                <a:solidFill>
                  <a:srgbClr val="63AECE"/>
                </a:solidFill>
                <a:latin typeface="微软雅黑" panose="020B0503020204020204" pitchFamily="34" charset="-122"/>
                <a:ea typeface="微软雅黑" panose="020B0503020204020204" pitchFamily="34" charset="-122"/>
              </a:endParaRPr>
            </a:p>
          </p:txBody>
        </p:sp>
      </p:grpSp>
      <p:grpSp>
        <p:nvGrpSpPr>
          <p:cNvPr id="18" name="组合 13"/>
          <p:cNvGrpSpPr/>
          <p:nvPr/>
        </p:nvGrpSpPr>
        <p:grpSpPr bwMode="auto">
          <a:xfrm>
            <a:off x="8349458" y="2455864"/>
            <a:ext cx="1389063" cy="1387475"/>
            <a:chOff x="0" y="0"/>
            <a:chExt cx="1387872" cy="1387872"/>
          </a:xfrm>
          <a:solidFill>
            <a:schemeClr val="tx2"/>
          </a:solidFill>
        </p:grpSpPr>
        <p:sp>
          <p:nvSpPr>
            <p:cNvPr id="19"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defTabSz="1218565">
                <a:defRPr/>
              </a:pPr>
              <a:endParaRPr lang="zh-CN" altLang="en-US" sz="1425" dirty="0">
                <a:solidFill>
                  <a:srgbClr val="63AECE"/>
                </a:solidFill>
                <a:latin typeface="微软雅黑" panose="020B0503020204020204" pitchFamily="34" charset="-122"/>
                <a:ea typeface="微软雅黑" panose="020B0503020204020204" pitchFamily="34" charset="-122"/>
              </a:endParaRPr>
            </a:p>
          </p:txBody>
        </p:sp>
        <p:sp>
          <p:nvSpPr>
            <p:cNvPr id="20"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3765">
                <a:defRPr/>
              </a:pPr>
              <a:endParaRPr lang="zh-CN" altLang="zh-CN" sz="1425" dirty="0">
                <a:solidFill>
                  <a:srgbClr val="3992B5"/>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1" name="组合 13"/>
          <p:cNvGrpSpPr/>
          <p:nvPr/>
        </p:nvGrpSpPr>
        <p:grpSpPr bwMode="auto">
          <a:xfrm>
            <a:off x="4437858" y="2455864"/>
            <a:ext cx="1389063" cy="1387475"/>
            <a:chOff x="0" y="0"/>
            <a:chExt cx="1387872" cy="1387872"/>
          </a:xfrm>
          <a:solidFill>
            <a:schemeClr val="tx1"/>
          </a:solidFill>
        </p:grpSpPr>
        <p:sp>
          <p:nvSpPr>
            <p:cNvPr id="22"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anchor="ctr"/>
            <a:lstStyle/>
            <a:p>
              <a:pPr defTabSz="1218565">
                <a:defRPr/>
              </a:pPr>
              <a:endParaRPr lang="zh-CN" altLang="en-US" sz="1425" dirty="0">
                <a:solidFill>
                  <a:srgbClr val="63AECE"/>
                </a:solidFill>
                <a:latin typeface="微软雅黑" panose="020B0503020204020204" pitchFamily="34" charset="-122"/>
                <a:ea typeface="微软雅黑" panose="020B0503020204020204" pitchFamily="34" charset="-122"/>
              </a:endParaRPr>
            </a:p>
          </p:txBody>
        </p:sp>
        <p:sp>
          <p:nvSpPr>
            <p:cNvPr id="23"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3765">
                <a:defRPr/>
              </a:pPr>
              <a:endParaRPr lang="zh-CN" altLang="zh-CN" sz="1425">
                <a:solidFill>
                  <a:srgbClr val="3992B5"/>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4" name="组合 9"/>
          <p:cNvGrpSpPr/>
          <p:nvPr/>
        </p:nvGrpSpPr>
        <p:grpSpPr bwMode="auto">
          <a:xfrm>
            <a:off x="2461421" y="2455864"/>
            <a:ext cx="1389063" cy="1387475"/>
            <a:chOff x="0" y="0"/>
            <a:chExt cx="1387872" cy="1387872"/>
          </a:xfrm>
          <a:solidFill>
            <a:schemeClr val="bg1"/>
          </a:solidFill>
        </p:grpSpPr>
        <p:sp>
          <p:nvSpPr>
            <p:cNvPr id="25"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defTabSz="1218565">
                <a:defRPr/>
              </a:pPr>
              <a:endParaRPr lang="zh-CN" altLang="en-US" sz="1425">
                <a:solidFill>
                  <a:srgbClr val="63AECE"/>
                </a:solidFill>
                <a:latin typeface="微软雅黑" panose="020B0503020204020204" pitchFamily="34" charset="-122"/>
                <a:ea typeface="微软雅黑" panose="020B0503020204020204" pitchFamily="34" charset="-122"/>
              </a:endParaRPr>
            </a:p>
          </p:txBody>
        </p:sp>
        <p:sp>
          <p:nvSpPr>
            <p:cNvPr id="26"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defTabSz="1218565">
                <a:defRPr/>
              </a:pPr>
              <a:endParaRPr lang="zh-CN" altLang="en-US" sz="1425" dirty="0">
                <a:solidFill>
                  <a:srgbClr val="63AECE"/>
                </a:solidFill>
                <a:latin typeface="微软雅黑" panose="020B0503020204020204" pitchFamily="34" charset="-122"/>
                <a:ea typeface="微软雅黑" panose="020B0503020204020204" pitchFamily="34" charset="-122"/>
              </a:endParaRPr>
            </a:p>
          </p:txBody>
        </p:sp>
      </p:grpSp>
      <p:sp>
        <p:nvSpPr>
          <p:cNvPr id="27" name="文本框 19"/>
          <p:cNvSpPr>
            <a:spLocks noChangeArrowheads="1"/>
          </p:cNvSpPr>
          <p:nvPr/>
        </p:nvSpPr>
        <p:spPr bwMode="auto">
          <a:xfrm>
            <a:off x="2761458" y="2843213"/>
            <a:ext cx="809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defRPr/>
            </a:pPr>
            <a:r>
              <a:rPr lang="en-US" altLang="zh-CN"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19"/>
          <p:cNvSpPr>
            <a:spLocks noChangeArrowheads="1"/>
          </p:cNvSpPr>
          <p:nvPr/>
        </p:nvSpPr>
        <p:spPr bwMode="auto">
          <a:xfrm>
            <a:off x="6738145" y="2857500"/>
            <a:ext cx="809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defRPr/>
            </a:pPr>
            <a:r>
              <a:rPr lang="en-US" altLang="zh-CN" sz="32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2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19"/>
          <p:cNvSpPr>
            <a:spLocks noChangeArrowheads="1"/>
          </p:cNvSpPr>
          <p:nvPr/>
        </p:nvSpPr>
        <p:spPr bwMode="auto">
          <a:xfrm>
            <a:off x="8644733" y="2843213"/>
            <a:ext cx="809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defRPr/>
            </a:pPr>
            <a:r>
              <a:rPr lang="en-US" altLang="zh-CN" sz="32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2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19"/>
          <p:cNvSpPr>
            <a:spLocks noChangeArrowheads="1"/>
          </p:cNvSpPr>
          <p:nvPr/>
        </p:nvSpPr>
        <p:spPr bwMode="auto">
          <a:xfrm>
            <a:off x="4742658" y="2863851"/>
            <a:ext cx="809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1218565">
              <a:defRPr/>
            </a:pPr>
            <a:r>
              <a:rPr lang="en-US" altLang="zh-CN" sz="32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2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p:cBhvr>
                                        <p:cTn id="7" dur="900"/>
                                        <p:tgtEl>
                                          <p:spTgt spid="14"/>
                                        </p:tgtEl>
                                      </p:cBhvr>
                                    </p:animEffect>
                                  </p:childTnLst>
                                </p:cTn>
                              </p:par>
                              <p:par>
                                <p:cTn id="8" presetID="2" presetClass="entr" presetSubtype="8" fill="hold"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ppt_x</p:attrName>
                                        </p:attrNameLst>
                                      </p:cBhvr>
                                      <p:tavLst>
                                        <p:tav tm="0">
                                          <p:val>
                                            <p:strVal val="0-#ppt_w/2"/>
                                          </p:val>
                                        </p:tav>
                                        <p:tav tm="100000">
                                          <p:val>
                                            <p:strVal val="#ppt_x"/>
                                          </p:val>
                                        </p:tav>
                                      </p:tavLst>
                                    </p:anim>
                                    <p:anim calcmode="lin" valueType="num">
                                      <p:cBhvr>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0-#ppt_w/2"/>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15"/>
                                        </p:tgtEl>
                                        <p:attrNameLst>
                                          <p:attrName>r</p:attrName>
                                        </p:attrNameLst>
                                      </p:cBhvr>
                                    </p:animRot>
                                    <p:animRot by="-240000">
                                      <p:cBhvr>
                                        <p:cTn id="18" dur="200" fill="hold">
                                          <p:stCondLst>
                                            <p:cond delay="200"/>
                                          </p:stCondLst>
                                        </p:cTn>
                                        <p:tgtEl>
                                          <p:spTgt spid="15"/>
                                        </p:tgtEl>
                                        <p:attrNameLst>
                                          <p:attrName>r</p:attrName>
                                        </p:attrNameLst>
                                      </p:cBhvr>
                                    </p:animRot>
                                    <p:animRot by="240000">
                                      <p:cBhvr>
                                        <p:cTn id="19" dur="200" fill="hold">
                                          <p:stCondLst>
                                            <p:cond delay="400"/>
                                          </p:stCondLst>
                                        </p:cTn>
                                        <p:tgtEl>
                                          <p:spTgt spid="15"/>
                                        </p:tgtEl>
                                        <p:attrNameLst>
                                          <p:attrName>r</p:attrName>
                                        </p:attrNameLst>
                                      </p:cBhvr>
                                    </p:animRot>
                                    <p:animRot by="-240000">
                                      <p:cBhvr>
                                        <p:cTn id="20" dur="200" fill="hold">
                                          <p:stCondLst>
                                            <p:cond delay="600"/>
                                          </p:stCondLst>
                                        </p:cTn>
                                        <p:tgtEl>
                                          <p:spTgt spid="15"/>
                                        </p:tgtEl>
                                        <p:attrNameLst>
                                          <p:attrName>r</p:attrName>
                                        </p:attrNameLst>
                                      </p:cBhvr>
                                    </p:animRot>
                                    <p:animRot by="120000">
                                      <p:cBhvr>
                                        <p:cTn id="21" dur="200" fill="hold">
                                          <p:stCondLst>
                                            <p:cond delay="800"/>
                                          </p:stCondLst>
                                        </p:cTn>
                                        <p:tgtEl>
                                          <p:spTgt spid="15"/>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18"/>
                                        </p:tgtEl>
                                        <p:attrNameLst>
                                          <p:attrName>r</p:attrName>
                                        </p:attrNameLst>
                                      </p:cBhvr>
                                    </p:animRot>
                                    <p:animRot by="-240000">
                                      <p:cBhvr>
                                        <p:cTn id="24" dur="200" fill="hold">
                                          <p:stCondLst>
                                            <p:cond delay="200"/>
                                          </p:stCondLst>
                                        </p:cTn>
                                        <p:tgtEl>
                                          <p:spTgt spid="18"/>
                                        </p:tgtEl>
                                        <p:attrNameLst>
                                          <p:attrName>r</p:attrName>
                                        </p:attrNameLst>
                                      </p:cBhvr>
                                    </p:animRot>
                                    <p:animRot by="240000">
                                      <p:cBhvr>
                                        <p:cTn id="25" dur="200" fill="hold">
                                          <p:stCondLst>
                                            <p:cond delay="400"/>
                                          </p:stCondLst>
                                        </p:cTn>
                                        <p:tgtEl>
                                          <p:spTgt spid="18"/>
                                        </p:tgtEl>
                                        <p:attrNameLst>
                                          <p:attrName>r</p:attrName>
                                        </p:attrNameLst>
                                      </p:cBhvr>
                                    </p:animRot>
                                    <p:animRot by="-240000">
                                      <p:cBhvr>
                                        <p:cTn id="26" dur="200" fill="hold">
                                          <p:stCondLst>
                                            <p:cond delay="600"/>
                                          </p:stCondLst>
                                        </p:cTn>
                                        <p:tgtEl>
                                          <p:spTgt spid="18"/>
                                        </p:tgtEl>
                                        <p:attrNameLst>
                                          <p:attrName>r</p:attrName>
                                        </p:attrNameLst>
                                      </p:cBhvr>
                                    </p:animRot>
                                    <p:animRot by="120000">
                                      <p:cBhvr>
                                        <p:cTn id="27" dur="200" fill="hold">
                                          <p:stCondLst>
                                            <p:cond delay="800"/>
                                          </p:stCondLst>
                                        </p:cTn>
                                        <p:tgtEl>
                                          <p:spTgt spid="18"/>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ppt_x</p:attrName>
                                        </p:attrNameLst>
                                      </p:cBhvr>
                                      <p:tavLst>
                                        <p:tav tm="0">
                                          <p:val>
                                            <p:strVal val="0-#ppt_w/2"/>
                                          </p:val>
                                        </p:tav>
                                        <p:tav tm="100000">
                                          <p:val>
                                            <p:strVal val="#ppt_x"/>
                                          </p:val>
                                        </p:tav>
                                      </p:tavLst>
                                    </p:anim>
                                    <p:anim calcmode="lin" valueType="num">
                                      <p:cBhvr>
                                        <p:cTn id="31" dur="500" fill="hold"/>
                                        <p:tgtEl>
                                          <p:spTgt spid="21"/>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21"/>
                                        </p:tgtEl>
                                        <p:attrNameLst>
                                          <p:attrName>r</p:attrName>
                                        </p:attrNameLst>
                                      </p:cBhvr>
                                    </p:animRot>
                                    <p:animRot by="-240000">
                                      <p:cBhvr>
                                        <p:cTn id="34" dur="200" fill="hold">
                                          <p:stCondLst>
                                            <p:cond delay="200"/>
                                          </p:stCondLst>
                                        </p:cTn>
                                        <p:tgtEl>
                                          <p:spTgt spid="21"/>
                                        </p:tgtEl>
                                        <p:attrNameLst>
                                          <p:attrName>r</p:attrName>
                                        </p:attrNameLst>
                                      </p:cBhvr>
                                    </p:animRot>
                                    <p:animRot by="240000">
                                      <p:cBhvr>
                                        <p:cTn id="35" dur="200" fill="hold">
                                          <p:stCondLst>
                                            <p:cond delay="400"/>
                                          </p:stCondLst>
                                        </p:cTn>
                                        <p:tgtEl>
                                          <p:spTgt spid="21"/>
                                        </p:tgtEl>
                                        <p:attrNameLst>
                                          <p:attrName>r</p:attrName>
                                        </p:attrNameLst>
                                      </p:cBhvr>
                                    </p:animRot>
                                    <p:animRot by="-240000">
                                      <p:cBhvr>
                                        <p:cTn id="36" dur="200" fill="hold">
                                          <p:stCondLst>
                                            <p:cond delay="600"/>
                                          </p:stCondLst>
                                        </p:cTn>
                                        <p:tgtEl>
                                          <p:spTgt spid="21"/>
                                        </p:tgtEl>
                                        <p:attrNameLst>
                                          <p:attrName>r</p:attrName>
                                        </p:attrNameLst>
                                      </p:cBhvr>
                                    </p:animRot>
                                    <p:animRot by="120000">
                                      <p:cBhvr>
                                        <p:cTn id="37" dur="200" fill="hold">
                                          <p:stCondLst>
                                            <p:cond delay="800"/>
                                          </p:stCondLst>
                                        </p:cTn>
                                        <p:tgtEl>
                                          <p:spTgt spid="21"/>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ppt_x</p:attrName>
                                        </p:attrNameLst>
                                      </p:cBhvr>
                                      <p:tavLst>
                                        <p:tav tm="0">
                                          <p:val>
                                            <p:strVal val="0-#ppt_w/2"/>
                                          </p:val>
                                        </p:tav>
                                        <p:tav tm="100000">
                                          <p:val>
                                            <p:strVal val="#ppt_x"/>
                                          </p:val>
                                        </p:tav>
                                      </p:tavLst>
                                    </p:anim>
                                    <p:anim calcmode="lin" valueType="num">
                                      <p:cBhvr>
                                        <p:cTn id="41" dur="500" fill="hold"/>
                                        <p:tgtEl>
                                          <p:spTgt spid="24"/>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24"/>
                                        </p:tgtEl>
                                        <p:attrNameLst>
                                          <p:attrName>r</p:attrName>
                                        </p:attrNameLst>
                                      </p:cBhvr>
                                    </p:animRot>
                                    <p:animRot by="-240000">
                                      <p:cBhvr>
                                        <p:cTn id="44" dur="200" fill="hold">
                                          <p:stCondLst>
                                            <p:cond delay="200"/>
                                          </p:stCondLst>
                                        </p:cTn>
                                        <p:tgtEl>
                                          <p:spTgt spid="24"/>
                                        </p:tgtEl>
                                        <p:attrNameLst>
                                          <p:attrName>r</p:attrName>
                                        </p:attrNameLst>
                                      </p:cBhvr>
                                    </p:animRot>
                                    <p:animRot by="240000">
                                      <p:cBhvr>
                                        <p:cTn id="45" dur="200" fill="hold">
                                          <p:stCondLst>
                                            <p:cond delay="400"/>
                                          </p:stCondLst>
                                        </p:cTn>
                                        <p:tgtEl>
                                          <p:spTgt spid="24"/>
                                        </p:tgtEl>
                                        <p:attrNameLst>
                                          <p:attrName>r</p:attrName>
                                        </p:attrNameLst>
                                      </p:cBhvr>
                                    </p:animRot>
                                    <p:animRot by="-240000">
                                      <p:cBhvr>
                                        <p:cTn id="46" dur="200" fill="hold">
                                          <p:stCondLst>
                                            <p:cond delay="600"/>
                                          </p:stCondLst>
                                        </p:cTn>
                                        <p:tgtEl>
                                          <p:spTgt spid="24"/>
                                        </p:tgtEl>
                                        <p:attrNameLst>
                                          <p:attrName>r</p:attrName>
                                        </p:attrNameLst>
                                      </p:cBhvr>
                                    </p:animRot>
                                    <p:animRot by="120000">
                                      <p:cBhvr>
                                        <p:cTn id="47" dur="200" fill="hold">
                                          <p:stCondLst>
                                            <p:cond delay="800"/>
                                          </p:stCondLst>
                                        </p:cTn>
                                        <p:tgtEl>
                                          <p:spTgt spid="24"/>
                                        </p:tgtEl>
                                        <p:attrNameLst>
                                          <p:attrName>r</p:attrName>
                                        </p:attrNameLst>
                                      </p:cBhvr>
                                    </p:animRo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300"/>
                                        <p:tgtEl>
                                          <p:spTgt spid="5"/>
                                        </p:tgtEl>
                                      </p:cBhvr>
                                    </p:animEffect>
                                    <p:anim calcmode="lin" valueType="num">
                                      <p:cBhvr>
                                        <p:cTn id="65" dur="300" fill="hold"/>
                                        <p:tgtEl>
                                          <p:spTgt spid="5"/>
                                        </p:tgtEl>
                                        <p:attrNameLst>
                                          <p:attrName>ppt_x</p:attrName>
                                        </p:attrNameLst>
                                      </p:cBhvr>
                                      <p:tavLst>
                                        <p:tav tm="0">
                                          <p:val>
                                            <p:strVal val="#ppt_x"/>
                                          </p:val>
                                        </p:tav>
                                        <p:tav tm="100000">
                                          <p:val>
                                            <p:strVal val="#ppt_x"/>
                                          </p:val>
                                        </p:tav>
                                      </p:tavLst>
                                    </p:anim>
                                    <p:anim calcmode="lin" valueType="num">
                                      <p:cBhvr>
                                        <p:cTn id="66" dur="300" fill="hold"/>
                                        <p:tgtEl>
                                          <p:spTgt spid="5"/>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300"/>
                                        <p:tgtEl>
                                          <p:spTgt spid="4"/>
                                        </p:tgtEl>
                                      </p:cBhvr>
                                    </p:animEffect>
                                    <p:anim calcmode="lin" valueType="num">
                                      <p:cBhvr>
                                        <p:cTn id="70" dur="300" fill="hold"/>
                                        <p:tgtEl>
                                          <p:spTgt spid="4"/>
                                        </p:tgtEl>
                                        <p:attrNameLst>
                                          <p:attrName>ppt_x</p:attrName>
                                        </p:attrNameLst>
                                      </p:cBhvr>
                                      <p:tavLst>
                                        <p:tav tm="0">
                                          <p:val>
                                            <p:strVal val="#ppt_x"/>
                                          </p:val>
                                        </p:tav>
                                        <p:tav tm="100000">
                                          <p:val>
                                            <p:strVal val="#ppt_x"/>
                                          </p:val>
                                        </p:tav>
                                      </p:tavLst>
                                    </p:anim>
                                    <p:anim calcmode="lin" valueType="num">
                                      <p:cBhvr>
                                        <p:cTn id="71" dur="300" fill="hold"/>
                                        <p:tgtEl>
                                          <p:spTgt spid="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300"/>
                                        <p:tgtEl>
                                          <p:spTgt spid="3"/>
                                        </p:tgtEl>
                                      </p:cBhvr>
                                    </p:animEffect>
                                    <p:anim calcmode="lin" valueType="num">
                                      <p:cBhvr>
                                        <p:cTn id="75" dur="300" fill="hold"/>
                                        <p:tgtEl>
                                          <p:spTgt spid="3"/>
                                        </p:tgtEl>
                                        <p:attrNameLst>
                                          <p:attrName>ppt_x</p:attrName>
                                        </p:attrNameLst>
                                      </p:cBhvr>
                                      <p:tavLst>
                                        <p:tav tm="0">
                                          <p:val>
                                            <p:strVal val="#ppt_x"/>
                                          </p:val>
                                        </p:tav>
                                        <p:tav tm="100000">
                                          <p:val>
                                            <p:strVal val="#ppt_x"/>
                                          </p:val>
                                        </p:tav>
                                      </p:tavLst>
                                    </p:anim>
                                    <p:anim calcmode="lin" valueType="num">
                                      <p:cBhvr>
                                        <p:cTn id="76" dur="300" fill="hold"/>
                                        <p:tgtEl>
                                          <p:spTgt spid="3"/>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300"/>
                                        <p:tgtEl>
                                          <p:spTgt spid="2"/>
                                        </p:tgtEl>
                                      </p:cBhvr>
                                    </p:animEffect>
                                    <p:anim calcmode="lin" valueType="num">
                                      <p:cBhvr>
                                        <p:cTn id="80" dur="300" fill="hold"/>
                                        <p:tgtEl>
                                          <p:spTgt spid="2"/>
                                        </p:tgtEl>
                                        <p:attrNameLst>
                                          <p:attrName>ppt_x</p:attrName>
                                        </p:attrNameLst>
                                      </p:cBhvr>
                                      <p:tavLst>
                                        <p:tav tm="0">
                                          <p:val>
                                            <p:strVal val="#ppt_x"/>
                                          </p:val>
                                        </p:tav>
                                        <p:tav tm="100000">
                                          <p:val>
                                            <p:strVal val="#ppt_x"/>
                                          </p:val>
                                        </p:tav>
                                      </p:tavLst>
                                    </p:anim>
                                    <p:anim calcmode="lin" valueType="num">
                                      <p:cBhvr>
                                        <p:cTn id="81" dur="300" fill="hold"/>
                                        <p:tgtEl>
                                          <p:spTgt spid="2"/>
                                        </p:tgtEl>
                                        <p:attrNameLst>
                                          <p:attrName>ppt_y</p:attrName>
                                        </p:attrNameLst>
                                      </p:cBhvr>
                                      <p:tavLst>
                                        <p:tav tm="0">
                                          <p:val>
                                            <p:strVal val="#ppt_y-.1"/>
                                          </p:val>
                                        </p:tav>
                                        <p:tav tm="100000">
                                          <p:val>
                                            <p:strVal val="#ppt_y"/>
                                          </p:val>
                                        </p:tav>
                                      </p:tavLst>
                                    </p:anim>
                                  </p:childTnLst>
                                </p:cTn>
                              </p:par>
                            </p:childTnLst>
                          </p:cTn>
                        </p:par>
                        <p:par>
                          <p:cTn id="82" fill="hold">
                            <p:stCondLst>
                              <p:cond delay="2000"/>
                            </p:stCondLst>
                            <p:childTnLst>
                              <p:par>
                                <p:cTn id="83" presetID="42"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anim calcmode="lin" valueType="num">
                                      <p:cBhvr>
                                        <p:cTn id="86" dur="500" fill="hold"/>
                                        <p:tgtEl>
                                          <p:spTgt spid="7"/>
                                        </p:tgtEl>
                                        <p:attrNameLst>
                                          <p:attrName>ppt_x</p:attrName>
                                        </p:attrNameLst>
                                      </p:cBhvr>
                                      <p:tavLst>
                                        <p:tav tm="0">
                                          <p:val>
                                            <p:strVal val="#ppt_x"/>
                                          </p:val>
                                        </p:tav>
                                        <p:tav tm="100000">
                                          <p:val>
                                            <p:strVal val="#ppt_x"/>
                                          </p:val>
                                        </p:tav>
                                      </p:tavLst>
                                    </p:anim>
                                    <p:anim calcmode="lin" valueType="num">
                                      <p:cBhvr>
                                        <p:cTn id="87" dur="500" fill="hold"/>
                                        <p:tgtEl>
                                          <p:spTgt spid="7"/>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14" presetClass="entr" presetSubtype="10" fill="hold" grpId="0"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randombar(horizontal)">
                                      <p:cBhvr>
                                        <p:cTn id="91" dur="500"/>
                                        <p:tgtEl>
                                          <p:spTgt spid="6"/>
                                        </p:tgtEl>
                                      </p:cBhvr>
                                    </p:animEffect>
                                  </p:childTnLst>
                                </p:cTn>
                              </p:par>
                            </p:childTnLst>
                          </p:cTn>
                        </p:par>
                        <p:par>
                          <p:cTn id="92" fill="hold">
                            <p:stCondLst>
                              <p:cond delay="3000"/>
                            </p:stCondLst>
                            <p:childTnLst>
                              <p:par>
                                <p:cTn id="93" presetID="42"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anim calcmode="lin" valueType="num">
                                      <p:cBhvr>
                                        <p:cTn id="96" dur="500" fill="hold"/>
                                        <p:tgtEl>
                                          <p:spTgt spid="9"/>
                                        </p:tgtEl>
                                        <p:attrNameLst>
                                          <p:attrName>ppt_x</p:attrName>
                                        </p:attrNameLst>
                                      </p:cBhvr>
                                      <p:tavLst>
                                        <p:tav tm="0">
                                          <p:val>
                                            <p:strVal val="#ppt_x"/>
                                          </p:val>
                                        </p:tav>
                                        <p:tav tm="100000">
                                          <p:val>
                                            <p:strVal val="#ppt_x"/>
                                          </p:val>
                                        </p:tav>
                                      </p:tavLst>
                                    </p:anim>
                                    <p:anim calcmode="lin" valueType="num">
                                      <p:cBhvr>
                                        <p:cTn id="97" dur="500" fill="hold"/>
                                        <p:tgtEl>
                                          <p:spTgt spid="9"/>
                                        </p:tgtEl>
                                        <p:attrNameLst>
                                          <p:attrName>ppt_y</p:attrName>
                                        </p:attrNameLst>
                                      </p:cBhvr>
                                      <p:tavLst>
                                        <p:tav tm="0">
                                          <p:val>
                                            <p:strVal val="#ppt_y+.1"/>
                                          </p:val>
                                        </p:tav>
                                        <p:tav tm="100000">
                                          <p:val>
                                            <p:strVal val="#ppt_y"/>
                                          </p:val>
                                        </p:tav>
                                      </p:tavLst>
                                    </p:anim>
                                  </p:childTnLst>
                                </p:cTn>
                              </p:par>
                            </p:childTnLst>
                          </p:cTn>
                        </p:par>
                        <p:par>
                          <p:cTn id="98" fill="hold">
                            <p:stCondLst>
                              <p:cond delay="3500"/>
                            </p:stCondLst>
                            <p:childTnLst>
                              <p:par>
                                <p:cTn id="99" presetID="14" presetClass="entr" presetSubtype="10"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randombar(horizontal)">
                                      <p:cBhvr>
                                        <p:cTn id="101" dur="500"/>
                                        <p:tgtEl>
                                          <p:spTgt spid="8"/>
                                        </p:tgtEl>
                                      </p:cBhvr>
                                    </p:animEffect>
                                  </p:childTnLst>
                                </p:cTn>
                              </p:par>
                            </p:childTnLst>
                          </p:cTn>
                        </p:par>
                        <p:par>
                          <p:cTn id="102" fill="hold">
                            <p:stCondLst>
                              <p:cond delay="4000"/>
                            </p:stCondLst>
                            <p:childTnLst>
                              <p:par>
                                <p:cTn id="103" presetID="42" presetClass="entr" presetSubtype="0"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anim calcmode="lin" valueType="num">
                                      <p:cBhvr>
                                        <p:cTn id="106" dur="500" fill="hold"/>
                                        <p:tgtEl>
                                          <p:spTgt spid="11"/>
                                        </p:tgtEl>
                                        <p:attrNameLst>
                                          <p:attrName>ppt_x</p:attrName>
                                        </p:attrNameLst>
                                      </p:cBhvr>
                                      <p:tavLst>
                                        <p:tav tm="0">
                                          <p:val>
                                            <p:strVal val="#ppt_x"/>
                                          </p:val>
                                        </p:tav>
                                        <p:tav tm="100000">
                                          <p:val>
                                            <p:strVal val="#ppt_x"/>
                                          </p:val>
                                        </p:tav>
                                      </p:tavLst>
                                    </p:anim>
                                    <p:anim calcmode="lin" valueType="num">
                                      <p:cBhvr>
                                        <p:cTn id="107" dur="500" fill="hold"/>
                                        <p:tgtEl>
                                          <p:spTgt spid="11"/>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14" presetClass="entr" presetSubtype="10" fill="hold" grpId="0"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randombar(horizontal)">
                                      <p:cBhvr>
                                        <p:cTn id="111" dur="500"/>
                                        <p:tgtEl>
                                          <p:spTgt spid="10"/>
                                        </p:tgtEl>
                                      </p:cBhvr>
                                    </p:animEffect>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500"/>
                                        <p:tgtEl>
                                          <p:spTgt spid="13"/>
                                        </p:tgtEl>
                                      </p:cBhvr>
                                    </p:animEffect>
                                    <p:anim calcmode="lin" valueType="num">
                                      <p:cBhvr>
                                        <p:cTn id="116" dur="500" fill="hold"/>
                                        <p:tgtEl>
                                          <p:spTgt spid="13"/>
                                        </p:tgtEl>
                                        <p:attrNameLst>
                                          <p:attrName>ppt_x</p:attrName>
                                        </p:attrNameLst>
                                      </p:cBhvr>
                                      <p:tavLst>
                                        <p:tav tm="0">
                                          <p:val>
                                            <p:strVal val="#ppt_x"/>
                                          </p:val>
                                        </p:tav>
                                        <p:tav tm="100000">
                                          <p:val>
                                            <p:strVal val="#ppt_x"/>
                                          </p:val>
                                        </p:tav>
                                      </p:tavLst>
                                    </p:anim>
                                    <p:anim calcmode="lin" valueType="num">
                                      <p:cBhvr>
                                        <p:cTn id="117" dur="5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14" presetClass="entr" presetSubtype="10"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randombar(horizontal)">
                                      <p:cBhvr>
                                        <p:cTn id="1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bwMode="blackWhite">
          <a:xfrm>
            <a:off x="5655871" y="5089015"/>
            <a:ext cx="1174388" cy="1271723"/>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Oval 3"/>
          <p:cNvSpPr>
            <a:spLocks noChangeArrowheads="1"/>
          </p:cNvSpPr>
          <p:nvPr/>
        </p:nvSpPr>
        <p:spPr bwMode="blackWhite">
          <a:xfrm>
            <a:off x="5215739" y="2761399"/>
            <a:ext cx="1840932" cy="1840932"/>
          </a:xfrm>
          <a:prstGeom prst="ellipse">
            <a:avLst/>
          </a:prstGeom>
          <a:solidFill>
            <a:schemeClr val="accent1"/>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Freeform 4"/>
          <p:cNvSpPr/>
          <p:nvPr/>
        </p:nvSpPr>
        <p:spPr bwMode="blackWhite">
          <a:xfrm>
            <a:off x="7118038" y="4682741"/>
            <a:ext cx="1019919" cy="958553"/>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blackWhite">
          <a:xfrm>
            <a:off x="7118036" y="1910762"/>
            <a:ext cx="1000875" cy="943743"/>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Freeform 6"/>
          <p:cNvSpPr/>
          <p:nvPr/>
        </p:nvSpPr>
        <p:spPr bwMode="blackWhite">
          <a:xfrm>
            <a:off x="4390493" y="4839325"/>
            <a:ext cx="1000875" cy="960671"/>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Freeform 7"/>
          <p:cNvSpPr/>
          <p:nvPr/>
        </p:nvSpPr>
        <p:spPr bwMode="blackWhite">
          <a:xfrm>
            <a:off x="4187357" y="1895949"/>
            <a:ext cx="1000875" cy="958555"/>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blackWhite">
          <a:xfrm>
            <a:off x="5492937" y="1229405"/>
            <a:ext cx="1176504" cy="1256912"/>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9"/>
          <p:cNvSpPr/>
          <p:nvPr/>
        </p:nvSpPr>
        <p:spPr bwMode="blackWhite">
          <a:xfrm>
            <a:off x="3571597" y="3271359"/>
            <a:ext cx="1311928" cy="1146879"/>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Freeform 10"/>
          <p:cNvSpPr/>
          <p:nvPr/>
        </p:nvSpPr>
        <p:spPr bwMode="blackWhite">
          <a:xfrm>
            <a:off x="7422742" y="3245966"/>
            <a:ext cx="1309812" cy="1129951"/>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4356" tIns="62179" rIns="124356" bIns="62179" anchor="ctr"/>
          <a:lstStyle/>
          <a:p>
            <a:pPr>
              <a:lnSpc>
                <a:spcPct val="120000"/>
              </a:lnSpc>
              <a:defRPr/>
            </a:pPr>
            <a:endParaRPr lang="zh-CN" altLang="en-US" sz="16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9"/>
          <p:cNvSpPr txBox="1">
            <a:spLocks noChangeArrowheads="1"/>
          </p:cNvSpPr>
          <p:nvPr/>
        </p:nvSpPr>
        <p:spPr bwMode="auto">
          <a:xfrm>
            <a:off x="8721973" y="365647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2" name="TextBox 19"/>
          <p:cNvSpPr txBox="1">
            <a:spLocks noChangeArrowheads="1"/>
          </p:cNvSpPr>
          <p:nvPr/>
        </p:nvSpPr>
        <p:spPr bwMode="auto">
          <a:xfrm>
            <a:off x="8137953" y="1722435"/>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3" name="TextBox 35"/>
          <p:cNvSpPr txBox="1">
            <a:spLocks noChangeArrowheads="1"/>
          </p:cNvSpPr>
          <p:nvPr/>
        </p:nvSpPr>
        <p:spPr bwMode="auto">
          <a:xfrm>
            <a:off x="4959701" y="890843"/>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4" name="TextBox 36"/>
          <p:cNvSpPr txBox="1">
            <a:spLocks noChangeArrowheads="1"/>
          </p:cNvSpPr>
          <p:nvPr/>
        </p:nvSpPr>
        <p:spPr bwMode="auto">
          <a:xfrm>
            <a:off x="2141172" y="1455819"/>
            <a:ext cx="2350891"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5" name="TextBox 37"/>
          <p:cNvSpPr txBox="1">
            <a:spLocks noChangeArrowheads="1"/>
          </p:cNvSpPr>
          <p:nvPr/>
        </p:nvSpPr>
        <p:spPr bwMode="auto">
          <a:xfrm>
            <a:off x="1220706" y="3468147"/>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6" name="TextBox 40"/>
          <p:cNvSpPr txBox="1">
            <a:spLocks noChangeArrowheads="1"/>
          </p:cNvSpPr>
          <p:nvPr/>
        </p:nvSpPr>
        <p:spPr bwMode="auto">
          <a:xfrm>
            <a:off x="2149637" y="5537610"/>
            <a:ext cx="2353007"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7" name="TextBox 48"/>
          <p:cNvSpPr txBox="1">
            <a:spLocks noChangeArrowheads="1"/>
          </p:cNvSpPr>
          <p:nvPr/>
        </p:nvSpPr>
        <p:spPr bwMode="auto">
          <a:xfrm>
            <a:off x="5215739" y="6392479"/>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8" name="TextBox 49"/>
          <p:cNvSpPr txBox="1">
            <a:spLocks noChangeArrowheads="1"/>
          </p:cNvSpPr>
          <p:nvPr/>
        </p:nvSpPr>
        <p:spPr bwMode="auto">
          <a:xfrm>
            <a:off x="8038502" y="5537610"/>
            <a:ext cx="2350892"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4356" tIns="62179" rIns="124356" bIns="62179">
            <a:spAutoFit/>
          </a:bodyPr>
          <a:lstStyle>
            <a:lvl1pPr eaLnBrk="0" hangingPunct="0">
              <a:defRPr b="1">
                <a:solidFill>
                  <a:schemeClr val="tx1"/>
                </a:solidFill>
                <a:latin typeface="Amelia BT"/>
                <a:ea typeface="宋体" panose="02010600030101010101" pitchFamily="2" charset="-122"/>
              </a:defRPr>
            </a:lvl1pPr>
            <a:lvl2pPr marL="742950" indent="-285750" eaLnBrk="0" hangingPunct="0">
              <a:defRPr b="1">
                <a:solidFill>
                  <a:schemeClr val="tx1"/>
                </a:solidFill>
                <a:latin typeface="Amelia BT"/>
                <a:ea typeface="宋体" panose="02010600030101010101" pitchFamily="2" charset="-122"/>
              </a:defRPr>
            </a:lvl2pPr>
            <a:lvl3pPr marL="1143000" indent="-228600" eaLnBrk="0" hangingPunct="0">
              <a:defRPr b="1">
                <a:solidFill>
                  <a:schemeClr val="tx1"/>
                </a:solidFill>
                <a:latin typeface="Amelia BT"/>
                <a:ea typeface="宋体" panose="02010600030101010101" pitchFamily="2" charset="-122"/>
              </a:defRPr>
            </a:lvl3pPr>
            <a:lvl4pPr marL="1600200" indent="-228600" eaLnBrk="0" hangingPunct="0">
              <a:defRPr b="1">
                <a:solidFill>
                  <a:schemeClr val="tx1"/>
                </a:solidFill>
                <a:latin typeface="Amelia BT"/>
                <a:ea typeface="宋体" panose="02010600030101010101" pitchFamily="2" charset="-122"/>
              </a:defRPr>
            </a:lvl4pPr>
            <a:lvl5pPr marL="2057400" indent="-228600" eaLnBrk="0" hangingPunct="0">
              <a:defRPr b="1">
                <a:solidFill>
                  <a:schemeClr val="tx1"/>
                </a:solidFill>
                <a:latin typeface="Amelia BT"/>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melia BT"/>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melia BT"/>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melia BT"/>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melia BT"/>
                <a:ea typeface="宋体" panose="02010600030101010101" pitchFamily="2" charset="-122"/>
              </a:defRPr>
            </a:lvl9pPr>
          </a:lstStyle>
          <a:p>
            <a:pPr algn="ctr" eaLnBrk="1" hangingPunct="1"/>
            <a:r>
              <a:rPr lang="zh-CN" altLang="zh-CN" sz="160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9" name="矩形 18"/>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500"/>
                            </p:stCondLst>
                            <p:childTnLst>
                              <p:par>
                                <p:cTn id="38" presetID="2" presetClass="entr" presetSubtype="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5500"/>
                            </p:stCondLst>
                            <p:childTnLst>
                              <p:par>
                                <p:cTn id="56" presetID="2" presetClass="entr" presetSubtype="12"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0-#ppt_w/2"/>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6500"/>
                            </p:stCondLst>
                            <p:childTnLst>
                              <p:par>
                                <p:cTn id="65" presetID="2" presetClass="entr" presetSubtype="8"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7500"/>
                            </p:stCondLst>
                            <p:childTnLst>
                              <p:par>
                                <p:cTn id="74" presetID="2" presetClass="entr" presetSubtype="9"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0-#ppt_w/2"/>
                                          </p:val>
                                        </p:tav>
                                        <p:tav tm="100000">
                                          <p:val>
                                            <p:strVal val="#ppt_x"/>
                                          </p:val>
                                        </p:tav>
                                      </p:tavLst>
                                    </p:anim>
                                    <p:anim calcmode="lin" valueType="num">
                                      <p:cBhvr additive="base">
                                        <p:cTn id="77" dur="500" fill="hold"/>
                                        <p:tgtEl>
                                          <p:spTgt spid="7"/>
                                        </p:tgtEl>
                                        <p:attrNameLst>
                                          <p:attrName>ppt_y</p:attrName>
                                        </p:attrNameLst>
                                      </p:cBhvr>
                                      <p:tavLst>
                                        <p:tav tm="0">
                                          <p:val>
                                            <p:strVal val="0-#ppt_h/2"/>
                                          </p:val>
                                        </p:tav>
                                        <p:tav tm="100000">
                                          <p:val>
                                            <p:strVal val="#ppt_y"/>
                                          </p:val>
                                        </p:tav>
                                      </p:tavLst>
                                    </p:anim>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8"/>
          <p:cNvSpPr txBox="1"/>
          <p:nvPr/>
        </p:nvSpPr>
        <p:spPr>
          <a:xfrm>
            <a:off x="2969957" y="3069260"/>
            <a:ext cx="3754576" cy="635880"/>
          </a:xfrm>
          <a:prstGeom prst="rect">
            <a:avLst/>
          </a:prstGeom>
          <a:noFill/>
        </p:spPr>
        <p:txBody>
          <a:bodyPr wrap="square" lIns="0" tIns="0" rIns="0" bIns="0" rtlCol="0">
            <a:spAutoFit/>
          </a:bodyPr>
          <a:lstStyle/>
          <a:p>
            <a:r>
              <a:rPr lang="zh-CN" altLang="en-US" sz="413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a:t>
            </a:r>
            <a:endParaRPr lang="en-GB" altLang="zh-CN" sz="4130" dirty="0">
              <a:solidFill>
                <a:sysClr val="windowText" lastClr="000000"/>
              </a:solidFill>
              <a:latin typeface="方正有猫在_GBK" panose="02000000000000000000" pitchFamily="2" charset="-122"/>
              <a:ea typeface="方正有猫在_GBK" panose="02000000000000000000" pitchFamily="2" charset="-122"/>
              <a:cs typeface="+mn-ea"/>
              <a:sym typeface="+mn-lt"/>
            </a:endParaRPr>
          </a:p>
        </p:txBody>
      </p:sp>
      <p:sp>
        <p:nvSpPr>
          <p:cNvPr id="3" name="TextBox 49"/>
          <p:cNvSpPr txBox="1"/>
          <p:nvPr/>
        </p:nvSpPr>
        <p:spPr>
          <a:xfrm>
            <a:off x="2969957" y="3835400"/>
            <a:ext cx="4177397" cy="369332"/>
          </a:xfrm>
          <a:prstGeom prst="rect">
            <a:avLst/>
          </a:prstGeom>
          <a:noFill/>
        </p:spPr>
        <p:txBody>
          <a:bodyPr wrap="square" lIns="0" tIns="0" rIns="0" bIns="0" rtlCol="0">
            <a:spAutoFit/>
          </a:bodyPr>
          <a:lstStyle/>
          <a:p>
            <a:pPr eaLnBrk="0" hangingPunct="0"/>
            <a:r>
              <a:rPr lang="zh-CN" altLang="en-US" sz="120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请替换文字内容，点击添加相关标题文字，修改文字内容，也可以直接复制你的内容到此。</a:t>
            </a:r>
          </a:p>
        </p:txBody>
      </p:sp>
      <p:sp>
        <p:nvSpPr>
          <p:cNvPr id="4" name="矩形 259"/>
          <p:cNvSpPr>
            <a:spLocks noChangeArrowheads="1"/>
          </p:cNvSpPr>
          <p:nvPr/>
        </p:nvSpPr>
        <p:spPr bwMode="auto">
          <a:xfrm>
            <a:off x="1096329" y="2653953"/>
            <a:ext cx="2082271" cy="176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8" tIns="43344" rIns="86688" bIns="4334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rPr>
              <a:t>04</a:t>
            </a:r>
            <a:endParaRPr lang="zh-CN" altLang="en-US"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
                                        </p:tgtEl>
                                        <p:attrNameLst>
                                          <p:attrName>style.visibility</p:attrName>
                                        </p:attrNameLst>
                                      </p:cBhvr>
                                      <p:to>
                                        <p:strVal val="visible"/>
                                      </p:to>
                                    </p:set>
                                    <p:animEffect transition="in" filter="wipe(left)">
                                      <p:cBhvr>
                                        <p:cTn id="19" dur="200"/>
                                        <p:tgtEl>
                                          <p:spTgt spid="2"/>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
                                        </p:tgtEl>
                                      </p:cBhvr>
                                      <p:to x="80000" y="100000"/>
                                    </p:animScale>
                                    <p:anim by="(#ppt_w*0.10)" calcmode="lin" valueType="num">
                                      <p:cBhvr>
                                        <p:cTn id="22" dur="50" autoRev="1" fill="hold">
                                          <p:stCondLst>
                                            <p:cond delay="0"/>
                                          </p:stCondLst>
                                        </p:cTn>
                                        <p:tgtEl>
                                          <p:spTgt spid="2"/>
                                        </p:tgtEl>
                                        <p:attrNameLst>
                                          <p:attrName>ppt_x</p:attrName>
                                        </p:attrNameLst>
                                      </p:cBhvr>
                                    </p:anim>
                                    <p:anim by="(-#ppt_w*0.10)" calcmode="lin" valueType="num">
                                      <p:cBhvr>
                                        <p:cTn id="23" dur="50" autoRev="1" fill="hold">
                                          <p:stCondLst>
                                            <p:cond delay="0"/>
                                          </p:stCondLst>
                                        </p:cTn>
                                        <p:tgtEl>
                                          <p:spTgt spid="2"/>
                                        </p:tgtEl>
                                        <p:attrNameLst>
                                          <p:attrName>ppt_y</p:attrName>
                                        </p:attrNameLst>
                                      </p:cBhvr>
                                    </p:anim>
                                    <p:animRot by="-480000">
                                      <p:cBhvr>
                                        <p:cTn id="24" dur="50" autoRev="1" fill="hold">
                                          <p:stCondLst>
                                            <p:cond delay="0"/>
                                          </p:stCondLst>
                                        </p:cTn>
                                        <p:tgtEl>
                                          <p:spTgt spid="2"/>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200"/>
                                        <p:tgtEl>
                                          <p:spTgt spid="3"/>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3"/>
                                        </p:tgtEl>
                                      </p:cBhvr>
                                      <p:to x="80000" y="100000"/>
                                    </p:animScale>
                                    <p:anim by="(#ppt_w*0.10)" calcmode="lin" valueType="num">
                                      <p:cBhvr>
                                        <p:cTn id="31" dur="50" autoRev="1" fill="hold">
                                          <p:stCondLst>
                                            <p:cond delay="0"/>
                                          </p:stCondLst>
                                        </p:cTn>
                                        <p:tgtEl>
                                          <p:spTgt spid="3"/>
                                        </p:tgtEl>
                                        <p:attrNameLst>
                                          <p:attrName>ppt_x</p:attrName>
                                        </p:attrNameLst>
                                      </p:cBhvr>
                                    </p:anim>
                                    <p:anim by="(-#ppt_w*0.10)" calcmode="lin" valueType="num">
                                      <p:cBhvr>
                                        <p:cTn id="32" dur="50" autoRev="1" fill="hold">
                                          <p:stCondLst>
                                            <p:cond delay="0"/>
                                          </p:stCondLst>
                                        </p:cTn>
                                        <p:tgtEl>
                                          <p:spTgt spid="3"/>
                                        </p:tgtEl>
                                        <p:attrNameLst>
                                          <p:attrName>ppt_y</p:attrName>
                                        </p:attrNameLst>
                                      </p:cBhvr>
                                    </p:anim>
                                    <p:animRot by="-480000">
                                      <p:cBhvr>
                                        <p:cTn id="33"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75492" y="1498608"/>
            <a:ext cx="4517261" cy="988629"/>
            <a:chOff x="3974544" y="1008636"/>
            <a:chExt cx="3387946" cy="741472"/>
          </a:xfrm>
        </p:grpSpPr>
        <p:grpSp>
          <p:nvGrpSpPr>
            <p:cNvPr id="3" name="组合 2"/>
            <p:cNvGrpSpPr/>
            <p:nvPr/>
          </p:nvGrpSpPr>
          <p:grpSpPr>
            <a:xfrm>
              <a:off x="3974544" y="1008636"/>
              <a:ext cx="741472" cy="741472"/>
              <a:chOff x="3059832" y="3339719"/>
              <a:chExt cx="3607562" cy="3607562"/>
            </a:xfrm>
          </p:grpSpPr>
          <p:sp>
            <p:nvSpPr>
              <p:cNvPr id="9" name="椭圆 8"/>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endParaRPr>
              </a:p>
            </p:txBody>
          </p:sp>
          <p:sp>
            <p:nvSpPr>
              <p:cNvPr id="10"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endParaRPr>
              </a:p>
            </p:txBody>
          </p:sp>
        </p:grpSp>
        <p:grpSp>
          <p:nvGrpSpPr>
            <p:cNvPr id="4" name="Group 5"/>
            <p:cNvGrpSpPr/>
            <p:nvPr/>
          </p:nvGrpSpPr>
          <p:grpSpPr>
            <a:xfrm>
              <a:off x="4039521" y="1170991"/>
              <a:ext cx="3322969" cy="530915"/>
              <a:chOff x="1598315" y="1418185"/>
              <a:chExt cx="4430626" cy="707886"/>
            </a:xfrm>
          </p:grpSpPr>
          <p:sp>
            <p:nvSpPr>
              <p:cNvPr id="5"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01</a:t>
                </a:r>
              </a:p>
            </p:txBody>
          </p:sp>
          <p:grpSp>
            <p:nvGrpSpPr>
              <p:cNvPr id="6" name="Group 7"/>
              <p:cNvGrpSpPr/>
              <p:nvPr/>
            </p:nvGrpSpPr>
            <p:grpSpPr>
              <a:xfrm>
                <a:off x="2066367" y="1529264"/>
                <a:ext cx="3962574" cy="563232"/>
                <a:chOff x="3943834" y="704409"/>
                <a:chExt cx="3962574" cy="563232"/>
              </a:xfrm>
            </p:grpSpPr>
            <p:sp>
              <p:nvSpPr>
                <p:cNvPr id="7"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请输入您的标题</a:t>
                  </a:r>
                </a:p>
              </p:txBody>
            </p:sp>
            <p:sp>
              <p:nvSpPr>
                <p:cNvPr id="8" name="TextBox 9"/>
                <p:cNvSpPr txBox="1"/>
                <p:nvPr/>
              </p:nvSpPr>
              <p:spPr>
                <a:xfrm>
                  <a:off x="3943834" y="947273"/>
                  <a:ext cx="3962574" cy="320368"/>
                </a:xfrm>
                <a:prstGeom prst="rect">
                  <a:avLst/>
                </a:prstGeom>
              </p:spPr>
              <p:txBody>
                <a:bodyPr vert="horz" wrap="square" lIns="480000" tIns="0" rIns="0" bIns="0" anchor="ctr" anchorCtr="0">
                  <a:normAutofit fontScale="700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此部分内容作为文字排版占位显示 （建议使用主题字体）</a:t>
                  </a:r>
                </a:p>
              </p:txBody>
            </p:sp>
          </p:grpSp>
        </p:grpSp>
      </p:grpSp>
      <p:grpSp>
        <p:nvGrpSpPr>
          <p:cNvPr id="11" name="组合 10"/>
          <p:cNvGrpSpPr/>
          <p:nvPr/>
        </p:nvGrpSpPr>
        <p:grpSpPr>
          <a:xfrm>
            <a:off x="2075492" y="2615776"/>
            <a:ext cx="4517261" cy="988629"/>
            <a:chOff x="3974544" y="1846512"/>
            <a:chExt cx="3387946" cy="741472"/>
          </a:xfrm>
        </p:grpSpPr>
        <p:grpSp>
          <p:nvGrpSpPr>
            <p:cNvPr id="12" name="组合 11"/>
            <p:cNvGrpSpPr/>
            <p:nvPr/>
          </p:nvGrpSpPr>
          <p:grpSpPr>
            <a:xfrm>
              <a:off x="3974544" y="1846512"/>
              <a:ext cx="741472" cy="741472"/>
              <a:chOff x="3059832" y="3339719"/>
              <a:chExt cx="3607562" cy="3607562"/>
            </a:xfrm>
          </p:grpSpPr>
          <p:sp>
            <p:nvSpPr>
              <p:cNvPr id="18" name="椭圆 1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endParaRPr>
              </a:p>
            </p:txBody>
          </p:sp>
          <p:sp>
            <p:nvSpPr>
              <p:cNvPr id="1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endParaRPr>
              </a:p>
            </p:txBody>
          </p:sp>
        </p:grpSp>
        <p:grpSp>
          <p:nvGrpSpPr>
            <p:cNvPr id="13" name="Group 10"/>
            <p:cNvGrpSpPr/>
            <p:nvPr/>
          </p:nvGrpSpPr>
          <p:grpSpPr>
            <a:xfrm>
              <a:off x="4039521" y="2008868"/>
              <a:ext cx="3322969" cy="530915"/>
              <a:chOff x="1598315" y="2786337"/>
              <a:chExt cx="4430626" cy="707886"/>
            </a:xfrm>
          </p:grpSpPr>
          <p:sp>
            <p:nvSpPr>
              <p:cNvPr id="14"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rPr>
                  <a:t>02</a:t>
                </a:r>
              </a:p>
            </p:txBody>
          </p:sp>
          <p:grpSp>
            <p:nvGrpSpPr>
              <p:cNvPr id="15" name="Group 12"/>
              <p:cNvGrpSpPr/>
              <p:nvPr/>
            </p:nvGrpSpPr>
            <p:grpSpPr>
              <a:xfrm>
                <a:off x="2066367" y="2897416"/>
                <a:ext cx="3962574" cy="563232"/>
                <a:chOff x="3943834" y="704409"/>
                <a:chExt cx="3962574" cy="563232"/>
              </a:xfrm>
            </p:grpSpPr>
            <p:sp>
              <p:nvSpPr>
                <p:cNvPr id="16"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请输入您的标题</a:t>
                  </a:r>
                </a:p>
              </p:txBody>
            </p:sp>
            <p:sp>
              <p:nvSpPr>
                <p:cNvPr id="17"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rPr>
                    <a:t>此部分内容作为文字排版占位显示 （建议使用主题字体）</a:t>
                  </a:r>
                </a:p>
              </p:txBody>
            </p:sp>
          </p:grpSp>
        </p:grpSp>
      </p:grpSp>
      <p:grpSp>
        <p:nvGrpSpPr>
          <p:cNvPr id="20" name="组合 19"/>
          <p:cNvGrpSpPr/>
          <p:nvPr/>
        </p:nvGrpSpPr>
        <p:grpSpPr>
          <a:xfrm>
            <a:off x="2075492" y="3732944"/>
            <a:ext cx="4517261" cy="988629"/>
            <a:chOff x="3974544" y="2684388"/>
            <a:chExt cx="3387946" cy="741472"/>
          </a:xfrm>
        </p:grpSpPr>
        <p:grpSp>
          <p:nvGrpSpPr>
            <p:cNvPr id="21" name="组合 20"/>
            <p:cNvGrpSpPr/>
            <p:nvPr/>
          </p:nvGrpSpPr>
          <p:grpSpPr>
            <a:xfrm>
              <a:off x="3974544" y="2684388"/>
              <a:ext cx="741472" cy="741472"/>
              <a:chOff x="3059832" y="3339719"/>
              <a:chExt cx="3607562" cy="3607562"/>
            </a:xfrm>
          </p:grpSpPr>
          <p:sp>
            <p:nvSpPr>
              <p:cNvPr id="27" name="椭圆 2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endParaRPr>
              </a:p>
            </p:txBody>
          </p:sp>
          <p:sp>
            <p:nvSpPr>
              <p:cNvPr id="2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endParaRPr>
              </a:p>
            </p:txBody>
          </p:sp>
        </p:grpSp>
        <p:grpSp>
          <p:nvGrpSpPr>
            <p:cNvPr id="22" name="Group 15"/>
            <p:cNvGrpSpPr/>
            <p:nvPr/>
          </p:nvGrpSpPr>
          <p:grpSpPr>
            <a:xfrm>
              <a:off x="4039521" y="2846744"/>
              <a:ext cx="3322969" cy="530915"/>
              <a:chOff x="1598315" y="4154489"/>
              <a:chExt cx="4430626" cy="707886"/>
            </a:xfrm>
          </p:grpSpPr>
          <p:sp>
            <p:nvSpPr>
              <p:cNvPr id="23"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03</a:t>
                </a:r>
              </a:p>
            </p:txBody>
          </p:sp>
          <p:grpSp>
            <p:nvGrpSpPr>
              <p:cNvPr id="24" name="Group 17"/>
              <p:cNvGrpSpPr/>
              <p:nvPr/>
            </p:nvGrpSpPr>
            <p:grpSpPr>
              <a:xfrm>
                <a:off x="2066367" y="4265568"/>
                <a:ext cx="3962574" cy="563232"/>
                <a:chOff x="3943834" y="704409"/>
                <a:chExt cx="3962574" cy="563232"/>
              </a:xfrm>
            </p:grpSpPr>
            <p:sp>
              <p:nvSpPr>
                <p:cNvPr id="25"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请输入您的标题</a:t>
                  </a:r>
                </a:p>
              </p:txBody>
            </p:sp>
            <p:sp>
              <p:nvSpPr>
                <p:cNvPr id="26"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此部分内容作为文字排版占位显示 （建议使用主题字体）</a:t>
                  </a:r>
                </a:p>
              </p:txBody>
            </p:sp>
          </p:grpSp>
        </p:grpSp>
      </p:grpSp>
      <p:grpSp>
        <p:nvGrpSpPr>
          <p:cNvPr id="29" name="组合 28"/>
          <p:cNvGrpSpPr/>
          <p:nvPr/>
        </p:nvGrpSpPr>
        <p:grpSpPr>
          <a:xfrm>
            <a:off x="2075492" y="4850112"/>
            <a:ext cx="4517261" cy="988629"/>
            <a:chOff x="3974544" y="3522264"/>
            <a:chExt cx="3387946" cy="741472"/>
          </a:xfrm>
        </p:grpSpPr>
        <p:grpSp>
          <p:nvGrpSpPr>
            <p:cNvPr id="30" name="组合 29"/>
            <p:cNvGrpSpPr/>
            <p:nvPr/>
          </p:nvGrpSpPr>
          <p:grpSpPr>
            <a:xfrm>
              <a:off x="3974544" y="3522264"/>
              <a:ext cx="741472" cy="741472"/>
              <a:chOff x="3059832" y="3339719"/>
              <a:chExt cx="3607562" cy="3607562"/>
            </a:xfrm>
          </p:grpSpPr>
          <p:sp>
            <p:nvSpPr>
              <p:cNvPr id="36" name="椭圆 3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endParaRPr>
              </a:p>
            </p:txBody>
          </p:sp>
          <p:sp>
            <p:nvSpPr>
              <p:cNvPr id="3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endParaRPr>
              </a:p>
            </p:txBody>
          </p:sp>
        </p:grpSp>
        <p:grpSp>
          <p:nvGrpSpPr>
            <p:cNvPr id="31" name="Group 20"/>
            <p:cNvGrpSpPr/>
            <p:nvPr/>
          </p:nvGrpSpPr>
          <p:grpSpPr>
            <a:xfrm>
              <a:off x="4039521" y="3684622"/>
              <a:ext cx="3322969" cy="530915"/>
              <a:chOff x="1598315" y="5522641"/>
              <a:chExt cx="4430626" cy="707886"/>
            </a:xfrm>
          </p:grpSpPr>
          <p:sp>
            <p:nvSpPr>
              <p:cNvPr id="32"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rPr>
                  <a:t>04</a:t>
                </a:r>
              </a:p>
            </p:txBody>
          </p:sp>
          <p:grpSp>
            <p:nvGrpSpPr>
              <p:cNvPr id="33" name="Group 22"/>
              <p:cNvGrpSpPr/>
              <p:nvPr/>
            </p:nvGrpSpPr>
            <p:grpSpPr>
              <a:xfrm>
                <a:off x="2066367" y="5633720"/>
                <a:ext cx="3962574" cy="563232"/>
                <a:chOff x="3943834" y="704409"/>
                <a:chExt cx="3962574" cy="563232"/>
              </a:xfrm>
            </p:grpSpPr>
            <p:sp>
              <p:nvSpPr>
                <p:cNvPr id="34"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方正有猫在_GBK" panose="02000000000000000000" pitchFamily="2" charset="-122"/>
                      <a:ea typeface="方正有猫在_GBK" panose="02000000000000000000" pitchFamily="2" charset="-122"/>
                      <a:cs typeface="+mn-ea"/>
                      <a:sym typeface="+mn-lt"/>
                    </a:rPr>
                    <a:t>请输入您的标题</a:t>
                  </a:r>
                </a:p>
              </p:txBody>
            </p:sp>
            <p:sp>
              <p:nvSpPr>
                <p:cNvPr id="35" name="TextBox 24"/>
                <p:cNvSpPr txBox="1"/>
                <p:nvPr/>
              </p:nvSpPr>
              <p:spPr>
                <a:xfrm>
                  <a:off x="3943834" y="947273"/>
                  <a:ext cx="3962574" cy="320368"/>
                </a:xfrm>
                <a:prstGeom prst="rect">
                  <a:avLst/>
                </a:prstGeom>
              </p:spPr>
              <p:txBody>
                <a:bodyPr vert="horz" wrap="square" lIns="480000" tIns="0" rIns="0" bIns="0" anchor="ctr" anchorCtr="0">
                  <a:normAutofit fontScale="700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effectLst/>
                      <a:uLnTx/>
                      <a:uFillTx/>
                      <a:latin typeface="方正有猫在_GBK" panose="02000000000000000000" pitchFamily="2" charset="-122"/>
                      <a:ea typeface="方正有猫在_GBK" panose="02000000000000000000" pitchFamily="2" charset="-122"/>
                      <a:cs typeface="+mn-ea"/>
                      <a:sym typeface="+mn-lt"/>
                    </a:rPr>
                    <a:t>此部分内容作为文字排版占位显示 （建议使用主题字体）</a:t>
                  </a:r>
                </a:p>
              </p:txBody>
            </p:sp>
          </p:grpSp>
        </p:grpSp>
      </p:grpSp>
      <p:sp>
        <p:nvSpPr>
          <p:cNvPr id="38" name="矩形 37"/>
          <p:cNvSpPr/>
          <p:nvPr/>
        </p:nvSpPr>
        <p:spPr>
          <a:xfrm>
            <a:off x="7327634" y="1968947"/>
            <a:ext cx="2202931" cy="995209"/>
          </a:xfrm>
          <a:prstGeom prst="rect">
            <a:avLst/>
          </a:prstGeom>
        </p:spPr>
        <p:txBody>
          <a:bodyPr wrap="square">
            <a:spAutoFit/>
          </a:bodyPr>
          <a:lstStyle/>
          <a:p>
            <a:pPr defTabSz="1245235">
              <a:defRPr/>
            </a:pPr>
            <a:r>
              <a:rPr lang="zh-CN" altLang="en-US" sz="5865" b="1" kern="0" dirty="0">
                <a:latin typeface="方正有猫在_GBK" panose="02000000000000000000" pitchFamily="2" charset="-122"/>
                <a:ea typeface="方正有猫在_GBK" panose="02000000000000000000" pitchFamily="2" charset="-122"/>
                <a:cs typeface="+mn-ea"/>
                <a:sym typeface="+mn-lt"/>
              </a:rPr>
              <a:t>目 录</a:t>
            </a:r>
          </a:p>
        </p:txBody>
      </p:sp>
      <p:sp>
        <p:nvSpPr>
          <p:cNvPr id="39" name="Rectangle 4"/>
          <p:cNvSpPr txBox="1">
            <a:spLocks noChangeArrowheads="1"/>
          </p:cNvSpPr>
          <p:nvPr/>
        </p:nvSpPr>
        <p:spPr bwMode="auto">
          <a:xfrm>
            <a:off x="7297937" y="2894285"/>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solidFill>
                  <a:schemeClr val="tx1"/>
                </a:solidFill>
                <a:latin typeface="方正有猫在_GBK" panose="02000000000000000000" pitchFamily="2" charset="-122"/>
                <a:ea typeface="方正有猫在_GBK" panose="02000000000000000000" pitchFamily="2" charset="-122"/>
                <a:cs typeface="+mn-ea"/>
                <a:sym typeface="+mn-lt"/>
              </a:rPr>
              <a:t>CATALOG</a:t>
            </a:r>
            <a:endParaRPr lang="zh-CN" altLang="en-US" b="0" kern="0" dirty="0">
              <a:solidFill>
                <a:schemeClr val="tx1"/>
              </a:solidFill>
              <a:latin typeface="方正有猫在_GBK" panose="02000000000000000000" pitchFamily="2" charset="-122"/>
              <a:ea typeface="方正有猫在_GBK" panose="02000000000000000000" pitchFamily="2" charset="-122"/>
              <a:cs typeface="+mn-ea"/>
              <a:sym typeface="+mn-lt"/>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1" y="3194666"/>
            <a:ext cx="4763165" cy="33627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airplan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8895145" y="3008932"/>
            <a:ext cx="2291476" cy="1931298"/>
          </a:xfrm>
          <a:prstGeom prst="rect">
            <a:avLst/>
          </a:prstGeom>
          <a:noFill/>
          <a:ln w="9525">
            <a:noFill/>
            <a:miter lim="800000"/>
          </a:ln>
        </p:spPr>
        <p:txBody>
          <a:bodyPr lIns="0" tIns="0" rIns="0" bIns="0">
            <a:spAutoFit/>
          </a:bodyPr>
          <a:lstStyle/>
          <a:p>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请输入您想要的文字内容请输入您想要的文字内容请输入您想要的文字内容请输入您想要的文字</a:t>
            </a:r>
          </a:p>
          <a:p>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内容请请输入您想要的文字</a:t>
            </a:r>
          </a:p>
          <a:p>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输入您想要的文字内容请输入您想要的文字请输入您想要的文字请输入您想要的文字</a:t>
            </a:r>
            <a:endParaRPr lang="en-US" altLang="zh-CN"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TextBox 16"/>
          <p:cNvSpPr txBox="1">
            <a:spLocks noChangeArrowheads="1"/>
          </p:cNvSpPr>
          <p:nvPr/>
        </p:nvSpPr>
        <p:spPr bwMode="auto">
          <a:xfrm>
            <a:off x="8895143" y="2602796"/>
            <a:ext cx="2189941" cy="270202"/>
          </a:xfrm>
          <a:prstGeom prst="rect">
            <a:avLst/>
          </a:prstGeom>
          <a:noFill/>
          <a:ln w="9525">
            <a:noFill/>
            <a:miter lim="800000"/>
          </a:ln>
        </p:spPr>
        <p:txBody>
          <a:bodyPr lIns="0" tIns="0" rIns="0" bIns="0">
            <a:spAutoFit/>
          </a:bodyPr>
          <a:lstStyle/>
          <a:p>
            <a:r>
              <a:rPr lang="zh-CN" altLang="en-US" sz="1755"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请输入标题内容</a:t>
            </a:r>
          </a:p>
        </p:txBody>
      </p:sp>
      <p:sp>
        <p:nvSpPr>
          <p:cNvPr id="4" name="TextBox 17"/>
          <p:cNvSpPr txBox="1">
            <a:spLocks noChangeArrowheads="1"/>
          </p:cNvSpPr>
          <p:nvPr/>
        </p:nvSpPr>
        <p:spPr bwMode="auto">
          <a:xfrm>
            <a:off x="1202478" y="3008932"/>
            <a:ext cx="2291476" cy="1931298"/>
          </a:xfrm>
          <a:prstGeom prst="rect">
            <a:avLst/>
          </a:prstGeom>
          <a:noFill/>
          <a:ln w="9525">
            <a:noFill/>
            <a:miter lim="800000"/>
          </a:ln>
        </p:spPr>
        <p:txBody>
          <a:bodyPr lIns="0" tIns="0" rIns="0" bIns="0">
            <a:spAutoFit/>
          </a:bodyPr>
          <a:lstStyle/>
          <a:p>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请输入您想要的文字内容请输入您想要的文字内容请输入您想要的文字内容请输入您想要的文字</a:t>
            </a:r>
          </a:p>
          <a:p>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内容请请输入您想要的文字</a:t>
            </a:r>
          </a:p>
          <a:p>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输入您想要的文字内容请输入您想要的文字请输入您想要的文字请输入您想要的文字</a:t>
            </a:r>
            <a:endParaRPr lang="en-US" altLang="zh-CN" sz="1255">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18"/>
          <p:cNvSpPr txBox="1">
            <a:spLocks noChangeArrowheads="1"/>
          </p:cNvSpPr>
          <p:nvPr/>
        </p:nvSpPr>
        <p:spPr bwMode="auto">
          <a:xfrm>
            <a:off x="1202478" y="2602796"/>
            <a:ext cx="2189941" cy="270202"/>
          </a:xfrm>
          <a:prstGeom prst="rect">
            <a:avLst/>
          </a:prstGeom>
          <a:noFill/>
          <a:ln w="9525">
            <a:noFill/>
            <a:miter lim="800000"/>
          </a:ln>
        </p:spPr>
        <p:txBody>
          <a:bodyPr lIns="0" tIns="0" rIns="0" bIns="0">
            <a:spAutoFit/>
          </a:bodyPr>
          <a:lstStyle/>
          <a:p>
            <a:r>
              <a:rPr lang="zh-CN" altLang="en-US" sz="1755"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请输入标题内容</a:t>
            </a:r>
          </a:p>
        </p:txBody>
      </p:sp>
      <p:sp>
        <p:nvSpPr>
          <p:cNvPr id="6" name="TextBox 9"/>
          <p:cNvSpPr txBox="1">
            <a:spLocks noChangeArrowheads="1"/>
          </p:cNvSpPr>
          <p:nvPr/>
        </p:nvSpPr>
        <p:spPr bwMode="auto">
          <a:xfrm>
            <a:off x="5102565" y="3339413"/>
            <a:ext cx="2168041" cy="1235082"/>
          </a:xfrm>
          <a:prstGeom prst="rect">
            <a:avLst/>
          </a:prstGeom>
          <a:noFill/>
          <a:ln w="9525">
            <a:noFill/>
            <a:miter lim="800000"/>
          </a:ln>
        </p:spPr>
        <p:txBody>
          <a:bodyPr lIns="0" tIns="0" rIns="0" bIns="0">
            <a:spAutoFit/>
          </a:bodyPr>
          <a:lstStyle/>
          <a:p>
            <a:pPr algn="ctr"/>
            <a:r>
              <a:rPr lang="zh-CN" altLang="en-US" sz="401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标题</a:t>
            </a:r>
          </a:p>
          <a:p>
            <a:pPr algn="ctr"/>
            <a:r>
              <a:rPr lang="zh-CN" altLang="en-US" sz="401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内容</a:t>
            </a:r>
          </a:p>
        </p:txBody>
      </p:sp>
      <p:sp>
        <p:nvSpPr>
          <p:cNvPr id="7" name="AutoShape 23"/>
          <p:cNvSpPr>
            <a:spLocks noChangeArrowheads="1"/>
          </p:cNvSpPr>
          <p:nvPr/>
        </p:nvSpPr>
        <p:spPr bwMode="auto">
          <a:xfrm>
            <a:off x="4471463" y="2212588"/>
            <a:ext cx="3432235" cy="3203288"/>
          </a:xfrm>
          <a:prstGeom prst="diamond">
            <a:avLst/>
          </a:prstGeom>
          <a:noFill/>
          <a:ln w="190500" cmpd="thickThin">
            <a:solidFill>
              <a:schemeClr val="accent1"/>
            </a:solidFill>
            <a:miter lim="800000"/>
          </a:ln>
        </p:spPr>
        <p:txBody>
          <a:bodyPr wrap="none" anchor="ctr"/>
          <a:lstStyle/>
          <a:p>
            <a:endParaRPr lang="zh-CN" altLang="en-US" sz="1695"/>
          </a:p>
        </p:txBody>
      </p:sp>
      <p:sp>
        <p:nvSpPr>
          <p:cNvPr id="8" name="AutoShape 26"/>
          <p:cNvSpPr>
            <a:spLocks noChangeArrowheads="1"/>
          </p:cNvSpPr>
          <p:nvPr/>
        </p:nvSpPr>
        <p:spPr bwMode="auto">
          <a:xfrm>
            <a:off x="3838370" y="3247833"/>
            <a:ext cx="1353781" cy="1262203"/>
          </a:xfrm>
          <a:prstGeom prst="diamond">
            <a:avLst/>
          </a:prstGeom>
          <a:noFill/>
          <a:ln w="190500" cmpd="thickThin">
            <a:solidFill>
              <a:schemeClr val="accent2"/>
            </a:solidFill>
            <a:miter lim="800000"/>
          </a:ln>
        </p:spPr>
        <p:txBody>
          <a:bodyPr wrap="none" anchor="ctr"/>
          <a:lstStyle/>
          <a:p>
            <a:endParaRPr lang="zh-CN" altLang="en-US" sz="1695"/>
          </a:p>
        </p:txBody>
      </p:sp>
      <p:sp>
        <p:nvSpPr>
          <p:cNvPr id="9" name="AutoShape 27"/>
          <p:cNvSpPr>
            <a:spLocks noChangeArrowheads="1"/>
          </p:cNvSpPr>
          <p:nvPr/>
        </p:nvSpPr>
        <p:spPr bwMode="auto">
          <a:xfrm>
            <a:off x="7179026" y="3247833"/>
            <a:ext cx="1353781" cy="1262203"/>
          </a:xfrm>
          <a:prstGeom prst="diamond">
            <a:avLst/>
          </a:prstGeom>
          <a:noFill/>
          <a:ln w="190500" cmpd="thickThin">
            <a:solidFill>
              <a:schemeClr val="accent3"/>
            </a:solidFill>
            <a:miter lim="800000"/>
          </a:ln>
        </p:spPr>
        <p:txBody>
          <a:bodyPr wrap="none" anchor="ctr"/>
          <a:lstStyle/>
          <a:p>
            <a:endParaRPr lang="zh-CN" altLang="en-US" sz="1695"/>
          </a:p>
        </p:txBody>
      </p:sp>
      <p:sp>
        <p:nvSpPr>
          <p:cNvPr id="10" name="矩形 9"/>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2"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right)">
                                      <p:cBhvr>
                                        <p:cTn id="33" dur="500"/>
                                        <p:tgtEl>
                                          <p:spTgt spid="4"/>
                                        </p:tgtEl>
                                      </p:cBhvr>
                                    </p:animEffect>
                                  </p:childTnLst>
                                </p:cTn>
                              </p:par>
                              <p:par>
                                <p:cTn id="34" presetID="22" presetClass="entr" presetSubtype="2"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4198716" y="1923915"/>
            <a:ext cx="4509288" cy="3916012"/>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algn="ctr" defTabSz="1146175">
              <a:defRPr/>
            </a:pPr>
            <a:endParaRPr lang="en-US" sz="2255" kern="0">
              <a:solidFill>
                <a:sysClr val="window" lastClr="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TextBox 10"/>
          <p:cNvSpPr txBox="1">
            <a:spLocks noChangeArrowheads="1"/>
          </p:cNvSpPr>
          <p:nvPr/>
        </p:nvSpPr>
        <p:spPr bwMode="auto">
          <a:xfrm>
            <a:off x="5098582" y="3640034"/>
            <a:ext cx="2809097" cy="446683"/>
          </a:xfrm>
          <a:prstGeom prst="rect">
            <a:avLst/>
          </a:prstGeom>
          <a:noFill/>
          <a:ln w="9525">
            <a:noFill/>
            <a:miter lim="800000"/>
          </a:ln>
        </p:spPr>
        <p:txBody>
          <a:bodyPr lIns="121371" tIns="60685" rIns="121371" bIns="60685">
            <a:spAutoFit/>
          </a:bodyPr>
          <a:lstStyle/>
          <a:p>
            <a:pPr algn="ctr" defTabSz="1214120">
              <a:lnSpc>
                <a:spcPct val="80000"/>
              </a:lnSpc>
            </a:pPr>
            <a:r>
              <a:rPr lang="zh-CN" altLang="en-US" sz="2635"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单击添加标题</a:t>
            </a:r>
          </a:p>
        </p:txBody>
      </p:sp>
      <p:sp>
        <p:nvSpPr>
          <p:cNvPr id="4" name="TextBox 11"/>
          <p:cNvSpPr txBox="1">
            <a:spLocks noChangeArrowheads="1"/>
          </p:cNvSpPr>
          <p:nvPr/>
        </p:nvSpPr>
        <p:spPr bwMode="auto">
          <a:xfrm>
            <a:off x="830189" y="3566370"/>
            <a:ext cx="1867423"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bwMode="auto">
          <a:xfrm>
            <a:off x="2876787" y="3010924"/>
            <a:ext cx="1566803" cy="1556849"/>
            <a:chOff x="2156937" y="2254859"/>
            <a:chExt cx="1174912" cy="1181409"/>
          </a:xfrm>
        </p:grpSpPr>
        <p:sp>
          <p:nvSpPr>
            <p:cNvPr id="6" name="椭圆 9"/>
            <p:cNvSpPr>
              <a:spLocks noChangeArrowheads="1"/>
            </p:cNvSpPr>
            <p:nvPr/>
          </p:nvSpPr>
          <p:spPr bwMode="auto">
            <a:xfrm>
              <a:off x="2156937" y="2254859"/>
              <a:ext cx="1174912" cy="1181409"/>
            </a:xfrm>
            <a:prstGeom prst="ellipse">
              <a:avLst/>
            </a:prstGeom>
            <a:solidFill>
              <a:schemeClr val="accent1"/>
            </a:solidFill>
            <a:ln w="25400" algn="ctr">
              <a:noFill/>
              <a:round/>
            </a:ln>
          </p:spPr>
          <p:txBody>
            <a:bodyPr lIns="121371" tIns="60685" rIns="121371" bIns="60685" anchor="ctr"/>
            <a:lstStyle/>
            <a:p>
              <a:pPr algn="ctr" defTabSz="1214120"/>
              <a:endParaRPr lang="en-US" altLang="zh-CN" sz="169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19"/>
            <p:cNvSpPr txBox="1">
              <a:spLocks noChangeArrowheads="1"/>
            </p:cNvSpPr>
            <p:nvPr/>
          </p:nvSpPr>
          <p:spPr bwMode="auto">
            <a:xfrm flipH="1">
              <a:off x="2401225" y="2661527"/>
              <a:ext cx="686337" cy="491358"/>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426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01</a:t>
              </a:r>
              <a:endParaRPr lang="zh-CN" altLang="en-US" sz="426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8" name="组合 7"/>
          <p:cNvGrpSpPr/>
          <p:nvPr/>
        </p:nvGrpSpPr>
        <p:grpSpPr bwMode="auto">
          <a:xfrm>
            <a:off x="4131028" y="1507826"/>
            <a:ext cx="1222385" cy="1212432"/>
            <a:chOff x="3099327" y="1113459"/>
            <a:chExt cx="914917" cy="919977"/>
          </a:xfrm>
        </p:grpSpPr>
        <p:sp>
          <p:nvSpPr>
            <p:cNvPr id="9" name="椭圆 8"/>
            <p:cNvSpPr>
              <a:spLocks noChangeArrowheads="1"/>
            </p:cNvSpPr>
            <p:nvPr/>
          </p:nvSpPr>
          <p:spPr bwMode="auto">
            <a:xfrm>
              <a:off x="3099327" y="1113459"/>
              <a:ext cx="914917" cy="919977"/>
            </a:xfrm>
            <a:prstGeom prst="ellipse">
              <a:avLst/>
            </a:prstGeom>
            <a:solidFill>
              <a:schemeClr val="accent2"/>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20"/>
            <p:cNvSpPr txBox="1">
              <a:spLocks noChangeArrowheads="1"/>
            </p:cNvSpPr>
            <p:nvPr/>
          </p:nvSpPr>
          <p:spPr bwMode="auto">
            <a:xfrm flipH="1">
              <a:off x="3213617" y="1414033"/>
              <a:ext cx="686337" cy="44451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376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02</a:t>
              </a:r>
              <a:endParaRPr lang="zh-CN" altLang="en-US" sz="376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1" name="组合 10"/>
          <p:cNvGrpSpPr/>
          <p:nvPr/>
        </p:nvGrpSpPr>
        <p:grpSpPr bwMode="auto">
          <a:xfrm>
            <a:off x="6024330" y="1189289"/>
            <a:ext cx="947647" cy="941676"/>
            <a:chOff x="4518253" y="871343"/>
            <a:chExt cx="710523" cy="714453"/>
          </a:xfrm>
        </p:grpSpPr>
        <p:sp>
          <p:nvSpPr>
            <p:cNvPr id="12" name="椭圆 7"/>
            <p:cNvSpPr>
              <a:spLocks noChangeArrowheads="1"/>
            </p:cNvSpPr>
            <p:nvPr/>
          </p:nvSpPr>
          <p:spPr bwMode="auto">
            <a:xfrm>
              <a:off x="4518253" y="871343"/>
              <a:ext cx="710523" cy="714453"/>
            </a:xfrm>
            <a:prstGeom prst="ellipse">
              <a:avLst/>
            </a:prstGeom>
            <a:solidFill>
              <a:schemeClr val="accent3"/>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1"/>
            <p:cNvSpPr txBox="1">
              <a:spLocks noChangeArrowheads="1"/>
            </p:cNvSpPr>
            <p:nvPr/>
          </p:nvSpPr>
          <p:spPr bwMode="auto">
            <a:xfrm flipH="1">
              <a:off x="4530195" y="1093382"/>
              <a:ext cx="686639" cy="385894"/>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313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03</a:t>
              </a:r>
              <a:endParaRPr lang="zh-CN" altLang="en-US" sz="313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4" name="组合 13"/>
          <p:cNvGrpSpPr/>
          <p:nvPr/>
        </p:nvGrpSpPr>
        <p:grpSpPr bwMode="auto">
          <a:xfrm>
            <a:off x="7818092" y="2043364"/>
            <a:ext cx="915793" cy="674900"/>
            <a:chOff x="5864168" y="1519432"/>
            <a:chExt cx="686337" cy="512529"/>
          </a:xfrm>
        </p:grpSpPr>
        <p:sp>
          <p:nvSpPr>
            <p:cNvPr id="15" name="椭圆 6"/>
            <p:cNvSpPr>
              <a:spLocks noChangeArrowheads="1"/>
            </p:cNvSpPr>
            <p:nvPr/>
          </p:nvSpPr>
          <p:spPr bwMode="auto">
            <a:xfrm>
              <a:off x="5951799" y="1519432"/>
              <a:ext cx="512529" cy="512529"/>
            </a:xfrm>
            <a:prstGeom prst="ellipse">
              <a:avLst/>
            </a:prstGeom>
            <a:solidFill>
              <a:schemeClr val="accent4"/>
            </a:solidFill>
            <a:ln w="25400" algn="ctr">
              <a:noFill/>
              <a:round/>
            </a:ln>
          </p:spPr>
          <p:txBody>
            <a:bodyPr lIns="121371" tIns="60685" rIns="121371" bIns="60685" anchor="ctr"/>
            <a:lstStyle/>
            <a:p>
              <a:pPr algn="ctr" defTabSz="1214120"/>
              <a:endParaRPr lang="en-US" altLang="zh-CN" sz="169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2"/>
            <p:cNvSpPr txBox="1">
              <a:spLocks noChangeArrowheads="1"/>
            </p:cNvSpPr>
            <p:nvPr/>
          </p:nvSpPr>
          <p:spPr bwMode="auto">
            <a:xfrm flipH="1">
              <a:off x="5864168" y="1652478"/>
              <a:ext cx="686337" cy="339217"/>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263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04</a:t>
              </a:r>
              <a:endParaRPr lang="zh-CN" altLang="en-US" sz="2635">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17" name="组合 16"/>
          <p:cNvGrpSpPr/>
          <p:nvPr/>
        </p:nvGrpSpPr>
        <p:grpSpPr bwMode="auto">
          <a:xfrm>
            <a:off x="8459148" y="3673876"/>
            <a:ext cx="625129" cy="515632"/>
            <a:chOff x="6343372" y="2757801"/>
            <a:chExt cx="469916" cy="392414"/>
          </a:xfrm>
        </p:grpSpPr>
        <p:sp>
          <p:nvSpPr>
            <p:cNvPr id="18" name="椭圆 5"/>
            <p:cNvSpPr>
              <a:spLocks noChangeArrowheads="1"/>
            </p:cNvSpPr>
            <p:nvPr/>
          </p:nvSpPr>
          <p:spPr bwMode="auto">
            <a:xfrm>
              <a:off x="6372784" y="2757801"/>
              <a:ext cx="392414" cy="392414"/>
            </a:xfrm>
            <a:prstGeom prst="ellipse">
              <a:avLst/>
            </a:prstGeom>
            <a:solidFill>
              <a:schemeClr val="accent5"/>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23"/>
            <p:cNvSpPr txBox="1">
              <a:spLocks noChangeArrowheads="1"/>
            </p:cNvSpPr>
            <p:nvPr/>
          </p:nvSpPr>
          <p:spPr bwMode="auto">
            <a:xfrm flipH="1">
              <a:off x="6343372" y="2837112"/>
              <a:ext cx="469916" cy="269478"/>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88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05</a:t>
              </a:r>
              <a:endParaRPr lang="zh-CN" altLang="en-US" sz="188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20" name="组合 19"/>
          <p:cNvGrpSpPr/>
          <p:nvPr/>
        </p:nvGrpSpPr>
        <p:grpSpPr bwMode="auto">
          <a:xfrm>
            <a:off x="7704613" y="5107293"/>
            <a:ext cx="555449" cy="433079"/>
            <a:chOff x="5778650" y="3846661"/>
            <a:chExt cx="415986" cy="328409"/>
          </a:xfrm>
        </p:grpSpPr>
        <p:sp>
          <p:nvSpPr>
            <p:cNvPr id="21" name="椭圆 4"/>
            <p:cNvSpPr>
              <a:spLocks noChangeArrowheads="1"/>
            </p:cNvSpPr>
            <p:nvPr/>
          </p:nvSpPr>
          <p:spPr bwMode="auto">
            <a:xfrm>
              <a:off x="5816232" y="3846661"/>
              <a:ext cx="316322" cy="316322"/>
            </a:xfrm>
            <a:prstGeom prst="ellipse">
              <a:avLst/>
            </a:prstGeom>
            <a:solidFill>
              <a:schemeClr val="accent6"/>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4"/>
            <p:cNvSpPr txBox="1">
              <a:spLocks noChangeArrowheads="1"/>
            </p:cNvSpPr>
            <p:nvPr/>
          </p:nvSpPr>
          <p:spPr bwMode="auto">
            <a:xfrm flipH="1">
              <a:off x="5778650" y="3906557"/>
              <a:ext cx="415986" cy="268513"/>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88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06</a:t>
              </a:r>
              <a:endParaRPr lang="zh-CN" altLang="en-US" sz="188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23" name="组合 22"/>
          <p:cNvGrpSpPr/>
          <p:nvPr/>
        </p:nvGrpSpPr>
        <p:grpSpPr bwMode="auto">
          <a:xfrm>
            <a:off x="6109937" y="5612954"/>
            <a:ext cx="583320" cy="370390"/>
            <a:chOff x="4582797" y="4230767"/>
            <a:chExt cx="437416" cy="280277"/>
          </a:xfrm>
        </p:grpSpPr>
        <p:sp>
          <p:nvSpPr>
            <p:cNvPr id="24" name="椭圆 3"/>
            <p:cNvSpPr>
              <a:spLocks noChangeArrowheads="1"/>
            </p:cNvSpPr>
            <p:nvPr/>
          </p:nvSpPr>
          <p:spPr bwMode="auto">
            <a:xfrm>
              <a:off x="4665580" y="4230767"/>
              <a:ext cx="246873" cy="246873"/>
            </a:xfrm>
            <a:prstGeom prst="ellipse">
              <a:avLst/>
            </a:prstGeom>
            <a:solidFill>
              <a:schemeClr val="accent1"/>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5"/>
            <p:cNvSpPr txBox="1">
              <a:spLocks noChangeArrowheads="1"/>
            </p:cNvSpPr>
            <p:nvPr/>
          </p:nvSpPr>
          <p:spPr bwMode="auto">
            <a:xfrm flipH="1">
              <a:off x="4582797" y="4266389"/>
              <a:ext cx="437416" cy="24465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63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07</a:t>
              </a:r>
              <a:endParaRPr lang="zh-CN" altLang="en-US" sz="163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grpSp>
        <p:nvGrpSpPr>
          <p:cNvPr id="26" name="组合 25"/>
          <p:cNvGrpSpPr/>
          <p:nvPr/>
        </p:nvGrpSpPr>
        <p:grpSpPr bwMode="auto">
          <a:xfrm>
            <a:off x="4636705" y="5065484"/>
            <a:ext cx="459887" cy="304957"/>
            <a:chOff x="3478687" y="3814541"/>
            <a:chExt cx="343168" cy="232681"/>
          </a:xfrm>
        </p:grpSpPr>
        <p:sp>
          <p:nvSpPr>
            <p:cNvPr id="27" name="椭圆 2"/>
            <p:cNvSpPr>
              <a:spLocks noChangeArrowheads="1"/>
            </p:cNvSpPr>
            <p:nvPr/>
          </p:nvSpPr>
          <p:spPr bwMode="auto">
            <a:xfrm>
              <a:off x="3545356" y="3814541"/>
              <a:ext cx="206859" cy="206859"/>
            </a:xfrm>
            <a:prstGeom prst="ellipse">
              <a:avLst/>
            </a:prstGeom>
            <a:solidFill>
              <a:schemeClr val="accent2"/>
            </a:solidFill>
            <a:ln w="25400" algn="ctr">
              <a:noFill/>
              <a:round/>
            </a:ln>
          </p:spPr>
          <p:txBody>
            <a:bodyPr lIns="121371" tIns="60685" rIns="121371" bIns="60685" anchor="ctr"/>
            <a:lstStyle/>
            <a:p>
              <a:pPr algn="ctr" defTabSz="1214120"/>
              <a:endParaRPr lang="en-US" altLang="zh-CN" sz="169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6"/>
            <p:cNvSpPr txBox="1">
              <a:spLocks noChangeArrowheads="1"/>
            </p:cNvSpPr>
            <p:nvPr/>
          </p:nvSpPr>
          <p:spPr bwMode="auto">
            <a:xfrm flipH="1">
              <a:off x="3478687" y="3835807"/>
              <a:ext cx="343168" cy="211415"/>
            </a:xfrm>
            <a:prstGeom prst="rect">
              <a:avLst/>
            </a:prstGeom>
            <a:noFill/>
            <a:ln w="9525">
              <a:noFill/>
              <a:miter lim="800000"/>
            </a:ln>
          </p:spPr>
          <p:txBody>
            <a:bodyPr lIns="121371" tIns="60685" rIns="121371" bIns="60685">
              <a:spAutoFit/>
            </a:bodyPr>
            <a:lstStyle/>
            <a:p>
              <a:pPr algn="ctr" defTabSz="1214120">
                <a:lnSpc>
                  <a:spcPct val="80000"/>
                </a:lnSpc>
              </a:pPr>
              <a:r>
                <a:rPr lang="en-US" altLang="zh-CN" sz="125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08</a:t>
              </a:r>
              <a:endParaRPr lang="zh-CN" altLang="en-US" sz="1255"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29" name="TextBox 27"/>
          <p:cNvSpPr txBox="1">
            <a:spLocks noChangeArrowheads="1"/>
          </p:cNvSpPr>
          <p:nvPr/>
        </p:nvSpPr>
        <p:spPr bwMode="auto">
          <a:xfrm>
            <a:off x="2158088" y="1740756"/>
            <a:ext cx="1865432"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cs typeface="方正兰亭黑_GBK" panose="02000000000000000000" charset="-122"/>
              <a:sym typeface="微软雅黑" panose="020B0503020204020204" pitchFamily="34" charset="-122"/>
            </a:endParaRPr>
          </a:p>
        </p:txBody>
      </p:sp>
      <p:sp>
        <p:nvSpPr>
          <p:cNvPr id="30" name="TextBox 28"/>
          <p:cNvSpPr txBox="1">
            <a:spLocks noChangeArrowheads="1"/>
          </p:cNvSpPr>
          <p:nvPr/>
        </p:nvSpPr>
        <p:spPr bwMode="auto">
          <a:xfrm>
            <a:off x="7047630" y="1215169"/>
            <a:ext cx="1867423" cy="895074"/>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1214120"/>
            <a:endParaRPr lang="en-US" altLang="zh-CN" sz="1255">
              <a:solidFill>
                <a:srgbClr val="808080"/>
              </a:solidFill>
              <a:latin typeface="微软雅黑" panose="020B0503020204020204" pitchFamily="34" charset="-122"/>
              <a:ea typeface="微软雅黑" panose="020B0503020204020204" pitchFamily="34" charset="-122"/>
              <a:cs typeface="方正兰亭黑_GBK" panose="02000000000000000000" charset="-122"/>
              <a:sym typeface="微软雅黑" panose="020B0503020204020204" pitchFamily="34" charset="-122"/>
            </a:endParaRPr>
          </a:p>
        </p:txBody>
      </p:sp>
      <p:sp>
        <p:nvSpPr>
          <p:cNvPr id="31" name="TextBox 29"/>
          <p:cNvSpPr txBox="1">
            <a:spLocks noChangeArrowheads="1"/>
          </p:cNvSpPr>
          <p:nvPr/>
        </p:nvSpPr>
        <p:spPr bwMode="auto">
          <a:xfrm>
            <a:off x="8737867" y="1999567"/>
            <a:ext cx="186543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0"/>
          <p:cNvSpPr txBox="1">
            <a:spLocks noChangeArrowheads="1"/>
          </p:cNvSpPr>
          <p:nvPr/>
        </p:nvSpPr>
        <p:spPr bwMode="auto">
          <a:xfrm>
            <a:off x="9167893" y="3570352"/>
            <a:ext cx="186543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31"/>
          <p:cNvSpPr txBox="1">
            <a:spLocks noChangeArrowheads="1"/>
          </p:cNvSpPr>
          <p:nvPr/>
        </p:nvSpPr>
        <p:spPr bwMode="auto">
          <a:xfrm>
            <a:off x="8260061" y="4932098"/>
            <a:ext cx="186344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32"/>
          <p:cNvSpPr txBox="1">
            <a:spLocks noChangeArrowheads="1"/>
          </p:cNvSpPr>
          <p:nvPr/>
        </p:nvSpPr>
        <p:spPr bwMode="auto">
          <a:xfrm>
            <a:off x="5441010" y="5993223"/>
            <a:ext cx="2217813" cy="895074"/>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1214120"/>
            <a:endParaRPr lang="en-US" altLang="zh-CN" sz="1255">
              <a:solidFill>
                <a:srgbClr val="808080"/>
              </a:solidFill>
              <a:latin typeface="微软雅黑" panose="020B0503020204020204" pitchFamily="34" charset="-122"/>
              <a:ea typeface="微软雅黑" panose="020B0503020204020204" pitchFamily="34" charset="-122"/>
              <a:cs typeface="方正兰亭黑_GBK" panose="02000000000000000000" charset="-122"/>
              <a:sym typeface="微软雅黑" panose="020B0503020204020204" pitchFamily="34" charset="-122"/>
            </a:endParaRPr>
          </a:p>
        </p:txBody>
      </p:sp>
      <p:sp>
        <p:nvSpPr>
          <p:cNvPr id="35" name="TextBox 33"/>
          <p:cNvSpPr txBox="1">
            <a:spLocks noChangeArrowheads="1"/>
          </p:cNvSpPr>
          <p:nvPr/>
        </p:nvSpPr>
        <p:spPr bwMode="auto">
          <a:xfrm>
            <a:off x="2701593" y="5093358"/>
            <a:ext cx="1863441" cy="701945"/>
          </a:xfrm>
          <a:prstGeom prst="rect">
            <a:avLst/>
          </a:prstGeom>
          <a:noFill/>
          <a:ln w="9525">
            <a:noFill/>
            <a:miter lim="800000"/>
          </a:ln>
        </p:spPr>
        <p:txBody>
          <a:bodyPr lIns="121371" tIns="60685" rIns="121371" bIns="60685">
            <a:spAutoFit/>
          </a:bodyPr>
          <a:lstStyle/>
          <a:p>
            <a:pPr algn="just" defTabSz="1214120"/>
            <a:r>
              <a:rPr lang="zh-CN" altLang="en-US"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请在此处添加您需要的文字内容请在此处添加您需要的文字内容</a:t>
            </a:r>
            <a:endParaRPr lang="en-US" altLang="zh-CN" sz="1255">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300"/>
                                        <p:tgtEl>
                                          <p:spTgt spid="29"/>
                                        </p:tgtEl>
                                      </p:cBhvr>
                                    </p:animEffect>
                                    <p:anim calcmode="lin" valueType="num">
                                      <p:cBhvr>
                                        <p:cTn id="31" dur="300" fill="hold"/>
                                        <p:tgtEl>
                                          <p:spTgt spid="29"/>
                                        </p:tgtEl>
                                        <p:attrNameLst>
                                          <p:attrName>ppt_x</p:attrName>
                                        </p:attrNameLst>
                                      </p:cBhvr>
                                      <p:tavLst>
                                        <p:tav tm="0">
                                          <p:val>
                                            <p:strVal val="#ppt_x"/>
                                          </p:val>
                                        </p:tav>
                                        <p:tav tm="100000">
                                          <p:val>
                                            <p:strVal val="#ppt_x"/>
                                          </p:val>
                                        </p:tav>
                                      </p:tavLst>
                                    </p:anim>
                                    <p:anim calcmode="lin" valueType="num">
                                      <p:cBhvr>
                                        <p:cTn id="32" dur="3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300"/>
                                        <p:tgtEl>
                                          <p:spTgt spid="30"/>
                                        </p:tgtEl>
                                      </p:cBhvr>
                                    </p:animEffect>
                                    <p:anim calcmode="lin" valueType="num">
                                      <p:cBhvr>
                                        <p:cTn id="42" dur="300" fill="hold"/>
                                        <p:tgtEl>
                                          <p:spTgt spid="30"/>
                                        </p:tgtEl>
                                        <p:attrNameLst>
                                          <p:attrName>ppt_x</p:attrName>
                                        </p:attrNameLst>
                                      </p:cBhvr>
                                      <p:tavLst>
                                        <p:tav tm="0">
                                          <p:val>
                                            <p:strVal val="#ppt_x"/>
                                          </p:val>
                                        </p:tav>
                                        <p:tav tm="100000">
                                          <p:val>
                                            <p:strVal val="#ppt_x"/>
                                          </p:val>
                                        </p:tav>
                                      </p:tavLst>
                                    </p:anim>
                                    <p:anim calcmode="lin" valueType="num">
                                      <p:cBhvr>
                                        <p:cTn id="43" dur="300" fill="hold"/>
                                        <p:tgtEl>
                                          <p:spTgt spid="30"/>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300"/>
                                        <p:tgtEl>
                                          <p:spTgt spid="31"/>
                                        </p:tgtEl>
                                      </p:cBhvr>
                                    </p:animEffect>
                                    <p:anim calcmode="lin" valueType="num">
                                      <p:cBhvr>
                                        <p:cTn id="53" dur="300" fill="hold"/>
                                        <p:tgtEl>
                                          <p:spTgt spid="31"/>
                                        </p:tgtEl>
                                        <p:attrNameLst>
                                          <p:attrName>ppt_x</p:attrName>
                                        </p:attrNameLst>
                                      </p:cBhvr>
                                      <p:tavLst>
                                        <p:tav tm="0">
                                          <p:val>
                                            <p:strVal val="#ppt_x"/>
                                          </p:val>
                                        </p:tav>
                                        <p:tav tm="100000">
                                          <p:val>
                                            <p:strVal val="#ppt_x"/>
                                          </p:val>
                                        </p:tav>
                                      </p:tavLst>
                                    </p:anim>
                                    <p:anim calcmode="lin" valueType="num">
                                      <p:cBhvr>
                                        <p:cTn id="54" dur="3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300"/>
                                        <p:tgtEl>
                                          <p:spTgt spid="32"/>
                                        </p:tgtEl>
                                      </p:cBhvr>
                                    </p:animEffect>
                                    <p:anim calcmode="lin" valueType="num">
                                      <p:cBhvr>
                                        <p:cTn id="64" dur="300" fill="hold"/>
                                        <p:tgtEl>
                                          <p:spTgt spid="32"/>
                                        </p:tgtEl>
                                        <p:attrNameLst>
                                          <p:attrName>ppt_x</p:attrName>
                                        </p:attrNameLst>
                                      </p:cBhvr>
                                      <p:tavLst>
                                        <p:tav tm="0">
                                          <p:val>
                                            <p:strVal val="#ppt_x"/>
                                          </p:val>
                                        </p:tav>
                                        <p:tav tm="100000">
                                          <p:val>
                                            <p:strVal val="#ppt_x"/>
                                          </p:val>
                                        </p:tav>
                                      </p:tavLst>
                                    </p:anim>
                                    <p:anim calcmode="lin" valueType="num">
                                      <p:cBhvr>
                                        <p:cTn id="65" dur="3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300"/>
                                        <p:tgtEl>
                                          <p:spTgt spid="33"/>
                                        </p:tgtEl>
                                      </p:cBhvr>
                                    </p:animEffect>
                                    <p:anim calcmode="lin" valueType="num">
                                      <p:cBhvr>
                                        <p:cTn id="75" dur="300" fill="hold"/>
                                        <p:tgtEl>
                                          <p:spTgt spid="33"/>
                                        </p:tgtEl>
                                        <p:attrNameLst>
                                          <p:attrName>ppt_x</p:attrName>
                                        </p:attrNameLst>
                                      </p:cBhvr>
                                      <p:tavLst>
                                        <p:tav tm="0">
                                          <p:val>
                                            <p:strVal val="#ppt_x"/>
                                          </p:val>
                                        </p:tav>
                                        <p:tav tm="100000">
                                          <p:val>
                                            <p:strVal val="#ppt_x"/>
                                          </p:val>
                                        </p:tav>
                                      </p:tavLst>
                                    </p:anim>
                                    <p:anim calcmode="lin" valueType="num">
                                      <p:cBhvr>
                                        <p:cTn id="76" dur="300" fill="hold"/>
                                        <p:tgtEl>
                                          <p:spTgt spid="3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300"/>
                                        <p:tgtEl>
                                          <p:spTgt spid="34"/>
                                        </p:tgtEl>
                                      </p:cBhvr>
                                    </p:animEffect>
                                    <p:anim calcmode="lin" valueType="num">
                                      <p:cBhvr>
                                        <p:cTn id="86" dur="300" fill="hold"/>
                                        <p:tgtEl>
                                          <p:spTgt spid="34"/>
                                        </p:tgtEl>
                                        <p:attrNameLst>
                                          <p:attrName>ppt_x</p:attrName>
                                        </p:attrNameLst>
                                      </p:cBhvr>
                                      <p:tavLst>
                                        <p:tav tm="0">
                                          <p:val>
                                            <p:strVal val="#ppt_x"/>
                                          </p:val>
                                        </p:tav>
                                        <p:tav tm="100000">
                                          <p:val>
                                            <p:strVal val="#ppt_x"/>
                                          </p:val>
                                        </p:tav>
                                      </p:tavLst>
                                    </p:anim>
                                    <p:anim calcmode="lin" valueType="num">
                                      <p:cBhvr>
                                        <p:cTn id="87" dur="3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300"/>
                                        <p:tgtEl>
                                          <p:spTgt spid="35"/>
                                        </p:tgtEl>
                                      </p:cBhvr>
                                    </p:animEffect>
                                    <p:anim calcmode="lin" valueType="num">
                                      <p:cBhvr>
                                        <p:cTn id="97" dur="300" fill="hold"/>
                                        <p:tgtEl>
                                          <p:spTgt spid="35"/>
                                        </p:tgtEl>
                                        <p:attrNameLst>
                                          <p:attrName>ppt_x</p:attrName>
                                        </p:attrNameLst>
                                      </p:cBhvr>
                                      <p:tavLst>
                                        <p:tav tm="0">
                                          <p:val>
                                            <p:strVal val="#ppt_x"/>
                                          </p:val>
                                        </p:tav>
                                        <p:tav tm="100000">
                                          <p:val>
                                            <p:strVal val="#ppt_x"/>
                                          </p:val>
                                        </p:tav>
                                      </p:tavLst>
                                    </p:anim>
                                    <p:anim calcmode="lin" valueType="num">
                                      <p:cBhvr>
                                        <p:cTn id="98"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02193" y="719881"/>
            <a:ext cx="3402927" cy="3250944"/>
            <a:chOff x="3792217" y="1160192"/>
            <a:chExt cx="2713480" cy="2592289"/>
          </a:xfrm>
        </p:grpSpPr>
        <p:grpSp>
          <p:nvGrpSpPr>
            <p:cNvPr id="3" name="组合 2"/>
            <p:cNvGrpSpPr/>
            <p:nvPr/>
          </p:nvGrpSpPr>
          <p:grpSpPr>
            <a:xfrm>
              <a:off x="3852813" y="1160192"/>
              <a:ext cx="2592288" cy="2592289"/>
              <a:chOff x="3091333" y="1182834"/>
              <a:chExt cx="3298687" cy="3298688"/>
            </a:xfrm>
          </p:grpSpPr>
          <p:sp>
            <p:nvSpPr>
              <p:cNvPr id="5" name="椭圆 4"/>
              <p:cNvSpPr/>
              <p:nvPr/>
            </p:nvSpPr>
            <p:spPr>
              <a:xfrm>
                <a:off x="3453163" y="1539455"/>
                <a:ext cx="2585448" cy="2585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7"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 name="矩形 3"/>
            <p:cNvSpPr/>
            <p:nvPr/>
          </p:nvSpPr>
          <p:spPr>
            <a:xfrm>
              <a:off x="3792217" y="1695707"/>
              <a:ext cx="2713480" cy="1273933"/>
            </a:xfrm>
            <a:prstGeom prst="rect">
              <a:avLst/>
            </a:prstGeom>
          </p:spPr>
          <p:txBody>
            <a:bodyPr wrap="square">
              <a:spAutoFit/>
            </a:bodyPr>
            <a:lstStyle/>
            <a:p>
              <a:pPr algn="ctr" defTabSz="1213485">
                <a:lnSpc>
                  <a:spcPct val="130000"/>
                </a:lnSpc>
              </a:pPr>
              <a:r>
                <a:rPr lang="zh-CN" altLang="en-US" sz="451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① </a:t>
              </a:r>
              <a:endParaRPr lang="en-US" altLang="zh-CN" sz="451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3485">
                <a:lnSpc>
                  <a:spcPct val="130000"/>
                </a:lnSpc>
              </a:pPr>
              <a:r>
                <a:rPr lang="zh-CN" altLang="en-US" sz="30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grpSp>
      <p:grpSp>
        <p:nvGrpSpPr>
          <p:cNvPr id="9" name="组合 8"/>
          <p:cNvGrpSpPr/>
          <p:nvPr/>
        </p:nvGrpSpPr>
        <p:grpSpPr>
          <a:xfrm>
            <a:off x="3914243" y="3012567"/>
            <a:ext cx="2737892" cy="2615611"/>
            <a:chOff x="3792217" y="1160192"/>
            <a:chExt cx="2713479" cy="2592289"/>
          </a:xfrm>
        </p:grpSpPr>
        <p:grpSp>
          <p:nvGrpSpPr>
            <p:cNvPr id="10" name="组合 9"/>
            <p:cNvGrpSpPr/>
            <p:nvPr/>
          </p:nvGrpSpPr>
          <p:grpSpPr>
            <a:xfrm>
              <a:off x="3852813" y="1160192"/>
              <a:ext cx="2592288" cy="2592289"/>
              <a:chOff x="3091333" y="1182834"/>
              <a:chExt cx="3298687" cy="3298688"/>
            </a:xfrm>
          </p:grpSpPr>
          <p:sp>
            <p:nvSpPr>
              <p:cNvPr id="12" name="椭圆 11"/>
              <p:cNvSpPr/>
              <p:nvPr/>
            </p:nvSpPr>
            <p:spPr>
              <a:xfrm>
                <a:off x="3453163" y="1539455"/>
                <a:ext cx="2585448" cy="2585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4"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1" name="矩形 10"/>
            <p:cNvSpPr/>
            <p:nvPr/>
          </p:nvSpPr>
          <p:spPr>
            <a:xfrm>
              <a:off x="3792217" y="1695708"/>
              <a:ext cx="2713479" cy="1235381"/>
            </a:xfrm>
            <a:prstGeom prst="rect">
              <a:avLst/>
            </a:prstGeom>
          </p:spPr>
          <p:txBody>
            <a:bodyPr wrap="square">
              <a:spAutoFit/>
            </a:bodyPr>
            <a:lstStyle/>
            <a:p>
              <a:pPr algn="ctr" defTabSz="1213485">
                <a:lnSpc>
                  <a:spcPct val="130000"/>
                </a:lnSpc>
              </a:pPr>
              <a:r>
                <a:rPr lang="zh-CN" altLang="en-US"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② </a:t>
              </a:r>
              <a:endParaRPr lang="en-US" altLang="zh-CN"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3485">
                <a:lnSpc>
                  <a:spcPct val="130000"/>
                </a:lnSpc>
              </a:pPr>
              <a:r>
                <a:rPr lang="zh-CN" altLang="en-US" sz="225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grpSp>
      <p:grpSp>
        <p:nvGrpSpPr>
          <p:cNvPr id="16" name="组合 15"/>
          <p:cNvGrpSpPr/>
          <p:nvPr/>
        </p:nvGrpSpPr>
        <p:grpSpPr>
          <a:xfrm>
            <a:off x="3574463" y="1274551"/>
            <a:ext cx="2260315" cy="2159363"/>
            <a:chOff x="3792217" y="1160192"/>
            <a:chExt cx="2713479" cy="2592289"/>
          </a:xfrm>
        </p:grpSpPr>
        <p:grpSp>
          <p:nvGrpSpPr>
            <p:cNvPr id="17" name="组合 16"/>
            <p:cNvGrpSpPr/>
            <p:nvPr/>
          </p:nvGrpSpPr>
          <p:grpSpPr>
            <a:xfrm>
              <a:off x="3852813" y="1160192"/>
              <a:ext cx="2592288" cy="2592289"/>
              <a:chOff x="3091333" y="1182834"/>
              <a:chExt cx="3298687" cy="3298688"/>
            </a:xfrm>
          </p:grpSpPr>
          <p:sp>
            <p:nvSpPr>
              <p:cNvPr id="19" name="椭圆 18"/>
              <p:cNvSpPr/>
              <p:nvPr/>
            </p:nvSpPr>
            <p:spPr>
              <a:xfrm>
                <a:off x="3453163" y="1539455"/>
                <a:ext cx="2585448" cy="25854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3485"/>
                  <a:endParaRPr lang="zh-CN" altLang="en-US" sz="2385">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8" name="矩形 17"/>
            <p:cNvSpPr/>
            <p:nvPr/>
          </p:nvSpPr>
          <p:spPr>
            <a:xfrm>
              <a:off x="3792217" y="1512117"/>
              <a:ext cx="2713479" cy="1496402"/>
            </a:xfrm>
            <a:prstGeom prst="rect">
              <a:avLst/>
            </a:prstGeom>
          </p:spPr>
          <p:txBody>
            <a:bodyPr wrap="square">
              <a:spAutoFit/>
            </a:bodyPr>
            <a:lstStyle/>
            <a:p>
              <a:pPr algn="ctr" defTabSz="1213485">
                <a:lnSpc>
                  <a:spcPct val="130000"/>
                </a:lnSpc>
              </a:pPr>
              <a:r>
                <a:rPr lang="zh-CN" altLang="en-US"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③ </a:t>
              </a:r>
              <a:endParaRPr lang="en-US" altLang="zh-CN" sz="351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3485">
                <a:lnSpc>
                  <a:spcPct val="130000"/>
                </a:lnSpc>
              </a:pPr>
              <a:r>
                <a:rPr lang="zh-CN" altLang="en-US" sz="2255"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您的标题</a:t>
              </a:r>
            </a:p>
          </p:txBody>
        </p:sp>
      </p:grpSp>
      <p:sp>
        <p:nvSpPr>
          <p:cNvPr id="23" name="矩形 22"/>
          <p:cNvSpPr/>
          <p:nvPr/>
        </p:nvSpPr>
        <p:spPr>
          <a:xfrm>
            <a:off x="6662183" y="4693257"/>
            <a:ext cx="4219928" cy="1497333"/>
          </a:xfrm>
          <a:prstGeom prst="rect">
            <a:avLst/>
          </a:prstGeom>
        </p:spPr>
        <p:txBody>
          <a:bodyPr wrap="square">
            <a:spAutoFit/>
          </a:bodyPr>
          <a:lstStyle/>
          <a:p>
            <a:pPr defTabSz="1213485">
              <a:lnSpc>
                <a:spcPct val="130000"/>
              </a:lnSpc>
            </a:pPr>
            <a:r>
              <a:rPr lang="zh-CN" altLang="en-US" sz="2255"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单击填加标题</a:t>
            </a:r>
            <a:endParaRPr lang="en-US" altLang="zh-CN" sz="2255"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a:lnSpc>
                <a:spcPct val="130000"/>
              </a:lnSpc>
            </a:pPr>
            <a:r>
              <a:rPr lang="zh-CN" altLang="en-US" sz="150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rPr>
              <a:t>这里输入文字这里输入文字这里输入文字这里输入文字这里输入文字这里输入文字</a:t>
            </a:r>
          </a:p>
          <a:p>
            <a:pPr defTabSz="1213485">
              <a:lnSpc>
                <a:spcPct val="130000"/>
              </a:lnSpc>
            </a:pPr>
            <a:endParaRPr lang="zh-CN" altLang="en-US" sz="175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8805121" y="1587147"/>
            <a:ext cx="3070335" cy="1798441"/>
          </a:xfrm>
          <a:prstGeom prst="rect">
            <a:avLst/>
          </a:prstGeom>
        </p:spPr>
        <p:txBody>
          <a:bodyPr wrap="square">
            <a:spAutoFit/>
          </a:bodyPr>
          <a:lstStyle/>
          <a:p>
            <a:pPr defTabSz="1213485">
              <a:lnSpc>
                <a:spcPct val="130000"/>
              </a:lnSpc>
            </a:pPr>
            <a:r>
              <a:rPr lang="zh-CN" altLang="en-US" sz="225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单击填加标题</a:t>
            </a:r>
            <a:endParaRPr lang="en-US" altLang="zh-CN" sz="225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a:lnSpc>
                <a:spcPct val="130000"/>
              </a:lnSpc>
            </a:pPr>
            <a:r>
              <a:rPr lang="zh-CN" altLang="en-US" sz="150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rPr>
              <a:t>这里输入文字这里输入文字这里输入文字这里输入文字这里输入文字这里输入文字</a:t>
            </a:r>
          </a:p>
          <a:p>
            <a:pPr defTabSz="1213485">
              <a:lnSpc>
                <a:spcPct val="130000"/>
              </a:lnSpc>
            </a:pPr>
            <a:endParaRPr lang="zh-CN" altLang="en-US" sz="175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4"/>
          <p:cNvSpPr/>
          <p:nvPr/>
        </p:nvSpPr>
        <p:spPr>
          <a:xfrm>
            <a:off x="677763" y="2600533"/>
            <a:ext cx="3070335" cy="1798441"/>
          </a:xfrm>
          <a:prstGeom prst="rect">
            <a:avLst/>
          </a:prstGeom>
        </p:spPr>
        <p:txBody>
          <a:bodyPr wrap="square">
            <a:spAutoFit/>
          </a:bodyPr>
          <a:lstStyle/>
          <a:p>
            <a:pPr defTabSz="1213485">
              <a:lnSpc>
                <a:spcPct val="130000"/>
              </a:lnSpc>
            </a:pPr>
            <a:r>
              <a:rPr lang="zh-CN" altLang="en-US" sz="2255"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单击填加标题</a:t>
            </a:r>
            <a:endParaRPr lang="en-US" altLang="zh-CN" sz="2255"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3485">
              <a:lnSpc>
                <a:spcPct val="130000"/>
              </a:lnSpc>
            </a:pPr>
            <a:r>
              <a:rPr lang="zh-CN" altLang="en-US" sz="150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rPr>
              <a:t>这里输入文字这里输入文字这里输入文字这里输入文字这里输入文字这里输入文字</a:t>
            </a:r>
          </a:p>
          <a:p>
            <a:pPr defTabSz="1213485">
              <a:lnSpc>
                <a:spcPct val="130000"/>
              </a:lnSpc>
            </a:pPr>
            <a:endParaRPr lang="zh-CN" altLang="en-US" sz="1755" dirty="0">
              <a:solidFill>
                <a:prstClr val="black">
                  <a:lumMod val="85000"/>
                  <a:lumOff val="1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25"/>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6*min(max(#ppt_w*#ppt_h,.3),1)-7.4)/-.7*#ppt_w"/>
                                          </p:val>
                                        </p:tav>
                                        <p:tav tm="100000">
                                          <p:val>
                                            <p:strVal val="#ppt_w"/>
                                          </p:val>
                                        </p:tav>
                                      </p:tavLst>
                                    </p:anim>
                                    <p:anim calcmode="lin" valueType="num">
                                      <p:cBhvr>
                                        <p:cTn id="15" dur="500" fill="hold"/>
                                        <p:tgtEl>
                                          <p:spTgt spid="9"/>
                                        </p:tgtEl>
                                        <p:attrNameLst>
                                          <p:attrName>ppt_h</p:attrName>
                                        </p:attrNameLst>
                                      </p:cBhvr>
                                      <p:tavLst>
                                        <p:tav tm="0">
                                          <p:val>
                                            <p:strVal val="(6*min(max(#ppt_w*#ppt_h,.3),1)-7.4)/-.7*#ppt_h"/>
                                          </p:val>
                                        </p:tav>
                                        <p:tav tm="100000">
                                          <p:val>
                                            <p:strVal val="#ppt_h"/>
                                          </p:val>
                                        </p:tav>
                                      </p:tavLst>
                                    </p:anim>
                                    <p:anim calcmode="lin" valueType="num">
                                      <p:cBhvr>
                                        <p:cTn id="16" dur="500" fill="hold"/>
                                        <p:tgtEl>
                                          <p:spTgt spid="9"/>
                                        </p:tgtEl>
                                        <p:attrNameLst>
                                          <p:attrName>ppt_x</p:attrName>
                                        </p:attrNameLst>
                                      </p:cBhvr>
                                      <p:tavLst>
                                        <p:tav tm="0">
                                          <p:val>
                                            <p:fltVal val="0.5"/>
                                          </p:val>
                                        </p:tav>
                                        <p:tav tm="100000">
                                          <p:val>
                                            <p:strVal val="#ppt_x"/>
                                          </p:val>
                                        </p:tav>
                                      </p:tavLst>
                                    </p:anim>
                                    <p:anim calcmode="lin" valueType="num">
                                      <p:cBhvr>
                                        <p:cTn id="17"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6*min(max(#ppt_w*#ppt_h,.3),1)-7.4)/-.7*#ppt_w"/>
                                          </p:val>
                                        </p:tav>
                                        <p:tav tm="100000">
                                          <p:val>
                                            <p:strVal val="#ppt_w"/>
                                          </p:val>
                                        </p:tav>
                                      </p:tavLst>
                                    </p:anim>
                                    <p:anim calcmode="lin" valueType="num">
                                      <p:cBhvr>
                                        <p:cTn id="22" dur="500" fill="hold"/>
                                        <p:tgtEl>
                                          <p:spTgt spid="16"/>
                                        </p:tgtEl>
                                        <p:attrNameLst>
                                          <p:attrName>ppt_h</p:attrName>
                                        </p:attrNameLst>
                                      </p:cBhvr>
                                      <p:tavLst>
                                        <p:tav tm="0">
                                          <p:val>
                                            <p:strVal val="(6*min(max(#ppt_w*#ppt_h,.3),1)-7.4)/-.7*#ppt_h"/>
                                          </p:val>
                                        </p:tav>
                                        <p:tav tm="100000">
                                          <p:val>
                                            <p:strVal val="#ppt_h"/>
                                          </p:val>
                                        </p:tav>
                                      </p:tavLst>
                                    </p:anim>
                                    <p:anim calcmode="lin" valueType="num">
                                      <p:cBhvr>
                                        <p:cTn id="23" dur="500" fill="hold"/>
                                        <p:tgtEl>
                                          <p:spTgt spid="16"/>
                                        </p:tgtEl>
                                        <p:attrNameLst>
                                          <p:attrName>ppt_x</p:attrName>
                                        </p:attrNameLst>
                                      </p:cBhvr>
                                      <p:tavLst>
                                        <p:tav tm="0">
                                          <p:val>
                                            <p:fltVal val="0.5"/>
                                          </p:val>
                                        </p:tav>
                                        <p:tav tm="100000">
                                          <p:val>
                                            <p:strVal val="#ppt_x"/>
                                          </p:val>
                                        </p:tav>
                                      </p:tavLst>
                                    </p:anim>
                                    <p:anim calcmode="lin" valueType="num">
                                      <p:cBhvr>
                                        <p:cTn id="2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117879" y="2359297"/>
            <a:ext cx="6016083" cy="3369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821401" y="3964889"/>
            <a:ext cx="1379948" cy="245195"/>
          </a:xfrm>
          <a:prstGeom prst="rect">
            <a:avLst/>
          </a:prstGeom>
        </p:spPr>
        <p:txBody>
          <a:bodyPr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 name="Text Placeholder 4"/>
          <p:cNvSpPr txBox="1"/>
          <p:nvPr/>
        </p:nvSpPr>
        <p:spPr>
          <a:xfrm>
            <a:off x="1248528" y="4223236"/>
            <a:ext cx="1962304" cy="42050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 name="Shape 1626"/>
          <p:cNvSpPr/>
          <p:nvPr/>
        </p:nvSpPr>
        <p:spPr>
          <a:xfrm flipV="1">
            <a:off x="3565986" y="4054400"/>
            <a:ext cx="1" cy="120434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719361" y="2739175"/>
            <a:ext cx="1" cy="1710364"/>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5831356" y="2156397"/>
            <a:ext cx="1" cy="1779700"/>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389376" y="3452924"/>
            <a:ext cx="1" cy="1181765"/>
          </a:xfrm>
          <a:prstGeom prst="line">
            <a:avLst/>
          </a:prstGeom>
          <a:ln w="12700">
            <a:solidFill>
              <a:srgbClr val="A6AAA9"/>
            </a:solidFill>
            <a:miter lim="400000"/>
          </a:ln>
        </p:spPr>
        <p:txBody>
          <a:bodyPr lIns="22056" tIns="22056" rIns="22056" bIns="22056" anchor="ctr"/>
          <a:lstStyle/>
          <a:p>
            <a:pPr lvl="0"/>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382443" y="3872390"/>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532914" y="2538767"/>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650266" y="1811373"/>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204289" y="4486169"/>
            <a:ext cx="367084" cy="3670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3" tIns="16543" rIns="16543" bIns="16543" numCol="1" anchor="ctr">
            <a:noAutofit/>
          </a:bodyP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515816" y="5215716"/>
            <a:ext cx="100333" cy="1003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641309" y="4373621"/>
            <a:ext cx="156096" cy="1560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731030" y="3838919"/>
            <a:ext cx="200649" cy="200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262604" y="3331319"/>
            <a:ext cx="248128" cy="248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2855883" y="2645287"/>
            <a:ext cx="1488875"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18" name="Text Placeholder 4"/>
          <p:cNvSpPr txBox="1"/>
          <p:nvPr/>
        </p:nvSpPr>
        <p:spPr>
          <a:xfrm>
            <a:off x="2351719" y="2899497"/>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9" name="Text Placeholder 3"/>
          <p:cNvSpPr txBox="1"/>
          <p:nvPr/>
        </p:nvSpPr>
        <p:spPr>
          <a:xfrm>
            <a:off x="6198435" y="1921936"/>
            <a:ext cx="12754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4"/>
          <p:cNvSpPr txBox="1"/>
          <p:nvPr/>
        </p:nvSpPr>
        <p:spPr>
          <a:xfrm>
            <a:off x="6186722" y="2185902"/>
            <a:ext cx="162287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1" name="Text Placeholder 3"/>
          <p:cNvSpPr txBox="1"/>
          <p:nvPr/>
        </p:nvSpPr>
        <p:spPr>
          <a:xfrm>
            <a:off x="7754384" y="4595213"/>
            <a:ext cx="1274683" cy="245195"/>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33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33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4"/>
          <p:cNvSpPr txBox="1"/>
          <p:nvPr/>
        </p:nvSpPr>
        <p:spPr>
          <a:xfrm>
            <a:off x="7726227" y="4852975"/>
            <a:ext cx="1956351" cy="420500"/>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76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3" name="Text Placeholder 4"/>
          <p:cNvSpPr txBox="1"/>
          <p:nvPr/>
        </p:nvSpPr>
        <p:spPr>
          <a:xfrm>
            <a:off x="3454341" y="3933973"/>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4" name="Text Placeholder 4"/>
          <p:cNvSpPr txBox="1"/>
          <p:nvPr/>
        </p:nvSpPr>
        <p:spPr>
          <a:xfrm>
            <a:off x="4604816" y="258812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5" name="Text Placeholder 4"/>
          <p:cNvSpPr txBox="1"/>
          <p:nvPr/>
        </p:nvSpPr>
        <p:spPr>
          <a:xfrm>
            <a:off x="5725452" y="1860736"/>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6" name="Text Placeholder 4"/>
          <p:cNvSpPr txBox="1"/>
          <p:nvPr/>
        </p:nvSpPr>
        <p:spPr>
          <a:xfrm>
            <a:off x="7276189" y="4553454"/>
            <a:ext cx="223283" cy="26836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33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7" name="Shape 1625"/>
          <p:cNvSpPr/>
          <p:nvPr/>
        </p:nvSpPr>
        <p:spPr>
          <a:xfrm>
            <a:off x="9226881" y="2308025"/>
            <a:ext cx="1204344" cy="12043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57"/>
          <p:cNvSpPr/>
          <p:nvPr/>
        </p:nvSpPr>
        <p:spPr>
          <a:xfrm>
            <a:off x="9649619" y="2470145"/>
            <a:ext cx="359084" cy="367084"/>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3"/>
          <p:cNvSpPr txBox="1"/>
          <p:nvPr/>
        </p:nvSpPr>
        <p:spPr>
          <a:xfrm>
            <a:off x="9378767" y="2886994"/>
            <a:ext cx="885719" cy="35492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trips(downLeft)">
                                      <p:cBhvr>
                                        <p:cTn id="56" dur="500"/>
                                        <p:tgtEl>
                                          <p:spTgt spid="17"/>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trips(downLeft)">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strips(downRight)">
                                      <p:cBhvr>
                                        <p:cTn id="82" dur="500"/>
                                        <p:tgtEl>
                                          <p:spTgt spid="19"/>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strips(downRight)">
                                      <p:cBhvr>
                                        <p:cTn id="85" dur="500"/>
                                        <p:tgtEl>
                                          <p:spTgt spid="20"/>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strips(downRight)">
                                      <p:cBhvr>
                                        <p:cTn id="108" dur="500"/>
                                        <p:tgtEl>
                                          <p:spTgt spid="21"/>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strips(downRight)">
                                      <p:cBhvr>
                                        <p:cTn id="111" dur="500"/>
                                        <p:tgtEl>
                                          <p:spTgt spid="22"/>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7"/>
                                        </p:tgtEl>
                                        <p:attrNameLst>
                                          <p:attrName>style.color</p:attrName>
                                        </p:attrNameLst>
                                      </p:cBhvr>
                                      <p:to>
                                        <a:schemeClr val="bg1"/>
                                      </p:to>
                                    </p:animClr>
                                    <p:animClr clrSpc="rgb" dir="cw">
                                      <p:cBhvr>
                                        <p:cTn id="117" dur="250" autoRev="1" fill="remove"/>
                                        <p:tgtEl>
                                          <p:spTgt spid="27"/>
                                        </p:tgtEl>
                                        <p:attrNameLst>
                                          <p:attrName>fillcolor</p:attrName>
                                        </p:attrNameLst>
                                      </p:cBhvr>
                                      <p:to>
                                        <a:schemeClr val="bg1"/>
                                      </p:to>
                                    </p:animClr>
                                    <p:set>
                                      <p:cBhvr>
                                        <p:cTn id="118" dur="250" autoRev="1" fill="remove"/>
                                        <p:tgtEl>
                                          <p:spTgt spid="27"/>
                                        </p:tgtEl>
                                        <p:attrNameLst>
                                          <p:attrName>fill.type</p:attrName>
                                        </p:attrNameLst>
                                      </p:cBhvr>
                                      <p:to>
                                        <p:strVal val="solid"/>
                                      </p:to>
                                    </p:set>
                                    <p:set>
                                      <p:cBhvr>
                                        <p:cTn id="119" dur="250" autoRev="1" fill="remove"/>
                                        <p:tgtEl>
                                          <p:spTgt spid="27"/>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animBg="1"/>
      <p:bldP spid="27" grpId="1" animBg="1"/>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a:srcRect r="10838"/>
          <a:stretch>
            <a:fillRect/>
          </a:stretch>
        </p:blipFill>
        <p:spPr>
          <a:xfrm>
            <a:off x="-461" y="-297"/>
            <a:ext cx="12192461" cy="6858594"/>
          </a:xfrm>
          <a:prstGeom prst="rect">
            <a:avLst/>
          </a:prstGeom>
        </p:spPr>
      </p:pic>
      <p:sp>
        <p:nvSpPr>
          <p:cNvPr id="5" name="矩形 4"/>
          <p:cNvSpPr/>
          <p:nvPr/>
        </p:nvSpPr>
        <p:spPr>
          <a:xfrm>
            <a:off x="559293" y="443884"/>
            <a:ext cx="11114843" cy="60812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824686" y="3882632"/>
            <a:ext cx="2678598" cy="2690078"/>
          </a:xfrm>
          <a:prstGeom prst="rect">
            <a:avLst/>
          </a:prstGeom>
        </p:spPr>
      </p:pic>
      <p:sp>
        <p:nvSpPr>
          <p:cNvPr id="24" name="PA_文本框 6"/>
          <p:cNvSpPr txBox="1"/>
          <p:nvPr>
            <p:custDataLst>
              <p:tags r:id="rId1"/>
            </p:custDataLst>
          </p:nvPr>
        </p:nvSpPr>
        <p:spPr>
          <a:xfrm>
            <a:off x="3097941" y="2491494"/>
            <a:ext cx="6647974" cy="1421928"/>
          </a:xfrm>
          <a:prstGeom prst="rect">
            <a:avLst/>
          </a:prstGeom>
          <a:noFill/>
        </p:spPr>
        <p:txBody>
          <a:bodyPr wrap="none" rtlCol="0" anchor="ctr">
            <a:spAutoFit/>
          </a:bodyPr>
          <a:lstStyle/>
          <a:p>
            <a:pPr>
              <a:lnSpc>
                <a:spcPct val="120000"/>
              </a:lnSpc>
            </a:pPr>
            <a:r>
              <a:rPr lang="zh-CN" altLang="en-US" sz="7200" dirty="0">
                <a:latin typeface="方正有猫在_GBK" panose="02000000000000000000" pitchFamily="2" charset="-122"/>
                <a:ea typeface="方正有猫在_GBK" panose="02000000000000000000" pitchFamily="2" charset="-122"/>
              </a:rPr>
              <a:t>感谢您的观看！</a:t>
            </a:r>
          </a:p>
        </p:txBody>
      </p:sp>
      <p:sp>
        <p:nvSpPr>
          <p:cNvPr id="25" name="矩形 24"/>
          <p:cNvSpPr/>
          <p:nvPr/>
        </p:nvSpPr>
        <p:spPr>
          <a:xfrm rot="21220849">
            <a:off x="4575368" y="1901968"/>
            <a:ext cx="2418080" cy="768350"/>
          </a:xfrm>
          <a:prstGeom prst="rect">
            <a:avLst/>
          </a:prstGeom>
        </p:spPr>
        <p:txBody>
          <a:bodyPr wrap="none">
            <a:spAutoFit/>
          </a:bodyPr>
          <a:lstStyle/>
          <a:p>
            <a:r>
              <a:rPr lang="zh-CN" altLang="en-US" sz="4400" dirty="0">
                <a:solidFill>
                  <a:srgbClr val="0BA29A"/>
                </a:solidFill>
                <a:latin typeface="方正有猫在_GBK" panose="02000000000000000000" pitchFamily="2" charset="-122"/>
                <a:ea typeface="方正有猫在_GBK" panose="02000000000000000000" pitchFamily="2" charset="-122"/>
              </a:rPr>
              <a:t>教育教学</a:t>
            </a:r>
          </a:p>
        </p:txBody>
      </p:sp>
      <p:sp>
        <p:nvSpPr>
          <p:cNvPr id="26" name="矩形 25"/>
          <p:cNvSpPr/>
          <p:nvPr/>
        </p:nvSpPr>
        <p:spPr>
          <a:xfrm>
            <a:off x="-461" y="3776134"/>
            <a:ext cx="12298169" cy="584775"/>
          </a:xfrm>
          <a:prstGeom prst="rect">
            <a:avLst/>
          </a:prstGeom>
        </p:spPr>
        <p:txBody>
          <a:bodyPr wrap="square">
            <a:spAutoFit/>
          </a:bodyPr>
          <a:lstStyle/>
          <a:p>
            <a:pPr algn="ctr"/>
            <a:r>
              <a:rPr lang="zh-CN" altLang="en-US" sz="1600" dirty="0">
                <a:latin typeface="汉仪乐喵体简" panose="00020600040101010101" pitchFamily="18" charset="-122"/>
                <a:ea typeface="汉仪乐喵体简" panose="00020600040101010101" pitchFamily="18" charset="-122"/>
              </a:rPr>
              <a:t>Lorem ipsum dolor sit amet, consectetuer adipiscing elit.Aenean commodo ligula dolor. </a:t>
            </a:r>
            <a:endParaRPr lang="en-US" altLang="zh-CN" sz="1600" dirty="0">
              <a:latin typeface="汉仪乐喵体简" panose="00020600040101010101" pitchFamily="18" charset="-122"/>
              <a:ea typeface="汉仪乐喵体简" panose="00020600040101010101" pitchFamily="18" charset="-122"/>
            </a:endParaRPr>
          </a:p>
          <a:p>
            <a:pPr algn="ctr"/>
            <a:r>
              <a:rPr lang="zh-CN" altLang="en-US" sz="1600" dirty="0">
                <a:latin typeface="汉仪乐喵体简" panose="00020600040101010101" pitchFamily="18" charset="-122"/>
                <a:ea typeface="汉仪乐喵体简" panose="00020600040101010101" pitchFamily="18" charset="-122"/>
              </a:rPr>
              <a:t>Aenean massa. Cum sociis natoque penatibus et magnis,nascetur ridiculus mus</a:t>
            </a:r>
          </a:p>
        </p:txBody>
      </p:sp>
      <p:sp>
        <p:nvSpPr>
          <p:cNvPr id="27" name="文本框 26"/>
          <p:cNvSpPr txBox="1"/>
          <p:nvPr/>
        </p:nvSpPr>
        <p:spPr>
          <a:xfrm>
            <a:off x="4540440" y="4487038"/>
            <a:ext cx="2811780" cy="423545"/>
          </a:xfrm>
          <a:prstGeom prst="rect">
            <a:avLst/>
          </a:prstGeom>
          <a:noFill/>
        </p:spPr>
        <p:txBody>
          <a:bodyPr wrap="none" rtlCol="0" anchor="ctr">
            <a:spAutoFit/>
          </a:bodyPr>
          <a:lstStyle/>
          <a:p>
            <a:pPr>
              <a:lnSpc>
                <a:spcPct val="120000"/>
              </a:lnSpc>
            </a:pPr>
            <a:r>
              <a:rPr lang="en-US" altLang="zh-CN" dirty="0">
                <a:solidFill>
                  <a:srgbClr val="0BA29A"/>
                </a:solidFill>
                <a:latin typeface="汉仪乐喵体简" panose="00020600040101010101" pitchFamily="18" charset="-122"/>
                <a:ea typeface="汉仪乐喵体简" panose="00020600040101010101" pitchFamily="18" charset="-122"/>
              </a:rPr>
              <a:t>XXX</a:t>
            </a:r>
            <a:r>
              <a:rPr lang="zh-CN" altLang="en-US" dirty="0">
                <a:solidFill>
                  <a:srgbClr val="0BA29A"/>
                </a:solidFill>
                <a:latin typeface="汉仪乐喵体简" panose="00020600040101010101" pitchFamily="18" charset="-122"/>
                <a:ea typeface="汉仪乐喵体简" panose="00020600040101010101" pitchFamily="18" charset="-122"/>
              </a:rPr>
              <a:t>    日期：</a:t>
            </a:r>
            <a:r>
              <a:rPr lang="en-US" altLang="zh-CN" dirty="0">
                <a:solidFill>
                  <a:srgbClr val="0BA29A"/>
                </a:solidFill>
                <a:latin typeface="汉仪乐喵体简" panose="00020600040101010101" pitchFamily="18" charset="-122"/>
                <a:ea typeface="汉仪乐喵体简" panose="00020600040101010101" pitchFamily="18" charset="-122"/>
              </a:rPr>
              <a:t>20XX/12/30</a:t>
            </a:r>
            <a:endParaRPr lang="zh-CN" altLang="en-US" dirty="0">
              <a:solidFill>
                <a:srgbClr val="0BA29A"/>
              </a:solidFill>
              <a:latin typeface="汉仪乐喵体简" panose="00020600040101010101" pitchFamily="18" charset="-122"/>
              <a:ea typeface="汉仪乐喵体简" panose="00020600040101010101" pitchFamily="18" charset="-122"/>
            </a:endParaRPr>
          </a:p>
        </p:txBody>
      </p:sp>
      <p:pic>
        <p:nvPicPr>
          <p:cNvPr id="28" name="图片 2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556337" y="1688333"/>
            <a:ext cx="1143000" cy="1143000"/>
          </a:xfrm>
          <a:prstGeom prst="rect">
            <a:avLst/>
          </a:prstGeom>
        </p:spPr>
      </p:pic>
      <p:pic>
        <p:nvPicPr>
          <p:cNvPr id="31" name="图片 30"/>
          <p:cNvPicPr>
            <a:picLocks noChangeAspect="1"/>
          </p:cNvPicPr>
          <p:nvPr/>
        </p:nvPicPr>
        <p:blipFill rotWithShape="1">
          <a:blip r:embed="rId7" cstate="screen">
            <a:extLst>
              <a:ext uri="{28A0092B-C50C-407E-A947-70E740481C1C}">
                <a14:useLocalDpi xmlns:a14="http://schemas.microsoft.com/office/drawing/2010/main" val="0"/>
              </a:ext>
            </a:extLst>
          </a:blip>
          <a:srcRect b="3333"/>
          <a:stretch>
            <a:fillRect/>
          </a:stretch>
        </p:blipFill>
        <p:spPr>
          <a:xfrm>
            <a:off x="984196" y="4235525"/>
            <a:ext cx="3556244" cy="2289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24"/>
                                        </p:tgtEl>
                                        <p:attrNameLst>
                                          <p:attrName>style.visibility</p:attrName>
                                        </p:attrNameLst>
                                      </p:cBhvr>
                                      <p:to>
                                        <p:strVal val="visible"/>
                                      </p:to>
                                    </p:set>
                                    <p:set>
                                      <p:cBhvr>
                                        <p:cTn id="19" dur="455" fill="hold">
                                          <p:stCondLst>
                                            <p:cond delay="0"/>
                                          </p:stCondLst>
                                        </p:cTn>
                                        <p:tgtEl>
                                          <p:spTgt spid="24"/>
                                        </p:tgtEl>
                                        <p:attrNameLst>
                                          <p:attrName>style.rotation</p:attrName>
                                        </p:attrNameLst>
                                      </p:cBhvr>
                                      <p:to>
                                        <p:strVal val="-45.0"/>
                                      </p:to>
                                    </p:set>
                                    <p:anim calcmode="lin" valueType="num">
                                      <p:cBhvr>
                                        <p:cTn id="20"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50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8"/>
          <p:cNvSpPr txBox="1"/>
          <p:nvPr/>
        </p:nvSpPr>
        <p:spPr>
          <a:xfrm>
            <a:off x="2969957" y="3069260"/>
            <a:ext cx="3754576" cy="635880"/>
          </a:xfrm>
          <a:prstGeom prst="rect">
            <a:avLst/>
          </a:prstGeom>
          <a:noFill/>
        </p:spPr>
        <p:txBody>
          <a:bodyPr wrap="square" lIns="0" tIns="0" rIns="0" bIns="0" rtlCol="0">
            <a:spAutoFit/>
          </a:bodyPr>
          <a:lstStyle/>
          <a:p>
            <a:r>
              <a:rPr lang="zh-CN" altLang="en-US" sz="413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a:t>
            </a:r>
            <a:endParaRPr lang="en-GB" altLang="zh-CN" sz="4130" dirty="0">
              <a:solidFill>
                <a:sysClr val="windowText" lastClr="000000"/>
              </a:solidFill>
              <a:latin typeface="方正有猫在_GBK" panose="02000000000000000000" pitchFamily="2" charset="-122"/>
              <a:ea typeface="方正有猫在_GBK" panose="02000000000000000000" pitchFamily="2" charset="-122"/>
              <a:cs typeface="+mn-ea"/>
              <a:sym typeface="+mn-lt"/>
            </a:endParaRPr>
          </a:p>
        </p:txBody>
      </p:sp>
      <p:sp>
        <p:nvSpPr>
          <p:cNvPr id="3" name="TextBox 49"/>
          <p:cNvSpPr txBox="1"/>
          <p:nvPr/>
        </p:nvSpPr>
        <p:spPr>
          <a:xfrm>
            <a:off x="2969957" y="3835400"/>
            <a:ext cx="4177397" cy="369332"/>
          </a:xfrm>
          <a:prstGeom prst="rect">
            <a:avLst/>
          </a:prstGeom>
          <a:noFill/>
        </p:spPr>
        <p:txBody>
          <a:bodyPr wrap="square" lIns="0" tIns="0" rIns="0" bIns="0" rtlCol="0">
            <a:spAutoFit/>
          </a:bodyPr>
          <a:lstStyle/>
          <a:p>
            <a:pPr eaLnBrk="0" hangingPunct="0"/>
            <a:r>
              <a:rPr lang="zh-CN" altLang="en-US" sz="120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请替换文字内容，点击添加相关标题文字，修改文字内容，也可以直接复制你的内容到此。</a:t>
            </a:r>
          </a:p>
        </p:txBody>
      </p:sp>
      <p:sp>
        <p:nvSpPr>
          <p:cNvPr id="4" name="矩形 259"/>
          <p:cNvSpPr>
            <a:spLocks noChangeArrowheads="1"/>
          </p:cNvSpPr>
          <p:nvPr/>
        </p:nvSpPr>
        <p:spPr bwMode="auto">
          <a:xfrm>
            <a:off x="1096329" y="2653953"/>
            <a:ext cx="2082271" cy="176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8" tIns="43344" rIns="86688" bIns="4334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rPr>
              <a:t>01</a:t>
            </a:r>
            <a:endParaRPr lang="zh-CN" altLang="en-US"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
                                        </p:tgtEl>
                                        <p:attrNameLst>
                                          <p:attrName>style.visibility</p:attrName>
                                        </p:attrNameLst>
                                      </p:cBhvr>
                                      <p:to>
                                        <p:strVal val="visible"/>
                                      </p:to>
                                    </p:set>
                                    <p:animEffect transition="in" filter="wipe(left)">
                                      <p:cBhvr>
                                        <p:cTn id="19" dur="200"/>
                                        <p:tgtEl>
                                          <p:spTgt spid="2"/>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
                                        </p:tgtEl>
                                      </p:cBhvr>
                                      <p:to x="80000" y="100000"/>
                                    </p:animScale>
                                    <p:anim by="(#ppt_w*0.10)" calcmode="lin" valueType="num">
                                      <p:cBhvr>
                                        <p:cTn id="22" dur="50" autoRev="1" fill="hold">
                                          <p:stCondLst>
                                            <p:cond delay="0"/>
                                          </p:stCondLst>
                                        </p:cTn>
                                        <p:tgtEl>
                                          <p:spTgt spid="2"/>
                                        </p:tgtEl>
                                        <p:attrNameLst>
                                          <p:attrName>ppt_x</p:attrName>
                                        </p:attrNameLst>
                                      </p:cBhvr>
                                    </p:anim>
                                    <p:anim by="(-#ppt_w*0.10)" calcmode="lin" valueType="num">
                                      <p:cBhvr>
                                        <p:cTn id="23" dur="50" autoRev="1" fill="hold">
                                          <p:stCondLst>
                                            <p:cond delay="0"/>
                                          </p:stCondLst>
                                        </p:cTn>
                                        <p:tgtEl>
                                          <p:spTgt spid="2"/>
                                        </p:tgtEl>
                                        <p:attrNameLst>
                                          <p:attrName>ppt_y</p:attrName>
                                        </p:attrNameLst>
                                      </p:cBhvr>
                                    </p:anim>
                                    <p:animRot by="-480000">
                                      <p:cBhvr>
                                        <p:cTn id="24" dur="50" autoRev="1" fill="hold">
                                          <p:stCondLst>
                                            <p:cond delay="0"/>
                                          </p:stCondLst>
                                        </p:cTn>
                                        <p:tgtEl>
                                          <p:spTgt spid="2"/>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200"/>
                                        <p:tgtEl>
                                          <p:spTgt spid="3"/>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3"/>
                                        </p:tgtEl>
                                      </p:cBhvr>
                                      <p:to x="80000" y="100000"/>
                                    </p:animScale>
                                    <p:anim by="(#ppt_w*0.10)" calcmode="lin" valueType="num">
                                      <p:cBhvr>
                                        <p:cTn id="31" dur="50" autoRev="1" fill="hold">
                                          <p:stCondLst>
                                            <p:cond delay="0"/>
                                          </p:stCondLst>
                                        </p:cTn>
                                        <p:tgtEl>
                                          <p:spTgt spid="3"/>
                                        </p:tgtEl>
                                        <p:attrNameLst>
                                          <p:attrName>ppt_x</p:attrName>
                                        </p:attrNameLst>
                                      </p:cBhvr>
                                    </p:anim>
                                    <p:anim by="(-#ppt_w*0.10)" calcmode="lin" valueType="num">
                                      <p:cBhvr>
                                        <p:cTn id="32" dur="50" autoRev="1" fill="hold">
                                          <p:stCondLst>
                                            <p:cond delay="0"/>
                                          </p:stCondLst>
                                        </p:cTn>
                                        <p:tgtEl>
                                          <p:spTgt spid="3"/>
                                        </p:tgtEl>
                                        <p:attrNameLst>
                                          <p:attrName>ppt_y</p:attrName>
                                        </p:attrNameLst>
                                      </p:cBhvr>
                                    </p:anim>
                                    <p:animRot by="-480000">
                                      <p:cBhvr>
                                        <p:cTn id="33"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8"/>
          <p:cNvSpPr>
            <a:spLocks noChangeArrowheads="1"/>
          </p:cNvSpPr>
          <p:nvPr/>
        </p:nvSpPr>
        <p:spPr bwMode="auto">
          <a:xfrm>
            <a:off x="4551018" y="2554290"/>
            <a:ext cx="2880100" cy="2879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0C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Oval 53"/>
          <p:cNvSpPr>
            <a:spLocks noChangeArrowheads="1"/>
          </p:cNvSpPr>
          <p:nvPr/>
        </p:nvSpPr>
        <p:spPr bwMode="auto">
          <a:xfrm>
            <a:off x="4673531" y="2170631"/>
            <a:ext cx="1022367" cy="1022775"/>
          </a:xfrm>
          <a:prstGeom prst="ellipse">
            <a:avLst/>
          </a:prstGeom>
          <a:solidFill>
            <a:schemeClr val="accent1"/>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Oval 53"/>
          <p:cNvSpPr>
            <a:spLocks noChangeArrowheads="1"/>
          </p:cNvSpPr>
          <p:nvPr/>
        </p:nvSpPr>
        <p:spPr bwMode="auto">
          <a:xfrm>
            <a:off x="4122597" y="3477144"/>
            <a:ext cx="1022367" cy="1022773"/>
          </a:xfrm>
          <a:prstGeom prst="ellipse">
            <a:avLst/>
          </a:prstGeom>
          <a:solidFill>
            <a:schemeClr val="accent4"/>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Oval 53"/>
          <p:cNvSpPr>
            <a:spLocks noChangeArrowheads="1"/>
          </p:cNvSpPr>
          <p:nvPr/>
        </p:nvSpPr>
        <p:spPr bwMode="auto">
          <a:xfrm>
            <a:off x="4698935" y="4691581"/>
            <a:ext cx="1022367" cy="1022775"/>
          </a:xfrm>
          <a:prstGeom prst="ellipse">
            <a:avLst/>
          </a:prstGeom>
          <a:solidFill>
            <a:schemeClr val="accent5"/>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6210433" y="4691581"/>
            <a:ext cx="1022367" cy="1022775"/>
          </a:xfrm>
          <a:prstGeom prst="ellipse">
            <a:avLst/>
          </a:prstGeom>
          <a:solidFill>
            <a:schemeClr val="accent6"/>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6831225" y="3396181"/>
            <a:ext cx="1022367" cy="1022775"/>
          </a:xfrm>
          <a:prstGeom prst="ellipse">
            <a:avLst/>
          </a:prstGeom>
          <a:solidFill>
            <a:schemeClr val="accent3"/>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6219958" y="2127770"/>
            <a:ext cx="1022367" cy="1022773"/>
          </a:xfrm>
          <a:prstGeom prst="ellipse">
            <a:avLst/>
          </a:prstGeom>
          <a:solidFill>
            <a:schemeClr val="accent2"/>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Line 548"/>
          <p:cNvSpPr>
            <a:spLocks noChangeShapeType="1"/>
          </p:cNvSpPr>
          <p:nvPr/>
        </p:nvSpPr>
        <p:spPr bwMode="auto">
          <a:xfrm flipH="1">
            <a:off x="7864562" y="4279903"/>
            <a:ext cx="2448244" cy="0"/>
          </a:xfrm>
          <a:prstGeom prst="line">
            <a:avLst/>
          </a:prstGeom>
          <a:noFill/>
          <a:ln w="19050">
            <a:solidFill>
              <a:schemeClr val="accent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Line 548"/>
          <p:cNvSpPr>
            <a:spLocks noChangeShapeType="1"/>
          </p:cNvSpPr>
          <p:nvPr/>
        </p:nvSpPr>
        <p:spPr bwMode="auto">
          <a:xfrm flipH="1">
            <a:off x="7216778" y="5576889"/>
            <a:ext cx="2303761" cy="0"/>
          </a:xfrm>
          <a:prstGeom prst="line">
            <a:avLst/>
          </a:prstGeom>
          <a:noFill/>
          <a:ln w="19050">
            <a:solidFill>
              <a:schemeClr val="accent6"/>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7288225" y="2913064"/>
            <a:ext cx="2448244"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a:off x="2318703" y="2913064"/>
            <a:ext cx="2303763" cy="0"/>
          </a:xfrm>
          <a:prstGeom prst="line">
            <a:avLst/>
          </a:prstGeom>
          <a:noFill/>
          <a:ln w="19050">
            <a:solidFill>
              <a:schemeClr val="accent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Rectangle 42"/>
          <p:cNvSpPr>
            <a:spLocks noChangeArrowheads="1"/>
          </p:cNvSpPr>
          <p:nvPr/>
        </p:nvSpPr>
        <p:spPr bwMode="auto">
          <a:xfrm>
            <a:off x="2318702" y="2336803"/>
            <a:ext cx="2448244" cy="52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p:txBody>
      </p:sp>
      <p:sp>
        <p:nvSpPr>
          <p:cNvPr id="14" name="Rectangle 45"/>
          <p:cNvSpPr>
            <a:spLocks noChangeArrowheads="1"/>
          </p:cNvSpPr>
          <p:nvPr/>
        </p:nvSpPr>
        <p:spPr bwMode="auto">
          <a:xfrm>
            <a:off x="7288225" y="5072065"/>
            <a:ext cx="3384991" cy="52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p:txBody>
      </p:sp>
      <p:sp>
        <p:nvSpPr>
          <p:cNvPr id="15" name="Rectangle 46"/>
          <p:cNvSpPr>
            <a:spLocks noChangeArrowheads="1"/>
          </p:cNvSpPr>
          <p:nvPr/>
        </p:nvSpPr>
        <p:spPr bwMode="auto">
          <a:xfrm>
            <a:off x="8080491" y="3775077"/>
            <a:ext cx="2592724" cy="52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p:txBody>
      </p:sp>
      <p:sp>
        <p:nvSpPr>
          <p:cNvPr id="16" name="Rectangle 47"/>
          <p:cNvSpPr>
            <a:spLocks noChangeArrowheads="1"/>
          </p:cNvSpPr>
          <p:nvPr/>
        </p:nvSpPr>
        <p:spPr bwMode="auto">
          <a:xfrm>
            <a:off x="7431118" y="2411415"/>
            <a:ext cx="2376797" cy="52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p:txBody>
      </p:sp>
      <p:sp>
        <p:nvSpPr>
          <p:cNvPr id="17" name="Rectangle 49"/>
          <p:cNvSpPr>
            <a:spLocks noChangeArrowheads="1"/>
          </p:cNvSpPr>
          <p:nvPr/>
        </p:nvSpPr>
        <p:spPr bwMode="auto">
          <a:xfrm>
            <a:off x="3542823" y="1933037"/>
            <a:ext cx="1151088" cy="5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1865" b="1" dirty="0">
                <a:solidFill>
                  <a:schemeClr val="accent1"/>
                </a:solidFill>
                <a:latin typeface="微软雅黑" panose="020B0503020204020204" pitchFamily="34" charset="-122"/>
                <a:ea typeface="微软雅黑" panose="020B0503020204020204" pitchFamily="34" charset="-122"/>
              </a:rPr>
              <a:t>添加标题</a:t>
            </a:r>
          </a:p>
        </p:txBody>
      </p:sp>
      <p:sp>
        <p:nvSpPr>
          <p:cNvPr id="18" name="Line 548"/>
          <p:cNvSpPr>
            <a:spLocks noChangeShapeType="1"/>
          </p:cNvSpPr>
          <p:nvPr/>
        </p:nvSpPr>
        <p:spPr bwMode="auto">
          <a:xfrm>
            <a:off x="1742365" y="4279903"/>
            <a:ext cx="2305351" cy="0"/>
          </a:xfrm>
          <a:prstGeom prst="line">
            <a:avLst/>
          </a:prstGeom>
          <a:noFill/>
          <a:ln w="19050">
            <a:solidFill>
              <a:schemeClr val="accent4"/>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Rectangle 51"/>
          <p:cNvSpPr>
            <a:spLocks noChangeArrowheads="1"/>
          </p:cNvSpPr>
          <p:nvPr/>
        </p:nvSpPr>
        <p:spPr bwMode="auto">
          <a:xfrm>
            <a:off x="1742366" y="3706815"/>
            <a:ext cx="2448244" cy="52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p:txBody>
      </p:sp>
      <p:sp>
        <p:nvSpPr>
          <p:cNvPr id="20" name="Rectangle 52"/>
          <p:cNvSpPr>
            <a:spLocks noChangeArrowheads="1"/>
          </p:cNvSpPr>
          <p:nvPr/>
        </p:nvSpPr>
        <p:spPr bwMode="auto">
          <a:xfrm>
            <a:off x="2895039" y="3301461"/>
            <a:ext cx="1224123" cy="5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1865" b="1" dirty="0">
                <a:solidFill>
                  <a:schemeClr val="accent4"/>
                </a:solidFill>
                <a:latin typeface="微软雅黑" panose="020B0503020204020204" pitchFamily="34" charset="-122"/>
                <a:ea typeface="微软雅黑" panose="020B0503020204020204" pitchFamily="34" charset="-122"/>
              </a:rPr>
              <a:t>添加标题</a:t>
            </a:r>
          </a:p>
        </p:txBody>
      </p:sp>
      <p:sp>
        <p:nvSpPr>
          <p:cNvPr id="21" name="Line 548"/>
          <p:cNvSpPr>
            <a:spLocks noChangeShapeType="1"/>
          </p:cNvSpPr>
          <p:nvPr/>
        </p:nvSpPr>
        <p:spPr bwMode="auto">
          <a:xfrm>
            <a:off x="2390149" y="5576889"/>
            <a:ext cx="2305351" cy="0"/>
          </a:xfrm>
          <a:prstGeom prst="line">
            <a:avLst/>
          </a:prstGeom>
          <a:noFill/>
          <a:ln w="19050">
            <a:solidFill>
              <a:schemeClr val="accent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Rectangle 54"/>
          <p:cNvSpPr>
            <a:spLocks noChangeArrowheads="1"/>
          </p:cNvSpPr>
          <p:nvPr/>
        </p:nvSpPr>
        <p:spPr bwMode="auto">
          <a:xfrm>
            <a:off x="2390150" y="5072064"/>
            <a:ext cx="2448244" cy="52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935">
                <a:latin typeface="微软雅黑" panose="020B0503020204020204" pitchFamily="34" charset="-122"/>
                <a:ea typeface="微软雅黑" panose="020B0503020204020204" pitchFamily="34" charset="-122"/>
              </a:rPr>
              <a:t>添加文本内容添加文本内容添加文本内容</a:t>
            </a:r>
          </a:p>
        </p:txBody>
      </p:sp>
      <p:sp>
        <p:nvSpPr>
          <p:cNvPr id="23" name="Rectangle 55"/>
          <p:cNvSpPr>
            <a:spLocks noChangeArrowheads="1"/>
          </p:cNvSpPr>
          <p:nvPr/>
        </p:nvSpPr>
        <p:spPr bwMode="auto">
          <a:xfrm>
            <a:off x="3470585" y="4642898"/>
            <a:ext cx="1296361" cy="5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1865" b="1" dirty="0">
                <a:solidFill>
                  <a:schemeClr val="accent5"/>
                </a:solidFill>
                <a:latin typeface="微软雅黑" panose="020B0503020204020204" pitchFamily="34" charset="-122"/>
                <a:ea typeface="微软雅黑" panose="020B0503020204020204" pitchFamily="34" charset="-122"/>
              </a:rPr>
              <a:t>添加标题</a:t>
            </a:r>
          </a:p>
        </p:txBody>
      </p:sp>
      <p:sp>
        <p:nvSpPr>
          <p:cNvPr id="24" name="Rectangle 59"/>
          <p:cNvSpPr>
            <a:spLocks noChangeArrowheads="1"/>
          </p:cNvSpPr>
          <p:nvPr/>
        </p:nvSpPr>
        <p:spPr bwMode="auto">
          <a:xfrm>
            <a:off x="7432706" y="1979073"/>
            <a:ext cx="1655977" cy="5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865" b="1" dirty="0">
                <a:solidFill>
                  <a:schemeClr val="accent2"/>
                </a:solidFill>
                <a:latin typeface="微软雅黑" panose="020B0503020204020204" pitchFamily="34" charset="-122"/>
                <a:ea typeface="微软雅黑" panose="020B0503020204020204" pitchFamily="34" charset="-122"/>
              </a:rPr>
              <a:t>添加标题</a:t>
            </a:r>
          </a:p>
        </p:txBody>
      </p:sp>
      <p:sp>
        <p:nvSpPr>
          <p:cNvPr id="25" name="Rectangle 60"/>
          <p:cNvSpPr>
            <a:spLocks noChangeArrowheads="1"/>
          </p:cNvSpPr>
          <p:nvPr/>
        </p:nvSpPr>
        <p:spPr bwMode="auto">
          <a:xfrm>
            <a:off x="8080490" y="3345911"/>
            <a:ext cx="1440049" cy="5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865" b="1" dirty="0">
                <a:solidFill>
                  <a:schemeClr val="accent3"/>
                </a:solidFill>
                <a:latin typeface="微软雅黑" panose="020B0503020204020204" pitchFamily="34" charset="-122"/>
                <a:ea typeface="微软雅黑" panose="020B0503020204020204" pitchFamily="34" charset="-122"/>
              </a:rPr>
              <a:t>添加标题</a:t>
            </a:r>
          </a:p>
        </p:txBody>
      </p:sp>
      <p:sp>
        <p:nvSpPr>
          <p:cNvPr id="26" name="Rectangle 61"/>
          <p:cNvSpPr>
            <a:spLocks noChangeArrowheads="1"/>
          </p:cNvSpPr>
          <p:nvPr/>
        </p:nvSpPr>
        <p:spPr bwMode="auto">
          <a:xfrm>
            <a:off x="7288224" y="4669886"/>
            <a:ext cx="1511497" cy="5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865" b="1" dirty="0">
                <a:solidFill>
                  <a:schemeClr val="accent6"/>
                </a:solidFill>
                <a:latin typeface="微软雅黑" panose="020B0503020204020204" pitchFamily="34" charset="-122"/>
                <a:ea typeface="微软雅黑" panose="020B0503020204020204" pitchFamily="34" charset="-122"/>
              </a:rPr>
              <a:t>添加标题</a:t>
            </a:r>
          </a:p>
        </p:txBody>
      </p:sp>
      <p:sp>
        <p:nvSpPr>
          <p:cNvPr id="27" name="Freeform 34"/>
          <p:cNvSpPr>
            <a:spLocks noEditPoints="1"/>
          </p:cNvSpPr>
          <p:nvPr/>
        </p:nvSpPr>
        <p:spPr bwMode="auto">
          <a:xfrm>
            <a:off x="5020979" y="2508253"/>
            <a:ext cx="379463" cy="368300"/>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8" name="Group 2"/>
          <p:cNvPicPr>
            <a:picLocks noChangeArrowheads="1"/>
          </p:cNvPicPr>
          <p:nvPr/>
        </p:nvPicPr>
        <p:blipFill>
          <a:blip r:embed="rId3" cstate="screen">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424002" y="3776664"/>
            <a:ext cx="427093" cy="431800"/>
          </a:xfrm>
          <a:prstGeom prst="rect">
            <a:avLst/>
          </a:prstGeom>
          <a:noFill/>
          <a:extLst>
            <a:ext uri="{909E8E84-426E-40DD-AFC4-6F175D3DCCD1}">
              <a14:hiddenFill xmlns:a14="http://schemas.microsoft.com/office/drawing/2010/main">
                <a:solidFill>
                  <a:srgbClr val="333333"/>
                </a:solidFill>
              </a14:hiddenFill>
            </a:ext>
          </a:extLst>
        </p:spPr>
      </p:pic>
      <p:pic>
        <p:nvPicPr>
          <p:cNvPr id="29" name="Group 22"/>
          <p:cNvPicPr>
            <a:picLocks noChangeArrowheads="1"/>
          </p:cNvPicPr>
          <p:nvPr/>
        </p:nvPicPr>
        <p:blipFill>
          <a:blip r:embed="rId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470555" y="4992690"/>
            <a:ext cx="500127" cy="517525"/>
          </a:xfrm>
          <a:prstGeom prst="rect">
            <a:avLst/>
          </a:prstGeom>
          <a:noFill/>
          <a:extLst>
            <a:ext uri="{909E8E84-426E-40DD-AFC4-6F175D3DCCD1}">
              <a14:hiddenFill xmlns:a14="http://schemas.microsoft.com/office/drawing/2010/main">
                <a:solidFill>
                  <a:srgbClr val="333333"/>
                </a:solidFill>
              </a14:hiddenFill>
            </a:ext>
          </a:extLst>
        </p:spPr>
      </p:pic>
      <p:pic>
        <p:nvPicPr>
          <p:cNvPr id="30" name="Group 25"/>
          <p:cNvPicPr>
            <a:picLocks noChangeArrowheads="1"/>
          </p:cNvPicPr>
          <p:nvPr/>
        </p:nvPicPr>
        <p:blipFill>
          <a:blip r:embed="rId5" cstate="screen">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567404" y="2481264"/>
            <a:ext cx="357235" cy="381000"/>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65"/>
          <p:cNvPicPr>
            <a:picLocks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62233" y="5043490"/>
            <a:ext cx="493776" cy="403225"/>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30"/>
          <p:cNvPicPr>
            <a:picLocks noChangeArrowheads="1"/>
          </p:cNvPicPr>
          <p:nvPr/>
        </p:nvPicPr>
        <p:blipFill>
          <a:blip r:embed="rId7">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107226" y="3678241"/>
            <a:ext cx="493777" cy="493713"/>
          </a:xfrm>
          <a:prstGeom prst="rect">
            <a:avLst/>
          </a:prstGeom>
          <a:noFill/>
          <a:extLst>
            <a:ext uri="{909E8E84-426E-40DD-AFC4-6F175D3DCCD1}">
              <a14:hiddenFill xmlns:a14="http://schemas.microsoft.com/office/drawing/2010/main">
                <a:solidFill>
                  <a:srgbClr val="333333"/>
                </a:solidFill>
              </a14:hiddenFill>
            </a:ext>
          </a:extLst>
        </p:spPr>
      </p:pic>
      <p:grpSp>
        <p:nvGrpSpPr>
          <p:cNvPr id="33" name="Group 99"/>
          <p:cNvGrpSpPr/>
          <p:nvPr/>
        </p:nvGrpSpPr>
        <p:grpSpPr bwMode="auto">
          <a:xfrm>
            <a:off x="4787586" y="2913066"/>
            <a:ext cx="2356157" cy="2365375"/>
            <a:chOff x="3840" y="1570"/>
            <a:chExt cx="1770" cy="1776"/>
          </a:xfrm>
        </p:grpSpPr>
        <p:grpSp>
          <p:nvGrpSpPr>
            <p:cNvPr id="34" name="组合 54"/>
            <p:cNvGrpSpPr/>
            <p:nvPr/>
          </p:nvGrpSpPr>
          <p:grpSpPr bwMode="auto">
            <a:xfrm>
              <a:off x="4334" y="1994"/>
              <a:ext cx="776" cy="776"/>
              <a:chOff x="4619504" y="2380975"/>
              <a:chExt cx="3138274" cy="3138274"/>
            </a:xfrm>
          </p:grpSpPr>
          <p:grpSp>
            <p:nvGrpSpPr>
              <p:cNvPr id="43" name="椭圆 56"/>
              <p:cNvGrpSpPr/>
              <p:nvPr/>
            </p:nvGrpSpPr>
            <p:grpSpPr bwMode="auto">
              <a:xfrm>
                <a:off x="4603676" y="2372160"/>
                <a:ext cx="3169927" cy="3155901"/>
                <a:chOff x="5407152" y="2743200"/>
                <a:chExt cx="1377696" cy="1371600"/>
              </a:xfrm>
            </p:grpSpPr>
            <p:pic>
              <p:nvPicPr>
                <p:cNvPr id="45" name="椭圆 56"/>
                <p:cNvPicPr>
                  <a:picLocks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4"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5"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1"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bwMode="auto">
            <a:xfrm>
              <a:off x="4289" y="1949"/>
              <a:ext cx="866" cy="866"/>
              <a:chOff x="4619504" y="2380975"/>
              <a:chExt cx="3138274" cy="3138274"/>
            </a:xfrm>
          </p:grpSpPr>
          <p:grpSp>
            <p:nvGrpSpPr>
              <p:cNvPr id="37" name="椭圆 56"/>
              <p:cNvGrpSpPr/>
              <p:nvPr/>
            </p:nvGrpSpPr>
            <p:grpSpPr bwMode="auto">
              <a:xfrm>
                <a:off x="4603676" y="2372160"/>
                <a:ext cx="3169927" cy="3155901"/>
                <a:chOff x="5407152" y="2743200"/>
                <a:chExt cx="1377696" cy="1371600"/>
              </a:xfrm>
            </p:grpSpPr>
            <p:pic>
              <p:nvPicPr>
                <p:cNvPr id="39" name="椭圆 56"/>
                <p:cNvPicPr>
                  <a:picLocks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8"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47" name="矩形 46"/>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par>
                          <p:cTn id="41" fill="hold">
                            <p:stCondLst>
                              <p:cond delay="4000"/>
                            </p:stCondLst>
                            <p:childTnLst>
                              <p:par>
                                <p:cTn id="42" presetID="49" presetClass="entr" presetSubtype="0" decel="10000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 calcmode="lin" valueType="num">
                                      <p:cBhvr>
                                        <p:cTn id="46" dur="500" fill="hold"/>
                                        <p:tgtEl>
                                          <p:spTgt spid="31"/>
                                        </p:tgtEl>
                                        <p:attrNameLst>
                                          <p:attrName>style.rotation</p:attrName>
                                        </p:attrNameLst>
                                      </p:cBhvr>
                                      <p:tavLst>
                                        <p:tav tm="0">
                                          <p:val>
                                            <p:fltVal val="360"/>
                                          </p:val>
                                        </p:tav>
                                        <p:tav tm="100000">
                                          <p:val>
                                            <p:fltVal val="0"/>
                                          </p:val>
                                        </p:tav>
                                      </p:tavLst>
                                    </p:anim>
                                    <p:animEffect transition="in" filter="fade">
                                      <p:cBhvr>
                                        <p:cTn id="47" dur="500"/>
                                        <p:tgtEl>
                                          <p:spTgt spid="31"/>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 calcmode="lin" valueType="num">
                                      <p:cBhvr>
                                        <p:cTn id="52" dur="500" fill="hold"/>
                                        <p:tgtEl>
                                          <p:spTgt spid="29"/>
                                        </p:tgtEl>
                                        <p:attrNameLst>
                                          <p:attrName>style.rotation</p:attrName>
                                        </p:attrNameLst>
                                      </p:cBhvr>
                                      <p:tavLst>
                                        <p:tav tm="0">
                                          <p:val>
                                            <p:fltVal val="360"/>
                                          </p:val>
                                        </p:tav>
                                        <p:tav tm="100000">
                                          <p:val>
                                            <p:fltVal val="0"/>
                                          </p:val>
                                        </p:tav>
                                      </p:tavLst>
                                    </p:anim>
                                    <p:animEffect transition="in" filter="fade">
                                      <p:cBhvr>
                                        <p:cTn id="53" dur="500"/>
                                        <p:tgtEl>
                                          <p:spTgt spid="29"/>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 calcmode="lin" valueType="num">
                                      <p:cBhvr>
                                        <p:cTn id="58" dur="500" fill="hold"/>
                                        <p:tgtEl>
                                          <p:spTgt spid="32"/>
                                        </p:tgtEl>
                                        <p:attrNameLst>
                                          <p:attrName>style.rotation</p:attrName>
                                        </p:attrNameLst>
                                      </p:cBhvr>
                                      <p:tavLst>
                                        <p:tav tm="0">
                                          <p:val>
                                            <p:fltVal val="360"/>
                                          </p:val>
                                        </p:tav>
                                        <p:tav tm="100000">
                                          <p:val>
                                            <p:fltVal val="0"/>
                                          </p:val>
                                        </p:tav>
                                      </p:tavLst>
                                    </p:anim>
                                    <p:animEffect transition="in" filter="fade">
                                      <p:cBhvr>
                                        <p:cTn id="59" dur="500"/>
                                        <p:tgtEl>
                                          <p:spTgt spid="32"/>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 calcmode="lin" valueType="num">
                                      <p:cBhvr>
                                        <p:cTn id="64" dur="500" fill="hold"/>
                                        <p:tgtEl>
                                          <p:spTgt spid="30"/>
                                        </p:tgtEl>
                                        <p:attrNameLst>
                                          <p:attrName>style.rotation</p:attrName>
                                        </p:attrNameLst>
                                      </p:cBhvr>
                                      <p:tavLst>
                                        <p:tav tm="0">
                                          <p:val>
                                            <p:fltVal val="360"/>
                                          </p:val>
                                        </p:tav>
                                        <p:tav tm="100000">
                                          <p:val>
                                            <p:fltVal val="0"/>
                                          </p:val>
                                        </p:tav>
                                      </p:tavLst>
                                    </p:anim>
                                    <p:animEffect transition="in" filter="fade">
                                      <p:cBhvr>
                                        <p:cTn id="65" dur="500"/>
                                        <p:tgtEl>
                                          <p:spTgt spid="30"/>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style.rotation</p:attrName>
                                        </p:attrNameLst>
                                      </p:cBhvr>
                                      <p:tavLst>
                                        <p:tav tm="0">
                                          <p:val>
                                            <p:fltVal val="360"/>
                                          </p:val>
                                        </p:tav>
                                        <p:tav tm="100000">
                                          <p:val>
                                            <p:fltVal val="0"/>
                                          </p:val>
                                        </p:tav>
                                      </p:tavLst>
                                    </p:anim>
                                    <p:animEffect transition="in" filter="fade">
                                      <p:cBhvr>
                                        <p:cTn id="71" dur="500"/>
                                        <p:tgtEl>
                                          <p:spTgt spid="28"/>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 calcmode="lin" valueType="num">
                                      <p:cBhvr>
                                        <p:cTn id="76" dur="500" fill="hold"/>
                                        <p:tgtEl>
                                          <p:spTgt spid="27"/>
                                        </p:tgtEl>
                                        <p:attrNameLst>
                                          <p:attrName>style.rotation</p:attrName>
                                        </p:attrNameLst>
                                      </p:cBhvr>
                                      <p:tavLst>
                                        <p:tav tm="0">
                                          <p:val>
                                            <p:fltVal val="360"/>
                                          </p:val>
                                        </p:tav>
                                        <p:tav tm="100000">
                                          <p:val>
                                            <p:fltVal val="0"/>
                                          </p:val>
                                        </p:tav>
                                      </p:tavLst>
                                    </p:anim>
                                    <p:animEffect transition="in" filter="fade">
                                      <p:cBhvr>
                                        <p:cTn id="77" dur="500"/>
                                        <p:tgtEl>
                                          <p:spTgt spid="27"/>
                                        </p:tgtEl>
                                      </p:cBhvr>
                                    </p:animEffect>
                                  </p:childTnLst>
                                </p:cTn>
                              </p:par>
                            </p:childTnLst>
                          </p:cTn>
                        </p:par>
                        <p:par>
                          <p:cTn id="78" fill="hold">
                            <p:stCondLst>
                              <p:cond delay="4500"/>
                            </p:stCondLst>
                            <p:childTnLst>
                              <p:par>
                                <p:cTn id="79" presetID="2" presetClass="entr" presetSubtype="8"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0-#ppt_w/2"/>
                                          </p:val>
                                        </p:tav>
                                        <p:tav tm="100000">
                                          <p:val>
                                            <p:strVal val="#ppt_x"/>
                                          </p:val>
                                        </p:tav>
                                      </p:tavLst>
                                    </p:anim>
                                    <p:anim calcmode="lin" valueType="num">
                                      <p:cBhvr additive="base">
                                        <p:cTn id="82" dur="500" fill="hold"/>
                                        <p:tgtEl>
                                          <p:spTgt spid="12"/>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0-#ppt_w/2"/>
                                          </p:val>
                                        </p:tav>
                                        <p:tav tm="100000">
                                          <p:val>
                                            <p:strVal val="#ppt_x"/>
                                          </p:val>
                                        </p:tav>
                                      </p:tavLst>
                                    </p:anim>
                                    <p:anim calcmode="lin" valueType="num">
                                      <p:cBhvr additive="base">
                                        <p:cTn id="86" dur="500" fill="hold"/>
                                        <p:tgtEl>
                                          <p:spTgt spid="13"/>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0-#ppt_w/2"/>
                                          </p:val>
                                        </p:tav>
                                        <p:tav tm="100000">
                                          <p:val>
                                            <p:strVal val="#ppt_x"/>
                                          </p:val>
                                        </p:tav>
                                      </p:tavLst>
                                    </p:anim>
                                    <p:anim calcmode="lin" valueType="num">
                                      <p:cBhvr additive="base">
                                        <p:cTn id="90" dur="500" fill="hold"/>
                                        <p:tgtEl>
                                          <p:spTgt spid="1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8"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0-#ppt_w/2"/>
                                          </p:val>
                                        </p:tav>
                                        <p:tav tm="100000">
                                          <p:val>
                                            <p:strVal val="#ppt_x"/>
                                          </p:val>
                                        </p:tav>
                                      </p:tavLst>
                                    </p:anim>
                                    <p:anim calcmode="lin" valueType="num">
                                      <p:cBhvr additive="base">
                                        <p:cTn id="95" dur="500" fill="hold"/>
                                        <p:tgtEl>
                                          <p:spTgt spid="18"/>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500" fill="hold"/>
                                        <p:tgtEl>
                                          <p:spTgt spid="19"/>
                                        </p:tgtEl>
                                        <p:attrNameLst>
                                          <p:attrName>ppt_x</p:attrName>
                                        </p:attrNameLst>
                                      </p:cBhvr>
                                      <p:tavLst>
                                        <p:tav tm="0">
                                          <p:val>
                                            <p:strVal val="0-#ppt_w/2"/>
                                          </p:val>
                                        </p:tav>
                                        <p:tav tm="100000">
                                          <p:val>
                                            <p:strVal val="#ppt_x"/>
                                          </p:val>
                                        </p:tav>
                                      </p:tavLst>
                                    </p:anim>
                                    <p:anim calcmode="lin" valueType="num">
                                      <p:cBhvr additive="base">
                                        <p:cTn id="99" dur="500" fill="hold"/>
                                        <p:tgtEl>
                                          <p:spTgt spid="19"/>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ppt_y"/>
                                          </p:val>
                                        </p:tav>
                                        <p:tav tm="100000">
                                          <p:val>
                                            <p:strVal val="#ppt_y"/>
                                          </p:val>
                                        </p:tav>
                                      </p:tavLst>
                                    </p:anim>
                                  </p:childTnLst>
                                </p:cTn>
                              </p:par>
                            </p:childTnLst>
                          </p:cTn>
                        </p:par>
                        <p:par>
                          <p:cTn id="104" fill="hold">
                            <p:stCondLst>
                              <p:cond delay="5500"/>
                            </p:stCondLst>
                            <p:childTnLst>
                              <p:par>
                                <p:cTn id="105" presetID="2" presetClass="entr" presetSubtype="4"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par>
                          <p:cTn id="117" fill="hold">
                            <p:stCondLst>
                              <p:cond delay="6000"/>
                            </p:stCondLst>
                            <p:childTnLst>
                              <p:par>
                                <p:cTn id="118" presetID="2" presetClass="entr" presetSubtype="2" fill="hold" grpId="0" nodeType="afterEffect">
                                  <p:stCondLst>
                                    <p:cond delay="0"/>
                                  </p:stCondLst>
                                  <p:childTnLst>
                                    <p:set>
                                      <p:cBhvr>
                                        <p:cTn id="119" dur="1" fill="hold">
                                          <p:stCondLst>
                                            <p:cond delay="0"/>
                                          </p:stCondLst>
                                        </p:cTn>
                                        <p:tgtEl>
                                          <p:spTgt spid="11"/>
                                        </p:tgtEl>
                                        <p:attrNameLst>
                                          <p:attrName>style.visibility</p:attrName>
                                        </p:attrNameLst>
                                      </p:cBhvr>
                                      <p:to>
                                        <p:strVal val="visible"/>
                                      </p:to>
                                    </p:set>
                                    <p:anim calcmode="lin" valueType="num">
                                      <p:cBhvr additive="base">
                                        <p:cTn id="120" dur="500" fill="hold"/>
                                        <p:tgtEl>
                                          <p:spTgt spid="11"/>
                                        </p:tgtEl>
                                        <p:attrNameLst>
                                          <p:attrName>ppt_x</p:attrName>
                                        </p:attrNameLst>
                                      </p:cBhvr>
                                      <p:tavLst>
                                        <p:tav tm="0">
                                          <p:val>
                                            <p:strVal val="1+#ppt_w/2"/>
                                          </p:val>
                                        </p:tav>
                                        <p:tav tm="100000">
                                          <p:val>
                                            <p:strVal val="#ppt_x"/>
                                          </p:val>
                                        </p:tav>
                                      </p:tavLst>
                                    </p:anim>
                                    <p:anim calcmode="lin" valueType="num">
                                      <p:cBhvr additive="base">
                                        <p:cTn id="121" dur="500" fill="hold"/>
                                        <p:tgtEl>
                                          <p:spTgt spid="11"/>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additive="base">
                                        <p:cTn id="124" dur="500" fill="hold"/>
                                        <p:tgtEl>
                                          <p:spTgt spid="16"/>
                                        </p:tgtEl>
                                        <p:attrNameLst>
                                          <p:attrName>ppt_x</p:attrName>
                                        </p:attrNameLst>
                                      </p:cBhvr>
                                      <p:tavLst>
                                        <p:tav tm="0">
                                          <p:val>
                                            <p:strVal val="1+#ppt_w/2"/>
                                          </p:val>
                                        </p:tav>
                                        <p:tav tm="100000">
                                          <p:val>
                                            <p:strVal val="#ppt_x"/>
                                          </p:val>
                                        </p:tav>
                                      </p:tavLst>
                                    </p:anim>
                                    <p:anim calcmode="lin" valueType="num">
                                      <p:cBhvr additive="base">
                                        <p:cTn id="125" dur="500" fill="hold"/>
                                        <p:tgtEl>
                                          <p:spTgt spid="16"/>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additive="base">
                                        <p:cTn id="128" dur="500" fill="hold"/>
                                        <p:tgtEl>
                                          <p:spTgt spid="24"/>
                                        </p:tgtEl>
                                        <p:attrNameLst>
                                          <p:attrName>ppt_x</p:attrName>
                                        </p:attrNameLst>
                                      </p:cBhvr>
                                      <p:tavLst>
                                        <p:tav tm="0">
                                          <p:val>
                                            <p:strVal val="1+#ppt_w/2"/>
                                          </p:val>
                                        </p:tav>
                                        <p:tav tm="100000">
                                          <p:val>
                                            <p:strVal val="#ppt_x"/>
                                          </p:val>
                                        </p:tav>
                                      </p:tavLst>
                                    </p:anim>
                                    <p:anim calcmode="lin" valueType="num">
                                      <p:cBhvr additive="base">
                                        <p:cTn id="129" dur="500" fill="hold"/>
                                        <p:tgtEl>
                                          <p:spTgt spid="24"/>
                                        </p:tgtEl>
                                        <p:attrNameLst>
                                          <p:attrName>ppt_y</p:attrName>
                                        </p:attrNameLst>
                                      </p:cBhvr>
                                      <p:tavLst>
                                        <p:tav tm="0">
                                          <p:val>
                                            <p:strVal val="#ppt_y"/>
                                          </p:val>
                                        </p:tav>
                                        <p:tav tm="100000">
                                          <p:val>
                                            <p:strVal val="#ppt_y"/>
                                          </p:val>
                                        </p:tav>
                                      </p:tavLst>
                                    </p:anim>
                                  </p:childTnLst>
                                </p:cTn>
                              </p:par>
                            </p:childTnLst>
                          </p:cTn>
                        </p:par>
                        <p:par>
                          <p:cTn id="130" fill="hold">
                            <p:stCondLst>
                              <p:cond delay="6500"/>
                            </p:stCondLst>
                            <p:childTnLst>
                              <p:par>
                                <p:cTn id="131" presetID="2" presetClass="entr" presetSubtype="2" fill="hold" grpId="0"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1+#ppt_w/2"/>
                                          </p:val>
                                        </p:tav>
                                        <p:tav tm="100000">
                                          <p:val>
                                            <p:strVal val="#ppt_x"/>
                                          </p:val>
                                        </p:tav>
                                      </p:tavLst>
                                    </p:anim>
                                    <p:anim calcmode="lin" valueType="num">
                                      <p:cBhvr additive="base">
                                        <p:cTn id="134" dur="500" fill="hold"/>
                                        <p:tgtEl>
                                          <p:spTgt spid="9"/>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15"/>
                                        </p:tgtEl>
                                        <p:attrNameLst>
                                          <p:attrName>style.visibility</p:attrName>
                                        </p:attrNameLst>
                                      </p:cBhvr>
                                      <p:to>
                                        <p:strVal val="visible"/>
                                      </p:to>
                                    </p:set>
                                    <p:anim calcmode="lin" valueType="num">
                                      <p:cBhvr additive="base">
                                        <p:cTn id="137" dur="500" fill="hold"/>
                                        <p:tgtEl>
                                          <p:spTgt spid="15"/>
                                        </p:tgtEl>
                                        <p:attrNameLst>
                                          <p:attrName>ppt_x</p:attrName>
                                        </p:attrNameLst>
                                      </p:cBhvr>
                                      <p:tavLst>
                                        <p:tav tm="0">
                                          <p:val>
                                            <p:strVal val="1+#ppt_w/2"/>
                                          </p:val>
                                        </p:tav>
                                        <p:tav tm="100000">
                                          <p:val>
                                            <p:strVal val="#ppt_x"/>
                                          </p:val>
                                        </p:tav>
                                      </p:tavLst>
                                    </p:anim>
                                    <p:anim calcmode="lin" valueType="num">
                                      <p:cBhvr additive="base">
                                        <p:cTn id="138" dur="500" fill="hold"/>
                                        <p:tgtEl>
                                          <p:spTgt spid="15"/>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additive="base">
                                        <p:cTn id="141" dur="500" fill="hold"/>
                                        <p:tgtEl>
                                          <p:spTgt spid="25"/>
                                        </p:tgtEl>
                                        <p:attrNameLst>
                                          <p:attrName>ppt_x</p:attrName>
                                        </p:attrNameLst>
                                      </p:cBhvr>
                                      <p:tavLst>
                                        <p:tav tm="0">
                                          <p:val>
                                            <p:strVal val="1+#ppt_w/2"/>
                                          </p:val>
                                        </p:tav>
                                        <p:tav tm="100000">
                                          <p:val>
                                            <p:strVal val="#ppt_x"/>
                                          </p:val>
                                        </p:tav>
                                      </p:tavLst>
                                    </p:anim>
                                    <p:anim calcmode="lin" valueType="num">
                                      <p:cBhvr additive="base">
                                        <p:cTn id="142" dur="500" fill="hold"/>
                                        <p:tgtEl>
                                          <p:spTgt spid="25"/>
                                        </p:tgtEl>
                                        <p:attrNameLst>
                                          <p:attrName>ppt_y</p:attrName>
                                        </p:attrNameLst>
                                      </p:cBhvr>
                                      <p:tavLst>
                                        <p:tav tm="0">
                                          <p:val>
                                            <p:strVal val="#ppt_y"/>
                                          </p:val>
                                        </p:tav>
                                        <p:tav tm="100000">
                                          <p:val>
                                            <p:strVal val="#ppt_y"/>
                                          </p:val>
                                        </p:tav>
                                      </p:tavLst>
                                    </p:anim>
                                  </p:childTnLst>
                                </p:cTn>
                              </p:par>
                            </p:childTnLst>
                          </p:cTn>
                        </p:par>
                        <p:par>
                          <p:cTn id="143" fill="hold">
                            <p:stCondLst>
                              <p:cond delay="7000"/>
                            </p:stCondLst>
                            <p:childTnLst>
                              <p:par>
                                <p:cTn id="144" presetID="2" presetClass="entr" presetSubtype="4" fill="hold" grpId="0" nodeType="afterEffect">
                                  <p:stCondLst>
                                    <p:cond delay="0"/>
                                  </p:stCondLst>
                                  <p:childTnLst>
                                    <p:set>
                                      <p:cBhvr>
                                        <p:cTn id="145" dur="1" fill="hold">
                                          <p:stCondLst>
                                            <p:cond delay="0"/>
                                          </p:stCondLst>
                                        </p:cTn>
                                        <p:tgtEl>
                                          <p:spTgt spid="10"/>
                                        </p:tgtEl>
                                        <p:attrNameLst>
                                          <p:attrName>style.visibility</p:attrName>
                                        </p:attrNameLst>
                                      </p:cBhvr>
                                      <p:to>
                                        <p:strVal val="visible"/>
                                      </p:to>
                                    </p:set>
                                    <p:anim calcmode="lin" valueType="num">
                                      <p:cBhvr additive="base">
                                        <p:cTn id="146" dur="500" fill="hold"/>
                                        <p:tgtEl>
                                          <p:spTgt spid="10"/>
                                        </p:tgtEl>
                                        <p:attrNameLst>
                                          <p:attrName>ppt_x</p:attrName>
                                        </p:attrNameLst>
                                      </p:cBhvr>
                                      <p:tavLst>
                                        <p:tav tm="0">
                                          <p:val>
                                            <p:strVal val="#ppt_x"/>
                                          </p:val>
                                        </p:tav>
                                        <p:tav tm="100000">
                                          <p:val>
                                            <p:strVal val="#ppt_x"/>
                                          </p:val>
                                        </p:tav>
                                      </p:tavLst>
                                    </p:anim>
                                    <p:anim calcmode="lin" valueType="num">
                                      <p:cBhvr additive="base">
                                        <p:cTn id="147" dur="500" fill="hold"/>
                                        <p:tgtEl>
                                          <p:spTgt spid="10"/>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14"/>
                                        </p:tgtEl>
                                        <p:attrNameLst>
                                          <p:attrName>style.visibility</p:attrName>
                                        </p:attrNameLst>
                                      </p:cBhvr>
                                      <p:to>
                                        <p:strVal val="visible"/>
                                      </p:to>
                                    </p:set>
                                    <p:anim calcmode="lin" valueType="num">
                                      <p:cBhvr additive="base">
                                        <p:cTn id="150" dur="500" fill="hold"/>
                                        <p:tgtEl>
                                          <p:spTgt spid="14"/>
                                        </p:tgtEl>
                                        <p:attrNameLst>
                                          <p:attrName>ppt_x</p:attrName>
                                        </p:attrNameLst>
                                      </p:cBhvr>
                                      <p:tavLst>
                                        <p:tav tm="0">
                                          <p:val>
                                            <p:strVal val="#ppt_x"/>
                                          </p:val>
                                        </p:tav>
                                        <p:tav tm="100000">
                                          <p:val>
                                            <p:strVal val="#ppt_x"/>
                                          </p:val>
                                        </p:tav>
                                      </p:tavLst>
                                    </p:anim>
                                    <p:anim calcmode="lin" valueType="num">
                                      <p:cBhvr additive="base">
                                        <p:cTn id="151" dur="500" fill="hold"/>
                                        <p:tgtEl>
                                          <p:spTgt spid="14"/>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26"/>
                                        </p:tgtEl>
                                        <p:attrNameLst>
                                          <p:attrName>style.visibility</p:attrName>
                                        </p:attrNameLst>
                                      </p:cBhvr>
                                      <p:to>
                                        <p:strVal val="visible"/>
                                      </p:to>
                                    </p:set>
                                    <p:anim calcmode="lin" valueType="num">
                                      <p:cBhvr additive="base">
                                        <p:cTn id="154" dur="500" fill="hold"/>
                                        <p:tgtEl>
                                          <p:spTgt spid="26"/>
                                        </p:tgtEl>
                                        <p:attrNameLst>
                                          <p:attrName>ppt_x</p:attrName>
                                        </p:attrNameLst>
                                      </p:cBhvr>
                                      <p:tavLst>
                                        <p:tav tm="0">
                                          <p:val>
                                            <p:strVal val="#ppt_x"/>
                                          </p:val>
                                        </p:tav>
                                        <p:tav tm="100000">
                                          <p:val>
                                            <p:strVal val="#ppt_x"/>
                                          </p:val>
                                        </p:tav>
                                      </p:tavLst>
                                    </p:anim>
                                    <p:anim calcmode="lin" valueType="num">
                                      <p:cBhvr additive="base">
                                        <p:cTn id="1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p:bldP spid="14" grpId="0"/>
      <p:bldP spid="15" grpId="0"/>
      <p:bldP spid="16" grpId="0"/>
      <p:bldP spid="17" grpId="0"/>
      <p:bldP spid="18" grpId="0" animBg="1"/>
      <p:bldP spid="19" grpId="0"/>
      <p:bldP spid="20" grpId="0"/>
      <p:bldP spid="21" grpId="0" animBg="1"/>
      <p:bldP spid="22" grpId="0"/>
      <p:bldP spid="23" grpId="0"/>
      <p:bldP spid="24" grpId="0"/>
      <p:bldP spid="25" grpId="0"/>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4936" y="2004021"/>
            <a:ext cx="5018616" cy="4305300"/>
            <a:chOff x="1042988" y="1503015"/>
            <a:chExt cx="3763962" cy="3228975"/>
          </a:xfrm>
        </p:grpSpPr>
        <p:sp>
          <p:nvSpPr>
            <p:cNvPr id="3" name="Freeform 85"/>
            <p:cNvSpPr>
              <a:spLocks noChangeArrowheads="1"/>
            </p:cNvSpPr>
            <p:nvPr/>
          </p:nvSpPr>
          <p:spPr bwMode="auto">
            <a:xfrm>
              <a:off x="2455863" y="1503015"/>
              <a:ext cx="468312" cy="808037"/>
            </a:xfrm>
            <a:custGeom>
              <a:avLst/>
              <a:gdLst>
                <a:gd name="T0" fmla="*/ 0 w 295"/>
                <a:gd name="T1" fmla="*/ 603250 h 509"/>
                <a:gd name="T2" fmla="*/ 468312 w 295"/>
                <a:gd name="T3" fmla="*/ 808037 h 509"/>
                <a:gd name="T4" fmla="*/ 468312 w 295"/>
                <a:gd name="T5" fmla="*/ 0 h 509"/>
                <a:gd name="T6" fmla="*/ 0 w 295"/>
                <a:gd name="T7" fmla="*/ 603250 h 509"/>
                <a:gd name="T8" fmla="*/ 0 60000 65536"/>
                <a:gd name="T9" fmla="*/ 0 60000 65536"/>
                <a:gd name="T10" fmla="*/ 0 60000 65536"/>
                <a:gd name="T11" fmla="*/ 0 60000 65536"/>
                <a:gd name="T12" fmla="*/ 0 w 295"/>
                <a:gd name="T13" fmla="*/ 0 h 509"/>
                <a:gd name="T14" fmla="*/ 295 w 295"/>
                <a:gd name="T15" fmla="*/ 509 h 509"/>
              </a:gdLst>
              <a:ahLst/>
              <a:cxnLst>
                <a:cxn ang="T8">
                  <a:pos x="T0" y="T1"/>
                </a:cxn>
                <a:cxn ang="T9">
                  <a:pos x="T2" y="T3"/>
                </a:cxn>
                <a:cxn ang="T10">
                  <a:pos x="T4" y="T5"/>
                </a:cxn>
                <a:cxn ang="T11">
                  <a:pos x="T6" y="T7"/>
                </a:cxn>
              </a:cxnLst>
              <a:rect l="T12" t="T13" r="T14" b="T15"/>
              <a:pathLst>
                <a:path w="295" h="509">
                  <a:moveTo>
                    <a:pt x="0" y="380"/>
                  </a:moveTo>
                  <a:lnTo>
                    <a:pt x="295" y="509"/>
                  </a:lnTo>
                  <a:lnTo>
                    <a:pt x="295" y="0"/>
                  </a:lnTo>
                  <a:lnTo>
                    <a:pt x="0" y="380"/>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4" name="Freeform 86"/>
            <p:cNvSpPr>
              <a:spLocks noChangeArrowheads="1"/>
            </p:cNvSpPr>
            <p:nvPr/>
          </p:nvSpPr>
          <p:spPr bwMode="auto">
            <a:xfrm>
              <a:off x="2921000" y="1503015"/>
              <a:ext cx="473075" cy="808037"/>
            </a:xfrm>
            <a:custGeom>
              <a:avLst/>
              <a:gdLst>
                <a:gd name="T0" fmla="*/ 0 w 298"/>
                <a:gd name="T1" fmla="*/ 808037 h 509"/>
                <a:gd name="T2" fmla="*/ 473075 w 298"/>
                <a:gd name="T3" fmla="*/ 603250 h 509"/>
                <a:gd name="T4" fmla="*/ 0 w 298"/>
                <a:gd name="T5" fmla="*/ 0 h 509"/>
                <a:gd name="T6" fmla="*/ 0 w 298"/>
                <a:gd name="T7" fmla="*/ 808037 h 509"/>
                <a:gd name="T8" fmla="*/ 0 60000 65536"/>
                <a:gd name="T9" fmla="*/ 0 60000 65536"/>
                <a:gd name="T10" fmla="*/ 0 60000 65536"/>
                <a:gd name="T11" fmla="*/ 0 60000 65536"/>
                <a:gd name="T12" fmla="*/ 0 w 298"/>
                <a:gd name="T13" fmla="*/ 0 h 509"/>
                <a:gd name="T14" fmla="*/ 298 w 298"/>
                <a:gd name="T15" fmla="*/ 509 h 509"/>
              </a:gdLst>
              <a:ahLst/>
              <a:cxnLst>
                <a:cxn ang="T8">
                  <a:pos x="T0" y="T1"/>
                </a:cxn>
                <a:cxn ang="T9">
                  <a:pos x="T2" y="T3"/>
                </a:cxn>
                <a:cxn ang="T10">
                  <a:pos x="T4" y="T5"/>
                </a:cxn>
                <a:cxn ang="T11">
                  <a:pos x="T6" y="T7"/>
                </a:cxn>
              </a:cxnLst>
              <a:rect l="T12" t="T13" r="T14" b="T15"/>
              <a:pathLst>
                <a:path w="298" h="509">
                  <a:moveTo>
                    <a:pt x="0" y="509"/>
                  </a:moveTo>
                  <a:lnTo>
                    <a:pt x="298" y="380"/>
                  </a:lnTo>
                  <a:lnTo>
                    <a:pt x="0" y="0"/>
                  </a:lnTo>
                  <a:lnTo>
                    <a:pt x="0" y="509"/>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sp>
          <p:nvSpPr>
            <p:cNvPr id="5" name="Freeform 87"/>
            <p:cNvSpPr>
              <a:spLocks noChangeArrowheads="1"/>
            </p:cNvSpPr>
            <p:nvPr/>
          </p:nvSpPr>
          <p:spPr bwMode="auto">
            <a:xfrm>
              <a:off x="1982788" y="2109440"/>
              <a:ext cx="941387" cy="1008062"/>
            </a:xfrm>
            <a:custGeom>
              <a:avLst/>
              <a:gdLst>
                <a:gd name="T0" fmla="*/ 0 w 593"/>
                <a:gd name="T1" fmla="*/ 604837 h 635"/>
                <a:gd name="T2" fmla="*/ 941387 w 593"/>
                <a:gd name="T3" fmla="*/ 1008062 h 635"/>
                <a:gd name="T4" fmla="*/ 941387 w 593"/>
                <a:gd name="T5" fmla="*/ 201612 h 635"/>
                <a:gd name="T6" fmla="*/ 473075 w 593"/>
                <a:gd name="T7" fmla="*/ 0 h 635"/>
                <a:gd name="T8" fmla="*/ 0 w 593"/>
                <a:gd name="T9" fmla="*/ 604837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381"/>
                  </a:moveTo>
                  <a:lnTo>
                    <a:pt x="593" y="635"/>
                  </a:lnTo>
                  <a:lnTo>
                    <a:pt x="593" y="127"/>
                  </a:lnTo>
                  <a:lnTo>
                    <a:pt x="298" y="0"/>
                  </a:lnTo>
                  <a:lnTo>
                    <a:pt x="0" y="381"/>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6" name="Freeform 88"/>
            <p:cNvSpPr>
              <a:spLocks noChangeArrowheads="1"/>
            </p:cNvSpPr>
            <p:nvPr/>
          </p:nvSpPr>
          <p:spPr bwMode="auto">
            <a:xfrm>
              <a:off x="2924175" y="2109440"/>
              <a:ext cx="942975" cy="1008062"/>
            </a:xfrm>
            <a:custGeom>
              <a:avLst/>
              <a:gdLst>
                <a:gd name="T0" fmla="*/ 0 w 593"/>
                <a:gd name="T1" fmla="*/ 1008062 h 635"/>
                <a:gd name="T2" fmla="*/ 942975 w 593"/>
                <a:gd name="T3" fmla="*/ 604837 h 635"/>
                <a:gd name="T4" fmla="*/ 473873 w 593"/>
                <a:gd name="T5" fmla="*/ 0 h 635"/>
                <a:gd name="T6" fmla="*/ 0 w 593"/>
                <a:gd name="T7" fmla="*/ 201612 h 635"/>
                <a:gd name="T8" fmla="*/ 0 w 593"/>
                <a:gd name="T9" fmla="*/ 1008062 h 635"/>
                <a:gd name="T10" fmla="*/ 0 60000 65536"/>
                <a:gd name="T11" fmla="*/ 0 60000 65536"/>
                <a:gd name="T12" fmla="*/ 0 60000 65536"/>
                <a:gd name="T13" fmla="*/ 0 60000 65536"/>
                <a:gd name="T14" fmla="*/ 0 60000 65536"/>
                <a:gd name="T15" fmla="*/ 0 w 593"/>
                <a:gd name="T16" fmla="*/ 0 h 635"/>
                <a:gd name="T17" fmla="*/ 593 w 593"/>
                <a:gd name="T18" fmla="*/ 635 h 635"/>
              </a:gdLst>
              <a:ahLst/>
              <a:cxnLst>
                <a:cxn ang="T10">
                  <a:pos x="T0" y="T1"/>
                </a:cxn>
                <a:cxn ang="T11">
                  <a:pos x="T2" y="T3"/>
                </a:cxn>
                <a:cxn ang="T12">
                  <a:pos x="T4" y="T5"/>
                </a:cxn>
                <a:cxn ang="T13">
                  <a:pos x="T6" y="T7"/>
                </a:cxn>
                <a:cxn ang="T14">
                  <a:pos x="T8" y="T9"/>
                </a:cxn>
              </a:cxnLst>
              <a:rect l="T15" t="T16" r="T17" b="T18"/>
              <a:pathLst>
                <a:path w="593" h="635">
                  <a:moveTo>
                    <a:pt x="0" y="635"/>
                  </a:moveTo>
                  <a:lnTo>
                    <a:pt x="593" y="381"/>
                  </a:lnTo>
                  <a:lnTo>
                    <a:pt x="298" y="0"/>
                  </a:lnTo>
                  <a:lnTo>
                    <a:pt x="0" y="127"/>
                  </a:lnTo>
                  <a:lnTo>
                    <a:pt x="0" y="635"/>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7" name="Freeform 89"/>
            <p:cNvSpPr>
              <a:spLocks noChangeArrowheads="1"/>
            </p:cNvSpPr>
            <p:nvPr/>
          </p:nvSpPr>
          <p:spPr bwMode="auto">
            <a:xfrm>
              <a:off x="1511300" y="2714277"/>
              <a:ext cx="1412875" cy="1208088"/>
            </a:xfrm>
            <a:custGeom>
              <a:avLst/>
              <a:gdLst>
                <a:gd name="T0" fmla="*/ 0 w 890"/>
                <a:gd name="T1" fmla="*/ 604838 h 761"/>
                <a:gd name="T2" fmla="*/ 1412875 w 890"/>
                <a:gd name="T3" fmla="*/ 1208088 h 761"/>
                <a:gd name="T4" fmla="*/ 1412875 w 890"/>
                <a:gd name="T5" fmla="*/ 403225 h 761"/>
                <a:gd name="T6" fmla="*/ 471488 w 890"/>
                <a:gd name="T7" fmla="*/ 0 h 761"/>
                <a:gd name="T8" fmla="*/ 0 w 890"/>
                <a:gd name="T9" fmla="*/ 60483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381"/>
                  </a:moveTo>
                  <a:lnTo>
                    <a:pt x="890" y="761"/>
                  </a:lnTo>
                  <a:lnTo>
                    <a:pt x="890" y="254"/>
                  </a:lnTo>
                  <a:lnTo>
                    <a:pt x="297" y="0"/>
                  </a:lnTo>
                  <a:lnTo>
                    <a:pt x="0" y="381"/>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8" name="Freeform 90"/>
            <p:cNvSpPr>
              <a:spLocks noChangeArrowheads="1"/>
            </p:cNvSpPr>
            <p:nvPr/>
          </p:nvSpPr>
          <p:spPr bwMode="auto">
            <a:xfrm>
              <a:off x="2924175" y="2714277"/>
              <a:ext cx="1412875" cy="1208088"/>
            </a:xfrm>
            <a:custGeom>
              <a:avLst/>
              <a:gdLst>
                <a:gd name="T0" fmla="*/ 0 w 890"/>
                <a:gd name="T1" fmla="*/ 1208088 h 761"/>
                <a:gd name="T2" fmla="*/ 1412875 w 890"/>
                <a:gd name="T3" fmla="*/ 604838 h 761"/>
                <a:gd name="T4" fmla="*/ 941388 w 890"/>
                <a:gd name="T5" fmla="*/ 0 h 761"/>
                <a:gd name="T6" fmla="*/ 0 w 890"/>
                <a:gd name="T7" fmla="*/ 403225 h 761"/>
                <a:gd name="T8" fmla="*/ 0 w 890"/>
                <a:gd name="T9" fmla="*/ 1208088 h 761"/>
                <a:gd name="T10" fmla="*/ 0 60000 65536"/>
                <a:gd name="T11" fmla="*/ 0 60000 65536"/>
                <a:gd name="T12" fmla="*/ 0 60000 65536"/>
                <a:gd name="T13" fmla="*/ 0 60000 65536"/>
                <a:gd name="T14" fmla="*/ 0 60000 65536"/>
                <a:gd name="T15" fmla="*/ 0 w 890"/>
                <a:gd name="T16" fmla="*/ 0 h 761"/>
                <a:gd name="T17" fmla="*/ 890 w 890"/>
                <a:gd name="T18" fmla="*/ 761 h 761"/>
              </a:gdLst>
              <a:ahLst/>
              <a:cxnLst>
                <a:cxn ang="T10">
                  <a:pos x="T0" y="T1"/>
                </a:cxn>
                <a:cxn ang="T11">
                  <a:pos x="T2" y="T3"/>
                </a:cxn>
                <a:cxn ang="T12">
                  <a:pos x="T4" y="T5"/>
                </a:cxn>
                <a:cxn ang="T13">
                  <a:pos x="T6" y="T7"/>
                </a:cxn>
                <a:cxn ang="T14">
                  <a:pos x="T8" y="T9"/>
                </a:cxn>
              </a:cxnLst>
              <a:rect l="T15" t="T16" r="T17" b="T18"/>
              <a:pathLst>
                <a:path w="890" h="761">
                  <a:moveTo>
                    <a:pt x="0" y="761"/>
                  </a:moveTo>
                  <a:lnTo>
                    <a:pt x="890" y="381"/>
                  </a:lnTo>
                  <a:lnTo>
                    <a:pt x="593" y="0"/>
                  </a:lnTo>
                  <a:lnTo>
                    <a:pt x="0" y="254"/>
                  </a:lnTo>
                  <a:lnTo>
                    <a:pt x="0" y="761"/>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9" name="Freeform 91"/>
            <p:cNvSpPr>
              <a:spLocks noChangeArrowheads="1"/>
            </p:cNvSpPr>
            <p:nvPr/>
          </p:nvSpPr>
          <p:spPr bwMode="auto">
            <a:xfrm>
              <a:off x="1042988" y="3319115"/>
              <a:ext cx="1881187" cy="1412875"/>
            </a:xfrm>
            <a:custGeom>
              <a:avLst/>
              <a:gdLst>
                <a:gd name="T0" fmla="*/ 0 w 1185"/>
                <a:gd name="T1" fmla="*/ 603250 h 890"/>
                <a:gd name="T2" fmla="*/ 1881187 w 1185"/>
                <a:gd name="T3" fmla="*/ 1412875 h 890"/>
                <a:gd name="T4" fmla="*/ 1881187 w 1185"/>
                <a:gd name="T5" fmla="*/ 603250 h 890"/>
                <a:gd name="T6" fmla="*/ 468312 w 1185"/>
                <a:gd name="T7" fmla="*/ 0 h 890"/>
                <a:gd name="T8" fmla="*/ 0 w 1185"/>
                <a:gd name="T9" fmla="*/ 603250 h 890"/>
                <a:gd name="T10" fmla="*/ 0 60000 65536"/>
                <a:gd name="T11" fmla="*/ 0 60000 65536"/>
                <a:gd name="T12" fmla="*/ 0 60000 65536"/>
                <a:gd name="T13" fmla="*/ 0 60000 65536"/>
                <a:gd name="T14" fmla="*/ 0 60000 65536"/>
                <a:gd name="T15" fmla="*/ 0 w 1185"/>
                <a:gd name="T16" fmla="*/ 0 h 890"/>
                <a:gd name="T17" fmla="*/ 1185 w 1185"/>
                <a:gd name="T18" fmla="*/ 890 h 890"/>
              </a:gdLst>
              <a:ahLst/>
              <a:cxnLst>
                <a:cxn ang="T10">
                  <a:pos x="T0" y="T1"/>
                </a:cxn>
                <a:cxn ang="T11">
                  <a:pos x="T2" y="T3"/>
                </a:cxn>
                <a:cxn ang="T12">
                  <a:pos x="T4" y="T5"/>
                </a:cxn>
                <a:cxn ang="T13">
                  <a:pos x="T6" y="T7"/>
                </a:cxn>
                <a:cxn ang="T14">
                  <a:pos x="T8" y="T9"/>
                </a:cxn>
              </a:cxnLst>
              <a:rect l="T15" t="T16" r="T17" b="T18"/>
              <a:pathLst>
                <a:path w="1185" h="890">
                  <a:moveTo>
                    <a:pt x="0" y="380"/>
                  </a:moveTo>
                  <a:lnTo>
                    <a:pt x="1185" y="890"/>
                  </a:lnTo>
                  <a:lnTo>
                    <a:pt x="1185" y="380"/>
                  </a:lnTo>
                  <a:lnTo>
                    <a:pt x="295" y="0"/>
                  </a:lnTo>
                  <a:lnTo>
                    <a:pt x="0" y="380"/>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10" name="Freeform 92"/>
            <p:cNvSpPr>
              <a:spLocks noChangeArrowheads="1"/>
            </p:cNvSpPr>
            <p:nvPr/>
          </p:nvSpPr>
          <p:spPr bwMode="auto">
            <a:xfrm>
              <a:off x="2924175" y="3319115"/>
              <a:ext cx="1882775" cy="1412875"/>
            </a:xfrm>
            <a:custGeom>
              <a:avLst/>
              <a:gdLst>
                <a:gd name="T0" fmla="*/ 0 w 1186"/>
                <a:gd name="T1" fmla="*/ 1412875 h 890"/>
                <a:gd name="T2" fmla="*/ 1882775 w 1186"/>
                <a:gd name="T3" fmla="*/ 603250 h 890"/>
                <a:gd name="T4" fmla="*/ 1412875 w 1186"/>
                <a:gd name="T5" fmla="*/ 0 h 890"/>
                <a:gd name="T6" fmla="*/ 0 w 1186"/>
                <a:gd name="T7" fmla="*/ 603250 h 890"/>
                <a:gd name="T8" fmla="*/ 0 w 1186"/>
                <a:gd name="T9" fmla="*/ 1412875 h 890"/>
                <a:gd name="T10" fmla="*/ 0 60000 65536"/>
                <a:gd name="T11" fmla="*/ 0 60000 65536"/>
                <a:gd name="T12" fmla="*/ 0 60000 65536"/>
                <a:gd name="T13" fmla="*/ 0 60000 65536"/>
                <a:gd name="T14" fmla="*/ 0 60000 65536"/>
                <a:gd name="T15" fmla="*/ 0 w 1186"/>
                <a:gd name="T16" fmla="*/ 0 h 890"/>
                <a:gd name="T17" fmla="*/ 1186 w 1186"/>
                <a:gd name="T18" fmla="*/ 890 h 890"/>
              </a:gdLst>
              <a:ahLst/>
              <a:cxnLst>
                <a:cxn ang="T10">
                  <a:pos x="T0" y="T1"/>
                </a:cxn>
                <a:cxn ang="T11">
                  <a:pos x="T2" y="T3"/>
                </a:cxn>
                <a:cxn ang="T12">
                  <a:pos x="T4" y="T5"/>
                </a:cxn>
                <a:cxn ang="T13">
                  <a:pos x="T6" y="T7"/>
                </a:cxn>
                <a:cxn ang="T14">
                  <a:pos x="T8" y="T9"/>
                </a:cxn>
              </a:cxnLst>
              <a:rect l="T15" t="T16" r="T17" b="T18"/>
              <a:pathLst>
                <a:path w="1186" h="890">
                  <a:moveTo>
                    <a:pt x="0" y="890"/>
                  </a:moveTo>
                  <a:lnTo>
                    <a:pt x="1186" y="380"/>
                  </a:lnTo>
                  <a:lnTo>
                    <a:pt x="890" y="0"/>
                  </a:lnTo>
                  <a:lnTo>
                    <a:pt x="0" y="380"/>
                  </a:lnTo>
                  <a:lnTo>
                    <a:pt x="0" y="890"/>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11" name="TextBox 682"/>
            <p:cNvSpPr>
              <a:spLocks noChangeArrowheads="1"/>
            </p:cNvSpPr>
            <p:nvPr/>
          </p:nvSpPr>
          <p:spPr bwMode="auto">
            <a:xfrm>
              <a:off x="2935144" y="169827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anose="02010601030101010101" pitchFamily="65" charset="-122"/>
                  <a:ea typeface="方正中等线简体" panose="02010601030101010101" pitchFamily="65" charset="-122"/>
                </a:rPr>
                <a:t>A</a:t>
              </a:r>
              <a:endParaRPr lang="zh-CN" altLang="en-US" sz="3200">
                <a:solidFill>
                  <a:schemeClr val="bg1"/>
                </a:solidFill>
                <a:latin typeface="方正中等线简体" panose="02010601030101010101" pitchFamily="65" charset="-122"/>
                <a:ea typeface="方正中等线简体" panose="02010601030101010101" pitchFamily="65" charset="-122"/>
              </a:endParaRPr>
            </a:p>
          </p:txBody>
        </p:sp>
        <p:sp>
          <p:nvSpPr>
            <p:cNvPr id="12" name="TextBox 682"/>
            <p:cNvSpPr>
              <a:spLocks noChangeArrowheads="1"/>
            </p:cNvSpPr>
            <p:nvPr/>
          </p:nvSpPr>
          <p:spPr bwMode="auto">
            <a:xfrm>
              <a:off x="3163744" y="232057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anose="02010601030101010101" pitchFamily="65" charset="-122"/>
                  <a:ea typeface="方正中等线简体" panose="02010601030101010101" pitchFamily="65" charset="-122"/>
                </a:rPr>
                <a:t>B</a:t>
              </a:r>
              <a:endParaRPr lang="zh-CN" altLang="en-US" sz="3200">
                <a:solidFill>
                  <a:schemeClr val="bg1"/>
                </a:solidFill>
                <a:latin typeface="方正中等线简体" panose="02010601030101010101" pitchFamily="65" charset="-122"/>
                <a:ea typeface="方正中等线简体" panose="02010601030101010101" pitchFamily="65" charset="-122"/>
              </a:endParaRPr>
            </a:p>
          </p:txBody>
        </p:sp>
        <p:sp>
          <p:nvSpPr>
            <p:cNvPr id="13" name="TextBox 682"/>
            <p:cNvSpPr>
              <a:spLocks noChangeArrowheads="1"/>
            </p:cNvSpPr>
            <p:nvPr/>
          </p:nvSpPr>
          <p:spPr bwMode="auto">
            <a:xfrm>
              <a:off x="3455845" y="2973040"/>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anose="02010601030101010101" pitchFamily="65" charset="-122"/>
                  <a:ea typeface="方正中等线简体" panose="02010601030101010101" pitchFamily="65" charset="-122"/>
                </a:rPr>
                <a:t>C</a:t>
              </a:r>
              <a:endParaRPr lang="zh-CN" altLang="en-US" sz="3200">
                <a:solidFill>
                  <a:schemeClr val="bg1"/>
                </a:solidFill>
                <a:latin typeface="方正中等线简体" panose="02010601030101010101" pitchFamily="65" charset="-122"/>
                <a:ea typeface="方正中等线简体" panose="02010601030101010101" pitchFamily="65" charset="-122"/>
              </a:endParaRPr>
            </a:p>
          </p:txBody>
        </p:sp>
        <p:sp>
          <p:nvSpPr>
            <p:cNvPr id="14" name="TextBox 682"/>
            <p:cNvSpPr>
              <a:spLocks noChangeArrowheads="1"/>
            </p:cNvSpPr>
            <p:nvPr/>
          </p:nvSpPr>
          <p:spPr bwMode="auto">
            <a:xfrm>
              <a:off x="3756676" y="3660427"/>
              <a:ext cx="29238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a:solidFill>
                    <a:schemeClr val="bg1"/>
                  </a:solidFill>
                  <a:latin typeface="方正中等线简体" panose="02010601030101010101" pitchFamily="65" charset="-122"/>
                  <a:ea typeface="方正中等线简体" panose="02010601030101010101" pitchFamily="65" charset="-122"/>
                </a:rPr>
                <a:t>D</a:t>
              </a:r>
              <a:endParaRPr lang="zh-CN" altLang="en-US" sz="3200">
                <a:solidFill>
                  <a:schemeClr val="bg1"/>
                </a:solidFill>
                <a:latin typeface="方正中等线简体" panose="02010601030101010101" pitchFamily="65" charset="-122"/>
                <a:ea typeface="方正中等线简体" panose="02010601030101010101" pitchFamily="65" charset="-122"/>
              </a:endParaRPr>
            </a:p>
          </p:txBody>
        </p:sp>
      </p:grpSp>
      <p:grpSp>
        <p:nvGrpSpPr>
          <p:cNvPr id="15" name="组合 14"/>
          <p:cNvGrpSpPr/>
          <p:nvPr/>
        </p:nvGrpSpPr>
        <p:grpSpPr>
          <a:xfrm>
            <a:off x="3738104" y="1947756"/>
            <a:ext cx="7481438" cy="746231"/>
            <a:chOff x="3738104" y="1947756"/>
            <a:chExt cx="7481438" cy="746231"/>
          </a:xfrm>
        </p:grpSpPr>
        <p:grpSp>
          <p:nvGrpSpPr>
            <p:cNvPr id="16" name="组合 136"/>
            <p:cNvGrpSpPr/>
            <p:nvPr/>
          </p:nvGrpSpPr>
          <p:grpSpPr bwMode="auto">
            <a:xfrm>
              <a:off x="6607112" y="1973263"/>
              <a:ext cx="275167" cy="590549"/>
              <a:chOff x="0" y="0"/>
              <a:chExt cx="384175" cy="823913"/>
            </a:xfrm>
          </p:grpSpPr>
          <p:sp>
            <p:nvSpPr>
              <p:cNvPr id="20" name="Freeform 81"/>
              <p:cNvSpPr>
                <a:spLocks noChangeArrowheads="1"/>
              </p:cNvSpPr>
              <p:nvPr/>
            </p:nvSpPr>
            <p:spPr bwMode="auto">
              <a:xfrm>
                <a:off x="0" y="147638"/>
                <a:ext cx="384175" cy="676275"/>
              </a:xfrm>
              <a:custGeom>
                <a:avLst/>
                <a:gdLst>
                  <a:gd name="T0" fmla="*/ 270123 w 128"/>
                  <a:gd name="T1" fmla="*/ 96181 h 225"/>
                  <a:gd name="T2" fmla="*/ 258118 w 128"/>
                  <a:gd name="T3" fmla="*/ 96181 h 225"/>
                  <a:gd name="T4" fmla="*/ 351160 w 128"/>
                  <a:gd name="T5" fmla="*/ 411776 h 225"/>
                  <a:gd name="T6" fmla="*/ 270123 w 128"/>
                  <a:gd name="T7" fmla="*/ 411776 h 225"/>
                  <a:gd name="T8" fmla="*/ 270123 w 128"/>
                  <a:gd name="T9" fmla="*/ 631190 h 225"/>
                  <a:gd name="T10" fmla="*/ 234107 w 128"/>
                  <a:gd name="T11" fmla="*/ 676275 h 225"/>
                  <a:gd name="T12" fmla="*/ 201092 w 128"/>
                  <a:gd name="T13" fmla="*/ 631190 h 225"/>
                  <a:gd name="T14" fmla="*/ 201092 w 128"/>
                  <a:gd name="T15" fmla="*/ 411776 h 225"/>
                  <a:gd name="T16" fmla="*/ 183083 w 128"/>
                  <a:gd name="T17" fmla="*/ 411776 h 225"/>
                  <a:gd name="T18" fmla="*/ 183083 w 128"/>
                  <a:gd name="T19" fmla="*/ 631190 h 225"/>
                  <a:gd name="T20" fmla="*/ 150068 w 128"/>
                  <a:gd name="T21" fmla="*/ 676275 h 225"/>
                  <a:gd name="T22" fmla="*/ 117053 w 128"/>
                  <a:gd name="T23" fmla="*/ 631190 h 225"/>
                  <a:gd name="T24" fmla="*/ 117053 w 128"/>
                  <a:gd name="T25" fmla="*/ 411776 h 225"/>
                  <a:gd name="T26" fmla="*/ 33015 w 128"/>
                  <a:gd name="T27" fmla="*/ 411776 h 225"/>
                  <a:gd name="T28" fmla="*/ 126057 w 128"/>
                  <a:gd name="T29" fmla="*/ 96181 h 225"/>
                  <a:gd name="T30" fmla="*/ 117053 w 128"/>
                  <a:gd name="T31" fmla="*/ 96181 h 225"/>
                  <a:gd name="T32" fmla="*/ 63029 w 128"/>
                  <a:gd name="T33" fmla="*/ 261493 h 225"/>
                  <a:gd name="T34" fmla="*/ 30014 w 128"/>
                  <a:gd name="T35" fmla="*/ 291550 h 225"/>
                  <a:gd name="T36" fmla="*/ 0 w 128"/>
                  <a:gd name="T37" fmla="*/ 264499 h 225"/>
                  <a:gd name="T38" fmla="*/ 6003 w 128"/>
                  <a:gd name="T39" fmla="*/ 243459 h 225"/>
                  <a:gd name="T40" fmla="*/ 54025 w 128"/>
                  <a:gd name="T41" fmla="*/ 81153 h 225"/>
                  <a:gd name="T42" fmla="*/ 153070 w 128"/>
                  <a:gd name="T43" fmla="*/ 0 h 225"/>
                  <a:gd name="T44" fmla="*/ 231105 w 128"/>
                  <a:gd name="T45" fmla="*/ 0 h 225"/>
                  <a:gd name="T46" fmla="*/ 330150 w 128"/>
                  <a:gd name="T47" fmla="*/ 81153 h 225"/>
                  <a:gd name="T48" fmla="*/ 381174 w 128"/>
                  <a:gd name="T49" fmla="*/ 243459 h 225"/>
                  <a:gd name="T50" fmla="*/ 384175 w 128"/>
                  <a:gd name="T51" fmla="*/ 264499 h 225"/>
                  <a:gd name="T52" fmla="*/ 354161 w 128"/>
                  <a:gd name="T53" fmla="*/ 291550 h 225"/>
                  <a:gd name="T54" fmla="*/ 321146 w 128"/>
                  <a:gd name="T55" fmla="*/ 261493 h 225"/>
                  <a:gd name="T56" fmla="*/ 270123 w 128"/>
                  <a:gd name="T57" fmla="*/ 96181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25"/>
                  <a:gd name="T89" fmla="*/ 128 w 12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25">
                    <a:moveTo>
                      <a:pt x="90" y="32"/>
                    </a:moveTo>
                    <a:cubicBezTo>
                      <a:pt x="86" y="32"/>
                      <a:pt x="86" y="32"/>
                      <a:pt x="86" y="32"/>
                    </a:cubicBezTo>
                    <a:cubicBezTo>
                      <a:pt x="117" y="137"/>
                      <a:pt x="117" y="137"/>
                      <a:pt x="117" y="137"/>
                    </a:cubicBezTo>
                    <a:cubicBezTo>
                      <a:pt x="90" y="137"/>
                      <a:pt x="90" y="137"/>
                      <a:pt x="90" y="137"/>
                    </a:cubicBezTo>
                    <a:cubicBezTo>
                      <a:pt x="90" y="210"/>
                      <a:pt x="90" y="210"/>
                      <a:pt x="90" y="210"/>
                    </a:cubicBezTo>
                    <a:cubicBezTo>
                      <a:pt x="90" y="218"/>
                      <a:pt x="87" y="225"/>
                      <a:pt x="78" y="225"/>
                    </a:cubicBezTo>
                    <a:cubicBezTo>
                      <a:pt x="70" y="225"/>
                      <a:pt x="67" y="218"/>
                      <a:pt x="67" y="210"/>
                    </a:cubicBezTo>
                    <a:cubicBezTo>
                      <a:pt x="67" y="137"/>
                      <a:pt x="67" y="137"/>
                      <a:pt x="67" y="137"/>
                    </a:cubicBezTo>
                    <a:cubicBezTo>
                      <a:pt x="61" y="137"/>
                      <a:pt x="61" y="137"/>
                      <a:pt x="61" y="137"/>
                    </a:cubicBezTo>
                    <a:cubicBezTo>
                      <a:pt x="61" y="210"/>
                      <a:pt x="61" y="210"/>
                      <a:pt x="61" y="210"/>
                    </a:cubicBezTo>
                    <a:cubicBezTo>
                      <a:pt x="61" y="218"/>
                      <a:pt x="59" y="225"/>
                      <a:pt x="50" y="225"/>
                    </a:cubicBezTo>
                    <a:cubicBezTo>
                      <a:pt x="41" y="225"/>
                      <a:pt x="39" y="218"/>
                      <a:pt x="39" y="210"/>
                    </a:cubicBezTo>
                    <a:cubicBezTo>
                      <a:pt x="39" y="137"/>
                      <a:pt x="39" y="137"/>
                      <a:pt x="39" y="137"/>
                    </a:cubicBezTo>
                    <a:cubicBezTo>
                      <a:pt x="11" y="137"/>
                      <a:pt x="11" y="137"/>
                      <a:pt x="11" y="137"/>
                    </a:cubicBezTo>
                    <a:cubicBezTo>
                      <a:pt x="42" y="32"/>
                      <a:pt x="42" y="32"/>
                      <a:pt x="42" y="32"/>
                    </a:cubicBezTo>
                    <a:cubicBezTo>
                      <a:pt x="39" y="32"/>
                      <a:pt x="39" y="32"/>
                      <a:pt x="39" y="32"/>
                    </a:cubicBezTo>
                    <a:cubicBezTo>
                      <a:pt x="21" y="87"/>
                      <a:pt x="21" y="87"/>
                      <a:pt x="21" y="87"/>
                    </a:cubicBezTo>
                    <a:cubicBezTo>
                      <a:pt x="19" y="93"/>
                      <a:pt x="16" y="97"/>
                      <a:pt x="10" y="97"/>
                    </a:cubicBezTo>
                    <a:cubicBezTo>
                      <a:pt x="5" y="97"/>
                      <a:pt x="0" y="94"/>
                      <a:pt x="0" y="88"/>
                    </a:cubicBezTo>
                    <a:cubicBezTo>
                      <a:pt x="0" y="86"/>
                      <a:pt x="1" y="84"/>
                      <a:pt x="2" y="81"/>
                    </a:cubicBezTo>
                    <a:cubicBezTo>
                      <a:pt x="18" y="27"/>
                      <a:pt x="18" y="27"/>
                      <a:pt x="18" y="27"/>
                    </a:cubicBezTo>
                    <a:cubicBezTo>
                      <a:pt x="23" y="10"/>
                      <a:pt x="32" y="0"/>
                      <a:pt x="51" y="0"/>
                    </a:cubicBezTo>
                    <a:cubicBezTo>
                      <a:pt x="77" y="0"/>
                      <a:pt x="77" y="0"/>
                      <a:pt x="77" y="0"/>
                    </a:cubicBezTo>
                    <a:cubicBezTo>
                      <a:pt x="96" y="0"/>
                      <a:pt x="105" y="10"/>
                      <a:pt x="110" y="27"/>
                    </a:cubicBezTo>
                    <a:cubicBezTo>
                      <a:pt x="127" y="81"/>
                      <a:pt x="127" y="81"/>
                      <a:pt x="127" y="81"/>
                    </a:cubicBezTo>
                    <a:cubicBezTo>
                      <a:pt x="127" y="83"/>
                      <a:pt x="128" y="86"/>
                      <a:pt x="128" y="88"/>
                    </a:cubicBezTo>
                    <a:cubicBezTo>
                      <a:pt x="128" y="94"/>
                      <a:pt x="123" y="97"/>
                      <a:pt x="118" y="97"/>
                    </a:cubicBezTo>
                    <a:cubicBezTo>
                      <a:pt x="112" y="97"/>
                      <a:pt x="109" y="93"/>
                      <a:pt x="107" y="87"/>
                    </a:cubicBezTo>
                    <a:lnTo>
                      <a:pt x="90" y="32"/>
                    </a:lnTo>
                    <a:close/>
                  </a:path>
                </a:pathLst>
              </a:cu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sp>
            <p:nvSpPr>
              <p:cNvPr id="21" name="Oval 82"/>
              <p:cNvSpPr>
                <a:spLocks noChangeArrowheads="1"/>
              </p:cNvSpPr>
              <p:nvPr/>
            </p:nvSpPr>
            <p:spPr bwMode="auto">
              <a:xfrm>
                <a:off x="128588" y="0"/>
                <a:ext cx="130175" cy="131763"/>
              </a:xfrm>
              <a:prstGeom prst="ellipse">
                <a:avLst/>
              </a:prstGeom>
              <a:solidFill>
                <a:schemeClr val="accent1"/>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zh-CN" sz="2255">
                  <a:sym typeface="宋体" panose="02010600030101010101" pitchFamily="2" charset="-122"/>
                </a:endParaRPr>
              </a:p>
            </p:txBody>
          </p:sp>
        </p:grpSp>
        <p:sp>
          <p:nvSpPr>
            <p:cNvPr id="17" name="任意多边形 137"/>
            <p:cNvSpPr>
              <a:spLocks noChangeArrowheads="1"/>
            </p:cNvSpPr>
            <p:nvPr/>
          </p:nvSpPr>
          <p:spPr bwMode="auto">
            <a:xfrm>
              <a:off x="3738104" y="2300287"/>
              <a:ext cx="2700867" cy="393700"/>
            </a:xfrm>
            <a:custGeom>
              <a:avLst/>
              <a:gdLst>
                <a:gd name="T0" fmla="*/ 0 w 2004060"/>
                <a:gd name="T1" fmla="*/ 295275 h 472440"/>
                <a:gd name="T2" fmla="*/ 182822 w 2004060"/>
                <a:gd name="T3" fmla="*/ 0 h 472440"/>
                <a:gd name="T4" fmla="*/ 2003425 w 2004060"/>
                <a:gd name="T5" fmla="*/ 0 h 472440"/>
                <a:gd name="T6" fmla="*/ 0 60000 65536"/>
                <a:gd name="T7" fmla="*/ 0 60000 65536"/>
                <a:gd name="T8" fmla="*/ 0 60000 65536"/>
                <a:gd name="T9" fmla="*/ 0 w 2004060"/>
                <a:gd name="T10" fmla="*/ 0 h 472440"/>
                <a:gd name="T11" fmla="*/ 2004060 w 2004060"/>
                <a:gd name="T12" fmla="*/ 472440 h 472440"/>
              </a:gdLst>
              <a:ahLst/>
              <a:cxnLst>
                <a:cxn ang="T6">
                  <a:pos x="T0" y="T1"/>
                </a:cxn>
                <a:cxn ang="T7">
                  <a:pos x="T2" y="T3"/>
                </a:cxn>
                <a:cxn ang="T8">
                  <a:pos x="T4" y="T5"/>
                </a:cxn>
              </a:cxnLst>
              <a:rect l="T9" t="T10" r="T11" b="T12"/>
              <a:pathLst>
                <a:path w="2004060" h="472440">
                  <a:moveTo>
                    <a:pt x="0" y="472440"/>
                  </a:moveTo>
                  <a:lnTo>
                    <a:pt x="182880" y="0"/>
                  </a:lnTo>
                  <a:lnTo>
                    <a:pt x="200406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18" name="TextBox 682"/>
            <p:cNvSpPr>
              <a:spLocks noChangeArrowheads="1"/>
            </p:cNvSpPr>
            <p:nvPr/>
          </p:nvSpPr>
          <p:spPr bwMode="auto">
            <a:xfrm>
              <a:off x="7053685" y="1950885"/>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1"/>
                  </a:solidFill>
                  <a:latin typeface="Impact" panose="020B0806030902050204" pitchFamily="34" charset="0"/>
                  <a:ea typeface="方正中等线简体" panose="02010601030101010101" pitchFamily="65" charset="-122"/>
                </a:rPr>
                <a:t>25%</a:t>
              </a:r>
              <a:endParaRPr lang="zh-CN" altLang="en-US" sz="2400" dirty="0">
                <a:solidFill>
                  <a:schemeClr val="accent1"/>
                </a:solidFill>
                <a:latin typeface="Impact" panose="020B0806030902050204" pitchFamily="34" charset="0"/>
                <a:ea typeface="方正中等线简体" panose="02010601030101010101" pitchFamily="65" charset="-122"/>
              </a:endParaRPr>
            </a:p>
          </p:txBody>
        </p:sp>
        <p:sp>
          <p:nvSpPr>
            <p:cNvPr id="19" name="文本框 18"/>
            <p:cNvSpPr txBox="1"/>
            <p:nvPr/>
          </p:nvSpPr>
          <p:spPr>
            <a:xfrm>
              <a:off x="7770959" y="1947756"/>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22" name="组合 21"/>
          <p:cNvGrpSpPr/>
          <p:nvPr/>
        </p:nvGrpSpPr>
        <p:grpSpPr>
          <a:xfrm>
            <a:off x="4057092" y="2668500"/>
            <a:ext cx="7162450" cy="729279"/>
            <a:chOff x="4057092" y="2668500"/>
            <a:chExt cx="7162450" cy="729279"/>
          </a:xfrm>
        </p:grpSpPr>
        <p:sp>
          <p:nvSpPr>
            <p:cNvPr id="23" name="Freeform 100"/>
            <p:cNvSpPr>
              <a:spLocks noEditPoints="1" noChangeArrowheads="1"/>
            </p:cNvSpPr>
            <p:nvPr/>
          </p:nvSpPr>
          <p:spPr bwMode="auto">
            <a:xfrm>
              <a:off x="6611345" y="2845330"/>
              <a:ext cx="270933" cy="552449"/>
            </a:xfrm>
            <a:custGeom>
              <a:avLst/>
              <a:gdLst>
                <a:gd name="T0" fmla="*/ 127000 w 40"/>
                <a:gd name="T1" fmla="*/ 51153 h 81"/>
                <a:gd name="T2" fmla="*/ 30480 w 40"/>
                <a:gd name="T3" fmla="*/ 51153 h 81"/>
                <a:gd name="T4" fmla="*/ 91440 w 40"/>
                <a:gd name="T5" fmla="*/ 271109 h 81"/>
                <a:gd name="T6" fmla="*/ 132080 w 40"/>
                <a:gd name="T7" fmla="*/ 265994 h 81"/>
                <a:gd name="T8" fmla="*/ 76200 w 40"/>
                <a:gd name="T9" fmla="*/ 281340 h 81"/>
                <a:gd name="T10" fmla="*/ 66040 w 40"/>
                <a:gd name="T11" fmla="*/ 414337 h 81"/>
                <a:gd name="T12" fmla="*/ 25400 w 40"/>
                <a:gd name="T13" fmla="*/ 271109 h 81"/>
                <a:gd name="T14" fmla="*/ 0 w 40"/>
                <a:gd name="T15" fmla="*/ 153458 h 81"/>
                <a:gd name="T16" fmla="*/ 106680 w 40"/>
                <a:gd name="T17" fmla="*/ 107421 h 81"/>
                <a:gd name="T18" fmla="*/ 152400 w 40"/>
                <a:gd name="T19" fmla="*/ 230187 h 81"/>
                <a:gd name="T20" fmla="*/ 152400 w 40"/>
                <a:gd name="T21" fmla="*/ 271109 h 81"/>
                <a:gd name="T22" fmla="*/ 203200 w 40"/>
                <a:gd name="T23" fmla="*/ 281340 h 81"/>
                <a:gd name="T24" fmla="*/ 193040 w 40"/>
                <a:gd name="T25" fmla="*/ 363184 h 81"/>
                <a:gd name="T26" fmla="*/ 81280 w 40"/>
                <a:gd name="T27" fmla="*/ 352954 h 81"/>
                <a:gd name="T28" fmla="*/ 91440 w 40"/>
                <a:gd name="T29" fmla="*/ 271109 h 81"/>
                <a:gd name="T30" fmla="*/ 162560 w 40"/>
                <a:gd name="T31" fmla="*/ 301801 h 81"/>
                <a:gd name="T32" fmla="*/ 147320 w 40"/>
                <a:gd name="T33" fmla="*/ 286455 h 81"/>
                <a:gd name="T34" fmla="*/ 142240 w 40"/>
                <a:gd name="T35" fmla="*/ 281340 h 81"/>
                <a:gd name="T36" fmla="*/ 127000 w 40"/>
                <a:gd name="T37" fmla="*/ 291570 h 81"/>
                <a:gd name="T38" fmla="*/ 127000 w 40"/>
                <a:gd name="T39" fmla="*/ 306916 h 81"/>
                <a:gd name="T40" fmla="*/ 142240 w 40"/>
                <a:gd name="T41" fmla="*/ 322262 h 81"/>
                <a:gd name="T42" fmla="*/ 147320 w 40"/>
                <a:gd name="T43" fmla="*/ 332493 h 81"/>
                <a:gd name="T44" fmla="*/ 142240 w 40"/>
                <a:gd name="T45" fmla="*/ 337608 h 81"/>
                <a:gd name="T46" fmla="*/ 142240 w 40"/>
                <a:gd name="T47" fmla="*/ 327377 h 81"/>
                <a:gd name="T48" fmla="*/ 127000 w 40"/>
                <a:gd name="T49" fmla="*/ 322262 h 81"/>
                <a:gd name="T50" fmla="*/ 132080 w 40"/>
                <a:gd name="T51" fmla="*/ 342723 h 81"/>
                <a:gd name="T52" fmla="*/ 142240 w 40"/>
                <a:gd name="T53" fmla="*/ 352954 h 81"/>
                <a:gd name="T54" fmla="*/ 147320 w 40"/>
                <a:gd name="T55" fmla="*/ 347838 h 81"/>
                <a:gd name="T56" fmla="*/ 162560 w 40"/>
                <a:gd name="T57" fmla="*/ 327377 h 81"/>
                <a:gd name="T58" fmla="*/ 157480 w 40"/>
                <a:gd name="T59" fmla="*/ 317147 h 81"/>
                <a:gd name="T60" fmla="*/ 142240 w 40"/>
                <a:gd name="T61" fmla="*/ 301801 h 81"/>
                <a:gd name="T62" fmla="*/ 142240 w 40"/>
                <a:gd name="T63" fmla="*/ 296686 h 81"/>
                <a:gd name="T64" fmla="*/ 147320 w 40"/>
                <a:gd name="T65" fmla="*/ 296686 h 81"/>
                <a:gd name="T66" fmla="*/ 147320 w 40"/>
                <a:gd name="T67" fmla="*/ 301801 h 81"/>
                <a:gd name="T68" fmla="*/ 127000 w 40"/>
                <a:gd name="T69" fmla="*/ 368300 h 81"/>
                <a:gd name="T70" fmla="*/ 86360 w 40"/>
                <a:gd name="T71" fmla="*/ 368300 h 81"/>
                <a:gd name="T72" fmla="*/ 127000 w 40"/>
                <a:gd name="T73" fmla="*/ 41433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81"/>
                <a:gd name="T113" fmla="*/ 40 w 4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81">
                  <a:moveTo>
                    <a:pt x="15" y="0"/>
                  </a:moveTo>
                  <a:cubicBezTo>
                    <a:pt x="21" y="0"/>
                    <a:pt x="25" y="5"/>
                    <a:pt x="25" y="10"/>
                  </a:cubicBezTo>
                  <a:cubicBezTo>
                    <a:pt x="25" y="15"/>
                    <a:pt x="21" y="19"/>
                    <a:pt x="15" y="19"/>
                  </a:cubicBezTo>
                  <a:cubicBezTo>
                    <a:pt x="10" y="19"/>
                    <a:pt x="6" y="15"/>
                    <a:pt x="6" y="10"/>
                  </a:cubicBezTo>
                  <a:cubicBezTo>
                    <a:pt x="6" y="5"/>
                    <a:pt x="10" y="0"/>
                    <a:pt x="15" y="0"/>
                  </a:cubicBezTo>
                  <a:close/>
                  <a:moveTo>
                    <a:pt x="18" y="53"/>
                  </a:moveTo>
                  <a:cubicBezTo>
                    <a:pt x="26" y="53"/>
                    <a:pt x="26" y="53"/>
                    <a:pt x="26" y="53"/>
                  </a:cubicBezTo>
                  <a:cubicBezTo>
                    <a:pt x="26" y="52"/>
                    <a:pt x="26" y="52"/>
                    <a:pt x="26" y="52"/>
                  </a:cubicBezTo>
                  <a:cubicBezTo>
                    <a:pt x="18" y="52"/>
                    <a:pt x="18" y="52"/>
                    <a:pt x="18" y="52"/>
                  </a:cubicBezTo>
                  <a:cubicBezTo>
                    <a:pt x="16" y="52"/>
                    <a:pt x="15" y="53"/>
                    <a:pt x="15" y="55"/>
                  </a:cubicBezTo>
                  <a:cubicBezTo>
                    <a:pt x="15" y="68"/>
                    <a:pt x="15" y="68"/>
                    <a:pt x="15" y="68"/>
                  </a:cubicBezTo>
                  <a:cubicBezTo>
                    <a:pt x="13" y="81"/>
                    <a:pt x="13" y="81"/>
                    <a:pt x="13" y="81"/>
                  </a:cubicBezTo>
                  <a:cubicBezTo>
                    <a:pt x="5" y="81"/>
                    <a:pt x="5" y="81"/>
                    <a:pt x="5" y="81"/>
                  </a:cubicBezTo>
                  <a:cubicBezTo>
                    <a:pt x="5" y="53"/>
                    <a:pt x="5" y="53"/>
                    <a:pt x="5" y="53"/>
                  </a:cubicBezTo>
                  <a:cubicBezTo>
                    <a:pt x="2" y="51"/>
                    <a:pt x="0" y="48"/>
                    <a:pt x="0" y="45"/>
                  </a:cubicBezTo>
                  <a:cubicBezTo>
                    <a:pt x="0" y="30"/>
                    <a:pt x="0" y="30"/>
                    <a:pt x="0" y="30"/>
                  </a:cubicBezTo>
                  <a:cubicBezTo>
                    <a:pt x="0" y="25"/>
                    <a:pt x="4" y="21"/>
                    <a:pt x="9" y="21"/>
                  </a:cubicBezTo>
                  <a:cubicBezTo>
                    <a:pt x="21" y="21"/>
                    <a:pt x="21" y="21"/>
                    <a:pt x="21" y="21"/>
                  </a:cubicBezTo>
                  <a:cubicBezTo>
                    <a:pt x="26" y="21"/>
                    <a:pt x="30" y="25"/>
                    <a:pt x="30" y="30"/>
                  </a:cubicBezTo>
                  <a:cubicBezTo>
                    <a:pt x="30" y="45"/>
                    <a:pt x="30" y="45"/>
                    <a:pt x="30" y="45"/>
                  </a:cubicBezTo>
                  <a:cubicBezTo>
                    <a:pt x="30" y="45"/>
                    <a:pt x="30" y="46"/>
                    <a:pt x="30" y="46"/>
                  </a:cubicBezTo>
                  <a:cubicBezTo>
                    <a:pt x="30" y="53"/>
                    <a:pt x="30" y="53"/>
                    <a:pt x="30" y="53"/>
                  </a:cubicBezTo>
                  <a:cubicBezTo>
                    <a:pt x="38" y="53"/>
                    <a:pt x="38" y="53"/>
                    <a:pt x="38" y="53"/>
                  </a:cubicBezTo>
                  <a:cubicBezTo>
                    <a:pt x="39" y="53"/>
                    <a:pt x="40" y="54"/>
                    <a:pt x="40" y="55"/>
                  </a:cubicBezTo>
                  <a:cubicBezTo>
                    <a:pt x="40" y="69"/>
                    <a:pt x="40" y="69"/>
                    <a:pt x="40" y="69"/>
                  </a:cubicBezTo>
                  <a:cubicBezTo>
                    <a:pt x="40" y="70"/>
                    <a:pt x="39" y="71"/>
                    <a:pt x="38" y="71"/>
                  </a:cubicBezTo>
                  <a:cubicBezTo>
                    <a:pt x="18" y="71"/>
                    <a:pt x="18" y="71"/>
                    <a:pt x="18" y="71"/>
                  </a:cubicBezTo>
                  <a:cubicBezTo>
                    <a:pt x="17" y="71"/>
                    <a:pt x="16" y="70"/>
                    <a:pt x="16" y="69"/>
                  </a:cubicBezTo>
                  <a:cubicBezTo>
                    <a:pt x="16" y="55"/>
                    <a:pt x="16" y="55"/>
                    <a:pt x="16" y="55"/>
                  </a:cubicBezTo>
                  <a:cubicBezTo>
                    <a:pt x="16" y="54"/>
                    <a:pt x="17" y="53"/>
                    <a:pt x="18" y="53"/>
                  </a:cubicBezTo>
                  <a:close/>
                  <a:moveTo>
                    <a:pt x="32" y="59"/>
                  </a:moveTo>
                  <a:cubicBezTo>
                    <a:pt x="32" y="59"/>
                    <a:pt x="32" y="59"/>
                    <a:pt x="32" y="59"/>
                  </a:cubicBezTo>
                  <a:cubicBezTo>
                    <a:pt x="32" y="58"/>
                    <a:pt x="31" y="57"/>
                    <a:pt x="31" y="57"/>
                  </a:cubicBezTo>
                  <a:cubicBezTo>
                    <a:pt x="30" y="56"/>
                    <a:pt x="30" y="56"/>
                    <a:pt x="29" y="56"/>
                  </a:cubicBezTo>
                  <a:cubicBezTo>
                    <a:pt x="29" y="55"/>
                    <a:pt x="29" y="55"/>
                    <a:pt x="29" y="55"/>
                  </a:cubicBezTo>
                  <a:cubicBezTo>
                    <a:pt x="28" y="55"/>
                    <a:pt x="28" y="55"/>
                    <a:pt x="28" y="55"/>
                  </a:cubicBezTo>
                  <a:cubicBezTo>
                    <a:pt x="28" y="56"/>
                    <a:pt x="28" y="56"/>
                    <a:pt x="28" y="56"/>
                  </a:cubicBezTo>
                  <a:cubicBezTo>
                    <a:pt x="27" y="56"/>
                    <a:pt x="26" y="56"/>
                    <a:pt x="25" y="57"/>
                  </a:cubicBezTo>
                  <a:cubicBezTo>
                    <a:pt x="25" y="57"/>
                    <a:pt x="25" y="58"/>
                    <a:pt x="25" y="59"/>
                  </a:cubicBezTo>
                  <a:cubicBezTo>
                    <a:pt x="25" y="59"/>
                    <a:pt x="25" y="60"/>
                    <a:pt x="25" y="60"/>
                  </a:cubicBezTo>
                  <a:cubicBezTo>
                    <a:pt x="25" y="61"/>
                    <a:pt x="25" y="61"/>
                    <a:pt x="26" y="62"/>
                  </a:cubicBezTo>
                  <a:cubicBezTo>
                    <a:pt x="26" y="62"/>
                    <a:pt x="27" y="62"/>
                    <a:pt x="28" y="63"/>
                  </a:cubicBezTo>
                  <a:cubicBezTo>
                    <a:pt x="28" y="63"/>
                    <a:pt x="28" y="63"/>
                    <a:pt x="29" y="64"/>
                  </a:cubicBezTo>
                  <a:cubicBezTo>
                    <a:pt x="29" y="64"/>
                    <a:pt x="29" y="64"/>
                    <a:pt x="29" y="65"/>
                  </a:cubicBezTo>
                  <a:cubicBezTo>
                    <a:pt x="29" y="65"/>
                    <a:pt x="29" y="66"/>
                    <a:pt x="29" y="66"/>
                  </a:cubicBezTo>
                  <a:cubicBezTo>
                    <a:pt x="28" y="66"/>
                    <a:pt x="28" y="66"/>
                    <a:pt x="28" y="66"/>
                  </a:cubicBezTo>
                  <a:cubicBezTo>
                    <a:pt x="28" y="66"/>
                    <a:pt x="28" y="66"/>
                    <a:pt x="28" y="66"/>
                  </a:cubicBezTo>
                  <a:cubicBezTo>
                    <a:pt x="28" y="65"/>
                    <a:pt x="28" y="65"/>
                    <a:pt x="28" y="64"/>
                  </a:cubicBezTo>
                  <a:cubicBezTo>
                    <a:pt x="28" y="63"/>
                    <a:pt x="28" y="63"/>
                    <a:pt x="28" y="63"/>
                  </a:cubicBezTo>
                  <a:cubicBezTo>
                    <a:pt x="25" y="63"/>
                    <a:pt x="25" y="63"/>
                    <a:pt x="25" y="63"/>
                  </a:cubicBezTo>
                  <a:cubicBezTo>
                    <a:pt x="25" y="64"/>
                    <a:pt x="25" y="64"/>
                    <a:pt x="25" y="64"/>
                  </a:cubicBezTo>
                  <a:cubicBezTo>
                    <a:pt x="25" y="65"/>
                    <a:pt x="25" y="66"/>
                    <a:pt x="26" y="67"/>
                  </a:cubicBezTo>
                  <a:cubicBezTo>
                    <a:pt x="26" y="67"/>
                    <a:pt x="27" y="68"/>
                    <a:pt x="28" y="68"/>
                  </a:cubicBezTo>
                  <a:cubicBezTo>
                    <a:pt x="28" y="69"/>
                    <a:pt x="28" y="69"/>
                    <a:pt x="28" y="69"/>
                  </a:cubicBezTo>
                  <a:cubicBezTo>
                    <a:pt x="29" y="69"/>
                    <a:pt x="29" y="69"/>
                    <a:pt x="29" y="69"/>
                  </a:cubicBezTo>
                  <a:cubicBezTo>
                    <a:pt x="29" y="68"/>
                    <a:pt x="29" y="68"/>
                    <a:pt x="29" y="68"/>
                  </a:cubicBezTo>
                  <a:cubicBezTo>
                    <a:pt x="30" y="68"/>
                    <a:pt x="31" y="67"/>
                    <a:pt x="31" y="67"/>
                  </a:cubicBezTo>
                  <a:cubicBezTo>
                    <a:pt x="32" y="66"/>
                    <a:pt x="32" y="65"/>
                    <a:pt x="32" y="64"/>
                  </a:cubicBezTo>
                  <a:cubicBezTo>
                    <a:pt x="32" y="64"/>
                    <a:pt x="32" y="63"/>
                    <a:pt x="32" y="63"/>
                  </a:cubicBezTo>
                  <a:cubicBezTo>
                    <a:pt x="31" y="62"/>
                    <a:pt x="31" y="62"/>
                    <a:pt x="31" y="62"/>
                  </a:cubicBezTo>
                  <a:cubicBezTo>
                    <a:pt x="31" y="61"/>
                    <a:pt x="30" y="61"/>
                    <a:pt x="29" y="61"/>
                  </a:cubicBezTo>
                  <a:cubicBezTo>
                    <a:pt x="29" y="60"/>
                    <a:pt x="28" y="60"/>
                    <a:pt x="28" y="59"/>
                  </a:cubicBezTo>
                  <a:cubicBezTo>
                    <a:pt x="28" y="59"/>
                    <a:pt x="28" y="59"/>
                    <a:pt x="28" y="58"/>
                  </a:cubicBezTo>
                  <a:cubicBezTo>
                    <a:pt x="28" y="58"/>
                    <a:pt x="28" y="58"/>
                    <a:pt x="28" y="58"/>
                  </a:cubicBezTo>
                  <a:cubicBezTo>
                    <a:pt x="28" y="58"/>
                    <a:pt x="28" y="58"/>
                    <a:pt x="28" y="58"/>
                  </a:cubicBezTo>
                  <a:cubicBezTo>
                    <a:pt x="28" y="58"/>
                    <a:pt x="28" y="58"/>
                    <a:pt x="29" y="58"/>
                  </a:cubicBezTo>
                  <a:cubicBezTo>
                    <a:pt x="29" y="58"/>
                    <a:pt x="29" y="58"/>
                    <a:pt x="29" y="59"/>
                  </a:cubicBezTo>
                  <a:cubicBezTo>
                    <a:pt x="29" y="59"/>
                    <a:pt x="29" y="59"/>
                    <a:pt x="29" y="59"/>
                  </a:cubicBezTo>
                  <a:cubicBezTo>
                    <a:pt x="32" y="59"/>
                    <a:pt x="32" y="59"/>
                    <a:pt x="32" y="59"/>
                  </a:cubicBezTo>
                  <a:close/>
                  <a:moveTo>
                    <a:pt x="25" y="72"/>
                  </a:moveTo>
                  <a:cubicBezTo>
                    <a:pt x="18" y="72"/>
                    <a:pt x="18" y="72"/>
                    <a:pt x="18" y="72"/>
                  </a:cubicBezTo>
                  <a:cubicBezTo>
                    <a:pt x="18" y="72"/>
                    <a:pt x="17" y="72"/>
                    <a:pt x="17" y="72"/>
                  </a:cubicBezTo>
                  <a:cubicBezTo>
                    <a:pt x="18" y="81"/>
                    <a:pt x="18" y="81"/>
                    <a:pt x="18" y="81"/>
                  </a:cubicBezTo>
                  <a:cubicBezTo>
                    <a:pt x="25" y="81"/>
                    <a:pt x="25" y="81"/>
                    <a:pt x="25" y="81"/>
                  </a:cubicBezTo>
                  <a:lnTo>
                    <a:pt x="25" y="72"/>
                  </a:lnTo>
                  <a:close/>
                </a:path>
              </a:pathLst>
            </a:custGeom>
            <a:solidFill>
              <a:schemeClr val="accent2"/>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24" name="任意多边形 138"/>
            <p:cNvSpPr>
              <a:spLocks noChangeArrowheads="1"/>
            </p:cNvSpPr>
            <p:nvPr/>
          </p:nvSpPr>
          <p:spPr bwMode="auto">
            <a:xfrm>
              <a:off x="4057092" y="3146952"/>
              <a:ext cx="2381879" cy="138048"/>
            </a:xfrm>
            <a:custGeom>
              <a:avLst/>
              <a:gdLst>
                <a:gd name="T0" fmla="*/ 0 w 1577340"/>
                <a:gd name="T1" fmla="*/ 0 h 45720"/>
                <a:gd name="T2" fmla="*/ 170497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5" name="TextBox 682"/>
            <p:cNvSpPr>
              <a:spLocks noChangeArrowheads="1"/>
            </p:cNvSpPr>
            <p:nvPr/>
          </p:nvSpPr>
          <p:spPr bwMode="auto">
            <a:xfrm>
              <a:off x="7038867" y="2763685"/>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2"/>
                  </a:solidFill>
                  <a:latin typeface="Impact" panose="020B0806030902050204" pitchFamily="34" charset="0"/>
                  <a:ea typeface="方正中等线简体" panose="02010601030101010101" pitchFamily="65" charset="-122"/>
                </a:rPr>
                <a:t>25%</a:t>
              </a:r>
              <a:endParaRPr lang="zh-CN" altLang="en-US" sz="2800" dirty="0">
                <a:solidFill>
                  <a:schemeClr val="accent2"/>
                </a:solidFill>
                <a:latin typeface="Impact" panose="020B0806030902050204" pitchFamily="34" charset="0"/>
                <a:ea typeface="方正中等线简体" panose="02010601030101010101" pitchFamily="65" charset="-122"/>
              </a:endParaRPr>
            </a:p>
          </p:txBody>
        </p:sp>
        <p:sp>
          <p:nvSpPr>
            <p:cNvPr id="26" name="文本框 25"/>
            <p:cNvSpPr txBox="1"/>
            <p:nvPr/>
          </p:nvSpPr>
          <p:spPr>
            <a:xfrm>
              <a:off x="7770959" y="2668500"/>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27" name="组合 26"/>
          <p:cNvGrpSpPr/>
          <p:nvPr/>
        </p:nvGrpSpPr>
        <p:grpSpPr>
          <a:xfrm>
            <a:off x="4783738" y="3549553"/>
            <a:ext cx="6435804" cy="735110"/>
            <a:chOff x="4783738" y="3549553"/>
            <a:chExt cx="6435804" cy="735110"/>
          </a:xfrm>
        </p:grpSpPr>
        <p:grpSp>
          <p:nvGrpSpPr>
            <p:cNvPr id="28" name="组合 135"/>
            <p:cNvGrpSpPr/>
            <p:nvPr/>
          </p:nvGrpSpPr>
          <p:grpSpPr bwMode="auto">
            <a:xfrm>
              <a:off x="6630396" y="3702579"/>
              <a:ext cx="230716" cy="582084"/>
              <a:chOff x="0" y="0"/>
              <a:chExt cx="266700" cy="673100"/>
            </a:xfrm>
          </p:grpSpPr>
          <p:sp>
            <p:nvSpPr>
              <p:cNvPr id="32" name="Freeform 83"/>
              <p:cNvSpPr>
                <a:spLocks noChangeArrowheads="1"/>
              </p:cNvSpPr>
              <p:nvPr/>
            </p:nvSpPr>
            <p:spPr bwMode="auto">
              <a:xfrm>
                <a:off x="0" y="120650"/>
                <a:ext cx="266700" cy="552450"/>
              </a:xfrm>
              <a:custGeom>
                <a:avLst/>
                <a:gdLst>
                  <a:gd name="T0" fmla="*/ 59933 w 89"/>
                  <a:gd name="T1" fmla="*/ 90073 h 184"/>
                  <a:gd name="T2" fmla="*/ 53939 w 89"/>
                  <a:gd name="T3" fmla="*/ 90073 h 184"/>
                  <a:gd name="T4" fmla="*/ 53939 w 89"/>
                  <a:gd name="T5" fmla="*/ 231188 h 184"/>
                  <a:gd name="T6" fmla="*/ 26970 w 89"/>
                  <a:gd name="T7" fmla="*/ 267218 h 184"/>
                  <a:gd name="T8" fmla="*/ 0 w 89"/>
                  <a:gd name="T9" fmla="*/ 231188 h 184"/>
                  <a:gd name="T10" fmla="*/ 0 w 89"/>
                  <a:gd name="T11" fmla="*/ 90073 h 184"/>
                  <a:gd name="T12" fmla="*/ 74916 w 89"/>
                  <a:gd name="T13" fmla="*/ 0 h 184"/>
                  <a:gd name="T14" fmla="*/ 191784 w 89"/>
                  <a:gd name="T15" fmla="*/ 0 h 184"/>
                  <a:gd name="T16" fmla="*/ 266700 w 89"/>
                  <a:gd name="T17" fmla="*/ 90073 h 184"/>
                  <a:gd name="T18" fmla="*/ 266700 w 89"/>
                  <a:gd name="T19" fmla="*/ 231188 h 184"/>
                  <a:gd name="T20" fmla="*/ 239730 w 89"/>
                  <a:gd name="T21" fmla="*/ 267218 h 184"/>
                  <a:gd name="T22" fmla="*/ 212761 w 89"/>
                  <a:gd name="T23" fmla="*/ 231188 h 184"/>
                  <a:gd name="T24" fmla="*/ 212761 w 89"/>
                  <a:gd name="T25" fmla="*/ 90073 h 184"/>
                  <a:gd name="T26" fmla="*/ 206767 w 89"/>
                  <a:gd name="T27" fmla="*/ 90073 h 184"/>
                  <a:gd name="T28" fmla="*/ 206767 w 89"/>
                  <a:gd name="T29" fmla="*/ 507413 h 184"/>
                  <a:gd name="T30" fmla="*/ 206767 w 89"/>
                  <a:gd name="T31" fmla="*/ 513418 h 184"/>
                  <a:gd name="T32" fmla="*/ 170808 w 89"/>
                  <a:gd name="T33" fmla="*/ 552450 h 184"/>
                  <a:gd name="T34" fmla="*/ 137845 w 89"/>
                  <a:gd name="T35" fmla="*/ 513418 h 184"/>
                  <a:gd name="T36" fmla="*/ 137845 w 89"/>
                  <a:gd name="T37" fmla="*/ 507413 h 184"/>
                  <a:gd name="T38" fmla="*/ 137845 w 89"/>
                  <a:gd name="T39" fmla="*/ 270220 h 184"/>
                  <a:gd name="T40" fmla="*/ 128855 w 89"/>
                  <a:gd name="T41" fmla="*/ 270220 h 184"/>
                  <a:gd name="T42" fmla="*/ 128855 w 89"/>
                  <a:gd name="T43" fmla="*/ 507413 h 184"/>
                  <a:gd name="T44" fmla="*/ 128855 w 89"/>
                  <a:gd name="T45" fmla="*/ 513418 h 184"/>
                  <a:gd name="T46" fmla="*/ 95892 w 89"/>
                  <a:gd name="T47" fmla="*/ 552450 h 184"/>
                  <a:gd name="T48" fmla="*/ 59933 w 89"/>
                  <a:gd name="T49" fmla="*/ 513418 h 184"/>
                  <a:gd name="T50" fmla="*/ 59933 w 89"/>
                  <a:gd name="T51" fmla="*/ 507413 h 184"/>
                  <a:gd name="T52" fmla="*/ 59933 w 89"/>
                  <a:gd name="T53" fmla="*/ 90073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184"/>
                  <a:gd name="T83" fmla="*/ 89 w 89"/>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184">
                    <a:moveTo>
                      <a:pt x="20" y="30"/>
                    </a:moveTo>
                    <a:cubicBezTo>
                      <a:pt x="18" y="30"/>
                      <a:pt x="18" y="30"/>
                      <a:pt x="18" y="30"/>
                    </a:cubicBezTo>
                    <a:cubicBezTo>
                      <a:pt x="18" y="77"/>
                      <a:pt x="18" y="77"/>
                      <a:pt x="18" y="77"/>
                    </a:cubicBezTo>
                    <a:cubicBezTo>
                      <a:pt x="18" y="83"/>
                      <a:pt x="16" y="89"/>
                      <a:pt x="9" y="89"/>
                    </a:cubicBezTo>
                    <a:cubicBezTo>
                      <a:pt x="2" y="89"/>
                      <a:pt x="0" y="83"/>
                      <a:pt x="0" y="77"/>
                    </a:cubicBezTo>
                    <a:cubicBezTo>
                      <a:pt x="0" y="30"/>
                      <a:pt x="0" y="30"/>
                      <a:pt x="0" y="30"/>
                    </a:cubicBezTo>
                    <a:cubicBezTo>
                      <a:pt x="0" y="15"/>
                      <a:pt x="7" y="0"/>
                      <a:pt x="25" y="0"/>
                    </a:cubicBezTo>
                    <a:cubicBezTo>
                      <a:pt x="64" y="0"/>
                      <a:pt x="64" y="0"/>
                      <a:pt x="64" y="0"/>
                    </a:cubicBezTo>
                    <a:cubicBezTo>
                      <a:pt x="82" y="0"/>
                      <a:pt x="89" y="15"/>
                      <a:pt x="89" y="30"/>
                    </a:cubicBezTo>
                    <a:cubicBezTo>
                      <a:pt x="89" y="77"/>
                      <a:pt x="89" y="77"/>
                      <a:pt x="89" y="77"/>
                    </a:cubicBezTo>
                    <a:cubicBezTo>
                      <a:pt x="89" y="83"/>
                      <a:pt x="87" y="89"/>
                      <a:pt x="80" y="89"/>
                    </a:cubicBezTo>
                    <a:cubicBezTo>
                      <a:pt x="73" y="89"/>
                      <a:pt x="71" y="83"/>
                      <a:pt x="71" y="77"/>
                    </a:cubicBezTo>
                    <a:cubicBezTo>
                      <a:pt x="71" y="30"/>
                      <a:pt x="71" y="30"/>
                      <a:pt x="71" y="30"/>
                    </a:cubicBezTo>
                    <a:cubicBezTo>
                      <a:pt x="69" y="30"/>
                      <a:pt x="69" y="30"/>
                      <a:pt x="69" y="30"/>
                    </a:cubicBezTo>
                    <a:cubicBezTo>
                      <a:pt x="69" y="169"/>
                      <a:pt x="69" y="169"/>
                      <a:pt x="69" y="169"/>
                    </a:cubicBezTo>
                    <a:cubicBezTo>
                      <a:pt x="69" y="171"/>
                      <a:pt x="69" y="171"/>
                      <a:pt x="69" y="171"/>
                    </a:cubicBezTo>
                    <a:cubicBezTo>
                      <a:pt x="69" y="178"/>
                      <a:pt x="64" y="184"/>
                      <a:pt x="57" y="184"/>
                    </a:cubicBezTo>
                    <a:cubicBezTo>
                      <a:pt x="50" y="184"/>
                      <a:pt x="46" y="178"/>
                      <a:pt x="46" y="171"/>
                    </a:cubicBezTo>
                    <a:cubicBezTo>
                      <a:pt x="46" y="169"/>
                      <a:pt x="46" y="169"/>
                      <a:pt x="46" y="169"/>
                    </a:cubicBezTo>
                    <a:cubicBezTo>
                      <a:pt x="46" y="90"/>
                      <a:pt x="46" y="90"/>
                      <a:pt x="46" y="90"/>
                    </a:cubicBezTo>
                    <a:cubicBezTo>
                      <a:pt x="43" y="90"/>
                      <a:pt x="43" y="90"/>
                      <a:pt x="43" y="90"/>
                    </a:cubicBezTo>
                    <a:cubicBezTo>
                      <a:pt x="43" y="169"/>
                      <a:pt x="43" y="169"/>
                      <a:pt x="43" y="169"/>
                    </a:cubicBezTo>
                    <a:cubicBezTo>
                      <a:pt x="43" y="171"/>
                      <a:pt x="43" y="171"/>
                      <a:pt x="43" y="171"/>
                    </a:cubicBezTo>
                    <a:cubicBezTo>
                      <a:pt x="43" y="178"/>
                      <a:pt x="39" y="184"/>
                      <a:pt x="32" y="184"/>
                    </a:cubicBezTo>
                    <a:cubicBezTo>
                      <a:pt x="25" y="184"/>
                      <a:pt x="20" y="178"/>
                      <a:pt x="20" y="171"/>
                    </a:cubicBezTo>
                    <a:cubicBezTo>
                      <a:pt x="20" y="169"/>
                      <a:pt x="20" y="169"/>
                      <a:pt x="20" y="169"/>
                    </a:cubicBezTo>
                    <a:lnTo>
                      <a:pt x="20" y="30"/>
                    </a:lnTo>
                    <a:close/>
                  </a:path>
                </a:pathLst>
              </a:cu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a:p>
            </p:txBody>
          </p:sp>
          <p:sp>
            <p:nvSpPr>
              <p:cNvPr id="33" name="Oval 84"/>
              <p:cNvSpPr>
                <a:spLocks noChangeArrowheads="1"/>
              </p:cNvSpPr>
              <p:nvPr/>
            </p:nvSpPr>
            <p:spPr bwMode="auto">
              <a:xfrm>
                <a:off x="80963" y="0"/>
                <a:ext cx="104775" cy="107950"/>
              </a:xfrm>
              <a:prstGeom prst="ellipse">
                <a:avLst/>
              </a:prstGeom>
              <a:solidFill>
                <a:schemeClr val="accent3"/>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zh-CN" sz="2255">
                  <a:sym typeface="宋体" panose="02010600030101010101" pitchFamily="2" charset="-122"/>
                </a:endParaRPr>
              </a:p>
            </p:txBody>
          </p:sp>
        </p:grpSp>
        <p:sp>
          <p:nvSpPr>
            <p:cNvPr id="29" name="任意多边形 144"/>
            <p:cNvSpPr>
              <a:spLocks noChangeArrowheads="1"/>
            </p:cNvSpPr>
            <p:nvPr/>
          </p:nvSpPr>
          <p:spPr bwMode="auto">
            <a:xfrm>
              <a:off x="4783738" y="4019020"/>
              <a:ext cx="1655233" cy="61384"/>
            </a:xfrm>
            <a:custGeom>
              <a:avLst/>
              <a:gdLst>
                <a:gd name="T0" fmla="*/ 0 w 1577340"/>
                <a:gd name="T1" fmla="*/ 0 h 45720"/>
                <a:gd name="T2" fmla="*/ 1241425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30" name="TextBox 682"/>
            <p:cNvSpPr>
              <a:spLocks noChangeArrowheads="1"/>
            </p:cNvSpPr>
            <p:nvPr/>
          </p:nvSpPr>
          <p:spPr bwMode="auto">
            <a:xfrm>
              <a:off x="7016343" y="3577547"/>
              <a:ext cx="805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3"/>
                  </a:solidFill>
                  <a:latin typeface="Impact" panose="020B0806030902050204" pitchFamily="34" charset="0"/>
                  <a:ea typeface="方正中等线简体" panose="02010601030101010101" pitchFamily="65" charset="-122"/>
                </a:rPr>
                <a:t>25%</a:t>
              </a:r>
              <a:endParaRPr lang="zh-CN" altLang="en-US" sz="3200" dirty="0">
                <a:solidFill>
                  <a:schemeClr val="accent3"/>
                </a:solidFill>
                <a:latin typeface="Impact" panose="020B0806030902050204" pitchFamily="34" charset="0"/>
                <a:ea typeface="方正中等线简体" panose="02010601030101010101" pitchFamily="65" charset="-122"/>
              </a:endParaRPr>
            </a:p>
          </p:txBody>
        </p:sp>
        <p:sp>
          <p:nvSpPr>
            <p:cNvPr id="31" name="文本框 30"/>
            <p:cNvSpPr txBox="1"/>
            <p:nvPr/>
          </p:nvSpPr>
          <p:spPr>
            <a:xfrm>
              <a:off x="7770959" y="3549553"/>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grpSp>
        <p:nvGrpSpPr>
          <p:cNvPr id="34" name="组合 33"/>
          <p:cNvGrpSpPr/>
          <p:nvPr/>
        </p:nvGrpSpPr>
        <p:grpSpPr>
          <a:xfrm>
            <a:off x="5466296" y="4430606"/>
            <a:ext cx="5753246" cy="624523"/>
            <a:chOff x="5466296" y="4430606"/>
            <a:chExt cx="5753246" cy="624523"/>
          </a:xfrm>
        </p:grpSpPr>
        <p:sp>
          <p:nvSpPr>
            <p:cNvPr id="35" name="Freeform 106"/>
            <p:cNvSpPr>
              <a:spLocks noEditPoints="1" noChangeArrowheads="1"/>
            </p:cNvSpPr>
            <p:nvPr/>
          </p:nvSpPr>
          <p:spPr bwMode="auto">
            <a:xfrm>
              <a:off x="6569012" y="4511145"/>
              <a:ext cx="353484" cy="543984"/>
            </a:xfrm>
            <a:custGeom>
              <a:avLst/>
              <a:gdLst>
                <a:gd name="T0" fmla="*/ 194590 w 203"/>
                <a:gd name="T1" fmla="*/ 64488 h 310"/>
                <a:gd name="T2" fmla="*/ 168471 w 203"/>
                <a:gd name="T3" fmla="*/ 114500 h 310"/>
                <a:gd name="T4" fmla="*/ 100560 w 203"/>
                <a:gd name="T5" fmla="*/ 64488 h 310"/>
                <a:gd name="T6" fmla="*/ 95336 w 203"/>
                <a:gd name="T7" fmla="*/ 40799 h 310"/>
                <a:gd name="T8" fmla="*/ 67911 w 203"/>
                <a:gd name="T9" fmla="*/ 21057 h 310"/>
                <a:gd name="T10" fmla="*/ 219404 w 203"/>
                <a:gd name="T11" fmla="*/ 21057 h 310"/>
                <a:gd name="T12" fmla="*/ 215486 w 203"/>
                <a:gd name="T13" fmla="*/ 32902 h 310"/>
                <a:gd name="T14" fmla="*/ 218098 w 203"/>
                <a:gd name="T15" fmla="*/ 73701 h 310"/>
                <a:gd name="T16" fmla="*/ 208956 w 203"/>
                <a:gd name="T17" fmla="*/ 48695 h 310"/>
                <a:gd name="T18" fmla="*/ 194590 w 203"/>
                <a:gd name="T19" fmla="*/ 40799 h 310"/>
                <a:gd name="T20" fmla="*/ 92724 w 203"/>
                <a:gd name="T21" fmla="*/ 347448 h 310"/>
                <a:gd name="T22" fmla="*/ 6530 w 203"/>
                <a:gd name="T23" fmla="*/ 340867 h 310"/>
                <a:gd name="T24" fmla="*/ 22202 w 203"/>
                <a:gd name="T25" fmla="*/ 310597 h 310"/>
                <a:gd name="T26" fmla="*/ 26120 w 203"/>
                <a:gd name="T27" fmla="*/ 317178 h 310"/>
                <a:gd name="T28" fmla="*/ 35261 w 203"/>
                <a:gd name="T29" fmla="*/ 326390 h 310"/>
                <a:gd name="T30" fmla="*/ 37873 w 203"/>
                <a:gd name="T31" fmla="*/ 317178 h 310"/>
                <a:gd name="T32" fmla="*/ 66605 w 203"/>
                <a:gd name="T33" fmla="*/ 313229 h 310"/>
                <a:gd name="T34" fmla="*/ 70523 w 203"/>
                <a:gd name="T35" fmla="*/ 317178 h 310"/>
                <a:gd name="T36" fmla="*/ 79664 w 203"/>
                <a:gd name="T37" fmla="*/ 326390 h 310"/>
                <a:gd name="T38" fmla="*/ 82276 w 203"/>
                <a:gd name="T39" fmla="*/ 317178 h 310"/>
                <a:gd name="T40" fmla="*/ 97948 w 203"/>
                <a:gd name="T41" fmla="*/ 307965 h 310"/>
                <a:gd name="T42" fmla="*/ 0 w 203"/>
                <a:gd name="T43" fmla="*/ 301385 h 310"/>
                <a:gd name="T44" fmla="*/ 100560 w 203"/>
                <a:gd name="T45" fmla="*/ 267166 h 310"/>
                <a:gd name="T46" fmla="*/ 70523 w 203"/>
                <a:gd name="T47" fmla="*/ 243477 h 310"/>
                <a:gd name="T48" fmla="*/ 75747 w 203"/>
                <a:gd name="T49" fmla="*/ 261902 h 310"/>
                <a:gd name="T50" fmla="*/ 66605 w 203"/>
                <a:gd name="T51" fmla="*/ 251373 h 310"/>
                <a:gd name="T52" fmla="*/ 39179 w 203"/>
                <a:gd name="T53" fmla="*/ 261902 h 310"/>
                <a:gd name="T54" fmla="*/ 30037 w 203"/>
                <a:gd name="T55" fmla="*/ 251373 h 310"/>
                <a:gd name="T56" fmla="*/ 43097 w 203"/>
                <a:gd name="T57" fmla="*/ 242161 h 310"/>
                <a:gd name="T58" fmla="*/ 189366 w 203"/>
                <a:gd name="T59" fmla="*/ 130293 h 310"/>
                <a:gd name="T60" fmla="*/ 265113 w 203"/>
                <a:gd name="T61" fmla="*/ 242161 h 310"/>
                <a:gd name="T62" fmla="*/ 198508 w 203"/>
                <a:gd name="T63" fmla="*/ 218471 h 310"/>
                <a:gd name="T64" fmla="*/ 181531 w 203"/>
                <a:gd name="T65" fmla="*/ 407988 h 310"/>
                <a:gd name="T66" fmla="*/ 154105 w 203"/>
                <a:gd name="T67" fmla="*/ 281643 h 310"/>
                <a:gd name="T68" fmla="*/ 116232 w 203"/>
                <a:gd name="T69" fmla="*/ 406672 h 310"/>
                <a:gd name="T70" fmla="*/ 95336 w 203"/>
                <a:gd name="T71" fmla="*/ 347448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310"/>
                <a:gd name="T110" fmla="*/ 203 w 203"/>
                <a:gd name="T111" fmla="*/ 310 h 3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310">
                  <a:moveTo>
                    <a:pt x="149" y="31"/>
                  </a:moveTo>
                  <a:cubicBezTo>
                    <a:pt x="149" y="49"/>
                    <a:pt x="149" y="49"/>
                    <a:pt x="149" y="49"/>
                  </a:cubicBezTo>
                  <a:cubicBezTo>
                    <a:pt x="145" y="49"/>
                    <a:pt x="145" y="49"/>
                    <a:pt x="145" y="49"/>
                  </a:cubicBezTo>
                  <a:cubicBezTo>
                    <a:pt x="149" y="64"/>
                    <a:pt x="143" y="79"/>
                    <a:pt x="129" y="87"/>
                  </a:cubicBezTo>
                  <a:cubicBezTo>
                    <a:pt x="113" y="97"/>
                    <a:pt x="91" y="92"/>
                    <a:pt x="81" y="76"/>
                  </a:cubicBezTo>
                  <a:cubicBezTo>
                    <a:pt x="76" y="67"/>
                    <a:pt x="75" y="58"/>
                    <a:pt x="77" y="49"/>
                  </a:cubicBezTo>
                  <a:cubicBezTo>
                    <a:pt x="73" y="49"/>
                    <a:pt x="73" y="49"/>
                    <a:pt x="73" y="49"/>
                  </a:cubicBezTo>
                  <a:cubicBezTo>
                    <a:pt x="73" y="31"/>
                    <a:pt x="73" y="31"/>
                    <a:pt x="73" y="31"/>
                  </a:cubicBezTo>
                  <a:cubicBezTo>
                    <a:pt x="52" y="24"/>
                    <a:pt x="52" y="24"/>
                    <a:pt x="52" y="24"/>
                  </a:cubicBezTo>
                  <a:cubicBezTo>
                    <a:pt x="52" y="16"/>
                    <a:pt x="52" y="16"/>
                    <a:pt x="52" y="16"/>
                  </a:cubicBezTo>
                  <a:cubicBezTo>
                    <a:pt x="110" y="0"/>
                    <a:pt x="110" y="0"/>
                    <a:pt x="110" y="0"/>
                  </a:cubicBezTo>
                  <a:cubicBezTo>
                    <a:pt x="168" y="16"/>
                    <a:pt x="168" y="16"/>
                    <a:pt x="168" y="16"/>
                  </a:cubicBezTo>
                  <a:cubicBezTo>
                    <a:pt x="168" y="24"/>
                    <a:pt x="168" y="24"/>
                    <a:pt x="168" y="24"/>
                  </a:cubicBezTo>
                  <a:cubicBezTo>
                    <a:pt x="165" y="25"/>
                    <a:pt x="165" y="25"/>
                    <a:pt x="165" y="25"/>
                  </a:cubicBezTo>
                  <a:cubicBezTo>
                    <a:pt x="165" y="37"/>
                    <a:pt x="165" y="37"/>
                    <a:pt x="165" y="37"/>
                  </a:cubicBezTo>
                  <a:cubicBezTo>
                    <a:pt x="167" y="56"/>
                    <a:pt x="167" y="56"/>
                    <a:pt x="167" y="56"/>
                  </a:cubicBezTo>
                  <a:cubicBezTo>
                    <a:pt x="158" y="56"/>
                    <a:pt x="158" y="56"/>
                    <a:pt x="158" y="56"/>
                  </a:cubicBezTo>
                  <a:cubicBezTo>
                    <a:pt x="160" y="37"/>
                    <a:pt x="160" y="37"/>
                    <a:pt x="160" y="37"/>
                  </a:cubicBezTo>
                  <a:cubicBezTo>
                    <a:pt x="160" y="27"/>
                    <a:pt x="160" y="27"/>
                    <a:pt x="160" y="27"/>
                  </a:cubicBezTo>
                  <a:cubicBezTo>
                    <a:pt x="149" y="31"/>
                    <a:pt x="149" y="31"/>
                    <a:pt x="149" y="31"/>
                  </a:cubicBezTo>
                  <a:close/>
                  <a:moveTo>
                    <a:pt x="73" y="264"/>
                  </a:moveTo>
                  <a:cubicBezTo>
                    <a:pt x="72" y="264"/>
                    <a:pt x="72" y="264"/>
                    <a:pt x="71" y="264"/>
                  </a:cubicBezTo>
                  <a:cubicBezTo>
                    <a:pt x="10" y="264"/>
                    <a:pt x="10" y="264"/>
                    <a:pt x="10" y="264"/>
                  </a:cubicBezTo>
                  <a:cubicBezTo>
                    <a:pt x="7" y="264"/>
                    <a:pt x="5" y="262"/>
                    <a:pt x="5" y="259"/>
                  </a:cubicBezTo>
                  <a:cubicBezTo>
                    <a:pt x="5" y="234"/>
                    <a:pt x="5" y="234"/>
                    <a:pt x="5" y="234"/>
                  </a:cubicBezTo>
                  <a:cubicBezTo>
                    <a:pt x="9" y="235"/>
                    <a:pt x="13" y="236"/>
                    <a:pt x="17" y="236"/>
                  </a:cubicBezTo>
                  <a:cubicBezTo>
                    <a:pt x="17" y="241"/>
                    <a:pt x="17" y="241"/>
                    <a:pt x="17" y="241"/>
                  </a:cubicBezTo>
                  <a:cubicBezTo>
                    <a:pt x="20" y="241"/>
                    <a:pt x="20" y="241"/>
                    <a:pt x="20" y="241"/>
                  </a:cubicBezTo>
                  <a:cubicBezTo>
                    <a:pt x="20" y="248"/>
                    <a:pt x="20" y="248"/>
                    <a:pt x="20" y="248"/>
                  </a:cubicBezTo>
                  <a:cubicBezTo>
                    <a:pt x="27" y="248"/>
                    <a:pt x="27" y="248"/>
                    <a:pt x="27" y="248"/>
                  </a:cubicBezTo>
                  <a:cubicBezTo>
                    <a:pt x="27" y="241"/>
                    <a:pt x="27" y="241"/>
                    <a:pt x="27" y="241"/>
                  </a:cubicBezTo>
                  <a:cubicBezTo>
                    <a:pt x="29" y="241"/>
                    <a:pt x="29" y="241"/>
                    <a:pt x="29" y="241"/>
                  </a:cubicBezTo>
                  <a:cubicBezTo>
                    <a:pt x="29" y="238"/>
                    <a:pt x="29" y="238"/>
                    <a:pt x="29" y="238"/>
                  </a:cubicBezTo>
                  <a:cubicBezTo>
                    <a:pt x="36" y="238"/>
                    <a:pt x="44" y="238"/>
                    <a:pt x="51" y="238"/>
                  </a:cubicBezTo>
                  <a:cubicBezTo>
                    <a:pt x="51" y="241"/>
                    <a:pt x="51" y="241"/>
                    <a:pt x="51" y="241"/>
                  </a:cubicBezTo>
                  <a:cubicBezTo>
                    <a:pt x="54" y="241"/>
                    <a:pt x="54" y="241"/>
                    <a:pt x="54" y="241"/>
                  </a:cubicBezTo>
                  <a:cubicBezTo>
                    <a:pt x="54" y="248"/>
                    <a:pt x="54" y="248"/>
                    <a:pt x="54" y="248"/>
                  </a:cubicBezTo>
                  <a:cubicBezTo>
                    <a:pt x="61" y="248"/>
                    <a:pt x="61" y="248"/>
                    <a:pt x="61" y="248"/>
                  </a:cubicBezTo>
                  <a:cubicBezTo>
                    <a:pt x="61" y="241"/>
                    <a:pt x="61" y="241"/>
                    <a:pt x="61" y="241"/>
                  </a:cubicBezTo>
                  <a:cubicBezTo>
                    <a:pt x="63" y="241"/>
                    <a:pt x="63" y="241"/>
                    <a:pt x="63" y="241"/>
                  </a:cubicBezTo>
                  <a:cubicBezTo>
                    <a:pt x="63" y="236"/>
                    <a:pt x="63" y="236"/>
                    <a:pt x="63" y="236"/>
                  </a:cubicBezTo>
                  <a:cubicBezTo>
                    <a:pt x="67" y="236"/>
                    <a:pt x="71" y="235"/>
                    <a:pt x="75" y="234"/>
                  </a:cubicBezTo>
                  <a:cubicBezTo>
                    <a:pt x="75" y="230"/>
                    <a:pt x="75" y="230"/>
                    <a:pt x="75" y="230"/>
                  </a:cubicBezTo>
                  <a:cubicBezTo>
                    <a:pt x="50" y="236"/>
                    <a:pt x="25" y="235"/>
                    <a:pt x="0" y="229"/>
                  </a:cubicBezTo>
                  <a:cubicBezTo>
                    <a:pt x="0" y="203"/>
                    <a:pt x="0" y="203"/>
                    <a:pt x="0" y="203"/>
                  </a:cubicBezTo>
                  <a:cubicBezTo>
                    <a:pt x="77" y="203"/>
                    <a:pt x="77" y="203"/>
                    <a:pt x="77" y="203"/>
                  </a:cubicBezTo>
                  <a:cubicBezTo>
                    <a:pt x="75" y="157"/>
                    <a:pt x="75" y="157"/>
                    <a:pt x="75" y="157"/>
                  </a:cubicBezTo>
                  <a:cubicBezTo>
                    <a:pt x="54" y="185"/>
                    <a:pt x="54" y="185"/>
                    <a:pt x="54" y="185"/>
                  </a:cubicBezTo>
                  <a:cubicBezTo>
                    <a:pt x="56" y="186"/>
                    <a:pt x="58" y="188"/>
                    <a:pt x="58" y="191"/>
                  </a:cubicBezTo>
                  <a:cubicBezTo>
                    <a:pt x="58" y="199"/>
                    <a:pt x="58" y="199"/>
                    <a:pt x="58" y="199"/>
                  </a:cubicBezTo>
                  <a:cubicBezTo>
                    <a:pt x="51" y="199"/>
                    <a:pt x="51" y="199"/>
                    <a:pt x="51" y="199"/>
                  </a:cubicBezTo>
                  <a:cubicBezTo>
                    <a:pt x="51" y="191"/>
                    <a:pt x="51" y="191"/>
                    <a:pt x="51" y="191"/>
                  </a:cubicBezTo>
                  <a:cubicBezTo>
                    <a:pt x="30" y="191"/>
                    <a:pt x="30" y="191"/>
                    <a:pt x="30" y="191"/>
                  </a:cubicBezTo>
                  <a:cubicBezTo>
                    <a:pt x="30" y="199"/>
                    <a:pt x="30" y="199"/>
                    <a:pt x="30" y="199"/>
                  </a:cubicBezTo>
                  <a:cubicBezTo>
                    <a:pt x="23" y="199"/>
                    <a:pt x="23" y="199"/>
                    <a:pt x="23" y="199"/>
                  </a:cubicBezTo>
                  <a:cubicBezTo>
                    <a:pt x="23" y="191"/>
                    <a:pt x="23" y="191"/>
                    <a:pt x="23" y="191"/>
                  </a:cubicBezTo>
                  <a:cubicBezTo>
                    <a:pt x="23" y="187"/>
                    <a:pt x="26" y="184"/>
                    <a:pt x="30" y="184"/>
                  </a:cubicBezTo>
                  <a:cubicBezTo>
                    <a:pt x="33" y="184"/>
                    <a:pt x="33" y="184"/>
                    <a:pt x="33" y="184"/>
                  </a:cubicBezTo>
                  <a:cubicBezTo>
                    <a:pt x="73" y="99"/>
                    <a:pt x="73" y="99"/>
                    <a:pt x="73" y="99"/>
                  </a:cubicBezTo>
                  <a:cubicBezTo>
                    <a:pt x="145" y="99"/>
                    <a:pt x="145" y="99"/>
                    <a:pt x="145" y="99"/>
                  </a:cubicBezTo>
                  <a:cubicBezTo>
                    <a:pt x="168" y="141"/>
                    <a:pt x="168" y="141"/>
                    <a:pt x="168" y="141"/>
                  </a:cubicBezTo>
                  <a:cubicBezTo>
                    <a:pt x="203" y="184"/>
                    <a:pt x="203" y="184"/>
                    <a:pt x="203" y="184"/>
                  </a:cubicBezTo>
                  <a:cubicBezTo>
                    <a:pt x="194" y="197"/>
                    <a:pt x="194" y="197"/>
                    <a:pt x="194" y="197"/>
                  </a:cubicBezTo>
                  <a:cubicBezTo>
                    <a:pt x="152" y="166"/>
                    <a:pt x="152" y="166"/>
                    <a:pt x="152" y="166"/>
                  </a:cubicBezTo>
                  <a:cubicBezTo>
                    <a:pt x="151" y="205"/>
                    <a:pt x="151" y="205"/>
                    <a:pt x="151" y="205"/>
                  </a:cubicBezTo>
                  <a:cubicBezTo>
                    <a:pt x="139" y="310"/>
                    <a:pt x="139" y="310"/>
                    <a:pt x="139" y="310"/>
                  </a:cubicBezTo>
                  <a:cubicBezTo>
                    <a:pt x="118" y="310"/>
                    <a:pt x="118" y="310"/>
                    <a:pt x="118" y="310"/>
                  </a:cubicBezTo>
                  <a:cubicBezTo>
                    <a:pt x="118" y="214"/>
                    <a:pt x="118" y="214"/>
                    <a:pt x="118" y="214"/>
                  </a:cubicBezTo>
                  <a:cubicBezTo>
                    <a:pt x="108" y="214"/>
                    <a:pt x="108" y="214"/>
                    <a:pt x="108" y="214"/>
                  </a:cubicBezTo>
                  <a:cubicBezTo>
                    <a:pt x="89" y="309"/>
                    <a:pt x="89" y="309"/>
                    <a:pt x="89" y="309"/>
                  </a:cubicBezTo>
                  <a:cubicBezTo>
                    <a:pt x="70" y="309"/>
                    <a:pt x="70" y="309"/>
                    <a:pt x="70" y="309"/>
                  </a:cubicBezTo>
                  <a:lnTo>
                    <a:pt x="73" y="264"/>
                  </a:lnTo>
                  <a:close/>
                </a:path>
              </a:pathLst>
            </a:custGeom>
            <a:solidFill>
              <a:schemeClr val="accent4"/>
            </a:solidFill>
            <a:ln w="25400" algn="ctr">
              <a:noFill/>
              <a:miter lim="800000"/>
            </a:ln>
            <a:effectLst>
              <a:outerShdw blurRad="63500" algn="ctr" rotWithShape="0">
                <a:prstClr val="black">
                  <a:alpha val="40000"/>
                </a:prstClr>
              </a:outerShdw>
            </a:effectLst>
          </p:spPr>
          <p:txBody>
            <a:bodyPr anchor="ctr"/>
            <a:lstStyle/>
            <a:p>
              <a:pPr algn="ctr" defTabSz="1146175"/>
              <a:endParaRPr lang="zh-CN" altLang="en-US" sz="2255" dirty="0"/>
            </a:p>
          </p:txBody>
        </p:sp>
        <p:sp>
          <p:nvSpPr>
            <p:cNvPr id="36" name="任意多边形 145"/>
            <p:cNvSpPr>
              <a:spLocks noChangeArrowheads="1"/>
            </p:cNvSpPr>
            <p:nvPr/>
          </p:nvSpPr>
          <p:spPr bwMode="auto">
            <a:xfrm>
              <a:off x="5466296" y="4903787"/>
              <a:ext cx="972675" cy="61384"/>
            </a:xfrm>
            <a:custGeom>
              <a:avLst/>
              <a:gdLst>
                <a:gd name="T0" fmla="*/ 0 w 1577340"/>
                <a:gd name="T1" fmla="*/ 0 h 45720"/>
                <a:gd name="T2" fmla="*/ 696912 w 1577340"/>
                <a:gd name="T3" fmla="*/ 0 h 45720"/>
                <a:gd name="T4" fmla="*/ 0 60000 65536"/>
                <a:gd name="T5" fmla="*/ 0 60000 65536"/>
                <a:gd name="T6" fmla="*/ 0 w 1577340"/>
                <a:gd name="T7" fmla="*/ 0 h 45720"/>
                <a:gd name="T8" fmla="*/ 1577340 w 1577340"/>
                <a:gd name="T9" fmla="*/ 45720 h 45720"/>
              </a:gdLst>
              <a:ah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37" name="TextBox 682"/>
            <p:cNvSpPr>
              <a:spLocks noChangeArrowheads="1"/>
            </p:cNvSpPr>
            <p:nvPr/>
          </p:nvSpPr>
          <p:spPr bwMode="auto">
            <a:xfrm>
              <a:off x="7053685" y="4442201"/>
              <a:ext cx="805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dirty="0">
                  <a:solidFill>
                    <a:schemeClr val="accent4"/>
                  </a:solidFill>
                  <a:latin typeface="Impact" panose="020B0806030902050204" pitchFamily="34" charset="0"/>
                  <a:ea typeface="方正中等线简体" panose="02010601030101010101" pitchFamily="65" charset="-122"/>
                </a:rPr>
                <a:t>25%</a:t>
              </a:r>
              <a:endParaRPr lang="zh-CN" altLang="en-US" sz="2800" dirty="0">
                <a:solidFill>
                  <a:schemeClr val="accent4"/>
                </a:solidFill>
                <a:latin typeface="Impact" panose="020B0806030902050204" pitchFamily="34" charset="0"/>
                <a:ea typeface="方正中等线简体" panose="02010601030101010101" pitchFamily="65" charset="-122"/>
              </a:endParaRPr>
            </a:p>
          </p:txBody>
        </p:sp>
        <p:sp>
          <p:nvSpPr>
            <p:cNvPr id="38" name="文本框 37"/>
            <p:cNvSpPr txBox="1"/>
            <p:nvPr/>
          </p:nvSpPr>
          <p:spPr>
            <a:xfrm>
              <a:off x="7770959" y="4430606"/>
              <a:ext cx="3448583" cy="566309"/>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1400" dirty="0">
                <a:solidFill>
                  <a:schemeClr val="tx1">
                    <a:lumMod val="85000"/>
                    <a:lumOff val="15000"/>
                  </a:schemeClr>
                </a:solidFill>
                <a:latin typeface="Arial" panose="020B0604020202020204" pitchFamily="34" charset="0"/>
                <a:ea typeface="微软雅黑" panose="020B0503020204020204" pitchFamily="34" charset="-122"/>
                <a:cs typeface="+mn-ea"/>
                <a:sym typeface="+mn-lt"/>
              </a:endParaRPr>
            </a:p>
          </p:txBody>
        </p:sp>
      </p:grpSp>
      <p:sp>
        <p:nvSpPr>
          <p:cNvPr id="39" name="矩形 38"/>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6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46000">
                                          <p:cBhvr additive="base">
                                            <p:cTn id="13" dur="1000" fill="hold"/>
                                            <p:tgtEl>
                                              <p:spTgt spid="15"/>
                                            </p:tgtEl>
                                            <p:attrNameLst>
                                              <p:attrName>ppt_x</p:attrName>
                                            </p:attrNameLst>
                                          </p:cBhvr>
                                          <p:tavLst>
                                            <p:tav tm="0">
                                              <p:val>
                                                <p:strVal val="1+#ppt_w/2"/>
                                              </p:val>
                                            </p:tav>
                                            <p:tav tm="100000">
                                              <p:val>
                                                <p:strVal val="#ppt_x"/>
                                              </p:val>
                                            </p:tav>
                                          </p:tavLst>
                                        </p:anim>
                                        <p:anim calcmode="lin" valueType="num" p14:bounceEnd="46000">
                                          <p:cBhvr additive="base">
                                            <p:cTn id="14" dur="10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46000">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14:bounceEnd="46000">
                                          <p:cBhvr additive="base">
                                            <p:cTn id="17" dur="1000" fill="hold"/>
                                            <p:tgtEl>
                                              <p:spTgt spid="22"/>
                                            </p:tgtEl>
                                            <p:attrNameLst>
                                              <p:attrName>ppt_x</p:attrName>
                                            </p:attrNameLst>
                                          </p:cBhvr>
                                          <p:tavLst>
                                            <p:tav tm="0">
                                              <p:val>
                                                <p:strVal val="1+#ppt_w/2"/>
                                              </p:val>
                                            </p:tav>
                                            <p:tav tm="100000">
                                              <p:val>
                                                <p:strVal val="#ppt_x"/>
                                              </p:val>
                                            </p:tav>
                                          </p:tavLst>
                                        </p:anim>
                                        <p:anim calcmode="lin" valueType="num" p14:bounceEnd="46000">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6000">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14:bounceEnd="46000">
                                          <p:cBhvr additive="base">
                                            <p:cTn id="21" dur="1000" fill="hold"/>
                                            <p:tgtEl>
                                              <p:spTgt spid="27"/>
                                            </p:tgtEl>
                                            <p:attrNameLst>
                                              <p:attrName>ppt_x</p:attrName>
                                            </p:attrNameLst>
                                          </p:cBhvr>
                                          <p:tavLst>
                                            <p:tav tm="0">
                                              <p:val>
                                                <p:strVal val="1+#ppt_w/2"/>
                                              </p:val>
                                            </p:tav>
                                            <p:tav tm="100000">
                                              <p:val>
                                                <p:strVal val="#ppt_x"/>
                                              </p:val>
                                            </p:tav>
                                          </p:tavLst>
                                        </p:anim>
                                        <p:anim calcmode="lin" valueType="num" p14:bounceEnd="46000">
                                          <p:cBhvr additive="base">
                                            <p:cTn id="22" dur="10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6000">
                                      <p:stCondLst>
                                        <p:cond delay="750"/>
                                      </p:stCondLst>
                                      <p:childTnLst>
                                        <p:set>
                                          <p:cBhvr>
                                            <p:cTn id="24" dur="1" fill="hold">
                                              <p:stCondLst>
                                                <p:cond delay="0"/>
                                              </p:stCondLst>
                                            </p:cTn>
                                            <p:tgtEl>
                                              <p:spTgt spid="34"/>
                                            </p:tgtEl>
                                            <p:attrNameLst>
                                              <p:attrName>style.visibility</p:attrName>
                                            </p:attrNameLst>
                                          </p:cBhvr>
                                          <p:to>
                                            <p:strVal val="visible"/>
                                          </p:to>
                                        </p:set>
                                        <p:anim calcmode="lin" valueType="num" p14:bounceEnd="46000">
                                          <p:cBhvr additive="base">
                                            <p:cTn id="25" dur="1000" fill="hold"/>
                                            <p:tgtEl>
                                              <p:spTgt spid="34"/>
                                            </p:tgtEl>
                                            <p:attrNameLst>
                                              <p:attrName>ppt_x</p:attrName>
                                            </p:attrNameLst>
                                          </p:cBhvr>
                                          <p:tavLst>
                                            <p:tav tm="0">
                                              <p:val>
                                                <p:strVal val="1+#ppt_w/2"/>
                                              </p:val>
                                            </p:tav>
                                            <p:tav tm="100000">
                                              <p:val>
                                                <p:strVal val="#ppt_x"/>
                                              </p:val>
                                            </p:tav>
                                          </p:tavLst>
                                        </p:anim>
                                        <p:anim calcmode="lin" valueType="num" p14:bounceEnd="46000">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1+#ppt_w/2"/>
                                              </p:val>
                                            </p:tav>
                                            <p:tav tm="100000">
                                              <p:val>
                                                <p:strVal val="#ppt_x"/>
                                              </p:val>
                                            </p:tav>
                                          </p:tavLst>
                                        </p:anim>
                                        <p:anim calcmode="lin" valueType="num">
                                          <p:cBhvr additive="base">
                                            <p:cTn id="18" dur="10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1000" fill="hold"/>
                                            <p:tgtEl>
                                              <p:spTgt spid="27"/>
                                            </p:tgtEl>
                                            <p:attrNameLst>
                                              <p:attrName>ppt_x</p:attrName>
                                            </p:attrNameLst>
                                          </p:cBhvr>
                                          <p:tavLst>
                                            <p:tav tm="0">
                                              <p:val>
                                                <p:strVal val="1+#ppt_w/2"/>
                                              </p:val>
                                            </p:tav>
                                            <p:tav tm="100000">
                                              <p:val>
                                                <p:strVal val="#ppt_x"/>
                                              </p:val>
                                            </p:tav>
                                          </p:tavLst>
                                        </p:anim>
                                        <p:anim calcmode="lin" valueType="num">
                                          <p:cBhvr additive="base">
                                            <p:cTn id="22" dur="10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1+#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5406269" y="1511452"/>
            <a:ext cx="1350433" cy="4895849"/>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 name="Freeform 11"/>
          <p:cNvSpPr/>
          <p:nvPr/>
        </p:nvSpPr>
        <p:spPr bwMode="auto">
          <a:xfrm>
            <a:off x="6621236" y="1922085"/>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1"/>
          </a:solidFill>
          <a:ln>
            <a:noFill/>
          </a:ln>
        </p:spPr>
        <p:txBody>
          <a:bodyPr/>
          <a:lstStyle/>
          <a:p>
            <a:endParaRPr lang="zh-CN" altLang="en-US" sz="2400"/>
          </a:p>
        </p:txBody>
      </p:sp>
      <p:sp>
        <p:nvSpPr>
          <p:cNvPr id="4" name="Freeform 12"/>
          <p:cNvSpPr/>
          <p:nvPr/>
        </p:nvSpPr>
        <p:spPr bwMode="auto">
          <a:xfrm>
            <a:off x="5205186" y="3101068"/>
            <a:ext cx="357716" cy="531284"/>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accent2"/>
          </a:solidFill>
          <a:ln>
            <a:noFill/>
          </a:ln>
        </p:spPr>
        <p:txBody>
          <a:bodyPr/>
          <a:lstStyle/>
          <a:p>
            <a:endParaRPr lang="zh-CN" altLang="en-US" sz="2400"/>
          </a:p>
        </p:txBody>
      </p:sp>
      <p:sp>
        <p:nvSpPr>
          <p:cNvPr id="5" name="Freeform 13"/>
          <p:cNvSpPr/>
          <p:nvPr/>
        </p:nvSpPr>
        <p:spPr bwMode="auto">
          <a:xfrm>
            <a:off x="5205186" y="5467501"/>
            <a:ext cx="357716" cy="531284"/>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accent4"/>
          </a:solidFill>
          <a:ln>
            <a:noFill/>
          </a:ln>
        </p:spPr>
        <p:txBody>
          <a:bodyPr/>
          <a:lstStyle/>
          <a:p>
            <a:endParaRPr lang="zh-CN" altLang="en-US" sz="2400"/>
          </a:p>
        </p:txBody>
      </p:sp>
      <p:sp>
        <p:nvSpPr>
          <p:cNvPr id="6" name="Freeform 14"/>
          <p:cNvSpPr/>
          <p:nvPr/>
        </p:nvSpPr>
        <p:spPr bwMode="auto">
          <a:xfrm>
            <a:off x="6621236" y="4284285"/>
            <a:ext cx="359833" cy="531283"/>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accent3"/>
          </a:solidFill>
          <a:ln>
            <a:noFill/>
          </a:ln>
        </p:spPr>
        <p:txBody>
          <a:bodyPr/>
          <a:lstStyle/>
          <a:p>
            <a:endParaRPr lang="zh-CN" altLang="en-US" sz="2400"/>
          </a:p>
        </p:txBody>
      </p:sp>
      <p:grpSp>
        <p:nvGrpSpPr>
          <p:cNvPr id="7" name="组合 6"/>
          <p:cNvGrpSpPr/>
          <p:nvPr/>
        </p:nvGrpSpPr>
        <p:grpSpPr>
          <a:xfrm>
            <a:off x="5687785" y="2974068"/>
            <a:ext cx="787400" cy="785284"/>
            <a:chOff x="5691717" y="3032126"/>
            <a:chExt cx="787400" cy="785284"/>
          </a:xfrm>
        </p:grpSpPr>
        <p:sp>
          <p:nvSpPr>
            <p:cNvPr id="8" name="Oval 7"/>
            <p:cNvSpPr>
              <a:spLocks noChangeArrowheads="1"/>
            </p:cNvSpPr>
            <p:nvPr/>
          </p:nvSpPr>
          <p:spPr bwMode="auto">
            <a:xfrm>
              <a:off x="5691717" y="3032126"/>
              <a:ext cx="787400" cy="785284"/>
            </a:xfrm>
            <a:prstGeom prst="ellipse">
              <a:avLst/>
            </a:prstGeom>
            <a:solidFill>
              <a:schemeClr val="accent2"/>
            </a:solidFill>
            <a:ln>
              <a:noFill/>
            </a:ln>
          </p:spPr>
          <p:txBody>
            <a:bodyPr/>
            <a:lstStyle/>
            <a:p>
              <a:endParaRPr lang="zh-CN" altLang="en-US" sz="2400" dirty="0"/>
            </a:p>
          </p:txBody>
        </p:sp>
        <p:grpSp>
          <p:nvGrpSpPr>
            <p:cNvPr id="9" name="Group 15"/>
            <p:cNvGrpSpPr/>
            <p:nvPr/>
          </p:nvGrpSpPr>
          <p:grpSpPr bwMode="auto">
            <a:xfrm>
              <a:off x="5945717" y="3281892"/>
              <a:ext cx="302683" cy="287867"/>
              <a:chOff x="0" y="0"/>
              <a:chExt cx="143" cy="136"/>
            </a:xfrm>
          </p:grpSpPr>
          <p:sp>
            <p:nvSpPr>
              <p:cNvPr id="10" name="Freeform 16"/>
              <p:cNvSpPr/>
              <p:nvPr/>
            </p:nvSpPr>
            <p:spPr bwMode="auto">
              <a:xfrm>
                <a:off x="75" y="49"/>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 name="Freeform 17"/>
              <p:cNvSpPr>
                <a:spLocks noEditPoints="1"/>
              </p:cNvSpPr>
              <p:nvPr/>
            </p:nvSpPr>
            <p:spPr bwMode="auto">
              <a:xfrm>
                <a:off x="0" y="0"/>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12" name="组合 11"/>
          <p:cNvGrpSpPr/>
          <p:nvPr/>
        </p:nvGrpSpPr>
        <p:grpSpPr>
          <a:xfrm>
            <a:off x="5687785" y="1792968"/>
            <a:ext cx="787400" cy="783167"/>
            <a:chOff x="5691717" y="1851026"/>
            <a:chExt cx="787400" cy="783167"/>
          </a:xfrm>
        </p:grpSpPr>
        <p:sp>
          <p:nvSpPr>
            <p:cNvPr id="13" name="Oval 6"/>
            <p:cNvSpPr>
              <a:spLocks noChangeArrowheads="1"/>
            </p:cNvSpPr>
            <p:nvPr/>
          </p:nvSpPr>
          <p:spPr bwMode="auto">
            <a:xfrm>
              <a:off x="5691717" y="1851026"/>
              <a:ext cx="787400" cy="783167"/>
            </a:xfrm>
            <a:prstGeom prst="ellipse">
              <a:avLst/>
            </a:prstGeom>
            <a:solidFill>
              <a:schemeClr val="accent1"/>
            </a:solidFill>
            <a:ln>
              <a:noFill/>
            </a:ln>
          </p:spPr>
          <p:txBody>
            <a:bodyPr/>
            <a:lstStyle/>
            <a:p>
              <a:endParaRPr lang="zh-CN" altLang="en-US" sz="2400" dirty="0"/>
            </a:p>
          </p:txBody>
        </p:sp>
        <p:grpSp>
          <p:nvGrpSpPr>
            <p:cNvPr id="14" name="Group 18"/>
            <p:cNvGrpSpPr/>
            <p:nvPr/>
          </p:nvGrpSpPr>
          <p:grpSpPr bwMode="auto">
            <a:xfrm>
              <a:off x="5969001" y="2075392"/>
              <a:ext cx="260351" cy="357717"/>
              <a:chOff x="0" y="0"/>
              <a:chExt cx="123" cy="169"/>
            </a:xfrm>
          </p:grpSpPr>
          <p:sp>
            <p:nvSpPr>
              <p:cNvPr id="15" name="Freeform 19"/>
              <p:cNvSpPr>
                <a:spLocks noEditPoints="1"/>
              </p:cNvSpPr>
              <p:nvPr/>
            </p:nvSpPr>
            <p:spPr bwMode="auto">
              <a:xfrm>
                <a:off x="21" y="18"/>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6" name="Freeform 20"/>
              <p:cNvSpPr>
                <a:spLocks noEditPoints="1"/>
              </p:cNvSpPr>
              <p:nvPr/>
            </p:nvSpPr>
            <p:spPr bwMode="auto">
              <a:xfrm>
                <a:off x="40" y="49"/>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7" name="Freeform 21"/>
              <p:cNvSpPr>
                <a:spLocks noEditPoints="1"/>
              </p:cNvSpPr>
              <p:nvPr/>
            </p:nvSpPr>
            <p:spPr bwMode="auto">
              <a:xfrm>
                <a:off x="0" y="117"/>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8" name="Freeform 22"/>
              <p:cNvSpPr/>
              <p:nvPr/>
            </p:nvSpPr>
            <p:spPr bwMode="auto">
              <a:xfrm>
                <a:off x="3" y="0"/>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19" name="组合 18"/>
          <p:cNvGrpSpPr/>
          <p:nvPr/>
        </p:nvGrpSpPr>
        <p:grpSpPr>
          <a:xfrm>
            <a:off x="5687785" y="4157285"/>
            <a:ext cx="787400" cy="785283"/>
            <a:chOff x="5691717" y="4215343"/>
            <a:chExt cx="787400" cy="785283"/>
          </a:xfrm>
        </p:grpSpPr>
        <p:sp>
          <p:nvSpPr>
            <p:cNvPr id="20" name="Oval 8"/>
            <p:cNvSpPr>
              <a:spLocks noChangeArrowheads="1"/>
            </p:cNvSpPr>
            <p:nvPr/>
          </p:nvSpPr>
          <p:spPr bwMode="auto">
            <a:xfrm>
              <a:off x="5691717" y="4215343"/>
              <a:ext cx="787400" cy="785283"/>
            </a:xfrm>
            <a:prstGeom prst="ellipse">
              <a:avLst/>
            </a:prstGeom>
            <a:solidFill>
              <a:schemeClr val="accent3"/>
            </a:solidFill>
            <a:ln>
              <a:noFill/>
            </a:ln>
          </p:spPr>
          <p:txBody>
            <a:bodyPr/>
            <a:lstStyle/>
            <a:p>
              <a:endParaRPr lang="zh-CN" altLang="en-US" sz="2400"/>
            </a:p>
          </p:txBody>
        </p:sp>
        <p:grpSp>
          <p:nvGrpSpPr>
            <p:cNvPr id="21" name="Group 23"/>
            <p:cNvGrpSpPr/>
            <p:nvPr/>
          </p:nvGrpSpPr>
          <p:grpSpPr bwMode="auto">
            <a:xfrm>
              <a:off x="5928784" y="4492626"/>
              <a:ext cx="287867" cy="232833"/>
              <a:chOff x="0" y="0"/>
              <a:chExt cx="136" cy="110"/>
            </a:xfrm>
          </p:grpSpPr>
          <p:sp>
            <p:nvSpPr>
              <p:cNvPr id="22" name="Freeform 24"/>
              <p:cNvSpPr>
                <a:spLocks noEditPoints="1"/>
              </p:cNvSpPr>
              <p:nvPr/>
            </p:nvSpPr>
            <p:spPr bwMode="auto">
              <a:xfrm>
                <a:off x="0" y="3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3" name="Freeform 25"/>
              <p:cNvSpPr/>
              <p:nvPr/>
            </p:nvSpPr>
            <p:spPr bwMode="auto">
              <a:xfrm>
                <a:off x="0" y="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24" name="组合 23"/>
          <p:cNvGrpSpPr/>
          <p:nvPr/>
        </p:nvGrpSpPr>
        <p:grpSpPr>
          <a:xfrm>
            <a:off x="5687785" y="5340501"/>
            <a:ext cx="787400" cy="785284"/>
            <a:chOff x="5691717" y="5398559"/>
            <a:chExt cx="787400" cy="785284"/>
          </a:xfrm>
        </p:grpSpPr>
        <p:sp>
          <p:nvSpPr>
            <p:cNvPr id="25" name="Oval 9"/>
            <p:cNvSpPr>
              <a:spLocks noChangeArrowheads="1"/>
            </p:cNvSpPr>
            <p:nvPr/>
          </p:nvSpPr>
          <p:spPr bwMode="auto">
            <a:xfrm>
              <a:off x="5691717" y="5398559"/>
              <a:ext cx="787400" cy="785284"/>
            </a:xfrm>
            <a:prstGeom prst="ellipse">
              <a:avLst/>
            </a:prstGeom>
            <a:solidFill>
              <a:schemeClr val="accent4"/>
            </a:solidFill>
            <a:ln>
              <a:noFill/>
            </a:ln>
          </p:spPr>
          <p:txBody>
            <a:bodyPr/>
            <a:lstStyle/>
            <a:p>
              <a:endParaRPr lang="zh-CN" altLang="en-US" sz="2400" dirty="0"/>
            </a:p>
          </p:txBody>
        </p:sp>
        <p:grpSp>
          <p:nvGrpSpPr>
            <p:cNvPr id="26" name="Group 26"/>
            <p:cNvGrpSpPr/>
            <p:nvPr/>
          </p:nvGrpSpPr>
          <p:grpSpPr bwMode="auto">
            <a:xfrm>
              <a:off x="5988051" y="5629277"/>
              <a:ext cx="237067" cy="323849"/>
              <a:chOff x="0" y="0"/>
              <a:chExt cx="112" cy="153"/>
            </a:xfrm>
          </p:grpSpPr>
          <p:sp>
            <p:nvSpPr>
              <p:cNvPr id="27" name="Freeform 27"/>
              <p:cNvSpPr>
                <a:spLocks noEditPoints="1"/>
              </p:cNvSpPr>
              <p:nvPr/>
            </p:nvSpPr>
            <p:spPr bwMode="auto">
              <a:xfrm>
                <a:off x="0" y="0"/>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8" name="Rectangle 28"/>
              <p:cNvSpPr>
                <a:spLocks noChangeArrowheads="1"/>
              </p:cNvSpPr>
              <p:nvPr/>
            </p:nvSpPr>
            <p:spPr bwMode="auto">
              <a:xfrm>
                <a:off x="21" y="40"/>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29" name="Rectangle 29"/>
              <p:cNvSpPr>
                <a:spLocks noChangeArrowheads="1"/>
              </p:cNvSpPr>
              <p:nvPr/>
            </p:nvSpPr>
            <p:spPr bwMode="auto">
              <a:xfrm>
                <a:off x="21" y="62"/>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30" name="Rectangle 30"/>
              <p:cNvSpPr>
                <a:spLocks noChangeArrowheads="1"/>
              </p:cNvSpPr>
              <p:nvPr/>
            </p:nvSpPr>
            <p:spPr bwMode="auto">
              <a:xfrm>
                <a:off x="21" y="8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31" name="Rectangle 31"/>
              <p:cNvSpPr>
                <a:spLocks noChangeArrowheads="1"/>
              </p:cNvSpPr>
              <p:nvPr/>
            </p:nvSpPr>
            <p:spPr bwMode="auto">
              <a:xfrm>
                <a:off x="21" y="108"/>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grpSp>
      </p:grpSp>
      <p:sp>
        <p:nvSpPr>
          <p:cNvPr id="32" name="文本框 31"/>
          <p:cNvSpPr txBox="1"/>
          <p:nvPr/>
        </p:nvSpPr>
        <p:spPr>
          <a:xfrm>
            <a:off x="7127120" y="1853755"/>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3" name="文本框 32"/>
          <p:cNvSpPr txBox="1"/>
          <p:nvPr/>
        </p:nvSpPr>
        <p:spPr>
          <a:xfrm>
            <a:off x="7127120" y="1511452"/>
            <a:ext cx="1219200" cy="40011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34" name="文本框 33"/>
          <p:cNvSpPr txBox="1"/>
          <p:nvPr/>
        </p:nvSpPr>
        <p:spPr>
          <a:xfrm>
            <a:off x="1777321" y="2956992"/>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文本框 34"/>
          <p:cNvSpPr txBox="1"/>
          <p:nvPr/>
        </p:nvSpPr>
        <p:spPr>
          <a:xfrm>
            <a:off x="3864429" y="2614689"/>
            <a:ext cx="1219200" cy="400110"/>
          </a:xfrm>
          <a:prstGeom prst="rect">
            <a:avLst/>
          </a:prstGeom>
          <a:noFill/>
        </p:spPr>
        <p:txBody>
          <a:bodyPr wrap="square" rtlCol="0">
            <a:spAutoFit/>
          </a:bodyPr>
          <a:lstStyle/>
          <a:p>
            <a:pPr algn="r"/>
            <a:r>
              <a:rPr lang="zh-CN" altLang="en-US" sz="2000" dirty="0">
                <a:solidFill>
                  <a:schemeClr val="accent2"/>
                </a:solidFill>
                <a:latin typeface="微软雅黑" panose="020B0503020204020204" pitchFamily="34" charset="-122"/>
                <a:ea typeface="微软雅黑" panose="020B0503020204020204" pitchFamily="34" charset="-122"/>
              </a:rPr>
              <a:t>添加标题</a:t>
            </a:r>
          </a:p>
        </p:txBody>
      </p:sp>
      <p:sp>
        <p:nvSpPr>
          <p:cNvPr id="36" name="文本框 35"/>
          <p:cNvSpPr txBox="1"/>
          <p:nvPr/>
        </p:nvSpPr>
        <p:spPr>
          <a:xfrm>
            <a:off x="7127120" y="4223327"/>
            <a:ext cx="3306308" cy="1052596"/>
          </a:xfrm>
          <a:prstGeom prst="rect">
            <a:avLst/>
          </a:prstGeom>
          <a:noFill/>
        </p:spPr>
        <p:txBody>
          <a:bodyPr wrap="square"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文本框 36"/>
          <p:cNvSpPr txBox="1"/>
          <p:nvPr/>
        </p:nvSpPr>
        <p:spPr>
          <a:xfrm>
            <a:off x="7127120" y="3881024"/>
            <a:ext cx="1219200" cy="400110"/>
          </a:xfrm>
          <a:prstGeom prst="rect">
            <a:avLst/>
          </a:prstGeom>
          <a:noFill/>
        </p:spPr>
        <p:txBody>
          <a:bodyPr wrap="square"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添加标题</a:t>
            </a:r>
          </a:p>
        </p:txBody>
      </p:sp>
      <p:sp>
        <p:nvSpPr>
          <p:cNvPr id="38" name="文本框 37"/>
          <p:cNvSpPr txBox="1"/>
          <p:nvPr/>
        </p:nvSpPr>
        <p:spPr>
          <a:xfrm>
            <a:off x="1777321" y="5218116"/>
            <a:ext cx="3306308" cy="1052596"/>
          </a:xfrm>
          <a:prstGeom prst="rect">
            <a:avLst/>
          </a:prstGeom>
          <a:noFill/>
        </p:spPr>
        <p:txBody>
          <a:bodyPr wrap="square" rtlCol="0">
            <a:spAutoFit/>
          </a:bodyPr>
          <a:lstStyle/>
          <a:p>
            <a:pPr algn="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文本框 38"/>
          <p:cNvSpPr txBox="1"/>
          <p:nvPr/>
        </p:nvSpPr>
        <p:spPr>
          <a:xfrm>
            <a:off x="3864429" y="4875813"/>
            <a:ext cx="1219200" cy="400110"/>
          </a:xfrm>
          <a:prstGeom prst="rect">
            <a:avLst/>
          </a:prstGeom>
          <a:noFill/>
        </p:spPr>
        <p:txBody>
          <a:bodyPr wrap="square" rtlCol="0">
            <a:spAutoFit/>
          </a:bodyPr>
          <a:lstStyle/>
          <a:p>
            <a:pPr algn="r"/>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40" name="矩形 39"/>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2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2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20000">
                                          <p:cBhvr additive="base">
                                            <p:cTn id="1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20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20000">
                                          <p:cBhvr additive="base">
                                            <p:cTn id="19" dur="500" fill="hold"/>
                                            <p:tgtEl>
                                              <p:spTgt spid="24"/>
                                            </p:tgtEl>
                                            <p:attrNameLst>
                                              <p:attrName>ppt_x</p:attrName>
                                            </p:attrNameLst>
                                          </p:cBhvr>
                                          <p:tavLst>
                                            <p:tav tm="0">
                                              <p:val>
                                                <p:strVal val="#ppt_x"/>
                                              </p:val>
                                            </p:tav>
                                            <p:tav tm="100000">
                                              <p:val>
                                                <p:strVal val="#ppt_x"/>
                                              </p:val>
                                            </p:tav>
                                          </p:tavLst>
                                        </p:anim>
                                        <p:anim calcmode="lin" valueType="num" p14:bounceEnd="20000">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9000"/>
                                      </p:iterate>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1634"/>
                                </p:stCondLst>
                                <p:childTnLst>
                                  <p:par>
                                    <p:cTn id="35" presetID="22" presetClass="entr" presetSubtype="2"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134"/>
                                </p:stCondLst>
                                <p:childTnLst>
                                  <p:par>
                                    <p:cTn id="39" presetID="53" presetClass="entr" presetSubtype="16" fill="hold" grpId="0" nodeType="afterEffect">
                                      <p:stCondLst>
                                        <p:cond delay="0"/>
                                      </p:stCondLst>
                                      <p:iterate type="lt">
                                        <p:tmPct val="9000"/>
                                      </p:iterate>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2769"/>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3269"/>
                                </p:stCondLst>
                                <p:childTnLst>
                                  <p:par>
                                    <p:cTn id="52" presetID="53" presetClass="entr" presetSubtype="16" fill="hold" grpId="0" nodeType="afterEffect">
                                      <p:stCondLst>
                                        <p:cond delay="0"/>
                                      </p:stCondLst>
                                      <p:iterate type="lt">
                                        <p:tmPct val="9000"/>
                                      </p:iterate>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3904"/>
                                </p:stCondLst>
                                <p:childTnLst>
                                  <p:par>
                                    <p:cTn id="61" presetID="22" presetClass="entr" presetSubtype="2"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right)">
                                          <p:cBhvr>
                                            <p:cTn id="63" dur="500"/>
                                            <p:tgtEl>
                                              <p:spTgt spid="5"/>
                                            </p:tgtEl>
                                          </p:cBhvr>
                                        </p:animEffect>
                                      </p:childTnLst>
                                    </p:cTn>
                                  </p:par>
                                </p:childTnLst>
                              </p:cTn>
                            </p:par>
                            <p:par>
                              <p:cTn id="64" fill="hold">
                                <p:stCondLst>
                                  <p:cond delay="4404"/>
                                </p:stCondLst>
                                <p:childTnLst>
                                  <p:par>
                                    <p:cTn id="65" presetID="53" presetClass="entr" presetSubtype="16" fill="hold" grpId="0" nodeType="afterEffect">
                                      <p:stCondLst>
                                        <p:cond delay="0"/>
                                      </p:stCondLst>
                                      <p:iterate type="lt">
                                        <p:tmPct val="9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2" grpId="0"/>
          <p:bldP spid="33" grpId="0"/>
          <p:bldP spid="34"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000"/>
                                </p:stCondLst>
                                <p:childTnLst>
                                  <p:par>
                                    <p:cTn id="26" presetID="53" presetClass="entr" presetSubtype="16" fill="hold" grpId="0" nodeType="afterEffect">
                                      <p:stCondLst>
                                        <p:cond delay="0"/>
                                      </p:stCondLst>
                                      <p:iterate type="lt">
                                        <p:tmPct val="9000"/>
                                      </p:iterate>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1634"/>
                                </p:stCondLst>
                                <p:childTnLst>
                                  <p:par>
                                    <p:cTn id="35" presetID="22" presetClass="entr" presetSubtype="2"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134"/>
                                </p:stCondLst>
                                <p:childTnLst>
                                  <p:par>
                                    <p:cTn id="39" presetID="53" presetClass="entr" presetSubtype="16" fill="hold" grpId="0" nodeType="afterEffect">
                                      <p:stCondLst>
                                        <p:cond delay="0"/>
                                      </p:stCondLst>
                                      <p:iterate type="lt">
                                        <p:tmPct val="9000"/>
                                      </p:iterate>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2769"/>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3269"/>
                                </p:stCondLst>
                                <p:childTnLst>
                                  <p:par>
                                    <p:cTn id="52" presetID="53" presetClass="entr" presetSubtype="16" fill="hold" grpId="0" nodeType="afterEffect">
                                      <p:stCondLst>
                                        <p:cond delay="0"/>
                                      </p:stCondLst>
                                      <p:iterate type="lt">
                                        <p:tmPct val="9000"/>
                                      </p:iterate>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3904"/>
                                </p:stCondLst>
                                <p:childTnLst>
                                  <p:par>
                                    <p:cTn id="61" presetID="22" presetClass="entr" presetSubtype="2"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right)">
                                          <p:cBhvr>
                                            <p:cTn id="63" dur="500"/>
                                            <p:tgtEl>
                                              <p:spTgt spid="5"/>
                                            </p:tgtEl>
                                          </p:cBhvr>
                                        </p:animEffect>
                                      </p:childTnLst>
                                    </p:cTn>
                                  </p:par>
                                </p:childTnLst>
                              </p:cTn>
                            </p:par>
                            <p:par>
                              <p:cTn id="64" fill="hold">
                                <p:stCondLst>
                                  <p:cond delay="4404"/>
                                </p:stCondLst>
                                <p:childTnLst>
                                  <p:par>
                                    <p:cTn id="65" presetID="53" presetClass="entr" presetSubtype="16" fill="hold" grpId="0" nodeType="afterEffect">
                                      <p:stCondLst>
                                        <p:cond delay="0"/>
                                      </p:stCondLst>
                                      <p:iterate type="lt">
                                        <p:tmPct val="9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2" grpId="0"/>
          <p:bldP spid="33" grpId="0"/>
          <p:bldP spid="34" grpId="0"/>
          <p:bldP spid="35" grpId="0"/>
          <p:bldP spid="36" grpId="0"/>
          <p:bldP spid="37" grpId="0"/>
          <p:bldP spid="38" grpId="0"/>
          <p:bldP spid="3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803686" y="2993346"/>
            <a:ext cx="1211876" cy="1525107"/>
            <a:chOff x="2072653" y="2920775"/>
            <a:chExt cx="1211876" cy="1525107"/>
          </a:xfrm>
        </p:grpSpPr>
        <p:sp>
          <p:nvSpPr>
            <p:cNvPr id="3" name="Round Diagonal Corner Rectangle 10"/>
            <p:cNvSpPr/>
            <p:nvPr/>
          </p:nvSpPr>
          <p:spPr>
            <a:xfrm rot="2700000">
              <a:off x="2072653" y="2920775"/>
              <a:ext cx="1211876" cy="1211876"/>
            </a:xfrm>
            <a:prstGeom prst="round2DiagRect">
              <a:avLst>
                <a:gd name="adj1" fmla="val 26886"/>
                <a:gd name="adj2" fmla="val 0"/>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4" name="Round Diagonal Corner Rectangle 1"/>
            <p:cNvSpPr/>
            <p:nvPr/>
          </p:nvSpPr>
          <p:spPr>
            <a:xfrm rot="2700000">
              <a:off x="2072653" y="3234006"/>
              <a:ext cx="1211876" cy="1211876"/>
            </a:xfrm>
            <a:prstGeom prst="round2DiagRect">
              <a:avLst>
                <a:gd name="adj1" fmla="val 26886"/>
                <a:gd name="adj2" fmla="val 0"/>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5" name="Group 17"/>
          <p:cNvGrpSpPr/>
          <p:nvPr/>
        </p:nvGrpSpPr>
        <p:grpSpPr>
          <a:xfrm>
            <a:off x="3517538" y="3306576"/>
            <a:ext cx="1211876" cy="1525103"/>
            <a:chOff x="3786505" y="3234005"/>
            <a:chExt cx="1211876" cy="1525103"/>
          </a:xfrm>
        </p:grpSpPr>
        <p:sp>
          <p:nvSpPr>
            <p:cNvPr id="6" name="Round Diagonal Corner Rectangle 11"/>
            <p:cNvSpPr/>
            <p:nvPr/>
          </p:nvSpPr>
          <p:spPr>
            <a:xfrm rot="2700000">
              <a:off x="3786505" y="3547232"/>
              <a:ext cx="1211876" cy="1211876"/>
            </a:xfrm>
            <a:prstGeom prst="round2DiagRect">
              <a:avLst>
                <a:gd name="adj1" fmla="val 26886"/>
                <a:gd name="adj2" fmla="val 0"/>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7" name="Round Diagonal Corner Rectangle 5"/>
            <p:cNvSpPr/>
            <p:nvPr/>
          </p:nvSpPr>
          <p:spPr>
            <a:xfrm rot="2700000">
              <a:off x="3786505" y="3234005"/>
              <a:ext cx="1211876" cy="1211876"/>
            </a:xfrm>
            <a:prstGeom prst="round2DiagRect">
              <a:avLst>
                <a:gd name="adj1" fmla="val 26886"/>
                <a:gd name="adj2" fmla="val 0"/>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8" name="Group 41"/>
          <p:cNvGrpSpPr/>
          <p:nvPr/>
        </p:nvGrpSpPr>
        <p:grpSpPr>
          <a:xfrm>
            <a:off x="5231391" y="2993346"/>
            <a:ext cx="1211876" cy="1525104"/>
            <a:chOff x="5500358" y="2920775"/>
            <a:chExt cx="1211876" cy="1525104"/>
          </a:xfrm>
        </p:grpSpPr>
        <p:sp>
          <p:nvSpPr>
            <p:cNvPr id="9" name="Round Diagonal Corner Rectangle 12"/>
            <p:cNvSpPr/>
            <p:nvPr/>
          </p:nvSpPr>
          <p:spPr>
            <a:xfrm rot="2700000">
              <a:off x="5500358" y="2920775"/>
              <a:ext cx="1211876" cy="1211876"/>
            </a:xfrm>
            <a:prstGeom prst="round2DiagRect">
              <a:avLst>
                <a:gd name="adj1" fmla="val 26886"/>
                <a:gd name="adj2" fmla="val 0"/>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0" name="Round Diagonal Corner Rectangle 6"/>
            <p:cNvSpPr/>
            <p:nvPr/>
          </p:nvSpPr>
          <p:spPr>
            <a:xfrm rot="2700000">
              <a:off x="5500358" y="3234003"/>
              <a:ext cx="1211876" cy="1211876"/>
            </a:xfrm>
            <a:prstGeom prst="round2DiagRect">
              <a:avLst>
                <a:gd name="adj1" fmla="val 26886"/>
                <a:gd name="adj2" fmla="val 0"/>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11" name="Group 42"/>
          <p:cNvGrpSpPr/>
          <p:nvPr/>
        </p:nvGrpSpPr>
        <p:grpSpPr>
          <a:xfrm>
            <a:off x="6945243" y="3306574"/>
            <a:ext cx="1211876" cy="1525105"/>
            <a:chOff x="7214210" y="3234003"/>
            <a:chExt cx="1211876" cy="1525105"/>
          </a:xfrm>
        </p:grpSpPr>
        <p:sp>
          <p:nvSpPr>
            <p:cNvPr id="12" name="Round Diagonal Corner Rectangle 13"/>
            <p:cNvSpPr/>
            <p:nvPr/>
          </p:nvSpPr>
          <p:spPr>
            <a:xfrm rot="2700000">
              <a:off x="7214210" y="3547232"/>
              <a:ext cx="1211876" cy="1211876"/>
            </a:xfrm>
            <a:prstGeom prst="round2DiagRect">
              <a:avLst>
                <a:gd name="adj1" fmla="val 26886"/>
                <a:gd name="adj2" fmla="val 0"/>
              </a:avLst>
            </a:prstGeom>
            <a:solidFill>
              <a:schemeClr val="accent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3" name="Round Diagonal Corner Rectangle 7"/>
            <p:cNvSpPr/>
            <p:nvPr/>
          </p:nvSpPr>
          <p:spPr>
            <a:xfrm rot="2700000">
              <a:off x="7214210" y="3234003"/>
              <a:ext cx="1211876" cy="1211876"/>
            </a:xfrm>
            <a:prstGeom prst="round2DiagRect">
              <a:avLst>
                <a:gd name="adj1" fmla="val 26886"/>
                <a:gd name="adj2" fmla="val 0"/>
              </a:avLst>
            </a:prstGeom>
            <a:solidFill>
              <a:schemeClr val="accent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nvGrpSpPr>
          <p:cNvPr id="14" name="Group 43"/>
          <p:cNvGrpSpPr/>
          <p:nvPr/>
        </p:nvGrpSpPr>
        <p:grpSpPr>
          <a:xfrm>
            <a:off x="8659096" y="2993346"/>
            <a:ext cx="1211876" cy="1525101"/>
            <a:chOff x="8928063" y="2920775"/>
            <a:chExt cx="1211876" cy="1525101"/>
          </a:xfrm>
        </p:grpSpPr>
        <p:sp>
          <p:nvSpPr>
            <p:cNvPr id="15" name="Round Diagonal Corner Rectangle 14"/>
            <p:cNvSpPr/>
            <p:nvPr/>
          </p:nvSpPr>
          <p:spPr>
            <a:xfrm rot="2700000">
              <a:off x="8928063" y="2920775"/>
              <a:ext cx="1211876" cy="1211876"/>
            </a:xfrm>
            <a:prstGeom prst="round2DiagRect">
              <a:avLst>
                <a:gd name="adj1" fmla="val 26886"/>
                <a:gd name="adj2" fmla="val 0"/>
              </a:avLst>
            </a:prstGeom>
            <a:solidFill>
              <a:schemeClr val="accent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6" name="Round Diagonal Corner Rectangle 8"/>
            <p:cNvSpPr/>
            <p:nvPr/>
          </p:nvSpPr>
          <p:spPr>
            <a:xfrm rot="2700000">
              <a:off x="8928063" y="3234000"/>
              <a:ext cx="1211876" cy="1211876"/>
            </a:xfrm>
            <a:prstGeom prst="round2DiagRect">
              <a:avLst>
                <a:gd name="adj1" fmla="val 26886"/>
                <a:gd name="adj2" fmla="val 0"/>
              </a:avLst>
            </a:prstGeom>
            <a:solidFill>
              <a:schemeClr val="accent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sp>
        <p:nvSpPr>
          <p:cNvPr id="17" name="Freeform 6"/>
          <p:cNvSpPr>
            <a:spLocks noEditPoints="1"/>
          </p:cNvSpPr>
          <p:nvPr/>
        </p:nvSpPr>
        <p:spPr bwMode="auto">
          <a:xfrm>
            <a:off x="2204969" y="4769435"/>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8" name="Freeform 6"/>
          <p:cNvSpPr>
            <a:spLocks noEditPoints="1"/>
          </p:cNvSpPr>
          <p:nvPr/>
        </p:nvSpPr>
        <p:spPr bwMode="auto">
          <a:xfrm rot="10800000">
            <a:off x="3918821" y="2861877"/>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9" name="Freeform 6"/>
          <p:cNvSpPr>
            <a:spLocks noEditPoints="1"/>
          </p:cNvSpPr>
          <p:nvPr/>
        </p:nvSpPr>
        <p:spPr bwMode="auto">
          <a:xfrm>
            <a:off x="5622378" y="4769435"/>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0" name="Freeform 6"/>
          <p:cNvSpPr>
            <a:spLocks noEditPoints="1"/>
          </p:cNvSpPr>
          <p:nvPr/>
        </p:nvSpPr>
        <p:spPr bwMode="auto">
          <a:xfrm rot="10800000">
            <a:off x="7346526" y="2861877"/>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1" name="Freeform 6"/>
          <p:cNvSpPr>
            <a:spLocks noEditPoints="1"/>
          </p:cNvSpPr>
          <p:nvPr/>
        </p:nvSpPr>
        <p:spPr bwMode="auto">
          <a:xfrm>
            <a:off x="9060379" y="4769435"/>
            <a:ext cx="409310" cy="198166"/>
          </a:xfrm>
          <a:custGeom>
            <a:avLst/>
            <a:gdLst>
              <a:gd name="T0" fmla="*/ 722 w 722"/>
              <a:gd name="T1" fmla="*/ 12 h 339"/>
              <a:gd name="T2" fmla="*/ 360 w 722"/>
              <a:gd name="T3" fmla="*/ 339 h 339"/>
              <a:gd name="T4" fmla="*/ 0 w 722"/>
              <a:gd name="T5" fmla="*/ 12 h 339"/>
              <a:gd name="T6" fmla="*/ 10 w 722"/>
              <a:gd name="T7" fmla="*/ 0 h 339"/>
              <a:gd name="T8" fmla="*/ 360 w 722"/>
              <a:gd name="T9" fmla="*/ 318 h 339"/>
              <a:gd name="T10" fmla="*/ 713 w 722"/>
              <a:gd name="T11" fmla="*/ 0 h 339"/>
              <a:gd name="T12" fmla="*/ 722 w 722"/>
              <a:gd name="T13" fmla="*/ 12 h 339"/>
              <a:gd name="T14" fmla="*/ 722 w 722"/>
              <a:gd name="T15" fmla="*/ 12 h 339"/>
              <a:gd name="T16" fmla="*/ 722 w 722"/>
              <a:gd name="T17" fmla="*/ 1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339">
                <a:moveTo>
                  <a:pt x="722" y="12"/>
                </a:moveTo>
                <a:lnTo>
                  <a:pt x="360" y="339"/>
                </a:lnTo>
                <a:lnTo>
                  <a:pt x="0" y="12"/>
                </a:lnTo>
                <a:lnTo>
                  <a:pt x="10" y="0"/>
                </a:lnTo>
                <a:lnTo>
                  <a:pt x="360" y="318"/>
                </a:lnTo>
                <a:lnTo>
                  <a:pt x="713" y="0"/>
                </a:lnTo>
                <a:lnTo>
                  <a:pt x="722" y="12"/>
                </a:lnTo>
                <a:moveTo>
                  <a:pt x="722" y="12"/>
                </a:moveTo>
                <a:lnTo>
                  <a:pt x="722" y="12"/>
                </a:lnTo>
              </a:path>
            </a:pathLst>
          </a:custGeom>
          <a:noFill/>
          <a:ln w="19050">
            <a:solidFill>
              <a:schemeClr val="tx1">
                <a:lumMod val="75000"/>
                <a:lumOff val="25000"/>
              </a:schemeClr>
            </a:solidFill>
            <a:round/>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2" name="AutoShape 19"/>
          <p:cNvSpPr>
            <a:spLocks noChangeAspect="1"/>
          </p:cNvSpPr>
          <p:nvPr/>
        </p:nvSpPr>
        <p:spPr bwMode="auto">
          <a:xfrm>
            <a:off x="7302962" y="3664229"/>
            <a:ext cx="496438" cy="4965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Agency FB" panose="020B0503020202020204" pitchFamily="34" charset="0"/>
              <a:cs typeface="Lato Regular"/>
              <a:sym typeface="Gill Sans" charset="0"/>
            </a:endParaRPr>
          </a:p>
        </p:txBody>
      </p:sp>
      <p:sp>
        <p:nvSpPr>
          <p:cNvPr id="23" name="Freeform 16"/>
          <p:cNvSpPr>
            <a:spLocks noChangeAspect="1" noChangeArrowheads="1"/>
          </p:cNvSpPr>
          <p:nvPr/>
        </p:nvSpPr>
        <p:spPr bwMode="auto">
          <a:xfrm>
            <a:off x="3932665" y="3612772"/>
            <a:ext cx="381623" cy="59948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latin typeface="Agency FB" panose="020B0503020202020204" pitchFamily="34" charset="0"/>
              <a:ea typeface="宋体" panose="02010600030101010101" pitchFamily="2" charset="-122"/>
            </a:endParaRPr>
          </a:p>
        </p:txBody>
      </p:sp>
      <p:sp>
        <p:nvSpPr>
          <p:cNvPr id="24" name="Freeform 290"/>
          <p:cNvSpPr>
            <a:spLocks noChangeAspect="1" noChangeArrowheads="1"/>
          </p:cNvSpPr>
          <p:nvPr/>
        </p:nvSpPr>
        <p:spPr bwMode="auto">
          <a:xfrm>
            <a:off x="8980731" y="3692306"/>
            <a:ext cx="568607" cy="440407"/>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latin typeface="Agency FB" panose="020B0503020202020204" pitchFamily="34" charset="0"/>
              <a:ea typeface="宋体" panose="02010600030101010101" pitchFamily="2" charset="-122"/>
            </a:endParaRPr>
          </a:p>
        </p:txBody>
      </p:sp>
      <p:sp>
        <p:nvSpPr>
          <p:cNvPr id="25" name="Freeform 526"/>
          <p:cNvSpPr>
            <a:spLocks noChangeAspect="1" noChangeArrowheads="1"/>
          </p:cNvSpPr>
          <p:nvPr/>
        </p:nvSpPr>
        <p:spPr bwMode="auto">
          <a:xfrm>
            <a:off x="5614711" y="3623919"/>
            <a:ext cx="445236" cy="57718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latin typeface="Agency FB" panose="020B0503020202020204" pitchFamily="34" charset="0"/>
              <a:ea typeface="宋体" panose="02010600030101010101" pitchFamily="2" charset="-122"/>
            </a:endParaRPr>
          </a:p>
        </p:txBody>
      </p:sp>
      <p:sp>
        <p:nvSpPr>
          <p:cNvPr id="26" name="AutoShape 87"/>
          <p:cNvSpPr>
            <a:spLocks noChangeAspect="1"/>
          </p:cNvSpPr>
          <p:nvPr/>
        </p:nvSpPr>
        <p:spPr bwMode="auto">
          <a:xfrm>
            <a:off x="2159220" y="3662046"/>
            <a:ext cx="500808" cy="50093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Agency FB" panose="020B0503020202020204" pitchFamily="34" charset="0"/>
              <a:cs typeface="Gill Sans" charset="0"/>
              <a:sym typeface="Gill Sans" charset="0"/>
            </a:endParaRPr>
          </a:p>
        </p:txBody>
      </p:sp>
      <p:sp>
        <p:nvSpPr>
          <p:cNvPr id="27" name="文本框 26"/>
          <p:cNvSpPr txBox="1"/>
          <p:nvPr/>
        </p:nvSpPr>
        <p:spPr>
          <a:xfrm>
            <a:off x="1163271" y="5603277"/>
            <a:ext cx="2507078" cy="932563"/>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文本框 27"/>
          <p:cNvSpPr txBox="1"/>
          <p:nvPr/>
        </p:nvSpPr>
        <p:spPr>
          <a:xfrm>
            <a:off x="1807210" y="5191383"/>
            <a:ext cx="1219200" cy="400110"/>
          </a:xfrm>
          <a:prstGeom prst="rect">
            <a:avLst/>
          </a:prstGeom>
          <a:noFill/>
        </p:spPr>
        <p:txBody>
          <a:bodyPr wrap="square" rtlCol="0">
            <a:spAutoFit/>
          </a:bodyPr>
          <a:lstStyle/>
          <a:p>
            <a:pPr algn="r"/>
            <a:r>
              <a:rPr lang="zh-CN" altLang="en-US" sz="2000" dirty="0">
                <a:solidFill>
                  <a:schemeClr val="accent1"/>
                </a:solidFill>
                <a:latin typeface="微软雅黑" panose="020B0503020204020204" pitchFamily="34" charset="-122"/>
                <a:ea typeface="微软雅黑" panose="020B0503020204020204" pitchFamily="34" charset="-122"/>
              </a:rPr>
              <a:t>添加标题</a:t>
            </a:r>
          </a:p>
        </p:txBody>
      </p:sp>
      <p:sp>
        <p:nvSpPr>
          <p:cNvPr id="29" name="文本框 28"/>
          <p:cNvSpPr txBox="1"/>
          <p:nvPr/>
        </p:nvSpPr>
        <p:spPr>
          <a:xfrm>
            <a:off x="2968987" y="1827954"/>
            <a:ext cx="2507078" cy="932563"/>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文本框 29"/>
          <p:cNvSpPr txBox="1"/>
          <p:nvPr/>
        </p:nvSpPr>
        <p:spPr>
          <a:xfrm>
            <a:off x="3612926" y="1416060"/>
            <a:ext cx="1219200" cy="400110"/>
          </a:xfrm>
          <a:prstGeom prst="rect">
            <a:avLst/>
          </a:prstGeom>
          <a:noFill/>
        </p:spPr>
        <p:txBody>
          <a:bodyPr wrap="square" rtlCol="0">
            <a:spAutoFit/>
          </a:bodyPr>
          <a:lstStyle/>
          <a:p>
            <a:pPr algn="r"/>
            <a:r>
              <a:rPr lang="zh-CN" altLang="en-US" sz="2000" dirty="0">
                <a:solidFill>
                  <a:schemeClr val="accent2"/>
                </a:solidFill>
                <a:latin typeface="微软雅黑" panose="020B0503020204020204" pitchFamily="34" charset="-122"/>
                <a:ea typeface="微软雅黑" panose="020B0503020204020204" pitchFamily="34" charset="-122"/>
              </a:rPr>
              <a:t>添加标题</a:t>
            </a:r>
          </a:p>
        </p:txBody>
      </p:sp>
      <p:sp>
        <p:nvSpPr>
          <p:cNvPr id="31" name="文本框 30"/>
          <p:cNvSpPr txBox="1"/>
          <p:nvPr/>
        </p:nvSpPr>
        <p:spPr>
          <a:xfrm>
            <a:off x="4566082" y="5603277"/>
            <a:ext cx="2507078" cy="932563"/>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2" name="文本框 31"/>
          <p:cNvSpPr txBox="1"/>
          <p:nvPr/>
        </p:nvSpPr>
        <p:spPr>
          <a:xfrm>
            <a:off x="5210021" y="5191383"/>
            <a:ext cx="1219200" cy="400110"/>
          </a:xfrm>
          <a:prstGeom prst="rect">
            <a:avLst/>
          </a:prstGeom>
          <a:noFill/>
        </p:spPr>
        <p:txBody>
          <a:bodyPr wrap="square" rtlCol="0">
            <a:spAutoFit/>
          </a:bodyPr>
          <a:lstStyle/>
          <a:p>
            <a:pPr algn="r"/>
            <a:r>
              <a:rPr lang="zh-CN" altLang="en-US" sz="2000" dirty="0">
                <a:solidFill>
                  <a:schemeClr val="accent3"/>
                </a:solidFill>
                <a:latin typeface="微软雅黑" panose="020B0503020204020204" pitchFamily="34" charset="-122"/>
                <a:ea typeface="微软雅黑" panose="020B0503020204020204" pitchFamily="34" charset="-122"/>
              </a:rPr>
              <a:t>添加标题</a:t>
            </a:r>
          </a:p>
        </p:txBody>
      </p:sp>
      <p:sp>
        <p:nvSpPr>
          <p:cNvPr id="33" name="文本框 32"/>
          <p:cNvSpPr txBox="1"/>
          <p:nvPr/>
        </p:nvSpPr>
        <p:spPr>
          <a:xfrm>
            <a:off x="6295173" y="1806797"/>
            <a:ext cx="2507078" cy="932563"/>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4" name="文本框 33"/>
          <p:cNvSpPr txBox="1"/>
          <p:nvPr/>
        </p:nvSpPr>
        <p:spPr>
          <a:xfrm>
            <a:off x="6939112" y="1394903"/>
            <a:ext cx="1219200" cy="400110"/>
          </a:xfrm>
          <a:prstGeom prst="rect">
            <a:avLst/>
          </a:prstGeom>
          <a:noFill/>
        </p:spPr>
        <p:txBody>
          <a:bodyPr wrap="square" rtlCol="0">
            <a:spAutoFit/>
          </a:bodyPr>
          <a:lstStyle/>
          <a:p>
            <a:pPr algn="r"/>
            <a:r>
              <a:rPr lang="zh-CN" altLang="en-US" sz="2000" dirty="0">
                <a:solidFill>
                  <a:schemeClr val="accent4"/>
                </a:solidFill>
                <a:latin typeface="微软雅黑" panose="020B0503020204020204" pitchFamily="34" charset="-122"/>
                <a:ea typeface="微软雅黑" panose="020B0503020204020204" pitchFamily="34" charset="-122"/>
              </a:rPr>
              <a:t>添加标题</a:t>
            </a:r>
          </a:p>
        </p:txBody>
      </p:sp>
      <p:sp>
        <p:nvSpPr>
          <p:cNvPr id="35" name="文本框 34"/>
          <p:cNvSpPr txBox="1"/>
          <p:nvPr/>
        </p:nvSpPr>
        <p:spPr>
          <a:xfrm>
            <a:off x="8003232" y="5603277"/>
            <a:ext cx="2507078" cy="932563"/>
          </a:xfrm>
          <a:prstGeom prst="rect">
            <a:avLst/>
          </a:prstGeom>
          <a:noFill/>
        </p:spPr>
        <p:txBody>
          <a:bodyPr wrap="square" rtlCol="0">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6" name="文本框 35"/>
          <p:cNvSpPr txBox="1"/>
          <p:nvPr/>
        </p:nvSpPr>
        <p:spPr>
          <a:xfrm>
            <a:off x="8647171" y="5191383"/>
            <a:ext cx="1219200" cy="400110"/>
          </a:xfrm>
          <a:prstGeom prst="rect">
            <a:avLst/>
          </a:prstGeom>
          <a:noFill/>
        </p:spPr>
        <p:txBody>
          <a:bodyPr wrap="square" rtlCol="0">
            <a:spAutoFit/>
          </a:bodyPr>
          <a:lstStyle/>
          <a:p>
            <a:pPr algn="r"/>
            <a:r>
              <a:rPr lang="zh-CN" altLang="en-US" sz="2000" dirty="0">
                <a:solidFill>
                  <a:schemeClr val="accent5"/>
                </a:solidFill>
                <a:latin typeface="微软雅黑" panose="020B0503020204020204" pitchFamily="34" charset="-122"/>
                <a:ea typeface="微软雅黑" panose="020B0503020204020204" pitchFamily="34" charset="-122"/>
              </a:rPr>
              <a:t>添加标题</a:t>
            </a:r>
          </a:p>
        </p:txBody>
      </p:sp>
      <p:sp>
        <p:nvSpPr>
          <p:cNvPr id="37" name="矩形 36"/>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iterate type="lt">
                                    <p:tmPct val="9000"/>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par>
                          <p:cTn id="29" fill="hold">
                            <p:stCondLst>
                              <p:cond delay="2634"/>
                            </p:stCondLst>
                            <p:childTnLst>
                              <p:par>
                                <p:cTn id="30" presetID="4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3634"/>
                            </p:stCondLst>
                            <p:childTnLst>
                              <p:par>
                                <p:cTn id="36" presetID="53"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4134"/>
                            </p:stCondLst>
                            <p:childTnLst>
                              <p:par>
                                <p:cTn id="42" presetID="2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4634"/>
                            </p:stCondLst>
                            <p:childTnLst>
                              <p:par>
                                <p:cTn id="46" presetID="53" presetClass="entr" presetSubtype="16" fill="hold" grpId="0" nodeType="afterEffect">
                                  <p:stCondLst>
                                    <p:cond delay="0"/>
                                  </p:stCondLst>
                                  <p:iterate type="lt">
                                    <p:tmPct val="9000"/>
                                  </p:iterate>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childTnLst>
                          </p:cTn>
                        </p:par>
                        <p:par>
                          <p:cTn id="54" fill="hold">
                            <p:stCondLst>
                              <p:cond delay="5269"/>
                            </p:stCondLst>
                            <p:childTnLst>
                              <p:par>
                                <p:cTn id="55" presetID="47"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par>
                          <p:cTn id="60" fill="hold">
                            <p:stCondLst>
                              <p:cond delay="6269"/>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p:stCondLst>
                              <p:cond delay="6769"/>
                            </p:stCondLst>
                            <p:childTnLst>
                              <p:par>
                                <p:cTn id="67" presetID="22" presetClass="entr" presetSubtype="1"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childTnLst>
                          </p:cTn>
                        </p:par>
                        <p:par>
                          <p:cTn id="70" fill="hold">
                            <p:stCondLst>
                              <p:cond delay="7269"/>
                            </p:stCondLst>
                            <p:childTnLst>
                              <p:par>
                                <p:cTn id="71" presetID="53" presetClass="entr" presetSubtype="16" fill="hold" grpId="0" nodeType="afterEffect">
                                  <p:stCondLst>
                                    <p:cond delay="0"/>
                                  </p:stCondLst>
                                  <p:iterate type="lt">
                                    <p:tmPct val="9000"/>
                                  </p:iterate>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par>
                          <p:cTn id="79" fill="hold">
                            <p:stCondLst>
                              <p:cond delay="7904"/>
                            </p:stCondLst>
                            <p:childTnLst>
                              <p:par>
                                <p:cTn id="80" presetID="42"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par>
                          <p:cTn id="85" fill="hold">
                            <p:stCondLst>
                              <p:cond delay="8904"/>
                            </p:stCondLst>
                            <p:childTnLst>
                              <p:par>
                                <p:cTn id="86" presetID="53" presetClass="entr" presetSubtype="16"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par>
                          <p:cTn id="91" fill="hold">
                            <p:stCondLst>
                              <p:cond delay="9404"/>
                            </p:stCondLst>
                            <p:childTnLst>
                              <p:par>
                                <p:cTn id="92" presetID="2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childTnLst>
                          </p:cTn>
                        </p:par>
                        <p:par>
                          <p:cTn id="95" fill="hold">
                            <p:stCondLst>
                              <p:cond delay="9904"/>
                            </p:stCondLst>
                            <p:childTnLst>
                              <p:par>
                                <p:cTn id="96" presetID="53" presetClass="entr" presetSubtype="16" fill="hold" grpId="0" nodeType="afterEffect">
                                  <p:stCondLst>
                                    <p:cond delay="0"/>
                                  </p:stCondLst>
                                  <p:iterate type="lt">
                                    <p:tmPct val="9000"/>
                                  </p:iterate>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
                                          </p:val>
                                        </p:tav>
                                        <p:tav tm="100000">
                                          <p:val>
                                            <p:strVal val="#ppt_w"/>
                                          </p:val>
                                        </p:tav>
                                      </p:tavLst>
                                    </p:anim>
                                    <p:anim calcmode="lin" valueType="num">
                                      <p:cBhvr>
                                        <p:cTn id="99" dur="500" fill="hold"/>
                                        <p:tgtEl>
                                          <p:spTgt spid="34"/>
                                        </p:tgtEl>
                                        <p:attrNameLst>
                                          <p:attrName>ppt_h</p:attrName>
                                        </p:attrNameLst>
                                      </p:cBhvr>
                                      <p:tavLst>
                                        <p:tav tm="0">
                                          <p:val>
                                            <p:fltVal val="0"/>
                                          </p:val>
                                        </p:tav>
                                        <p:tav tm="100000">
                                          <p:val>
                                            <p:strVal val="#ppt_h"/>
                                          </p:val>
                                        </p:tav>
                                      </p:tavLst>
                                    </p:anim>
                                    <p:animEffect transition="in" filter="fade">
                                      <p:cBhvr>
                                        <p:cTn id="100" dur="500"/>
                                        <p:tgtEl>
                                          <p:spTgt spid="34"/>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up)">
                                      <p:cBhvr>
                                        <p:cTn id="103" dur="500"/>
                                        <p:tgtEl>
                                          <p:spTgt spid="33"/>
                                        </p:tgtEl>
                                      </p:cBhvr>
                                    </p:animEffect>
                                  </p:childTnLst>
                                </p:cTn>
                              </p:par>
                            </p:childTnLst>
                          </p:cTn>
                        </p:par>
                        <p:par>
                          <p:cTn id="104" fill="hold">
                            <p:stCondLst>
                              <p:cond delay="10539"/>
                            </p:stCondLst>
                            <p:childTnLst>
                              <p:par>
                                <p:cTn id="105" presetID="47" presetClass="entr" presetSubtype="0"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1000"/>
                                        <p:tgtEl>
                                          <p:spTgt spid="14"/>
                                        </p:tgtEl>
                                      </p:cBhvr>
                                    </p:animEffect>
                                    <p:anim calcmode="lin" valueType="num">
                                      <p:cBhvr>
                                        <p:cTn id="108" dur="1000" fill="hold"/>
                                        <p:tgtEl>
                                          <p:spTgt spid="14"/>
                                        </p:tgtEl>
                                        <p:attrNameLst>
                                          <p:attrName>ppt_x</p:attrName>
                                        </p:attrNameLst>
                                      </p:cBhvr>
                                      <p:tavLst>
                                        <p:tav tm="0">
                                          <p:val>
                                            <p:strVal val="#ppt_x"/>
                                          </p:val>
                                        </p:tav>
                                        <p:tav tm="100000">
                                          <p:val>
                                            <p:strVal val="#ppt_x"/>
                                          </p:val>
                                        </p:tav>
                                      </p:tavLst>
                                    </p:anim>
                                    <p:anim calcmode="lin" valueType="num">
                                      <p:cBhvr>
                                        <p:cTn id="109" dur="1000" fill="hold"/>
                                        <p:tgtEl>
                                          <p:spTgt spid="14"/>
                                        </p:tgtEl>
                                        <p:attrNameLst>
                                          <p:attrName>ppt_y</p:attrName>
                                        </p:attrNameLst>
                                      </p:cBhvr>
                                      <p:tavLst>
                                        <p:tav tm="0">
                                          <p:val>
                                            <p:strVal val="#ppt_y-.1"/>
                                          </p:val>
                                        </p:tav>
                                        <p:tav tm="100000">
                                          <p:val>
                                            <p:strVal val="#ppt_y"/>
                                          </p:val>
                                        </p:tav>
                                      </p:tavLst>
                                    </p:anim>
                                  </p:childTnLst>
                                </p:cTn>
                              </p:par>
                            </p:childTnLst>
                          </p:cTn>
                        </p:par>
                        <p:par>
                          <p:cTn id="110" fill="hold">
                            <p:stCondLst>
                              <p:cond delay="11539"/>
                            </p:stCondLst>
                            <p:childTnLst>
                              <p:par>
                                <p:cTn id="111" presetID="53" presetClass="entr" presetSubtype="16"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Effect transition="in" filter="fade">
                                      <p:cBhvr>
                                        <p:cTn id="115" dur="500"/>
                                        <p:tgtEl>
                                          <p:spTgt spid="24"/>
                                        </p:tgtEl>
                                      </p:cBhvr>
                                    </p:animEffect>
                                  </p:childTnLst>
                                </p:cTn>
                              </p:par>
                            </p:childTnLst>
                          </p:cTn>
                        </p:par>
                        <p:par>
                          <p:cTn id="116" fill="hold">
                            <p:stCondLst>
                              <p:cond delay="12039"/>
                            </p:stCondLst>
                            <p:childTnLst>
                              <p:par>
                                <p:cTn id="117" presetID="22" presetClass="entr" presetSubtype="1"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up)">
                                      <p:cBhvr>
                                        <p:cTn id="119" dur="500"/>
                                        <p:tgtEl>
                                          <p:spTgt spid="21"/>
                                        </p:tgtEl>
                                      </p:cBhvr>
                                    </p:animEffect>
                                  </p:childTnLst>
                                </p:cTn>
                              </p:par>
                            </p:childTnLst>
                          </p:cTn>
                        </p:par>
                        <p:par>
                          <p:cTn id="120" fill="hold">
                            <p:stCondLst>
                              <p:cond delay="12539"/>
                            </p:stCondLst>
                            <p:childTnLst>
                              <p:par>
                                <p:cTn id="121" presetID="53" presetClass="entr" presetSubtype="16" fill="hold" grpId="0" nodeType="afterEffect">
                                  <p:stCondLst>
                                    <p:cond delay="0"/>
                                  </p:stCondLst>
                                  <p:iterate type="lt">
                                    <p:tmPct val="9000"/>
                                  </p:iterate>
                                  <p:childTnLst>
                                    <p:set>
                                      <p:cBhvr>
                                        <p:cTn id="122" dur="1" fill="hold">
                                          <p:stCondLst>
                                            <p:cond delay="0"/>
                                          </p:stCondLst>
                                        </p:cTn>
                                        <p:tgtEl>
                                          <p:spTgt spid="36"/>
                                        </p:tgtEl>
                                        <p:attrNameLst>
                                          <p:attrName>style.visibility</p:attrName>
                                        </p:attrNameLst>
                                      </p:cBhvr>
                                      <p:to>
                                        <p:strVal val="visible"/>
                                      </p:to>
                                    </p:set>
                                    <p:anim calcmode="lin" valueType="num">
                                      <p:cBhvr>
                                        <p:cTn id="123" dur="500" fill="hold"/>
                                        <p:tgtEl>
                                          <p:spTgt spid="36"/>
                                        </p:tgtEl>
                                        <p:attrNameLst>
                                          <p:attrName>ppt_w</p:attrName>
                                        </p:attrNameLst>
                                      </p:cBhvr>
                                      <p:tavLst>
                                        <p:tav tm="0">
                                          <p:val>
                                            <p:fltVal val="0"/>
                                          </p:val>
                                        </p:tav>
                                        <p:tav tm="100000">
                                          <p:val>
                                            <p:strVal val="#ppt_w"/>
                                          </p:val>
                                        </p:tav>
                                      </p:tavLst>
                                    </p:anim>
                                    <p:anim calcmode="lin" valueType="num">
                                      <p:cBhvr>
                                        <p:cTn id="124" dur="500" fill="hold"/>
                                        <p:tgtEl>
                                          <p:spTgt spid="36"/>
                                        </p:tgtEl>
                                        <p:attrNameLst>
                                          <p:attrName>ppt_h</p:attrName>
                                        </p:attrNameLst>
                                      </p:cBhvr>
                                      <p:tavLst>
                                        <p:tav tm="0">
                                          <p:val>
                                            <p:fltVal val="0"/>
                                          </p:val>
                                        </p:tav>
                                        <p:tav tm="100000">
                                          <p:val>
                                            <p:strVal val="#ppt_h"/>
                                          </p:val>
                                        </p:tav>
                                      </p:tavLst>
                                    </p:anim>
                                    <p:animEffect transition="in" filter="fade">
                                      <p:cBhvr>
                                        <p:cTn id="125" dur="500"/>
                                        <p:tgtEl>
                                          <p:spTgt spid="36"/>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up)">
                                      <p:cBhvr>
                                        <p:cTn id="1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p:nvPr/>
        </p:nvGrpSpPr>
        <p:grpSpPr bwMode="auto">
          <a:xfrm>
            <a:off x="571500" y="3274484"/>
            <a:ext cx="10737851" cy="463549"/>
            <a:chOff x="428596" y="2455860"/>
            <a:chExt cx="8052761" cy="348310"/>
          </a:xfrm>
          <a:solidFill>
            <a:schemeClr val="accent1"/>
          </a:solidFill>
        </p:grpSpPr>
        <p:cxnSp>
          <p:nvCxnSpPr>
            <p:cNvPr id="3" name="Straight Connector 2"/>
            <p:cNvCxnSpPr>
              <a:stCxn id="4" idx="0"/>
            </p:cNvCxnSpPr>
            <p:nvPr/>
          </p:nvCxnSpPr>
          <p:spPr>
            <a:xfrm>
              <a:off x="728611" y="2630810"/>
              <a:ext cx="7752746" cy="14314"/>
            </a:xfrm>
            <a:prstGeom prst="line">
              <a:avLst/>
            </a:prstGeom>
            <a:grpFill/>
            <a:ln w="12700" cap="flat">
              <a:solidFill>
                <a:schemeClr val="tx1">
                  <a:lumMod val="65000"/>
                  <a:lumOff val="35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4" name="Isosceles Triangle 17"/>
            <p:cNvSpPr/>
            <p:nvPr/>
          </p:nvSpPr>
          <p:spPr>
            <a:xfrm rot="5400000">
              <a:off x="404448" y="2480008"/>
              <a:ext cx="348310" cy="3000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微软雅黑" panose="020B0503020204020204" pitchFamily="34" charset="-122"/>
                <a:ea typeface="微软雅黑" panose="020B0503020204020204" pitchFamily="34" charset="-122"/>
              </a:endParaRPr>
            </a:p>
          </p:txBody>
        </p:sp>
      </p:grpSp>
      <p:grpSp>
        <p:nvGrpSpPr>
          <p:cNvPr id="5" name="Group 56"/>
          <p:cNvGrpSpPr/>
          <p:nvPr/>
        </p:nvGrpSpPr>
        <p:grpSpPr bwMode="auto">
          <a:xfrm>
            <a:off x="1046702" y="2857501"/>
            <a:ext cx="1005403" cy="2148305"/>
            <a:chOff x="785824" y="2143122"/>
            <a:chExt cx="752881" cy="1612001"/>
          </a:xfrm>
        </p:grpSpPr>
        <p:cxnSp>
          <p:nvCxnSpPr>
            <p:cNvPr id="6" name="Straight Connector 3"/>
            <p:cNvCxnSpPr/>
            <p:nvPr/>
          </p:nvCxnSpPr>
          <p:spPr>
            <a:xfrm rot="5400000">
              <a:off x="805697" y="3071462"/>
              <a:ext cx="714717" cy="158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Oval 13"/>
            <p:cNvSpPr/>
            <p:nvPr/>
          </p:nvSpPr>
          <p:spPr>
            <a:xfrm>
              <a:off x="1071917" y="2538599"/>
              <a:ext cx="207639" cy="208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1"/>
                </a:solidFill>
                <a:latin typeface="微软雅黑" panose="020B0503020204020204" pitchFamily="34" charset="-122"/>
                <a:ea typeface="微软雅黑" panose="020B0503020204020204" pitchFamily="34" charset="-122"/>
              </a:endParaRPr>
            </a:p>
          </p:txBody>
        </p:sp>
        <p:sp>
          <p:nvSpPr>
            <p:cNvPr id="8" name="Rectangle 18"/>
            <p:cNvSpPr/>
            <p:nvPr/>
          </p:nvSpPr>
          <p:spPr>
            <a:xfrm>
              <a:off x="896422" y="2143122"/>
              <a:ext cx="498400" cy="254037"/>
            </a:xfrm>
            <a:prstGeom prst="rect">
              <a:avLst/>
            </a:prstGeom>
          </p:spPr>
          <p:txBody>
            <a:bodyPr wrap="none">
              <a:spAutoFit/>
            </a:bodyPr>
            <a:lstStyle/>
            <a:p>
              <a:pPr algn="ctr">
                <a:defRPr/>
              </a:pPr>
              <a:r>
                <a:rPr lang="en-US" sz="16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2014</a:t>
              </a:r>
            </a:p>
          </p:txBody>
        </p:sp>
        <p:sp>
          <p:nvSpPr>
            <p:cNvPr id="9" name="Rectangle 22"/>
            <p:cNvSpPr/>
            <p:nvPr/>
          </p:nvSpPr>
          <p:spPr>
            <a:xfrm>
              <a:off x="785824" y="3501086"/>
              <a:ext cx="752881" cy="254037"/>
            </a:xfrm>
            <a:prstGeom prst="rect">
              <a:avLst/>
            </a:prstGeom>
          </p:spPr>
          <p:txBody>
            <a:bodyPr wrap="none">
              <a:spAutoFit/>
            </a:bodyPr>
            <a:lstStyle/>
            <a:p>
              <a:pPr algn="ctr">
                <a:defRPr/>
              </a:pPr>
              <a:r>
                <a:rPr lang="zh-CN" altLang="en-US" sz="16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sz="16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0" name="Group 57"/>
          <p:cNvGrpSpPr/>
          <p:nvPr/>
        </p:nvGrpSpPr>
        <p:grpSpPr bwMode="auto">
          <a:xfrm>
            <a:off x="2311400" y="2935818"/>
            <a:ext cx="1619251" cy="2682591"/>
            <a:chOff x="1734213" y="2201628"/>
            <a:chExt cx="1214446" cy="2011560"/>
          </a:xfrm>
        </p:grpSpPr>
        <p:cxnSp>
          <p:nvCxnSpPr>
            <p:cNvPr id="11" name="Straight Connector 23"/>
            <p:cNvCxnSpPr/>
            <p:nvPr/>
          </p:nvCxnSpPr>
          <p:spPr>
            <a:xfrm rot="5400000">
              <a:off x="1949391" y="3070618"/>
              <a:ext cx="714239" cy="158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25"/>
            <p:cNvSpPr/>
            <p:nvPr/>
          </p:nvSpPr>
          <p:spPr>
            <a:xfrm>
              <a:off x="1734213" y="3499955"/>
              <a:ext cx="1214446" cy="713233"/>
            </a:xfrm>
            <a:prstGeom prst="rect">
              <a:avLst/>
            </a:prstGeom>
          </p:spPr>
          <p:txBody>
            <a:bodyPr>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13" name="Group 52"/>
            <p:cNvGrpSpPr/>
            <p:nvPr/>
          </p:nvGrpSpPr>
          <p:grpSpPr bwMode="auto">
            <a:xfrm>
              <a:off x="1877089" y="2201628"/>
              <a:ext cx="883120" cy="883120"/>
              <a:chOff x="1877089" y="2201628"/>
              <a:chExt cx="883120" cy="883120"/>
            </a:xfrm>
          </p:grpSpPr>
          <p:sp>
            <p:nvSpPr>
              <p:cNvPr id="14" name="Oval 24"/>
              <p:cNvSpPr/>
              <p:nvPr/>
            </p:nvSpPr>
            <p:spPr>
              <a:xfrm>
                <a:off x="1877089" y="2201628"/>
                <a:ext cx="882656" cy="882482"/>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微软雅黑" panose="020B0503020204020204" pitchFamily="34" charset="-122"/>
                  <a:ea typeface="微软雅黑" panose="020B0503020204020204" pitchFamily="34" charset="-122"/>
                </a:endParaRPr>
              </a:p>
            </p:txBody>
          </p:sp>
          <p:grpSp>
            <p:nvGrpSpPr>
              <p:cNvPr id="15" name="Group 26"/>
              <p:cNvGrpSpPr/>
              <p:nvPr/>
            </p:nvGrpSpPr>
            <p:grpSpPr>
              <a:xfrm>
                <a:off x="2154695" y="2457448"/>
                <a:ext cx="366051" cy="343525"/>
                <a:chOff x="7730164" y="1298694"/>
                <a:chExt cx="366051" cy="343525"/>
              </a:xfrm>
              <a:solidFill>
                <a:schemeClr val="bg1">
                  <a:lumMod val="65000"/>
                </a:schemeClr>
              </a:solidFill>
            </p:grpSpPr>
            <p:sp>
              <p:nvSpPr>
                <p:cNvPr id="16"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chemeClr val="accent1"/>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3"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4"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grpSp>
        <p:nvGrpSpPr>
          <p:cNvPr id="25" name="Group 59"/>
          <p:cNvGrpSpPr/>
          <p:nvPr/>
        </p:nvGrpSpPr>
        <p:grpSpPr bwMode="auto">
          <a:xfrm>
            <a:off x="5454652" y="2935818"/>
            <a:ext cx="1619249" cy="2682591"/>
            <a:chOff x="4091667" y="2201628"/>
            <a:chExt cx="1214446" cy="2011560"/>
          </a:xfrm>
        </p:grpSpPr>
        <p:cxnSp>
          <p:nvCxnSpPr>
            <p:cNvPr id="26" name="Straight Connector 36"/>
            <p:cNvCxnSpPr/>
            <p:nvPr/>
          </p:nvCxnSpPr>
          <p:spPr>
            <a:xfrm rot="5400000">
              <a:off x="4306845" y="3070618"/>
              <a:ext cx="714239" cy="158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38"/>
            <p:cNvSpPr/>
            <p:nvPr/>
          </p:nvSpPr>
          <p:spPr>
            <a:xfrm>
              <a:off x="4091667" y="3499955"/>
              <a:ext cx="1214446" cy="713233"/>
            </a:xfrm>
            <a:prstGeom prst="rect">
              <a:avLst/>
            </a:prstGeom>
          </p:spPr>
          <p:txBody>
            <a:bodyPr>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28" name="Group 53"/>
            <p:cNvGrpSpPr/>
            <p:nvPr/>
          </p:nvGrpSpPr>
          <p:grpSpPr bwMode="auto">
            <a:xfrm>
              <a:off x="4214810" y="2201628"/>
              <a:ext cx="883120" cy="883120"/>
              <a:chOff x="4214810" y="2201628"/>
              <a:chExt cx="883120" cy="883120"/>
            </a:xfrm>
          </p:grpSpPr>
          <p:sp>
            <p:nvSpPr>
              <p:cNvPr id="29" name="Oval 37"/>
              <p:cNvSpPr/>
              <p:nvPr/>
            </p:nvSpPr>
            <p:spPr>
              <a:xfrm>
                <a:off x="4215493" y="2201628"/>
                <a:ext cx="882657" cy="882482"/>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微软雅黑" panose="020B0503020204020204" pitchFamily="34" charset="-122"/>
                  <a:ea typeface="微软雅黑" panose="020B0503020204020204" pitchFamily="34" charset="-122"/>
                </a:endParaRPr>
              </a:p>
            </p:txBody>
          </p:sp>
          <p:grpSp>
            <p:nvGrpSpPr>
              <p:cNvPr id="30" name="Group 39"/>
              <p:cNvGrpSpPr/>
              <p:nvPr/>
            </p:nvGrpSpPr>
            <p:grpSpPr>
              <a:xfrm>
                <a:off x="4484169" y="2458389"/>
                <a:ext cx="366050" cy="320373"/>
                <a:chOff x="2556020" y="3523156"/>
                <a:chExt cx="366050" cy="320373"/>
              </a:xfrm>
              <a:solidFill>
                <a:schemeClr val="bg1">
                  <a:lumMod val="65000"/>
                </a:schemeClr>
              </a:solidFill>
            </p:grpSpPr>
            <p:sp>
              <p:nvSpPr>
                <p:cNvPr id="31" name="AutoShape 101"/>
                <p:cNvSpPr/>
                <p:nvPr/>
              </p:nvSpPr>
              <p:spPr bwMode="auto">
                <a:xfrm>
                  <a:off x="2556020" y="3523156"/>
                  <a:ext cx="366050"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accent2"/>
                </a:solidFill>
                <a:ln>
                  <a:noFill/>
                </a:ln>
                <a:effectLst/>
              </p:spPr>
              <p:txBody>
                <a:bodyPr lIns="50800" tIns="50800" rIns="50800" bIns="50800" anchor="ctr"/>
                <a:lstStyle/>
                <a:p>
                  <a:pPr defTabSz="608965">
                    <a:defRPr/>
                  </a:pPr>
                  <a:endParaRPr lang="en-US" sz="4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2" name="AutoShape 102"/>
                <p:cNvSpPr/>
                <p:nvPr/>
              </p:nvSpPr>
              <p:spPr bwMode="auto">
                <a:xfrm>
                  <a:off x="2601700" y="3568835"/>
                  <a:ext cx="279075" cy="205865"/>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accent2"/>
                </a:solidFill>
                <a:ln>
                  <a:noFill/>
                </a:ln>
                <a:effectLst/>
              </p:spPr>
              <p:txBody>
                <a:bodyPr lIns="50800" tIns="50800" rIns="50800" bIns="50800" anchor="ctr"/>
                <a:lstStyle/>
                <a:p>
                  <a:pPr defTabSz="608965">
                    <a:defRPr/>
                  </a:pPr>
                  <a:endParaRPr lang="en-US" sz="4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grpSp>
        <p:nvGrpSpPr>
          <p:cNvPr id="33" name="Group 61"/>
          <p:cNvGrpSpPr/>
          <p:nvPr/>
        </p:nvGrpSpPr>
        <p:grpSpPr bwMode="auto">
          <a:xfrm>
            <a:off x="8597900" y="2935818"/>
            <a:ext cx="1619251" cy="2682591"/>
            <a:chOff x="6449121" y="2201628"/>
            <a:chExt cx="1214446" cy="2011560"/>
          </a:xfrm>
        </p:grpSpPr>
        <p:cxnSp>
          <p:nvCxnSpPr>
            <p:cNvPr id="34" name="Straight Connector 42"/>
            <p:cNvCxnSpPr/>
            <p:nvPr/>
          </p:nvCxnSpPr>
          <p:spPr>
            <a:xfrm rot="5400000">
              <a:off x="6664299" y="3070618"/>
              <a:ext cx="714239" cy="158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44"/>
            <p:cNvSpPr/>
            <p:nvPr/>
          </p:nvSpPr>
          <p:spPr>
            <a:xfrm>
              <a:off x="6449121" y="3499955"/>
              <a:ext cx="1214446" cy="713233"/>
            </a:xfrm>
            <a:prstGeom prst="rect">
              <a:avLst/>
            </a:prstGeom>
          </p:spPr>
          <p:txBody>
            <a:bodyPr>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36" name="Group 54"/>
            <p:cNvGrpSpPr/>
            <p:nvPr/>
          </p:nvGrpSpPr>
          <p:grpSpPr bwMode="auto">
            <a:xfrm>
              <a:off x="6591997" y="2201628"/>
              <a:ext cx="883120" cy="883120"/>
              <a:chOff x="6591997" y="2201628"/>
              <a:chExt cx="883120" cy="883120"/>
            </a:xfrm>
          </p:grpSpPr>
          <p:sp>
            <p:nvSpPr>
              <p:cNvPr id="37" name="Oval 43"/>
              <p:cNvSpPr/>
              <p:nvPr/>
            </p:nvSpPr>
            <p:spPr>
              <a:xfrm>
                <a:off x="6591997" y="2201628"/>
                <a:ext cx="882656" cy="882482"/>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latin typeface="微软雅黑" panose="020B0503020204020204" pitchFamily="34" charset="-122"/>
                  <a:ea typeface="微软雅黑" panose="020B0503020204020204" pitchFamily="34" charset="-122"/>
                </a:endParaRPr>
              </a:p>
            </p:txBody>
          </p:sp>
          <p:sp>
            <p:nvSpPr>
              <p:cNvPr id="38" name="AutoShape 117"/>
              <p:cNvSpPr/>
              <p:nvPr/>
            </p:nvSpPr>
            <p:spPr bwMode="auto">
              <a:xfrm>
                <a:off x="6839649" y="2503196"/>
                <a:ext cx="365127" cy="27458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3"/>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39" name="Group 58"/>
          <p:cNvGrpSpPr/>
          <p:nvPr/>
        </p:nvGrpSpPr>
        <p:grpSpPr bwMode="auto">
          <a:xfrm>
            <a:off x="4133864" y="2857501"/>
            <a:ext cx="1005405" cy="2148305"/>
            <a:chOff x="3101064" y="2143122"/>
            <a:chExt cx="753913" cy="1612001"/>
          </a:xfrm>
        </p:grpSpPr>
        <p:cxnSp>
          <p:nvCxnSpPr>
            <p:cNvPr id="40" name="Straight Connector 4"/>
            <p:cNvCxnSpPr/>
            <p:nvPr/>
          </p:nvCxnSpPr>
          <p:spPr>
            <a:xfrm rot="5400000">
              <a:off x="3092091" y="3071461"/>
              <a:ext cx="714717" cy="158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Oval 14"/>
            <p:cNvSpPr/>
            <p:nvPr/>
          </p:nvSpPr>
          <p:spPr>
            <a:xfrm>
              <a:off x="3358186" y="2538599"/>
              <a:ext cx="207924" cy="208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2"/>
                </a:solidFill>
                <a:latin typeface="微软雅黑" panose="020B0503020204020204" pitchFamily="34" charset="-122"/>
                <a:ea typeface="微软雅黑" panose="020B0503020204020204" pitchFamily="34" charset="-122"/>
              </a:endParaRPr>
            </a:p>
          </p:txBody>
        </p:sp>
        <p:sp>
          <p:nvSpPr>
            <p:cNvPr id="42" name="Rectangle 19"/>
            <p:cNvSpPr/>
            <p:nvPr/>
          </p:nvSpPr>
          <p:spPr>
            <a:xfrm>
              <a:off x="3182449" y="2143122"/>
              <a:ext cx="499082" cy="254037"/>
            </a:xfrm>
            <a:prstGeom prst="rect">
              <a:avLst/>
            </a:prstGeom>
          </p:spPr>
          <p:txBody>
            <a:bodyPr wrap="none">
              <a:spAutoFit/>
            </a:bodyPr>
            <a:lstStyle/>
            <a:p>
              <a:pPr algn="ctr">
                <a:defRPr/>
              </a:pPr>
              <a:r>
                <a:rPr lang="en-US" sz="16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2015</a:t>
              </a:r>
            </a:p>
          </p:txBody>
        </p:sp>
        <p:sp>
          <p:nvSpPr>
            <p:cNvPr id="43" name="Rectangle 46"/>
            <p:cNvSpPr/>
            <p:nvPr/>
          </p:nvSpPr>
          <p:spPr>
            <a:xfrm>
              <a:off x="3101064" y="3501086"/>
              <a:ext cx="753913" cy="254037"/>
            </a:xfrm>
            <a:prstGeom prst="rect">
              <a:avLst/>
            </a:prstGeom>
          </p:spPr>
          <p:txBody>
            <a:bodyPr wrap="none">
              <a:spAutoFit/>
            </a:bodyPr>
            <a:lstStyle/>
            <a:p>
              <a:pPr algn="ctr">
                <a:defRPr/>
              </a:pPr>
              <a:r>
                <a:rPr lang="zh-CN" altLang="en-US" sz="16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4" name="Group 60"/>
          <p:cNvGrpSpPr/>
          <p:nvPr/>
        </p:nvGrpSpPr>
        <p:grpSpPr bwMode="auto">
          <a:xfrm>
            <a:off x="7230540" y="2857501"/>
            <a:ext cx="1005403" cy="2148305"/>
            <a:chOff x="5423537" y="2143122"/>
            <a:chExt cx="753132" cy="1612001"/>
          </a:xfrm>
        </p:grpSpPr>
        <p:cxnSp>
          <p:nvCxnSpPr>
            <p:cNvPr id="45" name="Straight Connector 5"/>
            <p:cNvCxnSpPr/>
            <p:nvPr/>
          </p:nvCxnSpPr>
          <p:spPr>
            <a:xfrm rot="5400000">
              <a:off x="5449087" y="3071462"/>
              <a:ext cx="714717" cy="158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Oval 15"/>
            <p:cNvSpPr/>
            <p:nvPr/>
          </p:nvSpPr>
          <p:spPr>
            <a:xfrm>
              <a:off x="5694663" y="2538599"/>
              <a:ext cx="209294" cy="208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3"/>
                </a:solidFill>
                <a:latin typeface="微软雅黑" panose="020B0503020204020204" pitchFamily="34" charset="-122"/>
                <a:ea typeface="微软雅黑" panose="020B0503020204020204" pitchFamily="34" charset="-122"/>
              </a:endParaRPr>
            </a:p>
          </p:txBody>
        </p:sp>
        <p:sp>
          <p:nvSpPr>
            <p:cNvPr id="47" name="Rectangle 20"/>
            <p:cNvSpPr/>
            <p:nvPr/>
          </p:nvSpPr>
          <p:spPr>
            <a:xfrm>
              <a:off x="5539723" y="2143122"/>
              <a:ext cx="498566" cy="254037"/>
            </a:xfrm>
            <a:prstGeom prst="rect">
              <a:avLst/>
            </a:prstGeom>
          </p:spPr>
          <p:txBody>
            <a:bodyPr wrap="none">
              <a:spAutoFit/>
            </a:bodyPr>
            <a:lstStyle/>
            <a:p>
              <a:pPr algn="ctr">
                <a:defRPr/>
              </a:pPr>
              <a:r>
                <a:rPr lang="en-US" sz="16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2016</a:t>
              </a:r>
            </a:p>
          </p:txBody>
        </p:sp>
        <p:sp>
          <p:nvSpPr>
            <p:cNvPr id="48" name="Rectangle 47"/>
            <p:cNvSpPr/>
            <p:nvPr/>
          </p:nvSpPr>
          <p:spPr>
            <a:xfrm>
              <a:off x="5423537" y="3501086"/>
              <a:ext cx="753132" cy="254037"/>
            </a:xfrm>
            <a:prstGeom prst="rect">
              <a:avLst/>
            </a:prstGeom>
          </p:spPr>
          <p:txBody>
            <a:bodyPr wrap="none">
              <a:spAutoFit/>
            </a:bodyPr>
            <a:lstStyle/>
            <a:p>
              <a:pPr algn="ctr">
                <a:defRPr/>
              </a:pPr>
              <a:r>
                <a:rPr lang="zh-CN" altLang="en-US" sz="16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9" name="Group 62"/>
          <p:cNvGrpSpPr/>
          <p:nvPr/>
        </p:nvGrpSpPr>
        <p:grpSpPr bwMode="auto">
          <a:xfrm>
            <a:off x="10402366" y="2857501"/>
            <a:ext cx="1005404" cy="2148305"/>
            <a:chOff x="7802598" y="2143122"/>
            <a:chExt cx="752882" cy="1612001"/>
          </a:xfrm>
        </p:grpSpPr>
        <p:cxnSp>
          <p:nvCxnSpPr>
            <p:cNvPr id="50" name="Straight Connector 6"/>
            <p:cNvCxnSpPr/>
            <p:nvPr/>
          </p:nvCxnSpPr>
          <p:spPr>
            <a:xfrm rot="5400000">
              <a:off x="7806621" y="3071462"/>
              <a:ext cx="714717" cy="158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Oval 16"/>
            <p:cNvSpPr/>
            <p:nvPr/>
          </p:nvSpPr>
          <p:spPr>
            <a:xfrm>
              <a:off x="8072841" y="2538599"/>
              <a:ext cx="207639" cy="2080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accent4"/>
                </a:solidFill>
                <a:latin typeface="微软雅黑" panose="020B0503020204020204" pitchFamily="34" charset="-122"/>
                <a:ea typeface="微软雅黑" panose="020B0503020204020204" pitchFamily="34" charset="-122"/>
              </a:endParaRPr>
            </a:p>
          </p:txBody>
        </p:sp>
        <p:sp>
          <p:nvSpPr>
            <p:cNvPr id="52" name="Rectangle 21"/>
            <p:cNvSpPr/>
            <p:nvPr/>
          </p:nvSpPr>
          <p:spPr>
            <a:xfrm>
              <a:off x="7897346" y="2143122"/>
              <a:ext cx="498400" cy="254037"/>
            </a:xfrm>
            <a:prstGeom prst="rect">
              <a:avLst/>
            </a:prstGeom>
          </p:spPr>
          <p:txBody>
            <a:bodyPr wrap="none">
              <a:spAutoFit/>
            </a:bodyPr>
            <a:lstStyle/>
            <a:p>
              <a:pPr algn="ctr">
                <a:defRPr/>
              </a:pPr>
              <a:r>
                <a:rPr lang="en-US" sz="16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2017</a:t>
              </a:r>
            </a:p>
          </p:txBody>
        </p:sp>
        <p:sp>
          <p:nvSpPr>
            <p:cNvPr id="53" name="Rectangle 48"/>
            <p:cNvSpPr/>
            <p:nvPr/>
          </p:nvSpPr>
          <p:spPr>
            <a:xfrm>
              <a:off x="7802598" y="3501086"/>
              <a:ext cx="752882" cy="254037"/>
            </a:xfrm>
            <a:prstGeom prst="rect">
              <a:avLst/>
            </a:prstGeom>
          </p:spPr>
          <p:txBody>
            <a:bodyPr wrap="none">
              <a:spAutoFit/>
            </a:bodyPr>
            <a:lstStyle/>
            <a:p>
              <a:pPr algn="ctr">
                <a:defRPr/>
              </a:pPr>
              <a:r>
                <a:rPr lang="zh-CN" altLang="en-US" sz="16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4" name="矩形 53"/>
          <p:cNvSpPr/>
          <p:nvPr userDrawn="1"/>
        </p:nvSpPr>
        <p:spPr>
          <a:xfrm>
            <a:off x="4484070" y="591942"/>
            <a:ext cx="4164729" cy="492125"/>
          </a:xfrm>
          <a:prstGeom prst="rect">
            <a:avLst/>
          </a:prstGeom>
        </p:spPr>
        <p:txBody>
          <a:bodyPr wrap="square" lIns="0" tIns="0" rIns="0" bIns="0">
            <a:spAutoFit/>
          </a:bodyPr>
          <a:lstStyle/>
          <a:p>
            <a:r>
              <a:rPr lang="zh-CN" altLang="en-US" sz="3200" dirty="0">
                <a:solidFill>
                  <a:schemeClr val="tx1"/>
                </a:solidFill>
                <a:latin typeface="方正少儿简体" panose="03000509000000000000" charset="-122"/>
                <a:ea typeface="方正少儿简体" panose="03000509000000000000" charset="-122"/>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par>
                                <p:cTn id="12" presetID="1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up)">
                                      <p:cBhvr>
                                        <p:cTn id="15" dur="500"/>
                                        <p:tgtEl>
                                          <p:spTgt spid="10"/>
                                        </p:tgtEl>
                                      </p:cBhvr>
                                    </p:animEffect>
                                  </p:childTnLst>
                                </p:cTn>
                              </p:par>
                              <p:par>
                                <p:cTn id="16" presetID="12" presetClass="entr" presetSubtype="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lide(fromTop)">
                                      <p:cBhvr>
                                        <p:cTn id="18" dur="500"/>
                                        <p:tgtEl>
                                          <p:spTgt spid="39"/>
                                        </p:tgtEl>
                                      </p:cBhvr>
                                    </p:animEffect>
                                  </p:childTnLst>
                                </p:cTn>
                              </p:par>
                              <p:par>
                                <p:cTn id="19" presetID="1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par>
                                <p:cTn id="23" presetID="12" presetClass="entr" presetSubtype="1"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lide(fromTop)">
                                      <p:cBhvr>
                                        <p:cTn id="25" dur="500"/>
                                        <p:tgtEl>
                                          <p:spTgt spid="44"/>
                                        </p:tgtEl>
                                      </p:cBhvr>
                                    </p:animEffect>
                                  </p:childTnLst>
                                </p:cTn>
                              </p:par>
                              <p:par>
                                <p:cTn id="26" presetID="12" presetClass="entr" presetSubtype="4"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p:tgtEl>
                                          <p:spTgt spid="33"/>
                                        </p:tgtEl>
                                        <p:attrNameLst>
                                          <p:attrName>ppt_y</p:attrName>
                                        </p:attrNameLst>
                                      </p:cBhvr>
                                      <p:tavLst>
                                        <p:tav tm="0">
                                          <p:val>
                                            <p:strVal val="#ppt_y+#ppt_h*1.125000"/>
                                          </p:val>
                                        </p:tav>
                                        <p:tav tm="100000">
                                          <p:val>
                                            <p:strVal val="#ppt_y"/>
                                          </p:val>
                                        </p:tav>
                                      </p:tavLst>
                                    </p:anim>
                                    <p:animEffect transition="in" filter="wipe(up)">
                                      <p:cBhvr>
                                        <p:cTn id="29" dur="500"/>
                                        <p:tgtEl>
                                          <p:spTgt spid="33"/>
                                        </p:tgtEl>
                                      </p:cBhvr>
                                    </p:animEffect>
                                  </p:childTnLst>
                                </p:cTn>
                              </p:par>
                              <p:par>
                                <p:cTn id="30" presetID="12" presetClass="entr" presetSubtype="1"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slide(fromTop)">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8"/>
          <p:cNvSpPr txBox="1"/>
          <p:nvPr/>
        </p:nvSpPr>
        <p:spPr>
          <a:xfrm>
            <a:off x="2969957" y="3069260"/>
            <a:ext cx="3754576" cy="635880"/>
          </a:xfrm>
          <a:prstGeom prst="rect">
            <a:avLst/>
          </a:prstGeom>
          <a:noFill/>
        </p:spPr>
        <p:txBody>
          <a:bodyPr wrap="square" lIns="0" tIns="0" rIns="0" bIns="0" rtlCol="0">
            <a:spAutoFit/>
          </a:bodyPr>
          <a:lstStyle/>
          <a:p>
            <a:r>
              <a:rPr lang="zh-CN" altLang="en-US" sz="413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a:t>
            </a:r>
            <a:endParaRPr lang="en-GB" altLang="zh-CN" sz="4130" dirty="0">
              <a:solidFill>
                <a:sysClr val="windowText" lastClr="000000"/>
              </a:solidFill>
              <a:latin typeface="方正有猫在_GBK" panose="02000000000000000000" pitchFamily="2" charset="-122"/>
              <a:ea typeface="方正有猫在_GBK" panose="02000000000000000000" pitchFamily="2" charset="-122"/>
              <a:cs typeface="+mn-ea"/>
              <a:sym typeface="+mn-lt"/>
            </a:endParaRPr>
          </a:p>
        </p:txBody>
      </p:sp>
      <p:sp>
        <p:nvSpPr>
          <p:cNvPr id="3" name="TextBox 49"/>
          <p:cNvSpPr txBox="1"/>
          <p:nvPr/>
        </p:nvSpPr>
        <p:spPr>
          <a:xfrm>
            <a:off x="2969957" y="3835400"/>
            <a:ext cx="4177397" cy="369332"/>
          </a:xfrm>
          <a:prstGeom prst="rect">
            <a:avLst/>
          </a:prstGeom>
          <a:noFill/>
        </p:spPr>
        <p:txBody>
          <a:bodyPr wrap="square" lIns="0" tIns="0" rIns="0" bIns="0" rtlCol="0">
            <a:spAutoFit/>
          </a:bodyPr>
          <a:lstStyle/>
          <a:p>
            <a:pPr eaLnBrk="0" hangingPunct="0"/>
            <a:r>
              <a:rPr lang="zh-CN" altLang="en-US" sz="1200" dirty="0">
                <a:solidFill>
                  <a:sysClr val="windowText" lastClr="000000"/>
                </a:solidFill>
                <a:latin typeface="方正有猫在_GBK" panose="02000000000000000000" pitchFamily="2" charset="-122"/>
                <a:ea typeface="方正有猫在_GBK" panose="02000000000000000000" pitchFamily="2" charset="-122"/>
                <a:cs typeface="+mn-ea"/>
                <a:sym typeface="+mn-lt"/>
              </a:rPr>
              <a:t>请替换文字内容，点击添加相关标题文字，修改文字内容，也可以直接复制你的内容到此。</a:t>
            </a:r>
          </a:p>
        </p:txBody>
      </p:sp>
      <p:sp>
        <p:nvSpPr>
          <p:cNvPr id="4" name="矩形 259"/>
          <p:cNvSpPr>
            <a:spLocks noChangeArrowheads="1"/>
          </p:cNvSpPr>
          <p:nvPr/>
        </p:nvSpPr>
        <p:spPr bwMode="auto">
          <a:xfrm>
            <a:off x="1096329" y="2653953"/>
            <a:ext cx="2082271" cy="176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8" tIns="43344" rIns="86688" bIns="4334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rPr>
              <a:t>02</a:t>
            </a:r>
            <a:endParaRPr lang="zh-CN" altLang="en-US" sz="10900" cap="all" spc="284" dirty="0">
              <a:solidFill>
                <a:schemeClr val="accent1"/>
              </a:solidFill>
              <a:latin typeface="方正有猫在_GBK" panose="02000000000000000000" pitchFamily="2" charset="-122"/>
              <a:ea typeface="方正有猫在_GBK"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
                                        </p:tgtEl>
                                        <p:attrNameLst>
                                          <p:attrName>style.visibility</p:attrName>
                                        </p:attrNameLst>
                                      </p:cBhvr>
                                      <p:to>
                                        <p:strVal val="visible"/>
                                      </p:to>
                                    </p:set>
                                    <p:animEffect transition="in" filter="wipe(left)">
                                      <p:cBhvr>
                                        <p:cTn id="19" dur="200"/>
                                        <p:tgtEl>
                                          <p:spTgt spid="2"/>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
                                        </p:tgtEl>
                                      </p:cBhvr>
                                      <p:to x="80000" y="100000"/>
                                    </p:animScale>
                                    <p:anim by="(#ppt_w*0.10)" calcmode="lin" valueType="num">
                                      <p:cBhvr>
                                        <p:cTn id="22" dur="50" autoRev="1" fill="hold">
                                          <p:stCondLst>
                                            <p:cond delay="0"/>
                                          </p:stCondLst>
                                        </p:cTn>
                                        <p:tgtEl>
                                          <p:spTgt spid="2"/>
                                        </p:tgtEl>
                                        <p:attrNameLst>
                                          <p:attrName>ppt_x</p:attrName>
                                        </p:attrNameLst>
                                      </p:cBhvr>
                                    </p:anim>
                                    <p:anim by="(-#ppt_w*0.10)" calcmode="lin" valueType="num">
                                      <p:cBhvr>
                                        <p:cTn id="23" dur="50" autoRev="1" fill="hold">
                                          <p:stCondLst>
                                            <p:cond delay="0"/>
                                          </p:stCondLst>
                                        </p:cTn>
                                        <p:tgtEl>
                                          <p:spTgt spid="2"/>
                                        </p:tgtEl>
                                        <p:attrNameLst>
                                          <p:attrName>ppt_y</p:attrName>
                                        </p:attrNameLst>
                                      </p:cBhvr>
                                    </p:anim>
                                    <p:animRot by="-480000">
                                      <p:cBhvr>
                                        <p:cTn id="24" dur="50" autoRev="1" fill="hold">
                                          <p:stCondLst>
                                            <p:cond delay="0"/>
                                          </p:stCondLst>
                                        </p:cTn>
                                        <p:tgtEl>
                                          <p:spTgt spid="2"/>
                                        </p:tgtEl>
                                        <p:attrNameLst>
                                          <p:attrName>r</p:attrName>
                                        </p:attrNameLst>
                                      </p:cBhvr>
                                    </p:animRot>
                                  </p:childTnLst>
                                </p:cTn>
                              </p:par>
                            </p:childTnLst>
                          </p:cTn>
                        </p:par>
                        <p:par>
                          <p:cTn id="25" fill="hold">
                            <p:stCondLst>
                              <p:cond delay="1609"/>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200"/>
                                        <p:tgtEl>
                                          <p:spTgt spid="3"/>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3"/>
                                        </p:tgtEl>
                                      </p:cBhvr>
                                      <p:to x="80000" y="100000"/>
                                    </p:animScale>
                                    <p:anim by="(#ppt_w*0.10)" calcmode="lin" valueType="num">
                                      <p:cBhvr>
                                        <p:cTn id="31" dur="50" autoRev="1" fill="hold">
                                          <p:stCondLst>
                                            <p:cond delay="0"/>
                                          </p:stCondLst>
                                        </p:cTn>
                                        <p:tgtEl>
                                          <p:spTgt spid="3"/>
                                        </p:tgtEl>
                                        <p:attrNameLst>
                                          <p:attrName>ppt_x</p:attrName>
                                        </p:attrNameLst>
                                      </p:cBhvr>
                                    </p:anim>
                                    <p:anim by="(-#ppt_w*0.10)" calcmode="lin" valueType="num">
                                      <p:cBhvr>
                                        <p:cTn id="32" dur="50" autoRev="1" fill="hold">
                                          <p:stCondLst>
                                            <p:cond delay="0"/>
                                          </p:stCondLst>
                                        </p:cTn>
                                        <p:tgtEl>
                                          <p:spTgt spid="3"/>
                                        </p:tgtEl>
                                        <p:attrNameLst>
                                          <p:attrName>ppt_y</p:attrName>
                                        </p:attrNameLst>
                                      </p:cBhvr>
                                    </p:anim>
                                    <p:animRot by="-480000">
                                      <p:cBhvr>
                                        <p:cTn id="33" dur="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MC-欧美风主题色">
      <a:dk1>
        <a:srgbClr val="000000"/>
      </a:dk1>
      <a:lt1>
        <a:srgbClr val="FFFFFF"/>
      </a:lt1>
      <a:dk2>
        <a:srgbClr val="44546A"/>
      </a:dk2>
      <a:lt2>
        <a:srgbClr val="E7E6E6"/>
      </a:lt2>
      <a:accent1>
        <a:srgbClr val="59415B"/>
      </a:accent1>
      <a:accent2>
        <a:srgbClr val="828A93"/>
      </a:accent2>
      <a:accent3>
        <a:srgbClr val="EC7E99"/>
      </a:accent3>
      <a:accent4>
        <a:srgbClr val="06A198"/>
      </a:accent4>
      <a:accent5>
        <a:srgbClr val="59415B"/>
      </a:accent5>
      <a:accent6>
        <a:srgbClr val="828A93"/>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2202</Words>
  <Application>Microsoft Office PowerPoint</Application>
  <PresentationFormat>宽屏</PresentationFormat>
  <Paragraphs>269</Paragraphs>
  <Slides>24</Slides>
  <Notes>24</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Gill Sans</vt:lpstr>
      <vt:lpstr>Lato Regular</vt:lpstr>
      <vt:lpstr>Open Sans</vt:lpstr>
      <vt:lpstr>等线</vt:lpstr>
      <vt:lpstr>方正卡通简体</vt:lpstr>
      <vt:lpstr>方正兰亭黑_GBK</vt:lpstr>
      <vt:lpstr>方正少儿简体</vt:lpstr>
      <vt:lpstr>方正有猫在_GBK</vt:lpstr>
      <vt:lpstr>方正中等线简体</vt:lpstr>
      <vt:lpstr>汉仪乐喵体简</vt:lpstr>
      <vt:lpstr>华文黑体</vt:lpstr>
      <vt:lpstr>宋体</vt:lpstr>
      <vt:lpstr>微软雅黑</vt:lpstr>
      <vt:lpstr>Agency FB</vt:lpstr>
      <vt:lpstr>Arial</vt:lpstr>
      <vt:lpstr>Arial Black</vt:lpstr>
      <vt:lpstr>Calibri</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2017-11-24T04:26:00Z</dcterms:created>
  <dcterms:modified xsi:type="dcterms:W3CDTF">2023-01-10T05:15:03Z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2FB39BA7AFB740B0A8348CC0DB7799E1</vt:lpwstr>
  </property>
  <property fmtid="{A09F084E-AD41-489F-8076-AA5BE3082BCA}" pid="100">
    <vt:ui4>5</vt:ui4>
  </property>
  <property fmtid="{64440492-4C8B-11D1-8B70-080036B11A03}" pid="11">
    <vt:lpwstr>www.2ppt.com-爱PPT提供资源下载</vt:lpwstr>
  </property>
</Properties>
</file>