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14" r:id="rId3"/>
  </p:sldMasterIdLst>
  <p:notesMasterIdLst>
    <p:notesMasterId r:id="rId30"/>
  </p:notesMasterIdLst>
  <p:handoutMasterIdLst>
    <p:handoutMasterId r:id="rId31"/>
  </p:handoutMasterIdLst>
  <p:sldIdLst>
    <p:sldId id="256" r:id="rId4"/>
    <p:sldId id="257" r:id="rId5"/>
    <p:sldId id="310" r:id="rId6"/>
    <p:sldId id="273" r:id="rId7"/>
    <p:sldId id="285" r:id="rId8"/>
    <p:sldId id="286" r:id="rId9"/>
    <p:sldId id="302" r:id="rId10"/>
    <p:sldId id="346" r:id="rId11"/>
    <p:sldId id="284" r:id="rId12"/>
    <p:sldId id="319" r:id="rId13"/>
    <p:sldId id="296" r:id="rId14"/>
    <p:sldId id="329" r:id="rId15"/>
    <p:sldId id="332" r:id="rId16"/>
    <p:sldId id="347" r:id="rId17"/>
    <p:sldId id="295" r:id="rId18"/>
    <p:sldId id="300" r:id="rId19"/>
    <p:sldId id="294" r:id="rId20"/>
    <p:sldId id="259" r:id="rId21"/>
    <p:sldId id="267" r:id="rId22"/>
    <p:sldId id="324" r:id="rId23"/>
    <p:sldId id="348" r:id="rId24"/>
    <p:sldId id="320" r:id="rId25"/>
    <p:sldId id="299" r:id="rId26"/>
    <p:sldId id="306" r:id="rId27"/>
    <p:sldId id="317" r:id="rId28"/>
    <p:sldId id="34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366" y="-1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2C00-0152-4D8F-9F73-6A182A85C0E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F790C-2532-4DA0-9839-5C8B3FB4D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F790C-2532-4DA0-9839-5C8B3FB4DEB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6171" y="1005329"/>
            <a:ext cx="3159659" cy="484734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1831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86612" y="2444750"/>
            <a:ext cx="1750788" cy="30321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2194289"/>
            <a:ext cx="6096000" cy="271509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764053" y="0"/>
            <a:ext cx="3427947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6106" y="3429000"/>
            <a:ext cx="3427947" cy="3429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54443" y="404813"/>
            <a:ext cx="6054860" cy="6048375"/>
          </a:xfrm>
          <a:custGeom>
            <a:avLst/>
            <a:gdLst>
              <a:gd name="connsiteX0" fmla="*/ 3483487 w 9672796"/>
              <a:gd name="connsiteY0" fmla="*/ 1355213 h 9677400"/>
              <a:gd name="connsiteX1" fmla="*/ 6966974 w 9672796"/>
              <a:gd name="connsiteY1" fmla="*/ 4838700 h 9677400"/>
              <a:gd name="connsiteX2" fmla="*/ 3483487 w 9672796"/>
              <a:gd name="connsiteY2" fmla="*/ 8322187 h 9677400"/>
              <a:gd name="connsiteX3" fmla="*/ 0 w 9672796"/>
              <a:gd name="connsiteY3" fmla="*/ 4838700 h 9677400"/>
              <a:gd name="connsiteX4" fmla="*/ 13137 w 9672796"/>
              <a:gd name="connsiteY4" fmla="*/ 5098865 h 9677400"/>
              <a:gd name="connsiteX5" fmla="*/ 13476 w 9672796"/>
              <a:gd name="connsiteY5" fmla="*/ 5105577 h 9677400"/>
              <a:gd name="connsiteX6" fmla="*/ 2610193 w 9672796"/>
              <a:gd name="connsiteY6" fmla="*/ 7448892 h 9677400"/>
              <a:gd name="connsiteX7" fmla="*/ 5220386 w 9672796"/>
              <a:gd name="connsiteY7" fmla="*/ 4838700 h 9677400"/>
              <a:gd name="connsiteX8" fmla="*/ 2610193 w 9672796"/>
              <a:gd name="connsiteY8" fmla="*/ 2228508 h 9677400"/>
              <a:gd name="connsiteX9" fmla="*/ 13476 w 9672796"/>
              <a:gd name="connsiteY9" fmla="*/ 4571823 h 9677400"/>
              <a:gd name="connsiteX10" fmla="*/ 13137 w 9672796"/>
              <a:gd name="connsiteY10" fmla="*/ 4578536 h 9677400"/>
              <a:gd name="connsiteX11" fmla="*/ 51696 w 9672796"/>
              <a:gd name="connsiteY11" fmla="*/ 4325887 h 9677400"/>
              <a:gd name="connsiteX12" fmla="*/ 2544537 w 9672796"/>
              <a:gd name="connsiteY12" fmla="*/ 2294164 h 9677400"/>
              <a:gd name="connsiteX13" fmla="*/ 5089074 w 9672796"/>
              <a:gd name="connsiteY13" fmla="*/ 4838700 h 9677400"/>
              <a:gd name="connsiteX14" fmla="*/ 2544537 w 9672796"/>
              <a:gd name="connsiteY14" fmla="*/ 7383237 h 9677400"/>
              <a:gd name="connsiteX15" fmla="*/ 51696 w 9672796"/>
              <a:gd name="connsiteY15" fmla="*/ 5351513 h 9677400"/>
              <a:gd name="connsiteX16" fmla="*/ 13137 w 9672796"/>
              <a:gd name="connsiteY16" fmla="*/ 5098865 h 9677400"/>
              <a:gd name="connsiteX17" fmla="*/ 13137 w 9672796"/>
              <a:gd name="connsiteY17" fmla="*/ 5098864 h 9677400"/>
              <a:gd name="connsiteX18" fmla="*/ 0 w 9672796"/>
              <a:gd name="connsiteY18" fmla="*/ 4838700 h 9677400"/>
              <a:gd name="connsiteX19" fmla="*/ 3483487 w 9672796"/>
              <a:gd name="connsiteY19" fmla="*/ 1355213 h 9677400"/>
              <a:gd name="connsiteX20" fmla="*/ 4834096 w 9672796"/>
              <a:gd name="connsiteY20" fmla="*/ 0 h 9677400"/>
              <a:gd name="connsiteX21" fmla="*/ 9672796 w 9672796"/>
              <a:gd name="connsiteY21" fmla="*/ 4838700 h 9677400"/>
              <a:gd name="connsiteX22" fmla="*/ 4834096 w 9672796"/>
              <a:gd name="connsiteY22" fmla="*/ 9677400 h 9677400"/>
              <a:gd name="connsiteX23" fmla="*/ 1692 w 9672796"/>
              <a:gd name="connsiteY23" fmla="*/ 5087699 h 9677400"/>
              <a:gd name="connsiteX24" fmla="*/ 0 w 9672796"/>
              <a:gd name="connsiteY24" fmla="*/ 5020764 h 9677400"/>
              <a:gd name="connsiteX25" fmla="*/ 13662 w 9672796"/>
              <a:gd name="connsiteY25" fmla="*/ 5200437 h 9677400"/>
              <a:gd name="connsiteX26" fmla="*/ 3533370 w 9672796"/>
              <a:gd name="connsiteY26" fmla="*/ 8376674 h 9677400"/>
              <a:gd name="connsiteX27" fmla="*/ 7071344 w 9672796"/>
              <a:gd name="connsiteY27" fmla="*/ 4838700 h 9677400"/>
              <a:gd name="connsiteX28" fmla="*/ 3533370 w 9672796"/>
              <a:gd name="connsiteY28" fmla="*/ 1300726 h 9677400"/>
              <a:gd name="connsiteX29" fmla="*/ 13662 w 9672796"/>
              <a:gd name="connsiteY29" fmla="*/ 4476963 h 9677400"/>
              <a:gd name="connsiteX30" fmla="*/ 0 w 9672796"/>
              <a:gd name="connsiteY30" fmla="*/ 4656636 h 9677400"/>
              <a:gd name="connsiteX31" fmla="*/ 1692 w 9672796"/>
              <a:gd name="connsiteY31" fmla="*/ 4589701 h 9677400"/>
              <a:gd name="connsiteX32" fmla="*/ 4834096 w 9672796"/>
              <a:gd name="connsiteY32" fmla="*/ 0 h 967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672796" h="9677400">
                <a:moveTo>
                  <a:pt x="3483487" y="1355213"/>
                </a:moveTo>
                <a:cubicBezTo>
                  <a:pt x="5407364" y="1355213"/>
                  <a:pt x="6966974" y="2914823"/>
                  <a:pt x="6966974" y="4838700"/>
                </a:cubicBezTo>
                <a:cubicBezTo>
                  <a:pt x="6966974" y="6762577"/>
                  <a:pt x="5407364" y="8322187"/>
                  <a:pt x="3483487" y="8322187"/>
                </a:cubicBezTo>
                <a:cubicBezTo>
                  <a:pt x="1559610" y="8322187"/>
                  <a:pt x="0" y="6762577"/>
                  <a:pt x="0" y="4838700"/>
                </a:cubicBezTo>
                <a:lnTo>
                  <a:pt x="13137" y="5098865"/>
                </a:lnTo>
                <a:lnTo>
                  <a:pt x="13476" y="5105577"/>
                </a:lnTo>
                <a:cubicBezTo>
                  <a:pt x="147144" y="6421782"/>
                  <a:pt x="1258721" y="7448892"/>
                  <a:pt x="2610193" y="7448892"/>
                </a:cubicBezTo>
                <a:cubicBezTo>
                  <a:pt x="4051763" y="7448892"/>
                  <a:pt x="5220386" y="6280269"/>
                  <a:pt x="5220386" y="4838700"/>
                </a:cubicBezTo>
                <a:cubicBezTo>
                  <a:pt x="5220386" y="3397132"/>
                  <a:pt x="4051763" y="2228508"/>
                  <a:pt x="2610193" y="2228508"/>
                </a:cubicBezTo>
                <a:cubicBezTo>
                  <a:pt x="1258721" y="2228508"/>
                  <a:pt x="147144" y="3255619"/>
                  <a:pt x="13476" y="4571823"/>
                </a:cubicBezTo>
                <a:lnTo>
                  <a:pt x="13137" y="4578536"/>
                </a:lnTo>
                <a:lnTo>
                  <a:pt x="51696" y="4325887"/>
                </a:lnTo>
                <a:cubicBezTo>
                  <a:pt x="288965" y="3166385"/>
                  <a:pt x="1314892" y="2294164"/>
                  <a:pt x="2544537" y="2294164"/>
                </a:cubicBezTo>
                <a:cubicBezTo>
                  <a:pt x="3949846" y="2294164"/>
                  <a:pt x="5089074" y="3433392"/>
                  <a:pt x="5089074" y="4838700"/>
                </a:cubicBezTo>
                <a:cubicBezTo>
                  <a:pt x="5089074" y="6244009"/>
                  <a:pt x="3949846" y="7383237"/>
                  <a:pt x="2544537" y="7383237"/>
                </a:cubicBezTo>
                <a:cubicBezTo>
                  <a:pt x="1314892" y="7383237"/>
                  <a:pt x="288965" y="6511016"/>
                  <a:pt x="51696" y="5351513"/>
                </a:cubicBezTo>
                <a:lnTo>
                  <a:pt x="13137" y="5098865"/>
                </a:lnTo>
                <a:lnTo>
                  <a:pt x="13137" y="5098864"/>
                </a:lnTo>
                <a:cubicBezTo>
                  <a:pt x="4450" y="5013324"/>
                  <a:pt x="0" y="4926532"/>
                  <a:pt x="0" y="4838700"/>
                </a:cubicBezTo>
                <a:cubicBezTo>
                  <a:pt x="0" y="2914823"/>
                  <a:pt x="1559610" y="1355213"/>
                  <a:pt x="3483487" y="1355213"/>
                </a:cubicBezTo>
                <a:close/>
                <a:moveTo>
                  <a:pt x="4834096" y="0"/>
                </a:moveTo>
                <a:cubicBezTo>
                  <a:pt x="7506436" y="0"/>
                  <a:pt x="9672796" y="2166360"/>
                  <a:pt x="9672796" y="4838700"/>
                </a:cubicBezTo>
                <a:cubicBezTo>
                  <a:pt x="9672796" y="7511040"/>
                  <a:pt x="7506436" y="9677400"/>
                  <a:pt x="4834096" y="9677400"/>
                </a:cubicBezTo>
                <a:cubicBezTo>
                  <a:pt x="2245267" y="9677400"/>
                  <a:pt x="131288" y="7644322"/>
                  <a:pt x="1692" y="5087699"/>
                </a:cubicBezTo>
                <a:lnTo>
                  <a:pt x="0" y="5020764"/>
                </a:lnTo>
                <a:lnTo>
                  <a:pt x="13662" y="5200437"/>
                </a:lnTo>
                <a:cubicBezTo>
                  <a:pt x="194842" y="6984482"/>
                  <a:pt x="1701524" y="8376674"/>
                  <a:pt x="3533370" y="8376674"/>
                </a:cubicBezTo>
                <a:cubicBezTo>
                  <a:pt x="5487339" y="8376674"/>
                  <a:pt x="7071344" y="6792669"/>
                  <a:pt x="7071344" y="4838700"/>
                </a:cubicBezTo>
                <a:cubicBezTo>
                  <a:pt x="7071344" y="2884731"/>
                  <a:pt x="5487339" y="1300726"/>
                  <a:pt x="3533370" y="1300726"/>
                </a:cubicBezTo>
                <a:cubicBezTo>
                  <a:pt x="1701524" y="1300726"/>
                  <a:pt x="194842" y="2692918"/>
                  <a:pt x="13662" y="4476963"/>
                </a:cubicBezTo>
                <a:lnTo>
                  <a:pt x="0" y="4656636"/>
                </a:lnTo>
                <a:lnTo>
                  <a:pt x="1692" y="4589701"/>
                </a:lnTo>
                <a:cubicBezTo>
                  <a:pt x="131288" y="2033078"/>
                  <a:pt x="2245267" y="0"/>
                  <a:pt x="4834096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19329" y="423633"/>
            <a:ext cx="6020044" cy="6010735"/>
          </a:xfrm>
          <a:custGeom>
            <a:avLst/>
            <a:gdLst>
              <a:gd name="connsiteX0" fmla="*/ 5132439 w 10264878"/>
              <a:gd name="connsiteY0" fmla="*/ 2587902 h 10264878"/>
              <a:gd name="connsiteX1" fmla="*/ 7676976 w 10264878"/>
              <a:gd name="connsiteY1" fmla="*/ 5132439 h 10264878"/>
              <a:gd name="connsiteX2" fmla="*/ 5132439 w 10264878"/>
              <a:gd name="connsiteY2" fmla="*/ 7676976 h 10264878"/>
              <a:gd name="connsiteX3" fmla="*/ 2587902 w 10264878"/>
              <a:gd name="connsiteY3" fmla="*/ 5132439 h 10264878"/>
              <a:gd name="connsiteX4" fmla="*/ 5132439 w 10264878"/>
              <a:gd name="connsiteY4" fmla="*/ 2587902 h 10264878"/>
              <a:gd name="connsiteX5" fmla="*/ 5132439 w 10264878"/>
              <a:gd name="connsiteY5" fmla="*/ 2389239 h 10264878"/>
              <a:gd name="connsiteX6" fmla="*/ 2389239 w 10264878"/>
              <a:gd name="connsiteY6" fmla="*/ 5132439 h 10264878"/>
              <a:gd name="connsiteX7" fmla="*/ 5132439 w 10264878"/>
              <a:gd name="connsiteY7" fmla="*/ 7875639 h 10264878"/>
              <a:gd name="connsiteX8" fmla="*/ 7875639 w 10264878"/>
              <a:gd name="connsiteY8" fmla="*/ 5132439 h 10264878"/>
              <a:gd name="connsiteX9" fmla="*/ 5132439 w 10264878"/>
              <a:gd name="connsiteY9" fmla="*/ 2389239 h 10264878"/>
              <a:gd name="connsiteX10" fmla="*/ 5132440 w 10264878"/>
              <a:gd name="connsiteY10" fmla="*/ 0 h 10264878"/>
              <a:gd name="connsiteX11" fmla="*/ 10264878 w 10264878"/>
              <a:gd name="connsiteY11" fmla="*/ 5132439 h 10264878"/>
              <a:gd name="connsiteX12" fmla="*/ 5132440 w 10264878"/>
              <a:gd name="connsiteY12" fmla="*/ 10264878 h 10264878"/>
              <a:gd name="connsiteX13" fmla="*/ 0 w 10264878"/>
              <a:gd name="connsiteY13" fmla="*/ 5132439 h 10264878"/>
              <a:gd name="connsiteX14" fmla="*/ 5132440 w 10264878"/>
              <a:gd name="connsiteY14" fmla="*/ 0 h 102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64878" h="10264878">
                <a:moveTo>
                  <a:pt x="5132439" y="2587902"/>
                </a:moveTo>
                <a:cubicBezTo>
                  <a:pt x="6537748" y="2587902"/>
                  <a:pt x="7676976" y="3727130"/>
                  <a:pt x="7676976" y="5132439"/>
                </a:cubicBezTo>
                <a:cubicBezTo>
                  <a:pt x="7676976" y="6537748"/>
                  <a:pt x="6537748" y="7676976"/>
                  <a:pt x="5132439" y="7676976"/>
                </a:cubicBezTo>
                <a:cubicBezTo>
                  <a:pt x="3727130" y="7676976"/>
                  <a:pt x="2587902" y="6537748"/>
                  <a:pt x="2587902" y="5132439"/>
                </a:cubicBezTo>
                <a:cubicBezTo>
                  <a:pt x="2587902" y="3727130"/>
                  <a:pt x="3727130" y="2587902"/>
                  <a:pt x="5132439" y="2587902"/>
                </a:cubicBezTo>
                <a:close/>
                <a:moveTo>
                  <a:pt x="5132439" y="2389239"/>
                </a:moveTo>
                <a:cubicBezTo>
                  <a:pt x="3617411" y="2389239"/>
                  <a:pt x="2389239" y="3617411"/>
                  <a:pt x="2389239" y="5132439"/>
                </a:cubicBezTo>
                <a:cubicBezTo>
                  <a:pt x="2389239" y="6647467"/>
                  <a:pt x="3617411" y="7875639"/>
                  <a:pt x="5132439" y="7875639"/>
                </a:cubicBezTo>
                <a:cubicBezTo>
                  <a:pt x="6647467" y="7875639"/>
                  <a:pt x="7875639" y="6647467"/>
                  <a:pt x="7875639" y="5132439"/>
                </a:cubicBezTo>
                <a:cubicBezTo>
                  <a:pt x="7875639" y="3617411"/>
                  <a:pt x="6647467" y="2389239"/>
                  <a:pt x="5132439" y="2389239"/>
                </a:cubicBezTo>
                <a:close/>
                <a:moveTo>
                  <a:pt x="5132440" y="0"/>
                </a:moveTo>
                <a:cubicBezTo>
                  <a:pt x="7967007" y="0"/>
                  <a:pt x="10264878" y="2297871"/>
                  <a:pt x="10264878" y="5132439"/>
                </a:cubicBezTo>
                <a:cubicBezTo>
                  <a:pt x="10264878" y="7967007"/>
                  <a:pt x="7967007" y="10264878"/>
                  <a:pt x="5132440" y="10264878"/>
                </a:cubicBezTo>
                <a:cubicBezTo>
                  <a:pt x="2297871" y="10264878"/>
                  <a:pt x="0" y="7967007"/>
                  <a:pt x="0" y="5132439"/>
                </a:cubicBezTo>
                <a:cubicBezTo>
                  <a:pt x="0" y="2297871"/>
                  <a:pt x="2297871" y="0"/>
                  <a:pt x="5132440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075448"/>
            <a:ext cx="12192000" cy="254167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448161" y="2487413"/>
            <a:ext cx="1556768" cy="1963936"/>
          </a:xfrm>
          <a:custGeom>
            <a:avLst/>
            <a:gdLst>
              <a:gd name="connsiteX0" fmla="*/ 0 w 2319338"/>
              <a:gd name="connsiteY0" fmla="*/ 0 h 3128962"/>
              <a:gd name="connsiteX1" fmla="*/ 2319338 w 2319338"/>
              <a:gd name="connsiteY1" fmla="*/ 0 h 3128962"/>
              <a:gd name="connsiteX2" fmla="*/ 2319338 w 2319338"/>
              <a:gd name="connsiteY2" fmla="*/ 3128962 h 3128962"/>
              <a:gd name="connsiteX3" fmla="*/ 0 w 2319338"/>
              <a:gd name="connsiteY3" fmla="*/ 3128962 h 3128962"/>
              <a:gd name="connsiteX4" fmla="*/ 0 w 2319338"/>
              <a:gd name="connsiteY4" fmla="*/ 0 h 3128962"/>
              <a:gd name="connsiteX0-1" fmla="*/ 106680 w 2426018"/>
              <a:gd name="connsiteY0-2" fmla="*/ 0 h 3136582"/>
              <a:gd name="connsiteX1-3" fmla="*/ 2426018 w 2426018"/>
              <a:gd name="connsiteY1-4" fmla="*/ 0 h 3136582"/>
              <a:gd name="connsiteX2-5" fmla="*/ 2426018 w 2426018"/>
              <a:gd name="connsiteY2-6" fmla="*/ 3128962 h 3136582"/>
              <a:gd name="connsiteX3-7" fmla="*/ 0 w 2426018"/>
              <a:gd name="connsiteY3-8" fmla="*/ 3136582 h 3136582"/>
              <a:gd name="connsiteX4-9" fmla="*/ 106680 w 2426018"/>
              <a:gd name="connsiteY4-10" fmla="*/ 0 h 3136582"/>
              <a:gd name="connsiteX0-11" fmla="*/ 175260 w 2494598"/>
              <a:gd name="connsiteY0-12" fmla="*/ 0 h 3136582"/>
              <a:gd name="connsiteX1-13" fmla="*/ 2494598 w 2494598"/>
              <a:gd name="connsiteY1-14" fmla="*/ 0 h 3136582"/>
              <a:gd name="connsiteX2-15" fmla="*/ 2494598 w 2494598"/>
              <a:gd name="connsiteY2-16" fmla="*/ 3128962 h 3136582"/>
              <a:gd name="connsiteX3-17" fmla="*/ 0 w 2494598"/>
              <a:gd name="connsiteY3-18" fmla="*/ 3136582 h 3136582"/>
              <a:gd name="connsiteX4-19" fmla="*/ 175260 w 2494598"/>
              <a:gd name="connsiteY4-20" fmla="*/ 0 h 3136582"/>
              <a:gd name="connsiteX0-21" fmla="*/ 236220 w 2555558"/>
              <a:gd name="connsiteY0-22" fmla="*/ 0 h 3151822"/>
              <a:gd name="connsiteX1-23" fmla="*/ 2555558 w 2555558"/>
              <a:gd name="connsiteY1-24" fmla="*/ 0 h 3151822"/>
              <a:gd name="connsiteX2-25" fmla="*/ 2555558 w 2555558"/>
              <a:gd name="connsiteY2-26" fmla="*/ 3128962 h 3151822"/>
              <a:gd name="connsiteX3-27" fmla="*/ 0 w 2555558"/>
              <a:gd name="connsiteY3-28" fmla="*/ 3151822 h 3151822"/>
              <a:gd name="connsiteX4-29" fmla="*/ 236220 w 2555558"/>
              <a:gd name="connsiteY4-30" fmla="*/ 0 h 3151822"/>
              <a:gd name="connsiteX0-31" fmla="*/ 236220 w 2555558"/>
              <a:gd name="connsiteY0-32" fmla="*/ 0 h 3151822"/>
              <a:gd name="connsiteX1-33" fmla="*/ 2555558 w 2555558"/>
              <a:gd name="connsiteY1-34" fmla="*/ 0 h 3151822"/>
              <a:gd name="connsiteX2-35" fmla="*/ 2372678 w 2555558"/>
              <a:gd name="connsiteY2-36" fmla="*/ 3068002 h 3151822"/>
              <a:gd name="connsiteX3-37" fmla="*/ 0 w 2555558"/>
              <a:gd name="connsiteY3-38" fmla="*/ 3151822 h 3151822"/>
              <a:gd name="connsiteX4-39" fmla="*/ 236220 w 2555558"/>
              <a:gd name="connsiteY4-40" fmla="*/ 0 h 3151822"/>
              <a:gd name="connsiteX0-41" fmla="*/ 236220 w 2555558"/>
              <a:gd name="connsiteY0-42" fmla="*/ 0 h 3151822"/>
              <a:gd name="connsiteX1-43" fmla="*/ 2555558 w 2555558"/>
              <a:gd name="connsiteY1-44" fmla="*/ 0 h 3151822"/>
              <a:gd name="connsiteX2-45" fmla="*/ 2319338 w 2555558"/>
              <a:gd name="connsiteY2-46" fmla="*/ 2946082 h 3151822"/>
              <a:gd name="connsiteX3-47" fmla="*/ 0 w 2555558"/>
              <a:gd name="connsiteY3-48" fmla="*/ 3151822 h 3151822"/>
              <a:gd name="connsiteX4-49" fmla="*/ 236220 w 2555558"/>
              <a:gd name="connsiteY4-50" fmla="*/ 0 h 3151822"/>
              <a:gd name="connsiteX0-51" fmla="*/ 236220 w 2555558"/>
              <a:gd name="connsiteY0-52" fmla="*/ 0 h 3151822"/>
              <a:gd name="connsiteX1-53" fmla="*/ 2555558 w 2555558"/>
              <a:gd name="connsiteY1-54" fmla="*/ 0 h 3151822"/>
              <a:gd name="connsiteX2-55" fmla="*/ 2296478 w 2555558"/>
              <a:gd name="connsiteY2-56" fmla="*/ 3029902 h 3151822"/>
              <a:gd name="connsiteX3-57" fmla="*/ 0 w 2555558"/>
              <a:gd name="connsiteY3-58" fmla="*/ 3151822 h 3151822"/>
              <a:gd name="connsiteX4-59" fmla="*/ 236220 w 2555558"/>
              <a:gd name="connsiteY4-60" fmla="*/ 0 h 3151822"/>
              <a:gd name="connsiteX0-61" fmla="*/ 236220 w 2555558"/>
              <a:gd name="connsiteY0-62" fmla="*/ 0 h 3151822"/>
              <a:gd name="connsiteX1-63" fmla="*/ 2555558 w 2555558"/>
              <a:gd name="connsiteY1-64" fmla="*/ 0 h 3151822"/>
              <a:gd name="connsiteX2-65" fmla="*/ 2273618 w 2555558"/>
              <a:gd name="connsiteY2-66" fmla="*/ 3037522 h 3151822"/>
              <a:gd name="connsiteX3-67" fmla="*/ 0 w 2555558"/>
              <a:gd name="connsiteY3-68" fmla="*/ 3151822 h 3151822"/>
              <a:gd name="connsiteX4-69" fmla="*/ 236220 w 2555558"/>
              <a:gd name="connsiteY4-70" fmla="*/ 0 h 3151822"/>
              <a:gd name="connsiteX0-71" fmla="*/ 236220 w 2555558"/>
              <a:gd name="connsiteY0-72" fmla="*/ 0 h 3151822"/>
              <a:gd name="connsiteX1-73" fmla="*/ 2555558 w 2555558"/>
              <a:gd name="connsiteY1-74" fmla="*/ 0 h 3151822"/>
              <a:gd name="connsiteX2-75" fmla="*/ 2288858 w 2555558"/>
              <a:gd name="connsiteY2-76" fmla="*/ 3029902 h 3151822"/>
              <a:gd name="connsiteX3-77" fmla="*/ 0 w 2555558"/>
              <a:gd name="connsiteY3-78" fmla="*/ 3151822 h 3151822"/>
              <a:gd name="connsiteX4-79" fmla="*/ 236220 w 2555558"/>
              <a:gd name="connsiteY4-80" fmla="*/ 0 h 3151822"/>
              <a:gd name="connsiteX0-81" fmla="*/ 236220 w 2479358"/>
              <a:gd name="connsiteY0-82" fmla="*/ 0 h 3151822"/>
              <a:gd name="connsiteX1-83" fmla="*/ 2479358 w 2479358"/>
              <a:gd name="connsiteY1-84" fmla="*/ 99060 h 3151822"/>
              <a:gd name="connsiteX2-85" fmla="*/ 2288858 w 2479358"/>
              <a:gd name="connsiteY2-86" fmla="*/ 3029902 h 3151822"/>
              <a:gd name="connsiteX3-87" fmla="*/ 0 w 2479358"/>
              <a:gd name="connsiteY3-88" fmla="*/ 3151822 h 3151822"/>
              <a:gd name="connsiteX4-89" fmla="*/ 236220 w 2479358"/>
              <a:gd name="connsiteY4-90" fmla="*/ 0 h 3151822"/>
              <a:gd name="connsiteX0-91" fmla="*/ 236220 w 2471738"/>
              <a:gd name="connsiteY0-92" fmla="*/ 0 h 3151822"/>
              <a:gd name="connsiteX1-93" fmla="*/ 2471738 w 2471738"/>
              <a:gd name="connsiteY1-94" fmla="*/ 53340 h 3151822"/>
              <a:gd name="connsiteX2-95" fmla="*/ 2288858 w 2471738"/>
              <a:gd name="connsiteY2-96" fmla="*/ 3029902 h 3151822"/>
              <a:gd name="connsiteX3-97" fmla="*/ 0 w 2471738"/>
              <a:gd name="connsiteY3-98" fmla="*/ 3151822 h 3151822"/>
              <a:gd name="connsiteX4-99" fmla="*/ 236220 w 2471738"/>
              <a:gd name="connsiteY4-100" fmla="*/ 0 h 3151822"/>
              <a:gd name="connsiteX0-101" fmla="*/ 236220 w 2433638"/>
              <a:gd name="connsiteY0-102" fmla="*/ 0 h 3151822"/>
              <a:gd name="connsiteX1-103" fmla="*/ 2433638 w 2433638"/>
              <a:gd name="connsiteY1-104" fmla="*/ 68580 h 3151822"/>
              <a:gd name="connsiteX2-105" fmla="*/ 2288858 w 2433638"/>
              <a:gd name="connsiteY2-106" fmla="*/ 3029902 h 3151822"/>
              <a:gd name="connsiteX3-107" fmla="*/ 0 w 2433638"/>
              <a:gd name="connsiteY3-108" fmla="*/ 3151822 h 3151822"/>
              <a:gd name="connsiteX4-109" fmla="*/ 236220 w 2433638"/>
              <a:gd name="connsiteY4-110" fmla="*/ 0 h 3151822"/>
              <a:gd name="connsiteX0-111" fmla="*/ 236220 w 2448878"/>
              <a:gd name="connsiteY0-112" fmla="*/ 0 h 3151822"/>
              <a:gd name="connsiteX1-113" fmla="*/ 2448878 w 2448878"/>
              <a:gd name="connsiteY1-114" fmla="*/ 60960 h 3151822"/>
              <a:gd name="connsiteX2-115" fmla="*/ 2288858 w 2448878"/>
              <a:gd name="connsiteY2-116" fmla="*/ 3029902 h 3151822"/>
              <a:gd name="connsiteX3-117" fmla="*/ 0 w 2448878"/>
              <a:gd name="connsiteY3-118" fmla="*/ 3151822 h 3151822"/>
              <a:gd name="connsiteX4-119" fmla="*/ 236220 w 2448878"/>
              <a:gd name="connsiteY4-120" fmla="*/ 0 h 3151822"/>
              <a:gd name="connsiteX0-121" fmla="*/ 236220 w 2464753"/>
              <a:gd name="connsiteY0-122" fmla="*/ 0 h 3151822"/>
              <a:gd name="connsiteX1-123" fmla="*/ 2464753 w 2464753"/>
              <a:gd name="connsiteY1-124" fmla="*/ 60960 h 3151822"/>
              <a:gd name="connsiteX2-125" fmla="*/ 2288858 w 2464753"/>
              <a:gd name="connsiteY2-126" fmla="*/ 3029902 h 3151822"/>
              <a:gd name="connsiteX3-127" fmla="*/ 0 w 2464753"/>
              <a:gd name="connsiteY3-128" fmla="*/ 3151822 h 3151822"/>
              <a:gd name="connsiteX4-129" fmla="*/ 236220 w 2464753"/>
              <a:gd name="connsiteY4-130" fmla="*/ 0 h 3151822"/>
              <a:gd name="connsiteX0-131" fmla="*/ 236220 w 2474278"/>
              <a:gd name="connsiteY0-132" fmla="*/ 0 h 3151822"/>
              <a:gd name="connsiteX1-133" fmla="*/ 2474278 w 2474278"/>
              <a:gd name="connsiteY1-134" fmla="*/ 60960 h 3151822"/>
              <a:gd name="connsiteX2-135" fmla="*/ 2288858 w 2474278"/>
              <a:gd name="connsiteY2-136" fmla="*/ 3029902 h 3151822"/>
              <a:gd name="connsiteX3-137" fmla="*/ 0 w 2474278"/>
              <a:gd name="connsiteY3-138" fmla="*/ 3151822 h 3151822"/>
              <a:gd name="connsiteX4-139" fmla="*/ 236220 w 2474278"/>
              <a:gd name="connsiteY4-140" fmla="*/ 0 h 3151822"/>
              <a:gd name="connsiteX0-141" fmla="*/ 236220 w 2486978"/>
              <a:gd name="connsiteY0-142" fmla="*/ 0 h 3151822"/>
              <a:gd name="connsiteX1-143" fmla="*/ 2486978 w 2486978"/>
              <a:gd name="connsiteY1-144" fmla="*/ 60960 h 3151822"/>
              <a:gd name="connsiteX2-145" fmla="*/ 2288858 w 2486978"/>
              <a:gd name="connsiteY2-146" fmla="*/ 3029902 h 3151822"/>
              <a:gd name="connsiteX3-147" fmla="*/ 0 w 2486978"/>
              <a:gd name="connsiteY3-148" fmla="*/ 3151822 h 3151822"/>
              <a:gd name="connsiteX4-149" fmla="*/ 236220 w 2486978"/>
              <a:gd name="connsiteY4-150" fmla="*/ 0 h 3151822"/>
              <a:gd name="connsiteX0-151" fmla="*/ 274320 w 2486978"/>
              <a:gd name="connsiteY0-152" fmla="*/ 0 h 3154997"/>
              <a:gd name="connsiteX1-153" fmla="*/ 2486978 w 2486978"/>
              <a:gd name="connsiteY1-154" fmla="*/ 64135 h 3154997"/>
              <a:gd name="connsiteX2-155" fmla="*/ 2288858 w 2486978"/>
              <a:gd name="connsiteY2-156" fmla="*/ 3033077 h 3154997"/>
              <a:gd name="connsiteX3-157" fmla="*/ 0 w 2486978"/>
              <a:gd name="connsiteY3-158" fmla="*/ 3154997 h 3154997"/>
              <a:gd name="connsiteX4-159" fmla="*/ 274320 w 2486978"/>
              <a:gd name="connsiteY4-160" fmla="*/ 0 h 3154997"/>
              <a:gd name="connsiteX0-161" fmla="*/ 321945 w 2486978"/>
              <a:gd name="connsiteY0-162" fmla="*/ 0 h 3091497"/>
              <a:gd name="connsiteX1-163" fmla="*/ 2486978 w 2486978"/>
              <a:gd name="connsiteY1-164" fmla="*/ 635 h 3091497"/>
              <a:gd name="connsiteX2-165" fmla="*/ 2288858 w 2486978"/>
              <a:gd name="connsiteY2-166" fmla="*/ 2969577 h 3091497"/>
              <a:gd name="connsiteX3-167" fmla="*/ 0 w 2486978"/>
              <a:gd name="connsiteY3-168" fmla="*/ 3091497 h 3091497"/>
              <a:gd name="connsiteX4-169" fmla="*/ 321945 w 2486978"/>
              <a:gd name="connsiteY4-170" fmla="*/ 0 h 3091497"/>
              <a:gd name="connsiteX0-171" fmla="*/ 328295 w 2486978"/>
              <a:gd name="connsiteY0-172" fmla="*/ 0 h 3139122"/>
              <a:gd name="connsiteX1-173" fmla="*/ 2486978 w 2486978"/>
              <a:gd name="connsiteY1-174" fmla="*/ 48260 h 3139122"/>
              <a:gd name="connsiteX2-175" fmla="*/ 2288858 w 2486978"/>
              <a:gd name="connsiteY2-176" fmla="*/ 3017202 h 3139122"/>
              <a:gd name="connsiteX3-177" fmla="*/ 0 w 2486978"/>
              <a:gd name="connsiteY3-178" fmla="*/ 3139122 h 3139122"/>
              <a:gd name="connsiteX4-179" fmla="*/ 328295 w 2486978"/>
              <a:gd name="connsiteY4-180" fmla="*/ 0 h 3139122"/>
              <a:gd name="connsiteX0-181" fmla="*/ 312420 w 2486978"/>
              <a:gd name="connsiteY0-182" fmla="*/ 0 h 3142297"/>
              <a:gd name="connsiteX1-183" fmla="*/ 2486978 w 2486978"/>
              <a:gd name="connsiteY1-184" fmla="*/ 51435 h 3142297"/>
              <a:gd name="connsiteX2-185" fmla="*/ 2288858 w 2486978"/>
              <a:gd name="connsiteY2-186" fmla="*/ 3020377 h 3142297"/>
              <a:gd name="connsiteX3-187" fmla="*/ 0 w 2486978"/>
              <a:gd name="connsiteY3-188" fmla="*/ 3142297 h 3142297"/>
              <a:gd name="connsiteX4-189" fmla="*/ 312420 w 2486978"/>
              <a:gd name="connsiteY4-190" fmla="*/ 0 h 31422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86978" h="3142297">
                <a:moveTo>
                  <a:pt x="312420" y="0"/>
                </a:moveTo>
                <a:lnTo>
                  <a:pt x="2486978" y="51435"/>
                </a:lnTo>
                <a:lnTo>
                  <a:pt x="2288858" y="3020377"/>
                </a:lnTo>
                <a:lnTo>
                  <a:pt x="0" y="3142297"/>
                </a:lnTo>
                <a:lnTo>
                  <a:pt x="31242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  <a:scene3d>
            <a:camera prst="perspectiveContrastingLeftFacing" fov="3000000">
              <a:rot lat="7237" lon="2382938" rev="21284841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2230694"/>
            <a:ext cx="6096000" cy="397643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30694"/>
            <a:ext cx="6096000" cy="397643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2074334"/>
            <a:ext cx="4064000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28000" y="2074334"/>
            <a:ext cx="4064000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64000" y="1"/>
            <a:ext cx="4064000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064000" y="4148668"/>
            <a:ext cx="4064000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10034549" y="0"/>
            <a:ext cx="2157451" cy="124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96001" cy="22559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2255921"/>
            <a:ext cx="6096000" cy="22559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5110" y="674077"/>
            <a:ext cx="3256260" cy="53393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6417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926848" y="1470422"/>
            <a:ext cx="2018254" cy="35748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 rot="20489446">
            <a:off x="8302415" y="1272712"/>
            <a:ext cx="2018254" cy="35748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1244600" dir="18900000" sx="85000" sy="85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 rot="19728724">
            <a:off x="8025484" y="1849883"/>
            <a:ext cx="2018254" cy="35748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1244600" dir="18900000" sx="85000" sy="85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7" grpId="0" animBg="1"/>
          <p:bldP spid="8" grpId="0" animBg="1"/>
        </p:bld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557996"/>
            <a:ext cx="12192000" cy="265523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98117" y="208194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998117" y="415501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057782" y="208194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057782" y="415501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0124891" y="208194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0124891" y="4155017"/>
            <a:ext cx="2067109" cy="20743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7573" y="2573324"/>
            <a:ext cx="2484518" cy="2481858"/>
          </a:xfrm>
          <a:custGeom>
            <a:avLst/>
            <a:gdLst>
              <a:gd name="connsiteX0" fmla="*/ 3483487 w 9672796"/>
              <a:gd name="connsiteY0" fmla="*/ 1355213 h 9677400"/>
              <a:gd name="connsiteX1" fmla="*/ 6966974 w 9672796"/>
              <a:gd name="connsiteY1" fmla="*/ 4838700 h 9677400"/>
              <a:gd name="connsiteX2" fmla="*/ 3483487 w 9672796"/>
              <a:gd name="connsiteY2" fmla="*/ 8322187 h 9677400"/>
              <a:gd name="connsiteX3" fmla="*/ 0 w 9672796"/>
              <a:gd name="connsiteY3" fmla="*/ 4838700 h 9677400"/>
              <a:gd name="connsiteX4" fmla="*/ 13137 w 9672796"/>
              <a:gd name="connsiteY4" fmla="*/ 5098865 h 9677400"/>
              <a:gd name="connsiteX5" fmla="*/ 13476 w 9672796"/>
              <a:gd name="connsiteY5" fmla="*/ 5105577 h 9677400"/>
              <a:gd name="connsiteX6" fmla="*/ 2610193 w 9672796"/>
              <a:gd name="connsiteY6" fmla="*/ 7448892 h 9677400"/>
              <a:gd name="connsiteX7" fmla="*/ 5220386 w 9672796"/>
              <a:gd name="connsiteY7" fmla="*/ 4838700 h 9677400"/>
              <a:gd name="connsiteX8" fmla="*/ 2610193 w 9672796"/>
              <a:gd name="connsiteY8" fmla="*/ 2228508 h 9677400"/>
              <a:gd name="connsiteX9" fmla="*/ 13476 w 9672796"/>
              <a:gd name="connsiteY9" fmla="*/ 4571823 h 9677400"/>
              <a:gd name="connsiteX10" fmla="*/ 13137 w 9672796"/>
              <a:gd name="connsiteY10" fmla="*/ 4578536 h 9677400"/>
              <a:gd name="connsiteX11" fmla="*/ 51696 w 9672796"/>
              <a:gd name="connsiteY11" fmla="*/ 4325887 h 9677400"/>
              <a:gd name="connsiteX12" fmla="*/ 2544537 w 9672796"/>
              <a:gd name="connsiteY12" fmla="*/ 2294164 h 9677400"/>
              <a:gd name="connsiteX13" fmla="*/ 5089074 w 9672796"/>
              <a:gd name="connsiteY13" fmla="*/ 4838700 h 9677400"/>
              <a:gd name="connsiteX14" fmla="*/ 2544537 w 9672796"/>
              <a:gd name="connsiteY14" fmla="*/ 7383237 h 9677400"/>
              <a:gd name="connsiteX15" fmla="*/ 51696 w 9672796"/>
              <a:gd name="connsiteY15" fmla="*/ 5351513 h 9677400"/>
              <a:gd name="connsiteX16" fmla="*/ 13137 w 9672796"/>
              <a:gd name="connsiteY16" fmla="*/ 5098865 h 9677400"/>
              <a:gd name="connsiteX17" fmla="*/ 13137 w 9672796"/>
              <a:gd name="connsiteY17" fmla="*/ 5098864 h 9677400"/>
              <a:gd name="connsiteX18" fmla="*/ 0 w 9672796"/>
              <a:gd name="connsiteY18" fmla="*/ 4838700 h 9677400"/>
              <a:gd name="connsiteX19" fmla="*/ 3483487 w 9672796"/>
              <a:gd name="connsiteY19" fmla="*/ 1355213 h 9677400"/>
              <a:gd name="connsiteX20" fmla="*/ 4834096 w 9672796"/>
              <a:gd name="connsiteY20" fmla="*/ 0 h 9677400"/>
              <a:gd name="connsiteX21" fmla="*/ 9672796 w 9672796"/>
              <a:gd name="connsiteY21" fmla="*/ 4838700 h 9677400"/>
              <a:gd name="connsiteX22" fmla="*/ 4834096 w 9672796"/>
              <a:gd name="connsiteY22" fmla="*/ 9677400 h 9677400"/>
              <a:gd name="connsiteX23" fmla="*/ 1692 w 9672796"/>
              <a:gd name="connsiteY23" fmla="*/ 5087699 h 9677400"/>
              <a:gd name="connsiteX24" fmla="*/ 0 w 9672796"/>
              <a:gd name="connsiteY24" fmla="*/ 5020764 h 9677400"/>
              <a:gd name="connsiteX25" fmla="*/ 13662 w 9672796"/>
              <a:gd name="connsiteY25" fmla="*/ 5200437 h 9677400"/>
              <a:gd name="connsiteX26" fmla="*/ 3533370 w 9672796"/>
              <a:gd name="connsiteY26" fmla="*/ 8376674 h 9677400"/>
              <a:gd name="connsiteX27" fmla="*/ 7071344 w 9672796"/>
              <a:gd name="connsiteY27" fmla="*/ 4838700 h 9677400"/>
              <a:gd name="connsiteX28" fmla="*/ 3533370 w 9672796"/>
              <a:gd name="connsiteY28" fmla="*/ 1300726 h 9677400"/>
              <a:gd name="connsiteX29" fmla="*/ 13662 w 9672796"/>
              <a:gd name="connsiteY29" fmla="*/ 4476963 h 9677400"/>
              <a:gd name="connsiteX30" fmla="*/ 0 w 9672796"/>
              <a:gd name="connsiteY30" fmla="*/ 4656636 h 9677400"/>
              <a:gd name="connsiteX31" fmla="*/ 1692 w 9672796"/>
              <a:gd name="connsiteY31" fmla="*/ 4589701 h 9677400"/>
              <a:gd name="connsiteX32" fmla="*/ 4834096 w 9672796"/>
              <a:gd name="connsiteY32" fmla="*/ 0 h 967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672796" h="9677400">
                <a:moveTo>
                  <a:pt x="3483487" y="1355213"/>
                </a:moveTo>
                <a:cubicBezTo>
                  <a:pt x="5407364" y="1355213"/>
                  <a:pt x="6966974" y="2914823"/>
                  <a:pt x="6966974" y="4838700"/>
                </a:cubicBezTo>
                <a:cubicBezTo>
                  <a:pt x="6966974" y="6762577"/>
                  <a:pt x="5407364" y="8322187"/>
                  <a:pt x="3483487" y="8322187"/>
                </a:cubicBezTo>
                <a:cubicBezTo>
                  <a:pt x="1559610" y="8322187"/>
                  <a:pt x="0" y="6762577"/>
                  <a:pt x="0" y="4838700"/>
                </a:cubicBezTo>
                <a:lnTo>
                  <a:pt x="13137" y="5098865"/>
                </a:lnTo>
                <a:lnTo>
                  <a:pt x="13476" y="5105577"/>
                </a:lnTo>
                <a:cubicBezTo>
                  <a:pt x="147144" y="6421782"/>
                  <a:pt x="1258721" y="7448892"/>
                  <a:pt x="2610193" y="7448892"/>
                </a:cubicBezTo>
                <a:cubicBezTo>
                  <a:pt x="4051763" y="7448892"/>
                  <a:pt x="5220386" y="6280269"/>
                  <a:pt x="5220386" y="4838700"/>
                </a:cubicBezTo>
                <a:cubicBezTo>
                  <a:pt x="5220386" y="3397132"/>
                  <a:pt x="4051763" y="2228508"/>
                  <a:pt x="2610193" y="2228508"/>
                </a:cubicBezTo>
                <a:cubicBezTo>
                  <a:pt x="1258721" y="2228508"/>
                  <a:pt x="147144" y="3255619"/>
                  <a:pt x="13476" y="4571823"/>
                </a:cubicBezTo>
                <a:lnTo>
                  <a:pt x="13137" y="4578536"/>
                </a:lnTo>
                <a:lnTo>
                  <a:pt x="51696" y="4325887"/>
                </a:lnTo>
                <a:cubicBezTo>
                  <a:pt x="288965" y="3166385"/>
                  <a:pt x="1314892" y="2294164"/>
                  <a:pt x="2544537" y="2294164"/>
                </a:cubicBezTo>
                <a:cubicBezTo>
                  <a:pt x="3949846" y="2294164"/>
                  <a:pt x="5089074" y="3433392"/>
                  <a:pt x="5089074" y="4838700"/>
                </a:cubicBezTo>
                <a:cubicBezTo>
                  <a:pt x="5089074" y="6244009"/>
                  <a:pt x="3949846" y="7383237"/>
                  <a:pt x="2544537" y="7383237"/>
                </a:cubicBezTo>
                <a:cubicBezTo>
                  <a:pt x="1314892" y="7383237"/>
                  <a:pt x="288965" y="6511016"/>
                  <a:pt x="51696" y="5351513"/>
                </a:cubicBezTo>
                <a:lnTo>
                  <a:pt x="13137" y="5098865"/>
                </a:lnTo>
                <a:lnTo>
                  <a:pt x="13137" y="5098864"/>
                </a:lnTo>
                <a:cubicBezTo>
                  <a:pt x="4450" y="5013324"/>
                  <a:pt x="0" y="4926532"/>
                  <a:pt x="0" y="4838700"/>
                </a:cubicBezTo>
                <a:cubicBezTo>
                  <a:pt x="0" y="2914823"/>
                  <a:pt x="1559610" y="1355213"/>
                  <a:pt x="3483487" y="1355213"/>
                </a:cubicBezTo>
                <a:close/>
                <a:moveTo>
                  <a:pt x="4834096" y="0"/>
                </a:moveTo>
                <a:cubicBezTo>
                  <a:pt x="7506436" y="0"/>
                  <a:pt x="9672796" y="2166360"/>
                  <a:pt x="9672796" y="4838700"/>
                </a:cubicBezTo>
                <a:cubicBezTo>
                  <a:pt x="9672796" y="7511040"/>
                  <a:pt x="7506436" y="9677400"/>
                  <a:pt x="4834096" y="9677400"/>
                </a:cubicBezTo>
                <a:cubicBezTo>
                  <a:pt x="2245267" y="9677400"/>
                  <a:pt x="131288" y="7644322"/>
                  <a:pt x="1692" y="5087699"/>
                </a:cubicBezTo>
                <a:lnTo>
                  <a:pt x="0" y="5020764"/>
                </a:lnTo>
                <a:lnTo>
                  <a:pt x="13662" y="5200437"/>
                </a:lnTo>
                <a:cubicBezTo>
                  <a:pt x="194842" y="6984482"/>
                  <a:pt x="1701524" y="8376674"/>
                  <a:pt x="3533370" y="8376674"/>
                </a:cubicBezTo>
                <a:cubicBezTo>
                  <a:pt x="5487339" y="8376674"/>
                  <a:pt x="7071344" y="6792669"/>
                  <a:pt x="7071344" y="4838700"/>
                </a:cubicBezTo>
                <a:cubicBezTo>
                  <a:pt x="7071344" y="2884731"/>
                  <a:pt x="5487339" y="1300726"/>
                  <a:pt x="3533370" y="1300726"/>
                </a:cubicBezTo>
                <a:cubicBezTo>
                  <a:pt x="1701524" y="1300726"/>
                  <a:pt x="194842" y="2692918"/>
                  <a:pt x="13662" y="4476963"/>
                </a:cubicBezTo>
                <a:lnTo>
                  <a:pt x="0" y="4656636"/>
                </a:lnTo>
                <a:lnTo>
                  <a:pt x="1692" y="4589701"/>
                </a:lnTo>
                <a:cubicBezTo>
                  <a:pt x="131288" y="2033078"/>
                  <a:pt x="2245267" y="0"/>
                  <a:pt x="4834096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19800" y="2573324"/>
            <a:ext cx="2484518" cy="2481858"/>
          </a:xfrm>
          <a:custGeom>
            <a:avLst/>
            <a:gdLst>
              <a:gd name="connsiteX0" fmla="*/ 3483487 w 9672796"/>
              <a:gd name="connsiteY0" fmla="*/ 1355213 h 9677400"/>
              <a:gd name="connsiteX1" fmla="*/ 6966974 w 9672796"/>
              <a:gd name="connsiteY1" fmla="*/ 4838700 h 9677400"/>
              <a:gd name="connsiteX2" fmla="*/ 3483487 w 9672796"/>
              <a:gd name="connsiteY2" fmla="*/ 8322187 h 9677400"/>
              <a:gd name="connsiteX3" fmla="*/ 0 w 9672796"/>
              <a:gd name="connsiteY3" fmla="*/ 4838700 h 9677400"/>
              <a:gd name="connsiteX4" fmla="*/ 13137 w 9672796"/>
              <a:gd name="connsiteY4" fmla="*/ 5098865 h 9677400"/>
              <a:gd name="connsiteX5" fmla="*/ 13476 w 9672796"/>
              <a:gd name="connsiteY5" fmla="*/ 5105577 h 9677400"/>
              <a:gd name="connsiteX6" fmla="*/ 2610193 w 9672796"/>
              <a:gd name="connsiteY6" fmla="*/ 7448892 h 9677400"/>
              <a:gd name="connsiteX7" fmla="*/ 5220386 w 9672796"/>
              <a:gd name="connsiteY7" fmla="*/ 4838700 h 9677400"/>
              <a:gd name="connsiteX8" fmla="*/ 2610193 w 9672796"/>
              <a:gd name="connsiteY8" fmla="*/ 2228508 h 9677400"/>
              <a:gd name="connsiteX9" fmla="*/ 13476 w 9672796"/>
              <a:gd name="connsiteY9" fmla="*/ 4571823 h 9677400"/>
              <a:gd name="connsiteX10" fmla="*/ 13137 w 9672796"/>
              <a:gd name="connsiteY10" fmla="*/ 4578536 h 9677400"/>
              <a:gd name="connsiteX11" fmla="*/ 51696 w 9672796"/>
              <a:gd name="connsiteY11" fmla="*/ 4325887 h 9677400"/>
              <a:gd name="connsiteX12" fmla="*/ 2544537 w 9672796"/>
              <a:gd name="connsiteY12" fmla="*/ 2294164 h 9677400"/>
              <a:gd name="connsiteX13" fmla="*/ 5089074 w 9672796"/>
              <a:gd name="connsiteY13" fmla="*/ 4838700 h 9677400"/>
              <a:gd name="connsiteX14" fmla="*/ 2544537 w 9672796"/>
              <a:gd name="connsiteY14" fmla="*/ 7383237 h 9677400"/>
              <a:gd name="connsiteX15" fmla="*/ 51696 w 9672796"/>
              <a:gd name="connsiteY15" fmla="*/ 5351513 h 9677400"/>
              <a:gd name="connsiteX16" fmla="*/ 13137 w 9672796"/>
              <a:gd name="connsiteY16" fmla="*/ 5098865 h 9677400"/>
              <a:gd name="connsiteX17" fmla="*/ 13137 w 9672796"/>
              <a:gd name="connsiteY17" fmla="*/ 5098864 h 9677400"/>
              <a:gd name="connsiteX18" fmla="*/ 0 w 9672796"/>
              <a:gd name="connsiteY18" fmla="*/ 4838700 h 9677400"/>
              <a:gd name="connsiteX19" fmla="*/ 3483487 w 9672796"/>
              <a:gd name="connsiteY19" fmla="*/ 1355213 h 9677400"/>
              <a:gd name="connsiteX20" fmla="*/ 4834096 w 9672796"/>
              <a:gd name="connsiteY20" fmla="*/ 0 h 9677400"/>
              <a:gd name="connsiteX21" fmla="*/ 9672796 w 9672796"/>
              <a:gd name="connsiteY21" fmla="*/ 4838700 h 9677400"/>
              <a:gd name="connsiteX22" fmla="*/ 4834096 w 9672796"/>
              <a:gd name="connsiteY22" fmla="*/ 9677400 h 9677400"/>
              <a:gd name="connsiteX23" fmla="*/ 1692 w 9672796"/>
              <a:gd name="connsiteY23" fmla="*/ 5087699 h 9677400"/>
              <a:gd name="connsiteX24" fmla="*/ 0 w 9672796"/>
              <a:gd name="connsiteY24" fmla="*/ 5020764 h 9677400"/>
              <a:gd name="connsiteX25" fmla="*/ 13662 w 9672796"/>
              <a:gd name="connsiteY25" fmla="*/ 5200437 h 9677400"/>
              <a:gd name="connsiteX26" fmla="*/ 3533370 w 9672796"/>
              <a:gd name="connsiteY26" fmla="*/ 8376674 h 9677400"/>
              <a:gd name="connsiteX27" fmla="*/ 7071344 w 9672796"/>
              <a:gd name="connsiteY27" fmla="*/ 4838700 h 9677400"/>
              <a:gd name="connsiteX28" fmla="*/ 3533370 w 9672796"/>
              <a:gd name="connsiteY28" fmla="*/ 1300726 h 9677400"/>
              <a:gd name="connsiteX29" fmla="*/ 13662 w 9672796"/>
              <a:gd name="connsiteY29" fmla="*/ 4476963 h 9677400"/>
              <a:gd name="connsiteX30" fmla="*/ 0 w 9672796"/>
              <a:gd name="connsiteY30" fmla="*/ 4656636 h 9677400"/>
              <a:gd name="connsiteX31" fmla="*/ 1692 w 9672796"/>
              <a:gd name="connsiteY31" fmla="*/ 4589701 h 9677400"/>
              <a:gd name="connsiteX32" fmla="*/ 4834096 w 9672796"/>
              <a:gd name="connsiteY32" fmla="*/ 0 h 967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672796" h="9677400">
                <a:moveTo>
                  <a:pt x="3483487" y="1355213"/>
                </a:moveTo>
                <a:cubicBezTo>
                  <a:pt x="5407364" y="1355213"/>
                  <a:pt x="6966974" y="2914823"/>
                  <a:pt x="6966974" y="4838700"/>
                </a:cubicBezTo>
                <a:cubicBezTo>
                  <a:pt x="6966974" y="6762577"/>
                  <a:pt x="5407364" y="8322187"/>
                  <a:pt x="3483487" y="8322187"/>
                </a:cubicBezTo>
                <a:cubicBezTo>
                  <a:pt x="1559610" y="8322187"/>
                  <a:pt x="0" y="6762577"/>
                  <a:pt x="0" y="4838700"/>
                </a:cubicBezTo>
                <a:lnTo>
                  <a:pt x="13137" y="5098865"/>
                </a:lnTo>
                <a:lnTo>
                  <a:pt x="13476" y="5105577"/>
                </a:lnTo>
                <a:cubicBezTo>
                  <a:pt x="147144" y="6421782"/>
                  <a:pt x="1258721" y="7448892"/>
                  <a:pt x="2610193" y="7448892"/>
                </a:cubicBezTo>
                <a:cubicBezTo>
                  <a:pt x="4051763" y="7448892"/>
                  <a:pt x="5220386" y="6280269"/>
                  <a:pt x="5220386" y="4838700"/>
                </a:cubicBezTo>
                <a:cubicBezTo>
                  <a:pt x="5220386" y="3397132"/>
                  <a:pt x="4051763" y="2228508"/>
                  <a:pt x="2610193" y="2228508"/>
                </a:cubicBezTo>
                <a:cubicBezTo>
                  <a:pt x="1258721" y="2228508"/>
                  <a:pt x="147144" y="3255619"/>
                  <a:pt x="13476" y="4571823"/>
                </a:cubicBezTo>
                <a:lnTo>
                  <a:pt x="13137" y="4578536"/>
                </a:lnTo>
                <a:lnTo>
                  <a:pt x="51696" y="4325887"/>
                </a:lnTo>
                <a:cubicBezTo>
                  <a:pt x="288965" y="3166385"/>
                  <a:pt x="1314892" y="2294164"/>
                  <a:pt x="2544537" y="2294164"/>
                </a:cubicBezTo>
                <a:cubicBezTo>
                  <a:pt x="3949846" y="2294164"/>
                  <a:pt x="5089074" y="3433392"/>
                  <a:pt x="5089074" y="4838700"/>
                </a:cubicBezTo>
                <a:cubicBezTo>
                  <a:pt x="5089074" y="6244009"/>
                  <a:pt x="3949846" y="7383237"/>
                  <a:pt x="2544537" y="7383237"/>
                </a:cubicBezTo>
                <a:cubicBezTo>
                  <a:pt x="1314892" y="7383237"/>
                  <a:pt x="288965" y="6511016"/>
                  <a:pt x="51696" y="5351513"/>
                </a:cubicBezTo>
                <a:lnTo>
                  <a:pt x="13137" y="5098865"/>
                </a:lnTo>
                <a:lnTo>
                  <a:pt x="13137" y="5098864"/>
                </a:lnTo>
                <a:cubicBezTo>
                  <a:pt x="4450" y="5013324"/>
                  <a:pt x="0" y="4926532"/>
                  <a:pt x="0" y="4838700"/>
                </a:cubicBezTo>
                <a:cubicBezTo>
                  <a:pt x="0" y="2914823"/>
                  <a:pt x="1559610" y="1355213"/>
                  <a:pt x="3483487" y="1355213"/>
                </a:cubicBezTo>
                <a:close/>
                <a:moveTo>
                  <a:pt x="4834096" y="0"/>
                </a:moveTo>
                <a:cubicBezTo>
                  <a:pt x="7506436" y="0"/>
                  <a:pt x="9672796" y="2166360"/>
                  <a:pt x="9672796" y="4838700"/>
                </a:cubicBezTo>
                <a:cubicBezTo>
                  <a:pt x="9672796" y="7511040"/>
                  <a:pt x="7506436" y="9677400"/>
                  <a:pt x="4834096" y="9677400"/>
                </a:cubicBezTo>
                <a:cubicBezTo>
                  <a:pt x="2245267" y="9677400"/>
                  <a:pt x="131288" y="7644322"/>
                  <a:pt x="1692" y="5087699"/>
                </a:cubicBezTo>
                <a:lnTo>
                  <a:pt x="0" y="5020764"/>
                </a:lnTo>
                <a:lnTo>
                  <a:pt x="13662" y="5200437"/>
                </a:lnTo>
                <a:cubicBezTo>
                  <a:pt x="194842" y="6984482"/>
                  <a:pt x="1701524" y="8376674"/>
                  <a:pt x="3533370" y="8376674"/>
                </a:cubicBezTo>
                <a:cubicBezTo>
                  <a:pt x="5487339" y="8376674"/>
                  <a:pt x="7071344" y="6792669"/>
                  <a:pt x="7071344" y="4838700"/>
                </a:cubicBezTo>
                <a:cubicBezTo>
                  <a:pt x="7071344" y="2884731"/>
                  <a:pt x="5487339" y="1300726"/>
                  <a:pt x="3533370" y="1300726"/>
                </a:cubicBezTo>
                <a:cubicBezTo>
                  <a:pt x="1701524" y="1300726"/>
                  <a:pt x="194842" y="2692918"/>
                  <a:pt x="13662" y="4476963"/>
                </a:cubicBezTo>
                <a:lnTo>
                  <a:pt x="0" y="4656636"/>
                </a:lnTo>
                <a:lnTo>
                  <a:pt x="1692" y="4589701"/>
                </a:lnTo>
                <a:cubicBezTo>
                  <a:pt x="131288" y="2033078"/>
                  <a:pt x="2245267" y="0"/>
                  <a:pt x="4834096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51208" y="0"/>
            <a:ext cx="5440792" cy="685800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479822"/>
            <a:ext cx="12192000" cy="173340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479822"/>
            <a:ext cx="12192000" cy="173340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2154918"/>
            <a:ext cx="5416606" cy="366265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050442" y="1128916"/>
            <a:ext cx="1071388" cy="1069731"/>
          </a:xfrm>
          <a:custGeom>
            <a:avLst/>
            <a:gdLst>
              <a:gd name="connsiteX0" fmla="*/ 855785 w 1711570"/>
              <a:gd name="connsiteY0" fmla="*/ 0 h 1711570"/>
              <a:gd name="connsiteX1" fmla="*/ 1711570 w 1711570"/>
              <a:gd name="connsiteY1" fmla="*/ 855785 h 1711570"/>
              <a:gd name="connsiteX2" fmla="*/ 855785 w 1711570"/>
              <a:gd name="connsiteY2" fmla="*/ 1711570 h 1711570"/>
              <a:gd name="connsiteX3" fmla="*/ 0 w 1711570"/>
              <a:gd name="connsiteY3" fmla="*/ 855785 h 1711570"/>
              <a:gd name="connsiteX4" fmla="*/ 855785 w 1711570"/>
              <a:gd name="connsiteY4" fmla="*/ 0 h 17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570" h="1711570">
                <a:moveTo>
                  <a:pt x="855785" y="0"/>
                </a:moveTo>
                <a:cubicBezTo>
                  <a:pt x="1328422" y="0"/>
                  <a:pt x="1711570" y="383148"/>
                  <a:pt x="1711570" y="855785"/>
                </a:cubicBezTo>
                <a:cubicBezTo>
                  <a:pt x="1711570" y="1328422"/>
                  <a:pt x="1328422" y="1711570"/>
                  <a:pt x="855785" y="1711570"/>
                </a:cubicBezTo>
                <a:cubicBezTo>
                  <a:pt x="383148" y="1711570"/>
                  <a:pt x="0" y="1328422"/>
                  <a:pt x="0" y="855785"/>
                </a:cubicBezTo>
                <a:cubicBezTo>
                  <a:pt x="0" y="383148"/>
                  <a:pt x="383148" y="0"/>
                  <a:pt x="855785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221635" y="3873752"/>
            <a:ext cx="1071388" cy="1069731"/>
          </a:xfrm>
          <a:custGeom>
            <a:avLst/>
            <a:gdLst>
              <a:gd name="connsiteX0" fmla="*/ 855785 w 1711570"/>
              <a:gd name="connsiteY0" fmla="*/ 0 h 1711570"/>
              <a:gd name="connsiteX1" fmla="*/ 1711570 w 1711570"/>
              <a:gd name="connsiteY1" fmla="*/ 855785 h 1711570"/>
              <a:gd name="connsiteX2" fmla="*/ 855785 w 1711570"/>
              <a:gd name="connsiteY2" fmla="*/ 1711570 h 1711570"/>
              <a:gd name="connsiteX3" fmla="*/ 0 w 1711570"/>
              <a:gd name="connsiteY3" fmla="*/ 855785 h 1711570"/>
              <a:gd name="connsiteX4" fmla="*/ 855785 w 1711570"/>
              <a:gd name="connsiteY4" fmla="*/ 0 h 17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570" h="1711570">
                <a:moveTo>
                  <a:pt x="855785" y="0"/>
                </a:moveTo>
                <a:cubicBezTo>
                  <a:pt x="1328422" y="0"/>
                  <a:pt x="1711570" y="383148"/>
                  <a:pt x="1711570" y="855785"/>
                </a:cubicBezTo>
                <a:cubicBezTo>
                  <a:pt x="1711570" y="1328422"/>
                  <a:pt x="1328422" y="1711570"/>
                  <a:pt x="855785" y="1711570"/>
                </a:cubicBezTo>
                <a:cubicBezTo>
                  <a:pt x="383148" y="1711570"/>
                  <a:pt x="0" y="1328422"/>
                  <a:pt x="0" y="855785"/>
                </a:cubicBezTo>
                <a:cubicBezTo>
                  <a:pt x="0" y="383148"/>
                  <a:pt x="383148" y="0"/>
                  <a:pt x="855785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017905"/>
            <a:ext cx="12192000" cy="284009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3923" y="2163201"/>
            <a:ext cx="10784155" cy="207176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66193"/>
            <a:ext cx="12192000" cy="41726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52890" y="2196052"/>
            <a:ext cx="3593004" cy="3921823"/>
          </a:xfrm>
          <a:custGeom>
            <a:avLst/>
            <a:gdLst>
              <a:gd name="connsiteX0" fmla="*/ 2838222 w 5739918"/>
              <a:gd name="connsiteY0" fmla="*/ 0 h 6274917"/>
              <a:gd name="connsiteX1" fmla="*/ 5612970 w 5739918"/>
              <a:gd name="connsiteY1" fmla="*/ 2239747 h 6274917"/>
              <a:gd name="connsiteX2" fmla="*/ 4760594 w 5739918"/>
              <a:gd name="connsiteY2" fmla="*/ 2239747 h 6274917"/>
              <a:gd name="connsiteX3" fmla="*/ 4198390 w 5739918"/>
              <a:gd name="connsiteY3" fmla="*/ 1024661 h 6274917"/>
              <a:gd name="connsiteX4" fmla="*/ 2838222 w 5739918"/>
              <a:gd name="connsiteY4" fmla="*/ 788898 h 6274917"/>
              <a:gd name="connsiteX5" fmla="*/ 1079068 w 5739918"/>
              <a:gd name="connsiteY5" fmla="*/ 1668475 h 6274917"/>
              <a:gd name="connsiteX6" fmla="*/ 1496187 w 5739918"/>
              <a:gd name="connsiteY6" fmla="*/ 2294154 h 6274917"/>
              <a:gd name="connsiteX7" fmla="*/ 2702204 w 5739918"/>
              <a:gd name="connsiteY7" fmla="*/ 2602459 h 6274917"/>
              <a:gd name="connsiteX8" fmla="*/ 4969154 w 5739918"/>
              <a:gd name="connsiteY8" fmla="*/ 3210001 h 6274917"/>
              <a:gd name="connsiteX9" fmla="*/ 5739918 w 5739918"/>
              <a:gd name="connsiteY9" fmla="*/ 4552036 h 6274917"/>
              <a:gd name="connsiteX10" fmla="*/ 4769662 w 5739918"/>
              <a:gd name="connsiteY10" fmla="*/ 5921273 h 6274917"/>
              <a:gd name="connsiteX11" fmla="*/ 3010510 w 5739918"/>
              <a:gd name="connsiteY11" fmla="*/ 6274917 h 6274917"/>
              <a:gd name="connsiteX12" fmla="*/ 997458 w 5739918"/>
              <a:gd name="connsiteY12" fmla="*/ 5857799 h 6274917"/>
              <a:gd name="connsiteX13" fmla="*/ 0 w 5739918"/>
              <a:gd name="connsiteY13" fmla="*/ 4153052 h 6274917"/>
              <a:gd name="connsiteX14" fmla="*/ 0 w 5739918"/>
              <a:gd name="connsiteY14" fmla="*/ 3754069 h 6274917"/>
              <a:gd name="connsiteX15" fmla="*/ 870509 w 5739918"/>
              <a:gd name="connsiteY15" fmla="*/ 3754069 h 6274917"/>
              <a:gd name="connsiteX16" fmla="*/ 870509 w 5739918"/>
              <a:gd name="connsiteY16" fmla="*/ 4125849 h 6274917"/>
              <a:gd name="connsiteX17" fmla="*/ 3015327 w 5739918"/>
              <a:gd name="connsiteY17" fmla="*/ 5486019 h 6274917"/>
              <a:gd name="connsiteX18" fmla="*/ 4287794 w 5739918"/>
              <a:gd name="connsiteY18" fmla="*/ 5268392 h 6274917"/>
              <a:gd name="connsiteX19" fmla="*/ 4869408 w 5739918"/>
              <a:gd name="connsiteY19" fmla="*/ 4533900 h 6274917"/>
              <a:gd name="connsiteX20" fmla="*/ 4688054 w 5739918"/>
              <a:gd name="connsiteY20" fmla="*/ 4017036 h 6274917"/>
              <a:gd name="connsiteX21" fmla="*/ 4044239 w 5739918"/>
              <a:gd name="connsiteY21" fmla="*/ 3726866 h 6274917"/>
              <a:gd name="connsiteX22" fmla="*/ 2765679 w 5739918"/>
              <a:gd name="connsiteY22" fmla="*/ 3454832 h 6274917"/>
              <a:gd name="connsiteX23" fmla="*/ 1142543 w 5739918"/>
              <a:gd name="connsiteY23" fmla="*/ 3010510 h 6274917"/>
              <a:gd name="connsiteX24" fmla="*/ 208560 w 5739918"/>
              <a:gd name="connsiteY24" fmla="*/ 1668475 h 6274917"/>
              <a:gd name="connsiteX25" fmla="*/ 2838222 w 5739918"/>
              <a:gd name="connsiteY25" fmla="*/ 0 h 627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39918" h="6274917">
                <a:moveTo>
                  <a:pt x="2838222" y="0"/>
                </a:moveTo>
                <a:cubicBezTo>
                  <a:pt x="4663872" y="0"/>
                  <a:pt x="5588788" y="746582"/>
                  <a:pt x="5612970" y="2239747"/>
                </a:cubicBezTo>
                <a:lnTo>
                  <a:pt x="4760594" y="2239747"/>
                </a:lnTo>
                <a:cubicBezTo>
                  <a:pt x="4718278" y="1598955"/>
                  <a:pt x="4530878" y="1193927"/>
                  <a:pt x="4198390" y="1024661"/>
                </a:cubicBezTo>
                <a:cubicBezTo>
                  <a:pt x="3902176" y="867487"/>
                  <a:pt x="3448786" y="788898"/>
                  <a:pt x="2838222" y="788898"/>
                </a:cubicBezTo>
                <a:cubicBezTo>
                  <a:pt x="1665453" y="788898"/>
                  <a:pt x="1079068" y="1082090"/>
                  <a:pt x="1079068" y="1668475"/>
                </a:cubicBezTo>
                <a:cubicBezTo>
                  <a:pt x="1079068" y="1946554"/>
                  <a:pt x="1218108" y="2155114"/>
                  <a:pt x="1496187" y="2294154"/>
                </a:cubicBezTo>
                <a:cubicBezTo>
                  <a:pt x="1725905" y="2402967"/>
                  <a:pt x="2127910" y="2505736"/>
                  <a:pt x="2702204" y="2602459"/>
                </a:cubicBezTo>
                <a:cubicBezTo>
                  <a:pt x="3826612" y="2789860"/>
                  <a:pt x="4582262" y="2992375"/>
                  <a:pt x="4969154" y="3210001"/>
                </a:cubicBezTo>
                <a:cubicBezTo>
                  <a:pt x="5482998" y="3500171"/>
                  <a:pt x="5739918" y="3947516"/>
                  <a:pt x="5739918" y="4552036"/>
                </a:cubicBezTo>
                <a:cubicBezTo>
                  <a:pt x="5739918" y="5162601"/>
                  <a:pt x="5416498" y="5619013"/>
                  <a:pt x="4769662" y="5921273"/>
                </a:cubicBezTo>
                <a:cubicBezTo>
                  <a:pt x="4280002" y="6157036"/>
                  <a:pt x="3693618" y="6274917"/>
                  <a:pt x="3010510" y="6274917"/>
                </a:cubicBezTo>
                <a:cubicBezTo>
                  <a:pt x="2188362" y="6274917"/>
                  <a:pt x="1517346" y="6135878"/>
                  <a:pt x="997458" y="5857799"/>
                </a:cubicBezTo>
                <a:cubicBezTo>
                  <a:pt x="332486" y="5495086"/>
                  <a:pt x="0" y="4926838"/>
                  <a:pt x="0" y="4153052"/>
                </a:cubicBezTo>
                <a:lnTo>
                  <a:pt x="0" y="3754069"/>
                </a:lnTo>
                <a:lnTo>
                  <a:pt x="870509" y="3754069"/>
                </a:lnTo>
                <a:lnTo>
                  <a:pt x="870509" y="4125849"/>
                </a:lnTo>
                <a:cubicBezTo>
                  <a:pt x="870509" y="5032629"/>
                  <a:pt x="1585448" y="5486019"/>
                  <a:pt x="3015327" y="5486019"/>
                </a:cubicBezTo>
                <a:cubicBezTo>
                  <a:pt x="3536442" y="5486019"/>
                  <a:pt x="3960598" y="5413476"/>
                  <a:pt x="4287794" y="5268392"/>
                </a:cubicBezTo>
                <a:cubicBezTo>
                  <a:pt x="4675538" y="5105172"/>
                  <a:pt x="4869408" y="4860341"/>
                  <a:pt x="4869408" y="4533900"/>
                </a:cubicBezTo>
                <a:cubicBezTo>
                  <a:pt x="4869408" y="4298137"/>
                  <a:pt x="4808956" y="4125849"/>
                  <a:pt x="4688054" y="4017036"/>
                </a:cubicBezTo>
                <a:cubicBezTo>
                  <a:pt x="4567148" y="3908222"/>
                  <a:pt x="4352544" y="3811499"/>
                  <a:pt x="4044239" y="3726866"/>
                </a:cubicBezTo>
                <a:cubicBezTo>
                  <a:pt x="3862883" y="3678504"/>
                  <a:pt x="3436696" y="3587827"/>
                  <a:pt x="2765679" y="3454832"/>
                </a:cubicBezTo>
                <a:cubicBezTo>
                  <a:pt x="1973758" y="3297657"/>
                  <a:pt x="1432713" y="3149550"/>
                  <a:pt x="1142543" y="3010510"/>
                </a:cubicBezTo>
                <a:cubicBezTo>
                  <a:pt x="519888" y="2714295"/>
                  <a:pt x="208560" y="2266950"/>
                  <a:pt x="208560" y="1668475"/>
                </a:cubicBezTo>
                <a:cubicBezTo>
                  <a:pt x="208560" y="556158"/>
                  <a:pt x="1085114" y="0"/>
                  <a:pt x="2838222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effectLst>
            <a:outerShdw blurRad="1270000" dist="1143000" dir="10800000" sx="90000" sy="9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66193"/>
            <a:ext cx="12192000" cy="41726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892816" y="2198851"/>
            <a:ext cx="5971134" cy="3842480"/>
          </a:xfrm>
          <a:custGeom>
            <a:avLst/>
            <a:gdLst>
              <a:gd name="connsiteX0" fmla="*/ 0 w 9539043"/>
              <a:gd name="connsiteY0" fmla="*/ 0 h 6147968"/>
              <a:gd name="connsiteX1" fmla="*/ 929734 w 9539043"/>
              <a:gd name="connsiteY1" fmla="*/ 0 h 6147968"/>
              <a:gd name="connsiteX2" fmla="*/ 3180956 w 9539043"/>
              <a:gd name="connsiteY2" fmla="*/ 4845747 h 6147968"/>
              <a:gd name="connsiteX3" fmla="*/ 4310180 w 9539043"/>
              <a:gd name="connsiteY3" fmla="*/ 2323199 h 6147968"/>
              <a:gd name="connsiteX4" fmla="*/ 3241172 w 9539043"/>
              <a:gd name="connsiteY4" fmla="*/ 0 h 6147968"/>
              <a:gd name="connsiteX5" fmla="*/ 4170906 w 9539043"/>
              <a:gd name="connsiteY5" fmla="*/ 0 h 6147968"/>
              <a:gd name="connsiteX6" fmla="*/ 6415044 w 9539043"/>
              <a:gd name="connsiteY6" fmla="*/ 4832712 h 6147968"/>
              <a:gd name="connsiteX7" fmla="*/ 8603359 w 9539043"/>
              <a:gd name="connsiteY7" fmla="*/ 0 h 6147968"/>
              <a:gd name="connsiteX8" fmla="*/ 9539043 w 9539043"/>
              <a:gd name="connsiteY8" fmla="*/ 0 h 6147968"/>
              <a:gd name="connsiteX9" fmla="*/ 6755228 w 9539043"/>
              <a:gd name="connsiteY9" fmla="*/ 6147968 h 6147968"/>
              <a:gd name="connsiteX10" fmla="*/ 6096254 w 9539043"/>
              <a:gd name="connsiteY10" fmla="*/ 6147968 h 6147968"/>
              <a:gd name="connsiteX11" fmla="*/ 4790632 w 9539043"/>
              <a:gd name="connsiteY11" fmla="*/ 3336383 h 6147968"/>
              <a:gd name="connsiteX12" fmla="*/ 3512072 w 9539043"/>
              <a:gd name="connsiteY12" fmla="*/ 6147968 h 6147968"/>
              <a:gd name="connsiteX13" fmla="*/ 2856074 w 9539043"/>
              <a:gd name="connsiteY13" fmla="*/ 6147968 h 614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39043" h="6147968">
                <a:moveTo>
                  <a:pt x="0" y="0"/>
                </a:moveTo>
                <a:lnTo>
                  <a:pt x="929734" y="0"/>
                </a:lnTo>
                <a:lnTo>
                  <a:pt x="3180956" y="4845747"/>
                </a:lnTo>
                <a:lnTo>
                  <a:pt x="4310180" y="2323199"/>
                </a:lnTo>
                <a:lnTo>
                  <a:pt x="3241172" y="0"/>
                </a:lnTo>
                <a:lnTo>
                  <a:pt x="4170906" y="0"/>
                </a:lnTo>
                <a:lnTo>
                  <a:pt x="6415044" y="4832712"/>
                </a:lnTo>
                <a:lnTo>
                  <a:pt x="8603359" y="0"/>
                </a:lnTo>
                <a:lnTo>
                  <a:pt x="9539043" y="0"/>
                </a:lnTo>
                <a:lnTo>
                  <a:pt x="6755228" y="6147968"/>
                </a:lnTo>
                <a:lnTo>
                  <a:pt x="6096254" y="6147968"/>
                </a:lnTo>
                <a:lnTo>
                  <a:pt x="4790632" y="3336383"/>
                </a:lnTo>
                <a:lnTo>
                  <a:pt x="3512072" y="6147968"/>
                </a:lnTo>
                <a:lnTo>
                  <a:pt x="2856074" y="6147968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effectLst>
            <a:outerShdw blurRad="1270000" dist="1143000" dir="10800000" sx="90000" sy="9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066193"/>
            <a:ext cx="12192000" cy="41726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361150" y="2252726"/>
            <a:ext cx="4342256" cy="3865149"/>
          </a:xfrm>
          <a:custGeom>
            <a:avLst/>
            <a:gdLst>
              <a:gd name="connsiteX0" fmla="*/ 3459364 w 6936868"/>
              <a:gd name="connsiteY0" fmla="*/ 788899 h 6184239"/>
              <a:gd name="connsiteX1" fmla="*/ 1542732 w 6936868"/>
              <a:gd name="connsiteY1" fmla="*/ 1378306 h 6184239"/>
              <a:gd name="connsiteX2" fmla="*/ 870508 w 6936868"/>
              <a:gd name="connsiteY2" fmla="*/ 3055849 h 6184239"/>
              <a:gd name="connsiteX3" fmla="*/ 1551796 w 6936868"/>
              <a:gd name="connsiteY3" fmla="*/ 4769663 h 6184239"/>
              <a:gd name="connsiteX4" fmla="*/ 3459364 w 6936868"/>
              <a:gd name="connsiteY4" fmla="*/ 5395341 h 6184239"/>
              <a:gd name="connsiteX5" fmla="*/ 5385068 w 6936868"/>
              <a:gd name="connsiteY5" fmla="*/ 4774197 h 6184239"/>
              <a:gd name="connsiteX6" fmla="*/ 6066356 w 6936868"/>
              <a:gd name="connsiteY6" fmla="*/ 3055849 h 6184239"/>
              <a:gd name="connsiteX7" fmla="*/ 5385000 w 6936868"/>
              <a:gd name="connsiteY7" fmla="*/ 1373772 h 6184239"/>
              <a:gd name="connsiteX8" fmla="*/ 3459364 w 6936868"/>
              <a:gd name="connsiteY8" fmla="*/ 788899 h 6184239"/>
              <a:gd name="connsiteX9" fmla="*/ 3463900 w 6936868"/>
              <a:gd name="connsiteY9" fmla="*/ 0 h 6184239"/>
              <a:gd name="connsiteX10" fmla="*/ 5984748 w 6936868"/>
              <a:gd name="connsiteY10" fmla="*/ 788899 h 6184239"/>
              <a:gd name="connsiteX11" fmla="*/ 6936868 w 6936868"/>
              <a:gd name="connsiteY11" fmla="*/ 3055849 h 6184239"/>
              <a:gd name="connsiteX12" fmla="*/ 5998348 w 6936868"/>
              <a:gd name="connsiteY12" fmla="*/ 5340934 h 6184239"/>
              <a:gd name="connsiteX13" fmla="*/ 3463900 w 6936868"/>
              <a:gd name="connsiteY13" fmla="*/ 6184239 h 6184239"/>
              <a:gd name="connsiteX14" fmla="*/ 929448 w 6936868"/>
              <a:gd name="connsiteY14" fmla="*/ 5345468 h 6184239"/>
              <a:gd name="connsiteX15" fmla="*/ 0 w 6936868"/>
              <a:gd name="connsiteY15" fmla="*/ 3055849 h 6184239"/>
              <a:gd name="connsiteX16" fmla="*/ 952120 w 6936868"/>
              <a:gd name="connsiteY16" fmla="*/ 788899 h 6184239"/>
              <a:gd name="connsiteX17" fmla="*/ 3463900 w 6936868"/>
              <a:gd name="connsiteY17" fmla="*/ 0 h 618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36868" h="6184239">
                <a:moveTo>
                  <a:pt x="3459364" y="788899"/>
                </a:moveTo>
                <a:cubicBezTo>
                  <a:pt x="2629756" y="788899"/>
                  <a:pt x="1990880" y="985368"/>
                  <a:pt x="1542732" y="1378306"/>
                </a:cubicBezTo>
                <a:cubicBezTo>
                  <a:pt x="1094580" y="1771244"/>
                  <a:pt x="870508" y="2330425"/>
                  <a:pt x="870508" y="3055849"/>
                </a:cubicBezTo>
                <a:cubicBezTo>
                  <a:pt x="870508" y="3781273"/>
                  <a:pt x="1097604" y="4352544"/>
                  <a:pt x="1551796" y="4769663"/>
                </a:cubicBezTo>
                <a:cubicBezTo>
                  <a:pt x="2005992" y="5186782"/>
                  <a:pt x="2641848" y="5395341"/>
                  <a:pt x="3459364" y="5395341"/>
                </a:cubicBezTo>
                <a:cubicBezTo>
                  <a:pt x="4288976" y="5395341"/>
                  <a:pt x="4930876" y="5188292"/>
                  <a:pt x="5385068" y="4774197"/>
                </a:cubicBezTo>
                <a:cubicBezTo>
                  <a:pt x="5839260" y="4360101"/>
                  <a:pt x="6066356" y="3787318"/>
                  <a:pt x="6066356" y="3055849"/>
                </a:cubicBezTo>
                <a:cubicBezTo>
                  <a:pt x="6066356" y="2324380"/>
                  <a:pt x="5839240" y="1763687"/>
                  <a:pt x="5385000" y="1373772"/>
                </a:cubicBezTo>
                <a:cubicBezTo>
                  <a:pt x="4930852" y="983856"/>
                  <a:pt x="4288976" y="788899"/>
                  <a:pt x="3459364" y="788899"/>
                </a:cubicBezTo>
                <a:close/>
                <a:moveTo>
                  <a:pt x="3463900" y="0"/>
                </a:moveTo>
                <a:cubicBezTo>
                  <a:pt x="4527856" y="0"/>
                  <a:pt x="5368136" y="262966"/>
                  <a:pt x="5984748" y="788899"/>
                </a:cubicBezTo>
                <a:cubicBezTo>
                  <a:pt x="6619492" y="1332967"/>
                  <a:pt x="6936868" y="2088617"/>
                  <a:pt x="6936868" y="3055849"/>
                </a:cubicBezTo>
                <a:cubicBezTo>
                  <a:pt x="6936868" y="4017035"/>
                  <a:pt x="6624028" y="4778731"/>
                  <a:pt x="5998348" y="5340934"/>
                </a:cubicBezTo>
                <a:cubicBezTo>
                  <a:pt x="5372672" y="5903138"/>
                  <a:pt x="4527856" y="6184239"/>
                  <a:pt x="3463900" y="6184239"/>
                </a:cubicBezTo>
                <a:cubicBezTo>
                  <a:pt x="2393900" y="6184239"/>
                  <a:pt x="1549080" y="5904649"/>
                  <a:pt x="929448" y="5345468"/>
                </a:cubicBezTo>
                <a:cubicBezTo>
                  <a:pt x="309816" y="4786287"/>
                  <a:pt x="0" y="4023081"/>
                  <a:pt x="0" y="3055849"/>
                </a:cubicBezTo>
                <a:cubicBezTo>
                  <a:pt x="0" y="2088617"/>
                  <a:pt x="317372" y="1332967"/>
                  <a:pt x="952120" y="788899"/>
                </a:cubicBezTo>
                <a:cubicBezTo>
                  <a:pt x="1562684" y="262966"/>
                  <a:pt x="2399944" y="0"/>
                  <a:pt x="3463900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effectLst>
            <a:outerShdw blurRad="1270000" dist="1143000" dir="10800000" sx="90000" sy="9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066193"/>
            <a:ext cx="12192000" cy="41726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224275" y="2235723"/>
            <a:ext cx="3490832" cy="3842480"/>
          </a:xfrm>
          <a:custGeom>
            <a:avLst/>
            <a:gdLst>
              <a:gd name="connsiteX0" fmla="*/ 0 w 5576695"/>
              <a:gd name="connsiteY0" fmla="*/ 0 h 6147968"/>
              <a:gd name="connsiteX1" fmla="*/ 5576695 w 5576695"/>
              <a:gd name="connsiteY1" fmla="*/ 0 h 6147968"/>
              <a:gd name="connsiteX2" fmla="*/ 5576695 w 5576695"/>
              <a:gd name="connsiteY2" fmla="*/ 788898 h 6147968"/>
              <a:gd name="connsiteX3" fmla="*/ 3228132 w 5576695"/>
              <a:gd name="connsiteY3" fmla="*/ 788898 h 6147968"/>
              <a:gd name="connsiteX4" fmla="*/ 3228132 w 5576695"/>
              <a:gd name="connsiteY4" fmla="*/ 6147968 h 6147968"/>
              <a:gd name="connsiteX5" fmla="*/ 2357628 w 5576695"/>
              <a:gd name="connsiteY5" fmla="*/ 6147968 h 6147968"/>
              <a:gd name="connsiteX6" fmla="*/ 2357628 w 5576695"/>
              <a:gd name="connsiteY6" fmla="*/ 788898 h 6147968"/>
              <a:gd name="connsiteX7" fmla="*/ 0 w 5576695"/>
              <a:gd name="connsiteY7" fmla="*/ 788898 h 614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6695" h="6147968">
                <a:moveTo>
                  <a:pt x="0" y="0"/>
                </a:moveTo>
                <a:lnTo>
                  <a:pt x="5576695" y="0"/>
                </a:lnTo>
                <a:lnTo>
                  <a:pt x="5576695" y="788898"/>
                </a:lnTo>
                <a:lnTo>
                  <a:pt x="3228132" y="788898"/>
                </a:lnTo>
                <a:lnTo>
                  <a:pt x="3228132" y="6147968"/>
                </a:lnTo>
                <a:lnTo>
                  <a:pt x="2357628" y="6147968"/>
                </a:lnTo>
                <a:lnTo>
                  <a:pt x="2357628" y="788898"/>
                </a:lnTo>
                <a:lnTo>
                  <a:pt x="0" y="788898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effectLst>
            <a:outerShdw blurRad="1270000" dist="1143000" dir="10800000" sx="90000" sy="9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bg>
      <p:bgPr>
        <a:gradFill>
          <a:gsLst>
            <a:gs pos="100000">
              <a:schemeClr val="accent1">
                <a:lumMod val="75000"/>
              </a:schemeClr>
            </a:gs>
            <a:gs pos="0">
              <a:schemeClr val="accent1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27885"/>
            <a:ext cx="12192000" cy="6301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1024708" y="6445854"/>
            <a:ext cx="194477" cy="194176"/>
            <a:chOff x="12097470" y="7200012"/>
            <a:chExt cx="495300" cy="495300"/>
          </a:xfrm>
        </p:grpSpPr>
        <p:sp>
          <p:nvSpPr>
            <p:cNvPr id="4" name="Freeform 85"/>
            <p:cNvSpPr>
              <a:spLocks noChangeArrowheads="1"/>
            </p:cNvSpPr>
            <p:nvPr userDrawn="1"/>
          </p:nvSpPr>
          <p:spPr bwMode="auto">
            <a:xfrm>
              <a:off x="12232137" y="7356848"/>
              <a:ext cx="225966" cy="18162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2097470" y="7200012"/>
              <a:ext cx="495300" cy="4953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11343176" y="6445854"/>
            <a:ext cx="194477" cy="194176"/>
            <a:chOff x="12898290" y="7257882"/>
            <a:chExt cx="379560" cy="379560"/>
          </a:xfrm>
        </p:grpSpPr>
        <p:sp>
          <p:nvSpPr>
            <p:cNvPr id="7" name="Freeform 75"/>
            <p:cNvSpPr>
              <a:spLocks noChangeArrowheads="1"/>
            </p:cNvSpPr>
            <p:nvPr userDrawn="1"/>
          </p:nvSpPr>
          <p:spPr bwMode="auto">
            <a:xfrm>
              <a:off x="13042040" y="7362177"/>
              <a:ext cx="92061" cy="170970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898290" y="7257882"/>
              <a:ext cx="379560" cy="37956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1661644" y="6445854"/>
            <a:ext cx="194477" cy="194176"/>
            <a:chOff x="13421600" y="7257882"/>
            <a:chExt cx="379560" cy="379560"/>
          </a:xfrm>
        </p:grpSpPr>
        <p:sp>
          <p:nvSpPr>
            <p:cNvPr id="10" name="Freeform 74"/>
            <p:cNvSpPr>
              <a:spLocks noChangeArrowheads="1"/>
            </p:cNvSpPr>
            <p:nvPr/>
          </p:nvSpPr>
          <p:spPr bwMode="auto">
            <a:xfrm>
              <a:off x="13516515" y="7354045"/>
              <a:ext cx="189730" cy="187234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3421600" y="7257882"/>
              <a:ext cx="379560" cy="37956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0706239" y="6445854"/>
            <a:ext cx="194477" cy="194176"/>
            <a:chOff x="11556938" y="7296986"/>
            <a:chExt cx="340456" cy="340456"/>
          </a:xfrm>
          <a:effectLst>
            <a:outerShdw blurRad="266700" dist="1778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11556938" y="7296986"/>
              <a:ext cx="340456" cy="34045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643056" y="7383242"/>
              <a:ext cx="168220" cy="167945"/>
              <a:chOff x="910648" y="5598469"/>
              <a:chExt cx="730034" cy="728842"/>
            </a:xfrm>
            <a:solidFill>
              <a:schemeClr val="bg1"/>
            </a:solidFill>
          </p:grpSpPr>
          <p:grpSp>
            <p:nvGrpSpPr>
              <p:cNvPr id="15" name="Group 14"/>
              <p:cNvGrpSpPr/>
              <p:nvPr/>
            </p:nvGrpSpPr>
            <p:grpSpPr>
              <a:xfrm>
                <a:off x="910648" y="5598469"/>
                <a:ext cx="730034" cy="728842"/>
                <a:chOff x="2110189" y="863994"/>
                <a:chExt cx="724256" cy="723073"/>
              </a:xfrm>
              <a:grpFill/>
            </p:grpSpPr>
            <p:sp>
              <p:nvSpPr>
                <p:cNvPr id="17" name="Freeform 5"/>
                <p:cNvSpPr>
                  <a:spLocks noEditPoints="1"/>
                </p:cNvSpPr>
                <p:nvPr/>
              </p:nvSpPr>
              <p:spPr bwMode="auto">
                <a:xfrm>
                  <a:off x="2110189" y="863994"/>
                  <a:ext cx="724256" cy="723073"/>
                </a:xfrm>
                <a:custGeom>
                  <a:avLst/>
                  <a:gdLst>
                    <a:gd name="T0" fmla="*/ 1263 w 4293"/>
                    <a:gd name="T1" fmla="*/ 4274 h 4286"/>
                    <a:gd name="T2" fmla="*/ 919 w 4293"/>
                    <a:gd name="T3" fmla="*/ 4230 h 4286"/>
                    <a:gd name="T4" fmla="*/ 634 w 4293"/>
                    <a:gd name="T5" fmla="*/ 4126 h 4286"/>
                    <a:gd name="T6" fmla="*/ 360 w 4293"/>
                    <a:gd name="T7" fmla="*/ 3926 h 4286"/>
                    <a:gd name="T8" fmla="*/ 188 w 4293"/>
                    <a:gd name="T9" fmla="*/ 3702 h 4286"/>
                    <a:gd name="T10" fmla="*/ 74 w 4293"/>
                    <a:gd name="T11" fmla="*/ 3430 h 4286"/>
                    <a:gd name="T12" fmla="*/ 14 w 4293"/>
                    <a:gd name="T13" fmla="*/ 3027 h 4286"/>
                    <a:gd name="T14" fmla="*/ 0 w 4293"/>
                    <a:gd name="T15" fmla="*/ 2143 h 4286"/>
                    <a:gd name="T16" fmla="*/ 18 w 4293"/>
                    <a:gd name="T17" fmla="*/ 1183 h 4286"/>
                    <a:gd name="T18" fmla="*/ 92 w 4293"/>
                    <a:gd name="T19" fmla="*/ 796 h 4286"/>
                    <a:gd name="T20" fmla="*/ 216 w 4293"/>
                    <a:gd name="T21" fmla="*/ 536 h 4286"/>
                    <a:gd name="T22" fmla="*/ 404 w 4293"/>
                    <a:gd name="T23" fmla="*/ 318 h 4286"/>
                    <a:gd name="T24" fmla="*/ 686 w 4293"/>
                    <a:gd name="T25" fmla="*/ 134 h 4286"/>
                    <a:gd name="T26" fmla="*/ 981 w 4293"/>
                    <a:gd name="T27" fmla="*/ 44 h 4286"/>
                    <a:gd name="T28" fmla="*/ 1415 w 4293"/>
                    <a:gd name="T29" fmla="*/ 6 h 4286"/>
                    <a:gd name="T30" fmla="*/ 2722 w 4293"/>
                    <a:gd name="T31" fmla="*/ 2 h 4286"/>
                    <a:gd name="T32" fmla="*/ 3248 w 4293"/>
                    <a:gd name="T33" fmla="*/ 32 h 4286"/>
                    <a:gd name="T34" fmla="*/ 3552 w 4293"/>
                    <a:gd name="T35" fmla="*/ 112 h 4286"/>
                    <a:gd name="T36" fmla="*/ 3847 w 4293"/>
                    <a:gd name="T37" fmla="*/ 280 h 4286"/>
                    <a:gd name="T38" fmla="*/ 4045 w 4293"/>
                    <a:gd name="T39" fmla="*/ 490 h 4286"/>
                    <a:gd name="T40" fmla="*/ 4181 w 4293"/>
                    <a:gd name="T41" fmla="*/ 740 h 4286"/>
                    <a:gd name="T42" fmla="*/ 4269 w 4293"/>
                    <a:gd name="T43" fmla="*/ 1111 h 4286"/>
                    <a:gd name="T44" fmla="*/ 4293 w 4293"/>
                    <a:gd name="T45" fmla="*/ 1793 h 4286"/>
                    <a:gd name="T46" fmla="*/ 4281 w 4293"/>
                    <a:gd name="T47" fmla="*/ 3027 h 4286"/>
                    <a:gd name="T48" fmla="*/ 4237 w 4293"/>
                    <a:gd name="T49" fmla="*/ 3370 h 4286"/>
                    <a:gd name="T50" fmla="*/ 4133 w 4293"/>
                    <a:gd name="T51" fmla="*/ 3654 h 4286"/>
                    <a:gd name="T52" fmla="*/ 3933 w 4293"/>
                    <a:gd name="T53" fmla="*/ 3926 h 4286"/>
                    <a:gd name="T54" fmla="*/ 3709 w 4293"/>
                    <a:gd name="T55" fmla="*/ 4100 h 4286"/>
                    <a:gd name="T56" fmla="*/ 3436 w 4293"/>
                    <a:gd name="T57" fmla="*/ 4214 h 4286"/>
                    <a:gd name="T58" fmla="*/ 3032 w 4293"/>
                    <a:gd name="T59" fmla="*/ 4274 h 4286"/>
                    <a:gd name="T60" fmla="*/ 2148 w 4293"/>
                    <a:gd name="T61" fmla="*/ 4286 h 4286"/>
                    <a:gd name="T62" fmla="*/ 1281 w 4293"/>
                    <a:gd name="T63" fmla="*/ 400 h 4286"/>
                    <a:gd name="T64" fmla="*/ 987 w 4293"/>
                    <a:gd name="T65" fmla="*/ 440 h 4286"/>
                    <a:gd name="T66" fmla="*/ 813 w 4293"/>
                    <a:gd name="T67" fmla="*/ 504 h 4286"/>
                    <a:gd name="T68" fmla="*/ 634 w 4293"/>
                    <a:gd name="T69" fmla="*/ 634 h 4286"/>
                    <a:gd name="T70" fmla="*/ 522 w 4293"/>
                    <a:gd name="T71" fmla="*/ 778 h 4286"/>
                    <a:gd name="T72" fmla="*/ 452 w 4293"/>
                    <a:gd name="T73" fmla="*/ 944 h 4286"/>
                    <a:gd name="T74" fmla="*/ 400 w 4293"/>
                    <a:gd name="T75" fmla="*/ 1277 h 4286"/>
                    <a:gd name="T76" fmla="*/ 388 w 4293"/>
                    <a:gd name="T77" fmla="*/ 2143 h 4286"/>
                    <a:gd name="T78" fmla="*/ 406 w 4293"/>
                    <a:gd name="T79" fmla="*/ 3083 h 4286"/>
                    <a:gd name="T80" fmla="*/ 464 w 4293"/>
                    <a:gd name="T81" fmla="*/ 3376 h 4286"/>
                    <a:gd name="T82" fmla="*/ 542 w 4293"/>
                    <a:gd name="T83" fmla="*/ 3538 h 4286"/>
                    <a:gd name="T84" fmla="*/ 662 w 4293"/>
                    <a:gd name="T85" fmla="*/ 3680 h 4286"/>
                    <a:gd name="T86" fmla="*/ 847 w 4293"/>
                    <a:gd name="T87" fmla="*/ 3798 h 4286"/>
                    <a:gd name="T88" fmla="*/ 1031 w 4293"/>
                    <a:gd name="T89" fmla="*/ 3858 h 4286"/>
                    <a:gd name="T90" fmla="*/ 1431 w 4293"/>
                    <a:gd name="T91" fmla="*/ 3892 h 4286"/>
                    <a:gd name="T92" fmla="*/ 2712 w 4293"/>
                    <a:gd name="T93" fmla="*/ 3896 h 4286"/>
                    <a:gd name="T94" fmla="*/ 3212 w 4293"/>
                    <a:gd name="T95" fmla="*/ 3866 h 4286"/>
                    <a:gd name="T96" fmla="*/ 3412 w 4293"/>
                    <a:gd name="T97" fmla="*/ 3812 h 4286"/>
                    <a:gd name="T98" fmla="*/ 3603 w 4293"/>
                    <a:gd name="T99" fmla="*/ 3704 h 4286"/>
                    <a:gd name="T100" fmla="*/ 3733 w 4293"/>
                    <a:gd name="T101" fmla="*/ 3568 h 4286"/>
                    <a:gd name="T102" fmla="*/ 3819 w 4293"/>
                    <a:gd name="T103" fmla="*/ 3406 h 4286"/>
                    <a:gd name="T104" fmla="*/ 3881 w 4293"/>
                    <a:gd name="T105" fmla="*/ 3149 h 4286"/>
                    <a:gd name="T106" fmla="*/ 3905 w 4293"/>
                    <a:gd name="T107" fmla="*/ 2487 h 4286"/>
                    <a:gd name="T108" fmla="*/ 3893 w 4293"/>
                    <a:gd name="T109" fmla="*/ 1277 h 4286"/>
                    <a:gd name="T110" fmla="*/ 3853 w 4293"/>
                    <a:gd name="T111" fmla="*/ 984 h 4286"/>
                    <a:gd name="T112" fmla="*/ 3789 w 4293"/>
                    <a:gd name="T113" fmla="*/ 810 h 4286"/>
                    <a:gd name="T114" fmla="*/ 3659 w 4293"/>
                    <a:gd name="T115" fmla="*/ 634 h 4286"/>
                    <a:gd name="T116" fmla="*/ 3514 w 4293"/>
                    <a:gd name="T117" fmla="*/ 520 h 4286"/>
                    <a:gd name="T118" fmla="*/ 3348 w 4293"/>
                    <a:gd name="T119" fmla="*/ 450 h 4286"/>
                    <a:gd name="T120" fmla="*/ 3014 w 4293"/>
                    <a:gd name="T121" fmla="*/ 400 h 4286"/>
                    <a:gd name="T122" fmla="*/ 2148 w 4293"/>
                    <a:gd name="T123" fmla="*/ 386 h 4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93" h="4286">
                      <a:moveTo>
                        <a:pt x="2148" y="4286"/>
                      </a:moveTo>
                      <a:lnTo>
                        <a:pt x="2148" y="4286"/>
                      </a:lnTo>
                      <a:lnTo>
                        <a:pt x="1797" y="4286"/>
                      </a:lnTo>
                      <a:lnTo>
                        <a:pt x="1573" y="4284"/>
                      </a:lnTo>
                      <a:lnTo>
                        <a:pt x="1415" y="4280"/>
                      </a:lnTo>
                      <a:lnTo>
                        <a:pt x="1263" y="4274"/>
                      </a:lnTo>
                      <a:lnTo>
                        <a:pt x="1263" y="4274"/>
                      </a:lnTo>
                      <a:lnTo>
                        <a:pt x="1187" y="4270"/>
                      </a:lnTo>
                      <a:lnTo>
                        <a:pt x="1115" y="4262"/>
                      </a:lnTo>
                      <a:lnTo>
                        <a:pt x="1047" y="4254"/>
                      </a:lnTo>
                      <a:lnTo>
                        <a:pt x="981" y="4242"/>
                      </a:lnTo>
                      <a:lnTo>
                        <a:pt x="919" y="4230"/>
                      </a:lnTo>
                      <a:lnTo>
                        <a:pt x="859" y="4214"/>
                      </a:lnTo>
                      <a:lnTo>
                        <a:pt x="799" y="4196"/>
                      </a:lnTo>
                      <a:lnTo>
                        <a:pt x="741" y="4174"/>
                      </a:lnTo>
                      <a:lnTo>
                        <a:pt x="741" y="4174"/>
                      </a:lnTo>
                      <a:lnTo>
                        <a:pt x="686" y="4152"/>
                      </a:lnTo>
                      <a:lnTo>
                        <a:pt x="634" y="4126"/>
                      </a:lnTo>
                      <a:lnTo>
                        <a:pt x="584" y="4100"/>
                      </a:lnTo>
                      <a:lnTo>
                        <a:pt x="536" y="4070"/>
                      </a:lnTo>
                      <a:lnTo>
                        <a:pt x="492" y="4040"/>
                      </a:lnTo>
                      <a:lnTo>
                        <a:pt x="446" y="4004"/>
                      </a:lnTo>
                      <a:lnTo>
                        <a:pt x="404" y="3968"/>
                      </a:lnTo>
                      <a:lnTo>
                        <a:pt x="360" y="3926"/>
                      </a:lnTo>
                      <a:lnTo>
                        <a:pt x="360" y="3926"/>
                      </a:lnTo>
                      <a:lnTo>
                        <a:pt x="320" y="3884"/>
                      </a:lnTo>
                      <a:lnTo>
                        <a:pt x="282" y="3840"/>
                      </a:lnTo>
                      <a:lnTo>
                        <a:pt x="248" y="3796"/>
                      </a:lnTo>
                      <a:lnTo>
                        <a:pt x="216" y="3750"/>
                      </a:lnTo>
                      <a:lnTo>
                        <a:pt x="188" y="3702"/>
                      </a:lnTo>
                      <a:lnTo>
                        <a:pt x="160" y="3654"/>
                      </a:lnTo>
                      <a:lnTo>
                        <a:pt x="136" y="3602"/>
                      </a:lnTo>
                      <a:lnTo>
                        <a:pt x="114" y="3546"/>
                      </a:lnTo>
                      <a:lnTo>
                        <a:pt x="114" y="3546"/>
                      </a:lnTo>
                      <a:lnTo>
                        <a:pt x="92" y="3488"/>
                      </a:lnTo>
                      <a:lnTo>
                        <a:pt x="74" y="3430"/>
                      </a:lnTo>
                      <a:lnTo>
                        <a:pt x="58" y="3370"/>
                      </a:lnTo>
                      <a:lnTo>
                        <a:pt x="44" y="3306"/>
                      </a:lnTo>
                      <a:lnTo>
                        <a:pt x="34" y="3242"/>
                      </a:lnTo>
                      <a:lnTo>
                        <a:pt x="24" y="3175"/>
                      </a:lnTo>
                      <a:lnTo>
                        <a:pt x="18" y="3103"/>
                      </a:lnTo>
                      <a:lnTo>
                        <a:pt x="14" y="3027"/>
                      </a:lnTo>
                      <a:lnTo>
                        <a:pt x="14" y="3027"/>
                      </a:lnTo>
                      <a:lnTo>
                        <a:pt x="8" y="2873"/>
                      </a:lnTo>
                      <a:lnTo>
                        <a:pt x="4" y="2717"/>
                      </a:lnTo>
                      <a:lnTo>
                        <a:pt x="2" y="2493"/>
                      </a:lnTo>
                      <a:lnTo>
                        <a:pt x="0" y="2143"/>
                      </a:lnTo>
                      <a:lnTo>
                        <a:pt x="0" y="2143"/>
                      </a:lnTo>
                      <a:lnTo>
                        <a:pt x="2" y="1793"/>
                      </a:lnTo>
                      <a:lnTo>
                        <a:pt x="4" y="1569"/>
                      </a:lnTo>
                      <a:lnTo>
                        <a:pt x="8" y="1411"/>
                      </a:lnTo>
                      <a:lnTo>
                        <a:pt x="14" y="1259"/>
                      </a:lnTo>
                      <a:lnTo>
                        <a:pt x="14" y="1259"/>
                      </a:lnTo>
                      <a:lnTo>
                        <a:pt x="18" y="1183"/>
                      </a:lnTo>
                      <a:lnTo>
                        <a:pt x="24" y="1111"/>
                      </a:lnTo>
                      <a:lnTo>
                        <a:pt x="34" y="1044"/>
                      </a:lnTo>
                      <a:lnTo>
                        <a:pt x="44" y="980"/>
                      </a:lnTo>
                      <a:lnTo>
                        <a:pt x="58" y="916"/>
                      </a:lnTo>
                      <a:lnTo>
                        <a:pt x="74" y="856"/>
                      </a:lnTo>
                      <a:lnTo>
                        <a:pt x="92" y="796"/>
                      </a:lnTo>
                      <a:lnTo>
                        <a:pt x="114" y="740"/>
                      </a:lnTo>
                      <a:lnTo>
                        <a:pt x="114" y="740"/>
                      </a:lnTo>
                      <a:lnTo>
                        <a:pt x="136" y="684"/>
                      </a:lnTo>
                      <a:lnTo>
                        <a:pt x="160" y="632"/>
                      </a:lnTo>
                      <a:lnTo>
                        <a:pt x="188" y="582"/>
                      </a:lnTo>
                      <a:lnTo>
                        <a:pt x="216" y="536"/>
                      </a:lnTo>
                      <a:lnTo>
                        <a:pt x="248" y="490"/>
                      </a:lnTo>
                      <a:lnTo>
                        <a:pt x="282" y="444"/>
                      </a:lnTo>
                      <a:lnTo>
                        <a:pt x="320" y="402"/>
                      </a:lnTo>
                      <a:lnTo>
                        <a:pt x="360" y="360"/>
                      </a:lnTo>
                      <a:lnTo>
                        <a:pt x="360" y="360"/>
                      </a:lnTo>
                      <a:lnTo>
                        <a:pt x="404" y="318"/>
                      </a:lnTo>
                      <a:lnTo>
                        <a:pt x="446" y="280"/>
                      </a:lnTo>
                      <a:lnTo>
                        <a:pt x="492" y="246"/>
                      </a:lnTo>
                      <a:lnTo>
                        <a:pt x="536" y="214"/>
                      </a:lnTo>
                      <a:lnTo>
                        <a:pt x="584" y="186"/>
                      </a:lnTo>
                      <a:lnTo>
                        <a:pt x="634" y="158"/>
                      </a:lnTo>
                      <a:lnTo>
                        <a:pt x="686" y="134"/>
                      </a:lnTo>
                      <a:lnTo>
                        <a:pt x="741" y="112"/>
                      </a:lnTo>
                      <a:lnTo>
                        <a:pt x="741" y="112"/>
                      </a:lnTo>
                      <a:lnTo>
                        <a:pt x="799" y="90"/>
                      </a:lnTo>
                      <a:lnTo>
                        <a:pt x="859" y="72"/>
                      </a:lnTo>
                      <a:lnTo>
                        <a:pt x="919" y="56"/>
                      </a:lnTo>
                      <a:lnTo>
                        <a:pt x="981" y="44"/>
                      </a:lnTo>
                      <a:lnTo>
                        <a:pt x="1047" y="32"/>
                      </a:lnTo>
                      <a:lnTo>
                        <a:pt x="1115" y="24"/>
                      </a:lnTo>
                      <a:lnTo>
                        <a:pt x="1187" y="16"/>
                      </a:lnTo>
                      <a:lnTo>
                        <a:pt x="1263" y="12"/>
                      </a:lnTo>
                      <a:lnTo>
                        <a:pt x="1263" y="12"/>
                      </a:lnTo>
                      <a:lnTo>
                        <a:pt x="1415" y="6"/>
                      </a:lnTo>
                      <a:lnTo>
                        <a:pt x="1573" y="2"/>
                      </a:lnTo>
                      <a:lnTo>
                        <a:pt x="1795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498" y="0"/>
                      </a:lnTo>
                      <a:lnTo>
                        <a:pt x="2722" y="2"/>
                      </a:lnTo>
                      <a:lnTo>
                        <a:pt x="2878" y="6"/>
                      </a:lnTo>
                      <a:lnTo>
                        <a:pt x="3032" y="12"/>
                      </a:lnTo>
                      <a:lnTo>
                        <a:pt x="3032" y="12"/>
                      </a:lnTo>
                      <a:lnTo>
                        <a:pt x="3108" y="16"/>
                      </a:lnTo>
                      <a:lnTo>
                        <a:pt x="3178" y="24"/>
                      </a:lnTo>
                      <a:lnTo>
                        <a:pt x="3248" y="32"/>
                      </a:lnTo>
                      <a:lnTo>
                        <a:pt x="3312" y="44"/>
                      </a:lnTo>
                      <a:lnTo>
                        <a:pt x="3374" y="56"/>
                      </a:lnTo>
                      <a:lnTo>
                        <a:pt x="3436" y="72"/>
                      </a:lnTo>
                      <a:lnTo>
                        <a:pt x="3494" y="90"/>
                      </a:lnTo>
                      <a:lnTo>
                        <a:pt x="3552" y="112"/>
                      </a:lnTo>
                      <a:lnTo>
                        <a:pt x="3552" y="112"/>
                      </a:lnTo>
                      <a:lnTo>
                        <a:pt x="3609" y="134"/>
                      </a:lnTo>
                      <a:lnTo>
                        <a:pt x="3661" y="158"/>
                      </a:lnTo>
                      <a:lnTo>
                        <a:pt x="3709" y="186"/>
                      </a:lnTo>
                      <a:lnTo>
                        <a:pt x="3757" y="214"/>
                      </a:lnTo>
                      <a:lnTo>
                        <a:pt x="3803" y="246"/>
                      </a:lnTo>
                      <a:lnTo>
                        <a:pt x="3847" y="280"/>
                      </a:lnTo>
                      <a:lnTo>
                        <a:pt x="3891" y="318"/>
                      </a:lnTo>
                      <a:lnTo>
                        <a:pt x="3933" y="360"/>
                      </a:lnTo>
                      <a:lnTo>
                        <a:pt x="3933" y="360"/>
                      </a:lnTo>
                      <a:lnTo>
                        <a:pt x="3973" y="402"/>
                      </a:lnTo>
                      <a:lnTo>
                        <a:pt x="4011" y="444"/>
                      </a:lnTo>
                      <a:lnTo>
                        <a:pt x="4045" y="490"/>
                      </a:lnTo>
                      <a:lnTo>
                        <a:pt x="4077" y="536"/>
                      </a:lnTo>
                      <a:lnTo>
                        <a:pt x="4107" y="582"/>
                      </a:lnTo>
                      <a:lnTo>
                        <a:pt x="4133" y="632"/>
                      </a:lnTo>
                      <a:lnTo>
                        <a:pt x="4159" y="684"/>
                      </a:lnTo>
                      <a:lnTo>
                        <a:pt x="4181" y="740"/>
                      </a:lnTo>
                      <a:lnTo>
                        <a:pt x="4181" y="740"/>
                      </a:lnTo>
                      <a:lnTo>
                        <a:pt x="4201" y="796"/>
                      </a:lnTo>
                      <a:lnTo>
                        <a:pt x="4221" y="856"/>
                      </a:lnTo>
                      <a:lnTo>
                        <a:pt x="4237" y="916"/>
                      </a:lnTo>
                      <a:lnTo>
                        <a:pt x="4249" y="980"/>
                      </a:lnTo>
                      <a:lnTo>
                        <a:pt x="4261" y="1044"/>
                      </a:lnTo>
                      <a:lnTo>
                        <a:pt x="4269" y="1111"/>
                      </a:lnTo>
                      <a:lnTo>
                        <a:pt x="4275" y="1183"/>
                      </a:lnTo>
                      <a:lnTo>
                        <a:pt x="4281" y="1259"/>
                      </a:lnTo>
                      <a:lnTo>
                        <a:pt x="4281" y="1259"/>
                      </a:lnTo>
                      <a:lnTo>
                        <a:pt x="4287" y="1411"/>
                      </a:lnTo>
                      <a:lnTo>
                        <a:pt x="4291" y="1569"/>
                      </a:lnTo>
                      <a:lnTo>
                        <a:pt x="4293" y="1793"/>
                      </a:lnTo>
                      <a:lnTo>
                        <a:pt x="4293" y="2143"/>
                      </a:lnTo>
                      <a:lnTo>
                        <a:pt x="4293" y="2143"/>
                      </a:lnTo>
                      <a:lnTo>
                        <a:pt x="4293" y="2493"/>
                      </a:lnTo>
                      <a:lnTo>
                        <a:pt x="4291" y="2717"/>
                      </a:lnTo>
                      <a:lnTo>
                        <a:pt x="4287" y="2873"/>
                      </a:lnTo>
                      <a:lnTo>
                        <a:pt x="4281" y="3027"/>
                      </a:lnTo>
                      <a:lnTo>
                        <a:pt x="4281" y="3027"/>
                      </a:lnTo>
                      <a:lnTo>
                        <a:pt x="4275" y="3103"/>
                      </a:lnTo>
                      <a:lnTo>
                        <a:pt x="4269" y="3175"/>
                      </a:lnTo>
                      <a:lnTo>
                        <a:pt x="4261" y="3242"/>
                      </a:lnTo>
                      <a:lnTo>
                        <a:pt x="4249" y="3306"/>
                      </a:lnTo>
                      <a:lnTo>
                        <a:pt x="4237" y="3370"/>
                      </a:lnTo>
                      <a:lnTo>
                        <a:pt x="4221" y="3430"/>
                      </a:lnTo>
                      <a:lnTo>
                        <a:pt x="4201" y="3488"/>
                      </a:lnTo>
                      <a:lnTo>
                        <a:pt x="4181" y="3546"/>
                      </a:lnTo>
                      <a:lnTo>
                        <a:pt x="4181" y="3546"/>
                      </a:lnTo>
                      <a:lnTo>
                        <a:pt x="4159" y="3602"/>
                      </a:lnTo>
                      <a:lnTo>
                        <a:pt x="4133" y="3654"/>
                      </a:lnTo>
                      <a:lnTo>
                        <a:pt x="4107" y="3702"/>
                      </a:lnTo>
                      <a:lnTo>
                        <a:pt x="4077" y="3750"/>
                      </a:lnTo>
                      <a:lnTo>
                        <a:pt x="4045" y="3796"/>
                      </a:lnTo>
                      <a:lnTo>
                        <a:pt x="4011" y="3840"/>
                      </a:lnTo>
                      <a:lnTo>
                        <a:pt x="3975" y="3884"/>
                      </a:lnTo>
                      <a:lnTo>
                        <a:pt x="3933" y="3926"/>
                      </a:lnTo>
                      <a:lnTo>
                        <a:pt x="3933" y="3926"/>
                      </a:lnTo>
                      <a:lnTo>
                        <a:pt x="3891" y="3968"/>
                      </a:lnTo>
                      <a:lnTo>
                        <a:pt x="3847" y="4004"/>
                      </a:lnTo>
                      <a:lnTo>
                        <a:pt x="3803" y="4040"/>
                      </a:lnTo>
                      <a:lnTo>
                        <a:pt x="3757" y="4070"/>
                      </a:lnTo>
                      <a:lnTo>
                        <a:pt x="3709" y="4100"/>
                      </a:lnTo>
                      <a:lnTo>
                        <a:pt x="3661" y="4126"/>
                      </a:lnTo>
                      <a:lnTo>
                        <a:pt x="3609" y="4152"/>
                      </a:lnTo>
                      <a:lnTo>
                        <a:pt x="3552" y="4174"/>
                      </a:lnTo>
                      <a:lnTo>
                        <a:pt x="3552" y="4174"/>
                      </a:lnTo>
                      <a:lnTo>
                        <a:pt x="3494" y="4196"/>
                      </a:lnTo>
                      <a:lnTo>
                        <a:pt x="3436" y="4214"/>
                      </a:lnTo>
                      <a:lnTo>
                        <a:pt x="3374" y="4230"/>
                      </a:lnTo>
                      <a:lnTo>
                        <a:pt x="3312" y="4242"/>
                      </a:lnTo>
                      <a:lnTo>
                        <a:pt x="3248" y="4254"/>
                      </a:lnTo>
                      <a:lnTo>
                        <a:pt x="3178" y="4262"/>
                      </a:lnTo>
                      <a:lnTo>
                        <a:pt x="3108" y="4270"/>
                      </a:lnTo>
                      <a:lnTo>
                        <a:pt x="3032" y="4274"/>
                      </a:lnTo>
                      <a:lnTo>
                        <a:pt x="3032" y="4274"/>
                      </a:lnTo>
                      <a:lnTo>
                        <a:pt x="2878" y="4280"/>
                      </a:lnTo>
                      <a:lnTo>
                        <a:pt x="2722" y="4284"/>
                      </a:lnTo>
                      <a:lnTo>
                        <a:pt x="2498" y="4286"/>
                      </a:lnTo>
                      <a:lnTo>
                        <a:pt x="2148" y="4286"/>
                      </a:lnTo>
                      <a:lnTo>
                        <a:pt x="2148" y="4286"/>
                      </a:lnTo>
                      <a:close/>
                      <a:moveTo>
                        <a:pt x="2148" y="386"/>
                      </a:moveTo>
                      <a:lnTo>
                        <a:pt x="2148" y="386"/>
                      </a:lnTo>
                      <a:lnTo>
                        <a:pt x="1801" y="388"/>
                      </a:lnTo>
                      <a:lnTo>
                        <a:pt x="1583" y="388"/>
                      </a:lnTo>
                      <a:lnTo>
                        <a:pt x="1431" y="392"/>
                      </a:lnTo>
                      <a:lnTo>
                        <a:pt x="1281" y="400"/>
                      </a:lnTo>
                      <a:lnTo>
                        <a:pt x="1281" y="400"/>
                      </a:lnTo>
                      <a:lnTo>
                        <a:pt x="1207" y="404"/>
                      </a:lnTo>
                      <a:lnTo>
                        <a:pt x="1141" y="410"/>
                      </a:lnTo>
                      <a:lnTo>
                        <a:pt x="1083" y="418"/>
                      </a:lnTo>
                      <a:lnTo>
                        <a:pt x="1031" y="428"/>
                      </a:lnTo>
                      <a:lnTo>
                        <a:pt x="987" y="440"/>
                      </a:lnTo>
                      <a:lnTo>
                        <a:pt x="947" y="450"/>
                      </a:lnTo>
                      <a:lnTo>
                        <a:pt x="913" y="462"/>
                      </a:lnTo>
                      <a:lnTo>
                        <a:pt x="883" y="472"/>
                      </a:lnTo>
                      <a:lnTo>
                        <a:pt x="883" y="472"/>
                      </a:lnTo>
                      <a:lnTo>
                        <a:pt x="845" y="488"/>
                      </a:lnTo>
                      <a:lnTo>
                        <a:pt x="813" y="504"/>
                      </a:lnTo>
                      <a:lnTo>
                        <a:pt x="781" y="520"/>
                      </a:lnTo>
                      <a:lnTo>
                        <a:pt x="749" y="540"/>
                      </a:lnTo>
                      <a:lnTo>
                        <a:pt x="721" y="560"/>
                      </a:lnTo>
                      <a:lnTo>
                        <a:pt x="690" y="582"/>
                      </a:lnTo>
                      <a:lnTo>
                        <a:pt x="662" y="606"/>
                      </a:lnTo>
                      <a:lnTo>
                        <a:pt x="634" y="634"/>
                      </a:lnTo>
                      <a:lnTo>
                        <a:pt x="634" y="634"/>
                      </a:lnTo>
                      <a:lnTo>
                        <a:pt x="608" y="662"/>
                      </a:lnTo>
                      <a:lnTo>
                        <a:pt x="584" y="690"/>
                      </a:lnTo>
                      <a:lnTo>
                        <a:pt x="562" y="718"/>
                      </a:lnTo>
                      <a:lnTo>
                        <a:pt x="542" y="746"/>
                      </a:lnTo>
                      <a:lnTo>
                        <a:pt x="522" y="778"/>
                      </a:lnTo>
                      <a:lnTo>
                        <a:pt x="506" y="810"/>
                      </a:lnTo>
                      <a:lnTo>
                        <a:pt x="490" y="844"/>
                      </a:lnTo>
                      <a:lnTo>
                        <a:pt x="474" y="880"/>
                      </a:lnTo>
                      <a:lnTo>
                        <a:pt x="474" y="880"/>
                      </a:lnTo>
                      <a:lnTo>
                        <a:pt x="464" y="910"/>
                      </a:lnTo>
                      <a:lnTo>
                        <a:pt x="452" y="944"/>
                      </a:lnTo>
                      <a:lnTo>
                        <a:pt x="440" y="984"/>
                      </a:lnTo>
                      <a:lnTo>
                        <a:pt x="430" y="1028"/>
                      </a:lnTo>
                      <a:lnTo>
                        <a:pt x="420" y="1079"/>
                      </a:lnTo>
                      <a:lnTo>
                        <a:pt x="412" y="1137"/>
                      </a:lnTo>
                      <a:lnTo>
                        <a:pt x="406" y="1203"/>
                      </a:lnTo>
                      <a:lnTo>
                        <a:pt x="400" y="1277"/>
                      </a:lnTo>
                      <a:lnTo>
                        <a:pt x="400" y="1277"/>
                      </a:lnTo>
                      <a:lnTo>
                        <a:pt x="394" y="1427"/>
                      </a:lnTo>
                      <a:lnTo>
                        <a:pt x="390" y="1579"/>
                      </a:lnTo>
                      <a:lnTo>
                        <a:pt x="388" y="1797"/>
                      </a:lnTo>
                      <a:lnTo>
                        <a:pt x="388" y="2143"/>
                      </a:lnTo>
                      <a:lnTo>
                        <a:pt x="388" y="2143"/>
                      </a:lnTo>
                      <a:lnTo>
                        <a:pt x="388" y="2489"/>
                      </a:lnTo>
                      <a:lnTo>
                        <a:pt x="390" y="2707"/>
                      </a:lnTo>
                      <a:lnTo>
                        <a:pt x="394" y="2859"/>
                      </a:lnTo>
                      <a:lnTo>
                        <a:pt x="400" y="3009"/>
                      </a:lnTo>
                      <a:lnTo>
                        <a:pt x="400" y="3009"/>
                      </a:lnTo>
                      <a:lnTo>
                        <a:pt x="406" y="3083"/>
                      </a:lnTo>
                      <a:lnTo>
                        <a:pt x="412" y="3149"/>
                      </a:lnTo>
                      <a:lnTo>
                        <a:pt x="420" y="3207"/>
                      </a:lnTo>
                      <a:lnTo>
                        <a:pt x="430" y="3258"/>
                      </a:lnTo>
                      <a:lnTo>
                        <a:pt x="440" y="3302"/>
                      </a:lnTo>
                      <a:lnTo>
                        <a:pt x="452" y="3342"/>
                      </a:lnTo>
                      <a:lnTo>
                        <a:pt x="464" y="3376"/>
                      </a:lnTo>
                      <a:lnTo>
                        <a:pt x="474" y="3406"/>
                      </a:lnTo>
                      <a:lnTo>
                        <a:pt x="474" y="3406"/>
                      </a:lnTo>
                      <a:lnTo>
                        <a:pt x="490" y="3442"/>
                      </a:lnTo>
                      <a:lnTo>
                        <a:pt x="506" y="3476"/>
                      </a:lnTo>
                      <a:lnTo>
                        <a:pt x="522" y="3508"/>
                      </a:lnTo>
                      <a:lnTo>
                        <a:pt x="542" y="3538"/>
                      </a:lnTo>
                      <a:lnTo>
                        <a:pt x="562" y="3568"/>
                      </a:lnTo>
                      <a:lnTo>
                        <a:pt x="584" y="3596"/>
                      </a:lnTo>
                      <a:lnTo>
                        <a:pt x="608" y="3624"/>
                      </a:lnTo>
                      <a:lnTo>
                        <a:pt x="634" y="3652"/>
                      </a:lnTo>
                      <a:lnTo>
                        <a:pt x="634" y="3652"/>
                      </a:lnTo>
                      <a:lnTo>
                        <a:pt x="662" y="3680"/>
                      </a:lnTo>
                      <a:lnTo>
                        <a:pt x="690" y="3704"/>
                      </a:lnTo>
                      <a:lnTo>
                        <a:pt x="721" y="3726"/>
                      </a:lnTo>
                      <a:lnTo>
                        <a:pt x="749" y="3746"/>
                      </a:lnTo>
                      <a:lnTo>
                        <a:pt x="781" y="3764"/>
                      </a:lnTo>
                      <a:lnTo>
                        <a:pt x="813" y="3782"/>
                      </a:lnTo>
                      <a:lnTo>
                        <a:pt x="847" y="3798"/>
                      </a:lnTo>
                      <a:lnTo>
                        <a:pt x="883" y="3812"/>
                      </a:lnTo>
                      <a:lnTo>
                        <a:pt x="883" y="3812"/>
                      </a:lnTo>
                      <a:lnTo>
                        <a:pt x="913" y="3824"/>
                      </a:lnTo>
                      <a:lnTo>
                        <a:pt x="947" y="3836"/>
                      </a:lnTo>
                      <a:lnTo>
                        <a:pt x="987" y="3846"/>
                      </a:lnTo>
                      <a:lnTo>
                        <a:pt x="1031" y="3858"/>
                      </a:lnTo>
                      <a:lnTo>
                        <a:pt x="1083" y="3866"/>
                      </a:lnTo>
                      <a:lnTo>
                        <a:pt x="1141" y="3876"/>
                      </a:lnTo>
                      <a:lnTo>
                        <a:pt x="1207" y="3882"/>
                      </a:lnTo>
                      <a:lnTo>
                        <a:pt x="1281" y="3886"/>
                      </a:lnTo>
                      <a:lnTo>
                        <a:pt x="1281" y="3886"/>
                      </a:lnTo>
                      <a:lnTo>
                        <a:pt x="1431" y="3892"/>
                      </a:lnTo>
                      <a:lnTo>
                        <a:pt x="1583" y="3896"/>
                      </a:lnTo>
                      <a:lnTo>
                        <a:pt x="1801" y="3898"/>
                      </a:lnTo>
                      <a:lnTo>
                        <a:pt x="2148" y="3900"/>
                      </a:lnTo>
                      <a:lnTo>
                        <a:pt x="2148" y="3900"/>
                      </a:lnTo>
                      <a:lnTo>
                        <a:pt x="2492" y="3898"/>
                      </a:lnTo>
                      <a:lnTo>
                        <a:pt x="2712" y="3896"/>
                      </a:lnTo>
                      <a:lnTo>
                        <a:pt x="2864" y="3892"/>
                      </a:lnTo>
                      <a:lnTo>
                        <a:pt x="3014" y="3886"/>
                      </a:lnTo>
                      <a:lnTo>
                        <a:pt x="3014" y="3886"/>
                      </a:lnTo>
                      <a:lnTo>
                        <a:pt x="3088" y="3882"/>
                      </a:lnTo>
                      <a:lnTo>
                        <a:pt x="3154" y="3876"/>
                      </a:lnTo>
                      <a:lnTo>
                        <a:pt x="3212" y="3866"/>
                      </a:lnTo>
                      <a:lnTo>
                        <a:pt x="3264" y="3858"/>
                      </a:lnTo>
                      <a:lnTo>
                        <a:pt x="3308" y="3846"/>
                      </a:lnTo>
                      <a:lnTo>
                        <a:pt x="3348" y="3836"/>
                      </a:lnTo>
                      <a:lnTo>
                        <a:pt x="3382" y="3824"/>
                      </a:lnTo>
                      <a:lnTo>
                        <a:pt x="3412" y="3812"/>
                      </a:lnTo>
                      <a:lnTo>
                        <a:pt x="3412" y="3812"/>
                      </a:lnTo>
                      <a:lnTo>
                        <a:pt x="3448" y="3798"/>
                      </a:lnTo>
                      <a:lnTo>
                        <a:pt x="3482" y="3782"/>
                      </a:lnTo>
                      <a:lnTo>
                        <a:pt x="3514" y="3764"/>
                      </a:lnTo>
                      <a:lnTo>
                        <a:pt x="3544" y="3746"/>
                      </a:lnTo>
                      <a:lnTo>
                        <a:pt x="3574" y="3726"/>
                      </a:lnTo>
                      <a:lnTo>
                        <a:pt x="3603" y="3704"/>
                      </a:lnTo>
                      <a:lnTo>
                        <a:pt x="3631" y="3680"/>
                      </a:lnTo>
                      <a:lnTo>
                        <a:pt x="3659" y="3652"/>
                      </a:lnTo>
                      <a:lnTo>
                        <a:pt x="3659" y="3652"/>
                      </a:lnTo>
                      <a:lnTo>
                        <a:pt x="3687" y="3624"/>
                      </a:lnTo>
                      <a:lnTo>
                        <a:pt x="3711" y="3596"/>
                      </a:lnTo>
                      <a:lnTo>
                        <a:pt x="3733" y="3568"/>
                      </a:lnTo>
                      <a:lnTo>
                        <a:pt x="3753" y="3538"/>
                      </a:lnTo>
                      <a:lnTo>
                        <a:pt x="3771" y="3508"/>
                      </a:lnTo>
                      <a:lnTo>
                        <a:pt x="3789" y="3476"/>
                      </a:lnTo>
                      <a:lnTo>
                        <a:pt x="3805" y="3442"/>
                      </a:lnTo>
                      <a:lnTo>
                        <a:pt x="3819" y="3406"/>
                      </a:lnTo>
                      <a:lnTo>
                        <a:pt x="3819" y="3406"/>
                      </a:lnTo>
                      <a:lnTo>
                        <a:pt x="3831" y="3376"/>
                      </a:lnTo>
                      <a:lnTo>
                        <a:pt x="3843" y="3342"/>
                      </a:lnTo>
                      <a:lnTo>
                        <a:pt x="3853" y="3302"/>
                      </a:lnTo>
                      <a:lnTo>
                        <a:pt x="3863" y="3258"/>
                      </a:lnTo>
                      <a:lnTo>
                        <a:pt x="3873" y="3207"/>
                      </a:lnTo>
                      <a:lnTo>
                        <a:pt x="3881" y="3149"/>
                      </a:lnTo>
                      <a:lnTo>
                        <a:pt x="3889" y="3083"/>
                      </a:lnTo>
                      <a:lnTo>
                        <a:pt x="3893" y="3009"/>
                      </a:lnTo>
                      <a:lnTo>
                        <a:pt x="3893" y="3009"/>
                      </a:lnTo>
                      <a:lnTo>
                        <a:pt x="3899" y="2859"/>
                      </a:lnTo>
                      <a:lnTo>
                        <a:pt x="3903" y="2705"/>
                      </a:lnTo>
                      <a:lnTo>
                        <a:pt x="3905" y="2487"/>
                      </a:lnTo>
                      <a:lnTo>
                        <a:pt x="3905" y="2143"/>
                      </a:lnTo>
                      <a:lnTo>
                        <a:pt x="3905" y="2143"/>
                      </a:lnTo>
                      <a:lnTo>
                        <a:pt x="3905" y="1797"/>
                      </a:lnTo>
                      <a:lnTo>
                        <a:pt x="3903" y="1579"/>
                      </a:lnTo>
                      <a:lnTo>
                        <a:pt x="3899" y="1427"/>
                      </a:lnTo>
                      <a:lnTo>
                        <a:pt x="3893" y="1277"/>
                      </a:lnTo>
                      <a:lnTo>
                        <a:pt x="3893" y="1277"/>
                      </a:lnTo>
                      <a:lnTo>
                        <a:pt x="3889" y="1203"/>
                      </a:lnTo>
                      <a:lnTo>
                        <a:pt x="3881" y="1137"/>
                      </a:lnTo>
                      <a:lnTo>
                        <a:pt x="3873" y="1079"/>
                      </a:lnTo>
                      <a:lnTo>
                        <a:pt x="3863" y="1028"/>
                      </a:lnTo>
                      <a:lnTo>
                        <a:pt x="3853" y="984"/>
                      </a:lnTo>
                      <a:lnTo>
                        <a:pt x="3843" y="944"/>
                      </a:lnTo>
                      <a:lnTo>
                        <a:pt x="3831" y="910"/>
                      </a:lnTo>
                      <a:lnTo>
                        <a:pt x="3819" y="880"/>
                      </a:lnTo>
                      <a:lnTo>
                        <a:pt x="3819" y="880"/>
                      </a:lnTo>
                      <a:lnTo>
                        <a:pt x="3805" y="844"/>
                      </a:lnTo>
                      <a:lnTo>
                        <a:pt x="3789" y="810"/>
                      </a:lnTo>
                      <a:lnTo>
                        <a:pt x="3771" y="778"/>
                      </a:lnTo>
                      <a:lnTo>
                        <a:pt x="3753" y="746"/>
                      </a:lnTo>
                      <a:lnTo>
                        <a:pt x="3733" y="718"/>
                      </a:lnTo>
                      <a:lnTo>
                        <a:pt x="3711" y="690"/>
                      </a:lnTo>
                      <a:lnTo>
                        <a:pt x="3687" y="662"/>
                      </a:lnTo>
                      <a:lnTo>
                        <a:pt x="3659" y="634"/>
                      </a:lnTo>
                      <a:lnTo>
                        <a:pt x="3659" y="634"/>
                      </a:lnTo>
                      <a:lnTo>
                        <a:pt x="3631" y="606"/>
                      </a:lnTo>
                      <a:lnTo>
                        <a:pt x="3603" y="582"/>
                      </a:lnTo>
                      <a:lnTo>
                        <a:pt x="3574" y="560"/>
                      </a:lnTo>
                      <a:lnTo>
                        <a:pt x="3544" y="540"/>
                      </a:lnTo>
                      <a:lnTo>
                        <a:pt x="3514" y="520"/>
                      </a:lnTo>
                      <a:lnTo>
                        <a:pt x="3482" y="504"/>
                      </a:lnTo>
                      <a:lnTo>
                        <a:pt x="3448" y="488"/>
                      </a:lnTo>
                      <a:lnTo>
                        <a:pt x="3412" y="472"/>
                      </a:lnTo>
                      <a:lnTo>
                        <a:pt x="3412" y="472"/>
                      </a:lnTo>
                      <a:lnTo>
                        <a:pt x="3382" y="462"/>
                      </a:lnTo>
                      <a:lnTo>
                        <a:pt x="3348" y="450"/>
                      </a:lnTo>
                      <a:lnTo>
                        <a:pt x="3308" y="440"/>
                      </a:lnTo>
                      <a:lnTo>
                        <a:pt x="3264" y="428"/>
                      </a:lnTo>
                      <a:lnTo>
                        <a:pt x="3212" y="418"/>
                      </a:lnTo>
                      <a:lnTo>
                        <a:pt x="3154" y="410"/>
                      </a:lnTo>
                      <a:lnTo>
                        <a:pt x="3088" y="404"/>
                      </a:lnTo>
                      <a:lnTo>
                        <a:pt x="3014" y="400"/>
                      </a:lnTo>
                      <a:lnTo>
                        <a:pt x="3014" y="400"/>
                      </a:lnTo>
                      <a:lnTo>
                        <a:pt x="2864" y="392"/>
                      </a:lnTo>
                      <a:lnTo>
                        <a:pt x="2712" y="388"/>
                      </a:lnTo>
                      <a:lnTo>
                        <a:pt x="2492" y="388"/>
                      </a:lnTo>
                      <a:lnTo>
                        <a:pt x="2148" y="386"/>
                      </a:lnTo>
                      <a:lnTo>
                        <a:pt x="2148" y="3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125"/>
                </a:p>
              </p:txBody>
            </p:sp>
            <p:sp>
              <p:nvSpPr>
                <p:cNvPr id="18" name="Freeform 10"/>
                <p:cNvSpPr/>
                <p:nvPr/>
              </p:nvSpPr>
              <p:spPr bwMode="auto">
                <a:xfrm>
                  <a:off x="2622044" y="989172"/>
                  <a:ext cx="87052" cy="86546"/>
                </a:xfrm>
                <a:custGeom>
                  <a:avLst/>
                  <a:gdLst>
                    <a:gd name="T0" fmla="*/ 516 w 516"/>
                    <a:gd name="T1" fmla="*/ 258 h 513"/>
                    <a:gd name="T2" fmla="*/ 510 w 516"/>
                    <a:gd name="T3" fmla="*/ 310 h 513"/>
                    <a:gd name="T4" fmla="*/ 496 w 516"/>
                    <a:gd name="T5" fmla="*/ 357 h 513"/>
                    <a:gd name="T6" fmla="*/ 472 w 516"/>
                    <a:gd name="T7" fmla="*/ 401 h 513"/>
                    <a:gd name="T8" fmla="*/ 440 w 516"/>
                    <a:gd name="T9" fmla="*/ 439 h 513"/>
                    <a:gd name="T10" fmla="*/ 402 w 516"/>
                    <a:gd name="T11" fmla="*/ 469 h 513"/>
                    <a:gd name="T12" fmla="*/ 358 w 516"/>
                    <a:gd name="T13" fmla="*/ 493 h 513"/>
                    <a:gd name="T14" fmla="*/ 310 w 516"/>
                    <a:gd name="T15" fmla="*/ 509 h 513"/>
                    <a:gd name="T16" fmla="*/ 258 w 516"/>
                    <a:gd name="T17" fmla="*/ 513 h 513"/>
                    <a:gd name="T18" fmla="*/ 232 w 516"/>
                    <a:gd name="T19" fmla="*/ 513 h 513"/>
                    <a:gd name="T20" fmla="*/ 182 w 516"/>
                    <a:gd name="T21" fmla="*/ 501 h 513"/>
                    <a:gd name="T22" fmla="*/ 136 w 516"/>
                    <a:gd name="T23" fmla="*/ 483 h 513"/>
                    <a:gd name="T24" fmla="*/ 94 w 516"/>
                    <a:gd name="T25" fmla="*/ 455 h 513"/>
                    <a:gd name="T26" fmla="*/ 60 w 516"/>
                    <a:gd name="T27" fmla="*/ 419 h 513"/>
                    <a:gd name="T28" fmla="*/ 32 w 516"/>
                    <a:gd name="T29" fmla="*/ 379 h 513"/>
                    <a:gd name="T30" fmla="*/ 12 w 516"/>
                    <a:gd name="T31" fmla="*/ 333 h 513"/>
                    <a:gd name="T32" fmla="*/ 2 w 516"/>
                    <a:gd name="T33" fmla="*/ 284 h 513"/>
                    <a:gd name="T34" fmla="*/ 0 w 516"/>
                    <a:gd name="T35" fmla="*/ 258 h 513"/>
                    <a:gd name="T36" fmla="*/ 6 w 516"/>
                    <a:gd name="T37" fmla="*/ 206 h 513"/>
                    <a:gd name="T38" fmla="*/ 22 w 516"/>
                    <a:gd name="T39" fmla="*/ 158 h 513"/>
                    <a:gd name="T40" fmla="*/ 44 w 516"/>
                    <a:gd name="T41" fmla="*/ 114 h 513"/>
                    <a:gd name="T42" fmla="*/ 76 w 516"/>
                    <a:gd name="T43" fmla="*/ 76 h 513"/>
                    <a:gd name="T44" fmla="*/ 114 w 516"/>
                    <a:gd name="T45" fmla="*/ 44 h 513"/>
                    <a:gd name="T46" fmla="*/ 158 w 516"/>
                    <a:gd name="T47" fmla="*/ 20 h 513"/>
                    <a:gd name="T48" fmla="*/ 206 w 516"/>
                    <a:gd name="T49" fmla="*/ 6 h 513"/>
                    <a:gd name="T50" fmla="*/ 258 w 516"/>
                    <a:gd name="T51" fmla="*/ 0 h 513"/>
                    <a:gd name="T52" fmla="*/ 284 w 516"/>
                    <a:gd name="T53" fmla="*/ 2 h 513"/>
                    <a:gd name="T54" fmla="*/ 334 w 516"/>
                    <a:gd name="T55" fmla="*/ 12 h 513"/>
                    <a:gd name="T56" fmla="*/ 380 w 516"/>
                    <a:gd name="T57" fmla="*/ 30 h 513"/>
                    <a:gd name="T58" fmla="*/ 422 w 516"/>
                    <a:gd name="T59" fmla="*/ 58 h 513"/>
                    <a:gd name="T60" fmla="*/ 456 w 516"/>
                    <a:gd name="T61" fmla="*/ 94 h 513"/>
                    <a:gd name="T62" fmla="*/ 484 w 516"/>
                    <a:gd name="T63" fmla="*/ 134 h 513"/>
                    <a:gd name="T64" fmla="*/ 504 w 516"/>
                    <a:gd name="T65" fmla="*/ 180 h 513"/>
                    <a:gd name="T66" fmla="*/ 514 w 516"/>
                    <a:gd name="T67" fmla="*/ 230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16" h="513">
                      <a:moveTo>
                        <a:pt x="516" y="258"/>
                      </a:moveTo>
                      <a:lnTo>
                        <a:pt x="516" y="258"/>
                      </a:lnTo>
                      <a:lnTo>
                        <a:pt x="514" y="284"/>
                      </a:lnTo>
                      <a:lnTo>
                        <a:pt x="510" y="310"/>
                      </a:lnTo>
                      <a:lnTo>
                        <a:pt x="504" y="333"/>
                      </a:lnTo>
                      <a:lnTo>
                        <a:pt x="496" y="357"/>
                      </a:lnTo>
                      <a:lnTo>
                        <a:pt x="484" y="379"/>
                      </a:lnTo>
                      <a:lnTo>
                        <a:pt x="472" y="401"/>
                      </a:lnTo>
                      <a:lnTo>
                        <a:pt x="456" y="419"/>
                      </a:lnTo>
                      <a:lnTo>
                        <a:pt x="440" y="439"/>
                      </a:lnTo>
                      <a:lnTo>
                        <a:pt x="422" y="455"/>
                      </a:lnTo>
                      <a:lnTo>
                        <a:pt x="402" y="469"/>
                      </a:lnTo>
                      <a:lnTo>
                        <a:pt x="380" y="483"/>
                      </a:lnTo>
                      <a:lnTo>
                        <a:pt x="358" y="493"/>
                      </a:lnTo>
                      <a:lnTo>
                        <a:pt x="334" y="501"/>
                      </a:lnTo>
                      <a:lnTo>
                        <a:pt x="310" y="509"/>
                      </a:lnTo>
                      <a:lnTo>
                        <a:pt x="284" y="513"/>
                      </a:lnTo>
                      <a:lnTo>
                        <a:pt x="258" y="513"/>
                      </a:lnTo>
                      <a:lnTo>
                        <a:pt x="258" y="513"/>
                      </a:lnTo>
                      <a:lnTo>
                        <a:pt x="232" y="513"/>
                      </a:lnTo>
                      <a:lnTo>
                        <a:pt x="206" y="509"/>
                      </a:lnTo>
                      <a:lnTo>
                        <a:pt x="182" y="501"/>
                      </a:lnTo>
                      <a:lnTo>
                        <a:pt x="158" y="493"/>
                      </a:lnTo>
                      <a:lnTo>
                        <a:pt x="136" y="483"/>
                      </a:lnTo>
                      <a:lnTo>
                        <a:pt x="114" y="469"/>
                      </a:lnTo>
                      <a:lnTo>
                        <a:pt x="94" y="455"/>
                      </a:lnTo>
                      <a:lnTo>
                        <a:pt x="76" y="439"/>
                      </a:lnTo>
                      <a:lnTo>
                        <a:pt x="60" y="419"/>
                      </a:lnTo>
                      <a:lnTo>
                        <a:pt x="44" y="401"/>
                      </a:lnTo>
                      <a:lnTo>
                        <a:pt x="32" y="379"/>
                      </a:lnTo>
                      <a:lnTo>
                        <a:pt x="22" y="357"/>
                      </a:lnTo>
                      <a:lnTo>
                        <a:pt x="12" y="333"/>
                      </a:lnTo>
                      <a:lnTo>
                        <a:pt x="6" y="310"/>
                      </a:lnTo>
                      <a:lnTo>
                        <a:pt x="2" y="284"/>
                      </a:lnTo>
                      <a:lnTo>
                        <a:pt x="0" y="258"/>
                      </a:lnTo>
                      <a:lnTo>
                        <a:pt x="0" y="258"/>
                      </a:lnTo>
                      <a:lnTo>
                        <a:pt x="2" y="230"/>
                      </a:lnTo>
                      <a:lnTo>
                        <a:pt x="6" y="206"/>
                      </a:lnTo>
                      <a:lnTo>
                        <a:pt x="12" y="180"/>
                      </a:lnTo>
                      <a:lnTo>
                        <a:pt x="22" y="158"/>
                      </a:lnTo>
                      <a:lnTo>
                        <a:pt x="32" y="134"/>
                      </a:lnTo>
                      <a:lnTo>
                        <a:pt x="44" y="114"/>
                      </a:lnTo>
                      <a:lnTo>
                        <a:pt x="60" y="94"/>
                      </a:lnTo>
                      <a:lnTo>
                        <a:pt x="76" y="76"/>
                      </a:lnTo>
                      <a:lnTo>
                        <a:pt x="94" y="58"/>
                      </a:lnTo>
                      <a:lnTo>
                        <a:pt x="114" y="44"/>
                      </a:lnTo>
                      <a:lnTo>
                        <a:pt x="136" y="30"/>
                      </a:lnTo>
                      <a:lnTo>
                        <a:pt x="158" y="20"/>
                      </a:lnTo>
                      <a:lnTo>
                        <a:pt x="182" y="12"/>
                      </a:lnTo>
                      <a:lnTo>
                        <a:pt x="206" y="6"/>
                      </a:lnTo>
                      <a:lnTo>
                        <a:pt x="232" y="2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84" y="2"/>
                      </a:lnTo>
                      <a:lnTo>
                        <a:pt x="310" y="6"/>
                      </a:lnTo>
                      <a:lnTo>
                        <a:pt x="334" y="12"/>
                      </a:lnTo>
                      <a:lnTo>
                        <a:pt x="358" y="20"/>
                      </a:lnTo>
                      <a:lnTo>
                        <a:pt x="380" y="30"/>
                      </a:lnTo>
                      <a:lnTo>
                        <a:pt x="402" y="44"/>
                      </a:lnTo>
                      <a:lnTo>
                        <a:pt x="422" y="58"/>
                      </a:lnTo>
                      <a:lnTo>
                        <a:pt x="440" y="76"/>
                      </a:lnTo>
                      <a:lnTo>
                        <a:pt x="456" y="94"/>
                      </a:lnTo>
                      <a:lnTo>
                        <a:pt x="472" y="114"/>
                      </a:lnTo>
                      <a:lnTo>
                        <a:pt x="484" y="134"/>
                      </a:lnTo>
                      <a:lnTo>
                        <a:pt x="496" y="158"/>
                      </a:lnTo>
                      <a:lnTo>
                        <a:pt x="504" y="180"/>
                      </a:lnTo>
                      <a:lnTo>
                        <a:pt x="510" y="206"/>
                      </a:lnTo>
                      <a:lnTo>
                        <a:pt x="514" y="230"/>
                      </a:lnTo>
                      <a:lnTo>
                        <a:pt x="516" y="258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125"/>
                </a:p>
              </p:txBody>
            </p:sp>
          </p:grpSp>
          <p:sp>
            <p:nvSpPr>
              <p:cNvPr id="16" name="Freeform: Shape 15"/>
              <p:cNvSpPr/>
              <p:nvPr/>
            </p:nvSpPr>
            <p:spPr>
              <a:xfrm>
                <a:off x="1101879" y="5789104"/>
                <a:ext cx="358205" cy="358205"/>
              </a:xfrm>
              <a:custGeom>
                <a:avLst/>
                <a:gdLst>
                  <a:gd name="connsiteX0" fmla="*/ 152792 w 305584"/>
                  <a:gd name="connsiteY0" fmla="*/ 59791 h 305584"/>
                  <a:gd name="connsiteX1" fmla="*/ 59791 w 305584"/>
                  <a:gd name="connsiteY1" fmla="*/ 152790 h 305584"/>
                  <a:gd name="connsiteX2" fmla="*/ 152792 w 305584"/>
                  <a:gd name="connsiteY2" fmla="*/ 245789 h 305584"/>
                  <a:gd name="connsiteX3" fmla="*/ 245793 w 305584"/>
                  <a:gd name="connsiteY3" fmla="*/ 152790 h 305584"/>
                  <a:gd name="connsiteX4" fmla="*/ 152792 w 305584"/>
                  <a:gd name="connsiteY4" fmla="*/ 59791 h 305584"/>
                  <a:gd name="connsiteX5" fmla="*/ 152792 w 305584"/>
                  <a:gd name="connsiteY5" fmla="*/ 0 h 305584"/>
                  <a:gd name="connsiteX6" fmla="*/ 305584 w 305584"/>
                  <a:gd name="connsiteY6" fmla="*/ 152792 h 305584"/>
                  <a:gd name="connsiteX7" fmla="*/ 152792 w 305584"/>
                  <a:gd name="connsiteY7" fmla="*/ 305584 h 305584"/>
                  <a:gd name="connsiteX8" fmla="*/ 0 w 305584"/>
                  <a:gd name="connsiteY8" fmla="*/ 152792 h 305584"/>
                  <a:gd name="connsiteX9" fmla="*/ 152792 w 305584"/>
                  <a:gd name="connsiteY9" fmla="*/ 0 h 3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584" h="305584">
                    <a:moveTo>
                      <a:pt x="152792" y="59791"/>
                    </a:moveTo>
                    <a:cubicBezTo>
                      <a:pt x="101429" y="59791"/>
                      <a:pt x="59791" y="101428"/>
                      <a:pt x="59791" y="152790"/>
                    </a:cubicBezTo>
                    <a:cubicBezTo>
                      <a:pt x="59791" y="204152"/>
                      <a:pt x="101429" y="245789"/>
                      <a:pt x="152792" y="245789"/>
                    </a:cubicBezTo>
                    <a:cubicBezTo>
                      <a:pt x="204155" y="245789"/>
                      <a:pt x="245793" y="204152"/>
                      <a:pt x="245793" y="152790"/>
                    </a:cubicBezTo>
                    <a:cubicBezTo>
                      <a:pt x="245793" y="101428"/>
                      <a:pt x="204155" y="59791"/>
                      <a:pt x="152792" y="59791"/>
                    </a:cubicBezTo>
                    <a:close/>
                    <a:moveTo>
                      <a:pt x="152792" y="0"/>
                    </a:moveTo>
                    <a:cubicBezTo>
                      <a:pt x="237177" y="0"/>
                      <a:pt x="305584" y="68407"/>
                      <a:pt x="305584" y="152792"/>
                    </a:cubicBezTo>
                    <a:cubicBezTo>
                      <a:pt x="305584" y="237177"/>
                      <a:pt x="237177" y="305584"/>
                      <a:pt x="152792" y="305584"/>
                    </a:cubicBezTo>
                    <a:cubicBezTo>
                      <a:pt x="68407" y="305584"/>
                      <a:pt x="0" y="237177"/>
                      <a:pt x="0" y="152792"/>
                    </a:cubicBezTo>
                    <a:cubicBezTo>
                      <a:pt x="0" y="68407"/>
                      <a:pt x="68407" y="0"/>
                      <a:pt x="152792" y="0"/>
                    </a:cubicBez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 sz="1125"/>
              </a:p>
            </p:txBody>
          </p:sp>
        </p:grpSp>
      </p:grpSp>
      <p:sp>
        <p:nvSpPr>
          <p:cNvPr id="24" name="TextBox 23"/>
          <p:cNvSpPr txBox="1"/>
          <p:nvPr userDrawn="1"/>
        </p:nvSpPr>
        <p:spPr>
          <a:xfrm rot="10800000" flipV="1">
            <a:off x="10934578" y="208502"/>
            <a:ext cx="11163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5000" b="1" i="0" smtClean="0">
                <a:solidFill>
                  <a:schemeClr val="bg1">
                    <a:lumMod val="95000"/>
                    <a:alpha val="35000"/>
                  </a:schemeClr>
                </a:solidFill>
                <a:latin typeface="Walkway Bold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12440" b="1" i="0" dirty="0">
              <a:solidFill>
                <a:schemeClr val="bg1">
                  <a:lumMod val="95000"/>
                  <a:alpha val="35000"/>
                </a:schemeClr>
              </a:solidFill>
              <a:latin typeface="Walkway Bold" panose="000004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541080" y="401854"/>
            <a:ext cx="68031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25" spc="188" dirty="0">
                <a:solidFill>
                  <a:schemeClr val="bg1">
                    <a:lumMod val="85000"/>
                    <a:alpha val="35000"/>
                  </a:schemeClr>
                </a:solidFill>
                <a:latin typeface="Walkway Bold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125" spc="188" dirty="0">
              <a:solidFill>
                <a:schemeClr val="bg1">
                  <a:lumMod val="85000"/>
                  <a:alpha val="35000"/>
                </a:schemeClr>
              </a:solidFill>
              <a:latin typeface="Walkway Bold" panose="000004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23875" y="2146990"/>
            <a:ext cx="3144250" cy="36626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078726"/>
            <a:ext cx="12192000" cy="314427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94367" y="2378177"/>
            <a:ext cx="1403267" cy="1401098"/>
          </a:xfrm>
          <a:custGeom>
            <a:avLst/>
            <a:gdLst>
              <a:gd name="connsiteX0" fmla="*/ 855785 w 1711570"/>
              <a:gd name="connsiteY0" fmla="*/ 0 h 1711570"/>
              <a:gd name="connsiteX1" fmla="*/ 1711570 w 1711570"/>
              <a:gd name="connsiteY1" fmla="*/ 855785 h 1711570"/>
              <a:gd name="connsiteX2" fmla="*/ 855785 w 1711570"/>
              <a:gd name="connsiteY2" fmla="*/ 1711570 h 1711570"/>
              <a:gd name="connsiteX3" fmla="*/ 0 w 1711570"/>
              <a:gd name="connsiteY3" fmla="*/ 855785 h 1711570"/>
              <a:gd name="connsiteX4" fmla="*/ 855785 w 1711570"/>
              <a:gd name="connsiteY4" fmla="*/ 0 h 17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570" h="1711570">
                <a:moveTo>
                  <a:pt x="855785" y="0"/>
                </a:moveTo>
                <a:cubicBezTo>
                  <a:pt x="1328422" y="0"/>
                  <a:pt x="1711570" y="383148"/>
                  <a:pt x="1711570" y="855785"/>
                </a:cubicBezTo>
                <a:cubicBezTo>
                  <a:pt x="1711570" y="1328422"/>
                  <a:pt x="1328422" y="1711570"/>
                  <a:pt x="855785" y="1711570"/>
                </a:cubicBezTo>
                <a:cubicBezTo>
                  <a:pt x="383148" y="1711570"/>
                  <a:pt x="0" y="1328422"/>
                  <a:pt x="0" y="855785"/>
                </a:cubicBezTo>
                <a:cubicBezTo>
                  <a:pt x="0" y="383148"/>
                  <a:pt x="383148" y="0"/>
                  <a:pt x="855785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2979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986176" y="1627429"/>
            <a:ext cx="2842477" cy="4551264"/>
          </a:xfrm>
          <a:custGeom>
            <a:avLst/>
            <a:gdLst>
              <a:gd name="connsiteX0" fmla="*/ 0 w 3582987"/>
              <a:gd name="connsiteY0" fmla="*/ 0 h 6715963"/>
              <a:gd name="connsiteX1" fmla="*/ 3582987 w 3582987"/>
              <a:gd name="connsiteY1" fmla="*/ 0 h 6715963"/>
              <a:gd name="connsiteX2" fmla="*/ 3582987 w 3582987"/>
              <a:gd name="connsiteY2" fmla="*/ 6715963 h 6715963"/>
              <a:gd name="connsiteX3" fmla="*/ 0 w 3582987"/>
              <a:gd name="connsiteY3" fmla="*/ 6715963 h 6715963"/>
              <a:gd name="connsiteX4" fmla="*/ 0 w 3582987"/>
              <a:gd name="connsiteY4" fmla="*/ 0 h 6715963"/>
              <a:gd name="connsiteX0-1" fmla="*/ 0 w 3786187"/>
              <a:gd name="connsiteY0-2" fmla="*/ 14514 h 6730477"/>
              <a:gd name="connsiteX1-3" fmla="*/ 3786187 w 3786187"/>
              <a:gd name="connsiteY1-4" fmla="*/ 0 h 6730477"/>
              <a:gd name="connsiteX2-5" fmla="*/ 3582987 w 3786187"/>
              <a:gd name="connsiteY2-6" fmla="*/ 6730477 h 6730477"/>
              <a:gd name="connsiteX3-7" fmla="*/ 0 w 3786187"/>
              <a:gd name="connsiteY3-8" fmla="*/ 6730477 h 6730477"/>
              <a:gd name="connsiteX4-9" fmla="*/ 0 w 3786187"/>
              <a:gd name="connsiteY4-10" fmla="*/ 14514 h 6730477"/>
              <a:gd name="connsiteX0-11" fmla="*/ 0 w 3960358"/>
              <a:gd name="connsiteY0-12" fmla="*/ 0 h 6715963"/>
              <a:gd name="connsiteX1-13" fmla="*/ 3960358 w 3960358"/>
              <a:gd name="connsiteY1-14" fmla="*/ 0 h 6715963"/>
              <a:gd name="connsiteX2-15" fmla="*/ 3582987 w 3960358"/>
              <a:gd name="connsiteY2-16" fmla="*/ 6715963 h 6715963"/>
              <a:gd name="connsiteX3-17" fmla="*/ 0 w 3960358"/>
              <a:gd name="connsiteY3-18" fmla="*/ 6715963 h 6715963"/>
              <a:gd name="connsiteX4-19" fmla="*/ 0 w 3960358"/>
              <a:gd name="connsiteY4-20" fmla="*/ 0 h 6715963"/>
              <a:gd name="connsiteX0-21" fmla="*/ 0 w 3960358"/>
              <a:gd name="connsiteY0-22" fmla="*/ 0 h 6715963"/>
              <a:gd name="connsiteX1-23" fmla="*/ 3960358 w 3960358"/>
              <a:gd name="connsiteY1-24" fmla="*/ 116115 h 6715963"/>
              <a:gd name="connsiteX2-25" fmla="*/ 3582987 w 3960358"/>
              <a:gd name="connsiteY2-26" fmla="*/ 6715963 h 6715963"/>
              <a:gd name="connsiteX3-27" fmla="*/ 0 w 3960358"/>
              <a:gd name="connsiteY3-28" fmla="*/ 6715963 h 6715963"/>
              <a:gd name="connsiteX4-29" fmla="*/ 0 w 3960358"/>
              <a:gd name="connsiteY4-30" fmla="*/ 0 h 6715963"/>
              <a:gd name="connsiteX0-31" fmla="*/ 0 w 3960358"/>
              <a:gd name="connsiteY0-32" fmla="*/ 0 h 6715963"/>
              <a:gd name="connsiteX1-33" fmla="*/ 3960358 w 3960358"/>
              <a:gd name="connsiteY1-34" fmla="*/ 362858 h 6715963"/>
              <a:gd name="connsiteX2-35" fmla="*/ 3582987 w 3960358"/>
              <a:gd name="connsiteY2-36" fmla="*/ 6715963 h 6715963"/>
              <a:gd name="connsiteX3-37" fmla="*/ 0 w 3960358"/>
              <a:gd name="connsiteY3-38" fmla="*/ 6715963 h 6715963"/>
              <a:gd name="connsiteX4-39" fmla="*/ 0 w 3960358"/>
              <a:gd name="connsiteY4-40" fmla="*/ 0 h 6715963"/>
              <a:gd name="connsiteX0-41" fmla="*/ 0 w 3829729"/>
              <a:gd name="connsiteY0-42" fmla="*/ 0 h 6715963"/>
              <a:gd name="connsiteX1-43" fmla="*/ 3829729 w 3829729"/>
              <a:gd name="connsiteY1-44" fmla="*/ 449943 h 6715963"/>
              <a:gd name="connsiteX2-45" fmla="*/ 3582987 w 3829729"/>
              <a:gd name="connsiteY2-46" fmla="*/ 6715963 h 6715963"/>
              <a:gd name="connsiteX3-47" fmla="*/ 0 w 3829729"/>
              <a:gd name="connsiteY3-48" fmla="*/ 6715963 h 6715963"/>
              <a:gd name="connsiteX4-49" fmla="*/ 0 w 3829729"/>
              <a:gd name="connsiteY4-50" fmla="*/ 0 h 6715963"/>
              <a:gd name="connsiteX0-51" fmla="*/ 0 w 3757158"/>
              <a:gd name="connsiteY0-52" fmla="*/ 0 h 6715963"/>
              <a:gd name="connsiteX1-53" fmla="*/ 3757158 w 3757158"/>
              <a:gd name="connsiteY1-54" fmla="*/ 377372 h 6715963"/>
              <a:gd name="connsiteX2-55" fmla="*/ 3582987 w 3757158"/>
              <a:gd name="connsiteY2-56" fmla="*/ 6715963 h 6715963"/>
              <a:gd name="connsiteX3-57" fmla="*/ 0 w 3757158"/>
              <a:gd name="connsiteY3-58" fmla="*/ 6715963 h 6715963"/>
              <a:gd name="connsiteX4-59" fmla="*/ 0 w 3757158"/>
              <a:gd name="connsiteY4-60" fmla="*/ 0 h 6715963"/>
              <a:gd name="connsiteX0-61" fmla="*/ 0 w 3873273"/>
              <a:gd name="connsiteY0-62" fmla="*/ 0 h 6759506"/>
              <a:gd name="connsiteX1-63" fmla="*/ 3873273 w 3873273"/>
              <a:gd name="connsiteY1-64" fmla="*/ 420915 h 6759506"/>
              <a:gd name="connsiteX2-65" fmla="*/ 3699102 w 3873273"/>
              <a:gd name="connsiteY2-66" fmla="*/ 6759506 h 6759506"/>
              <a:gd name="connsiteX3-67" fmla="*/ 116115 w 3873273"/>
              <a:gd name="connsiteY3-68" fmla="*/ 6759506 h 6759506"/>
              <a:gd name="connsiteX4-69" fmla="*/ 0 w 3873273"/>
              <a:gd name="connsiteY4-70" fmla="*/ 0 h 6759506"/>
              <a:gd name="connsiteX0-71" fmla="*/ 0 w 3786187"/>
              <a:gd name="connsiteY0-72" fmla="*/ 0 h 6774020"/>
              <a:gd name="connsiteX1-73" fmla="*/ 3786187 w 3786187"/>
              <a:gd name="connsiteY1-74" fmla="*/ 435429 h 6774020"/>
              <a:gd name="connsiteX2-75" fmla="*/ 3612016 w 3786187"/>
              <a:gd name="connsiteY2-76" fmla="*/ 6774020 h 6774020"/>
              <a:gd name="connsiteX3-77" fmla="*/ 29029 w 3786187"/>
              <a:gd name="connsiteY3-78" fmla="*/ 6774020 h 6774020"/>
              <a:gd name="connsiteX4-79" fmla="*/ 0 w 3786187"/>
              <a:gd name="connsiteY4-80" fmla="*/ 0 h 6774020"/>
              <a:gd name="connsiteX0-81" fmla="*/ 0 w 3670072"/>
              <a:gd name="connsiteY0-82" fmla="*/ 0 h 6774020"/>
              <a:gd name="connsiteX1-83" fmla="*/ 3670072 w 3670072"/>
              <a:gd name="connsiteY1-84" fmla="*/ 508000 h 6774020"/>
              <a:gd name="connsiteX2-85" fmla="*/ 3612016 w 3670072"/>
              <a:gd name="connsiteY2-86" fmla="*/ 6774020 h 6774020"/>
              <a:gd name="connsiteX3-87" fmla="*/ 29029 w 3670072"/>
              <a:gd name="connsiteY3-88" fmla="*/ 6774020 h 6774020"/>
              <a:gd name="connsiteX4-89" fmla="*/ 0 w 3670072"/>
              <a:gd name="connsiteY4-90" fmla="*/ 0 h 6774020"/>
              <a:gd name="connsiteX0-91" fmla="*/ 0 w 5542416"/>
              <a:gd name="connsiteY0-92" fmla="*/ 0 h 6774020"/>
              <a:gd name="connsiteX1-93" fmla="*/ 3670072 w 5542416"/>
              <a:gd name="connsiteY1-94" fmla="*/ 508000 h 6774020"/>
              <a:gd name="connsiteX2-95" fmla="*/ 5542416 w 5542416"/>
              <a:gd name="connsiteY2-96" fmla="*/ 5714477 h 6774020"/>
              <a:gd name="connsiteX3-97" fmla="*/ 29029 w 5542416"/>
              <a:gd name="connsiteY3-98" fmla="*/ 6774020 h 6774020"/>
              <a:gd name="connsiteX4-99" fmla="*/ 0 w 5542416"/>
              <a:gd name="connsiteY4-100" fmla="*/ 0 h 6774020"/>
              <a:gd name="connsiteX0-101" fmla="*/ 0 w 4845730"/>
              <a:gd name="connsiteY0-102" fmla="*/ 0 h 6774020"/>
              <a:gd name="connsiteX1-103" fmla="*/ 3670072 w 4845730"/>
              <a:gd name="connsiteY1-104" fmla="*/ 508000 h 6774020"/>
              <a:gd name="connsiteX2-105" fmla="*/ 4845730 w 4845730"/>
              <a:gd name="connsiteY2-106" fmla="*/ 6004762 h 6774020"/>
              <a:gd name="connsiteX3-107" fmla="*/ 29029 w 4845730"/>
              <a:gd name="connsiteY3-108" fmla="*/ 6774020 h 6774020"/>
              <a:gd name="connsiteX4-109" fmla="*/ 0 w 4845730"/>
              <a:gd name="connsiteY4-110" fmla="*/ 0 h 6774020"/>
              <a:gd name="connsiteX0-111" fmla="*/ 0 w 4903787"/>
              <a:gd name="connsiteY0-112" fmla="*/ 0 h 6774020"/>
              <a:gd name="connsiteX1-113" fmla="*/ 3670072 w 4903787"/>
              <a:gd name="connsiteY1-114" fmla="*/ 508000 h 6774020"/>
              <a:gd name="connsiteX2-115" fmla="*/ 4903787 w 4903787"/>
              <a:gd name="connsiteY2-116" fmla="*/ 6236991 h 6774020"/>
              <a:gd name="connsiteX3-117" fmla="*/ 29029 w 4903787"/>
              <a:gd name="connsiteY3-118" fmla="*/ 6774020 h 6774020"/>
              <a:gd name="connsiteX4-119" fmla="*/ 0 w 4903787"/>
              <a:gd name="connsiteY4-120" fmla="*/ 0 h 6774020"/>
              <a:gd name="connsiteX0-121" fmla="*/ 0 w 4715102"/>
              <a:gd name="connsiteY0-122" fmla="*/ 0 h 6774020"/>
              <a:gd name="connsiteX1-123" fmla="*/ 3670072 w 4715102"/>
              <a:gd name="connsiteY1-124" fmla="*/ 508000 h 6774020"/>
              <a:gd name="connsiteX2-125" fmla="*/ 4715102 w 4715102"/>
              <a:gd name="connsiteY2-126" fmla="*/ 6236991 h 6774020"/>
              <a:gd name="connsiteX3-127" fmla="*/ 29029 w 4715102"/>
              <a:gd name="connsiteY3-128" fmla="*/ 6774020 h 6774020"/>
              <a:gd name="connsiteX4-129" fmla="*/ 0 w 4715102"/>
              <a:gd name="connsiteY4-130" fmla="*/ 0 h 6774020"/>
              <a:gd name="connsiteX0-131" fmla="*/ 0 w 4715102"/>
              <a:gd name="connsiteY0-132" fmla="*/ 0 h 6788535"/>
              <a:gd name="connsiteX1-133" fmla="*/ 3670072 w 4715102"/>
              <a:gd name="connsiteY1-134" fmla="*/ 508000 h 6788535"/>
              <a:gd name="connsiteX2-135" fmla="*/ 4715102 w 4715102"/>
              <a:gd name="connsiteY2-136" fmla="*/ 6236991 h 6788535"/>
              <a:gd name="connsiteX3-137" fmla="*/ 377372 w 4715102"/>
              <a:gd name="connsiteY3-138" fmla="*/ 6788535 h 6788535"/>
              <a:gd name="connsiteX4-139" fmla="*/ 0 w 4715102"/>
              <a:gd name="connsiteY4-140" fmla="*/ 0 h 6788535"/>
              <a:gd name="connsiteX0-141" fmla="*/ 0 w 4715102"/>
              <a:gd name="connsiteY0-142" fmla="*/ 0 h 6643392"/>
              <a:gd name="connsiteX1-143" fmla="*/ 3670072 w 4715102"/>
              <a:gd name="connsiteY1-144" fmla="*/ 508000 h 6643392"/>
              <a:gd name="connsiteX2-145" fmla="*/ 4715102 w 4715102"/>
              <a:gd name="connsiteY2-146" fmla="*/ 6236991 h 6643392"/>
              <a:gd name="connsiteX3-147" fmla="*/ 464458 w 4715102"/>
              <a:gd name="connsiteY3-148" fmla="*/ 6643392 h 6643392"/>
              <a:gd name="connsiteX4-149" fmla="*/ 0 w 4715102"/>
              <a:gd name="connsiteY4-150" fmla="*/ 0 h 6643392"/>
              <a:gd name="connsiteX0-151" fmla="*/ 0 w 4715102"/>
              <a:gd name="connsiteY0-152" fmla="*/ 0 h 6774020"/>
              <a:gd name="connsiteX1-153" fmla="*/ 3670072 w 4715102"/>
              <a:gd name="connsiteY1-154" fmla="*/ 508000 h 6774020"/>
              <a:gd name="connsiteX2-155" fmla="*/ 4715102 w 4715102"/>
              <a:gd name="connsiteY2-156" fmla="*/ 6236991 h 6774020"/>
              <a:gd name="connsiteX3-157" fmla="*/ 522515 w 4715102"/>
              <a:gd name="connsiteY3-158" fmla="*/ 6774020 h 6774020"/>
              <a:gd name="connsiteX4-159" fmla="*/ 0 w 4715102"/>
              <a:gd name="connsiteY4-160" fmla="*/ 0 h 6774020"/>
              <a:gd name="connsiteX0-161" fmla="*/ 0 w 4715102"/>
              <a:gd name="connsiteY0-162" fmla="*/ 0 h 6890135"/>
              <a:gd name="connsiteX1-163" fmla="*/ 3670072 w 4715102"/>
              <a:gd name="connsiteY1-164" fmla="*/ 508000 h 6890135"/>
              <a:gd name="connsiteX2-165" fmla="*/ 4715102 w 4715102"/>
              <a:gd name="connsiteY2-166" fmla="*/ 6236991 h 6890135"/>
              <a:gd name="connsiteX3-167" fmla="*/ 464458 w 4715102"/>
              <a:gd name="connsiteY3-168" fmla="*/ 6890135 h 6890135"/>
              <a:gd name="connsiteX4-169" fmla="*/ 0 w 4715102"/>
              <a:gd name="connsiteY4-170" fmla="*/ 0 h 6890135"/>
              <a:gd name="connsiteX0-171" fmla="*/ 0 w 4715102"/>
              <a:gd name="connsiteY0-172" fmla="*/ 0 h 6774021"/>
              <a:gd name="connsiteX1-173" fmla="*/ 3670072 w 4715102"/>
              <a:gd name="connsiteY1-174" fmla="*/ 508000 h 6774021"/>
              <a:gd name="connsiteX2-175" fmla="*/ 4715102 w 4715102"/>
              <a:gd name="connsiteY2-176" fmla="*/ 6236991 h 6774021"/>
              <a:gd name="connsiteX3-177" fmla="*/ 522515 w 4715102"/>
              <a:gd name="connsiteY3-178" fmla="*/ 6774021 h 6774021"/>
              <a:gd name="connsiteX4-179" fmla="*/ 0 w 4715102"/>
              <a:gd name="connsiteY4-180" fmla="*/ 0 h 6774021"/>
              <a:gd name="connsiteX0-181" fmla="*/ 0 w 4715102"/>
              <a:gd name="connsiteY0-182" fmla="*/ 0 h 6817564"/>
              <a:gd name="connsiteX1-183" fmla="*/ 3670072 w 4715102"/>
              <a:gd name="connsiteY1-184" fmla="*/ 508000 h 6817564"/>
              <a:gd name="connsiteX2-185" fmla="*/ 4715102 w 4715102"/>
              <a:gd name="connsiteY2-186" fmla="*/ 6236991 h 6817564"/>
              <a:gd name="connsiteX3-187" fmla="*/ 464458 w 4715102"/>
              <a:gd name="connsiteY3-188" fmla="*/ 6817564 h 6817564"/>
              <a:gd name="connsiteX4-189" fmla="*/ 0 w 4715102"/>
              <a:gd name="connsiteY4-190" fmla="*/ 0 h 6817564"/>
              <a:gd name="connsiteX0-191" fmla="*/ 0 w 4715102"/>
              <a:gd name="connsiteY0-192" fmla="*/ 0 h 6832078"/>
              <a:gd name="connsiteX1-193" fmla="*/ 3670072 w 4715102"/>
              <a:gd name="connsiteY1-194" fmla="*/ 508000 h 6832078"/>
              <a:gd name="connsiteX2-195" fmla="*/ 4715102 w 4715102"/>
              <a:gd name="connsiteY2-196" fmla="*/ 6236991 h 6832078"/>
              <a:gd name="connsiteX3-197" fmla="*/ 435429 w 4715102"/>
              <a:gd name="connsiteY3-198" fmla="*/ 6832078 h 6832078"/>
              <a:gd name="connsiteX4-199" fmla="*/ 0 w 4715102"/>
              <a:gd name="connsiteY4-200" fmla="*/ 0 h 6832078"/>
              <a:gd name="connsiteX0-201" fmla="*/ 0 w 4744130"/>
              <a:gd name="connsiteY0-202" fmla="*/ 0 h 6832078"/>
              <a:gd name="connsiteX1-203" fmla="*/ 3670072 w 4744130"/>
              <a:gd name="connsiteY1-204" fmla="*/ 508000 h 6832078"/>
              <a:gd name="connsiteX2-205" fmla="*/ 4744130 w 4744130"/>
              <a:gd name="connsiteY2-206" fmla="*/ 6236991 h 6832078"/>
              <a:gd name="connsiteX3-207" fmla="*/ 435429 w 4744130"/>
              <a:gd name="connsiteY3-208" fmla="*/ 6832078 h 6832078"/>
              <a:gd name="connsiteX4-209" fmla="*/ 0 w 4744130"/>
              <a:gd name="connsiteY4-210" fmla="*/ 0 h 6832078"/>
              <a:gd name="connsiteX0-211" fmla="*/ 0 w 4700587"/>
              <a:gd name="connsiteY0-212" fmla="*/ 0 h 6832078"/>
              <a:gd name="connsiteX1-213" fmla="*/ 3670072 w 4700587"/>
              <a:gd name="connsiteY1-214" fmla="*/ 508000 h 6832078"/>
              <a:gd name="connsiteX2-215" fmla="*/ 4700587 w 4700587"/>
              <a:gd name="connsiteY2-216" fmla="*/ 6236991 h 6832078"/>
              <a:gd name="connsiteX3-217" fmla="*/ 435429 w 4700587"/>
              <a:gd name="connsiteY3-218" fmla="*/ 6832078 h 6832078"/>
              <a:gd name="connsiteX4-219" fmla="*/ 0 w 4700587"/>
              <a:gd name="connsiteY4-220" fmla="*/ 0 h 6832078"/>
              <a:gd name="connsiteX0-221" fmla="*/ 0 w 4758644"/>
              <a:gd name="connsiteY0-222" fmla="*/ 0 h 6832078"/>
              <a:gd name="connsiteX1-223" fmla="*/ 3670072 w 4758644"/>
              <a:gd name="connsiteY1-224" fmla="*/ 508000 h 6832078"/>
              <a:gd name="connsiteX2-225" fmla="*/ 4758644 w 4758644"/>
              <a:gd name="connsiteY2-226" fmla="*/ 6178934 h 6832078"/>
              <a:gd name="connsiteX3-227" fmla="*/ 435429 w 4758644"/>
              <a:gd name="connsiteY3-228" fmla="*/ 6832078 h 6832078"/>
              <a:gd name="connsiteX4-229" fmla="*/ 0 w 4758644"/>
              <a:gd name="connsiteY4-230" fmla="*/ 0 h 6832078"/>
              <a:gd name="connsiteX0-231" fmla="*/ 0 w 4816702"/>
              <a:gd name="connsiteY0-232" fmla="*/ 0 h 6832078"/>
              <a:gd name="connsiteX1-233" fmla="*/ 3670072 w 4816702"/>
              <a:gd name="connsiteY1-234" fmla="*/ 508000 h 6832078"/>
              <a:gd name="connsiteX2-235" fmla="*/ 4816702 w 4816702"/>
              <a:gd name="connsiteY2-236" fmla="*/ 6178934 h 6832078"/>
              <a:gd name="connsiteX3-237" fmla="*/ 435429 w 4816702"/>
              <a:gd name="connsiteY3-238" fmla="*/ 6832078 h 6832078"/>
              <a:gd name="connsiteX4-239" fmla="*/ 0 w 4816702"/>
              <a:gd name="connsiteY4-240" fmla="*/ 0 h 6832078"/>
              <a:gd name="connsiteX0-241" fmla="*/ 0 w 4918302"/>
              <a:gd name="connsiteY0-242" fmla="*/ 0 h 6832078"/>
              <a:gd name="connsiteX1-243" fmla="*/ 3670072 w 4918302"/>
              <a:gd name="connsiteY1-244" fmla="*/ 508000 h 6832078"/>
              <a:gd name="connsiteX2-245" fmla="*/ 4918302 w 4918302"/>
              <a:gd name="connsiteY2-246" fmla="*/ 6266020 h 6832078"/>
              <a:gd name="connsiteX3-247" fmla="*/ 435429 w 4918302"/>
              <a:gd name="connsiteY3-248" fmla="*/ 6832078 h 6832078"/>
              <a:gd name="connsiteX4-249" fmla="*/ 0 w 4918302"/>
              <a:gd name="connsiteY4-250" fmla="*/ 0 h 6832078"/>
              <a:gd name="connsiteX0-251" fmla="*/ 0 w 4758644"/>
              <a:gd name="connsiteY0-252" fmla="*/ 0 h 6832078"/>
              <a:gd name="connsiteX1-253" fmla="*/ 3670072 w 4758644"/>
              <a:gd name="connsiteY1-254" fmla="*/ 508000 h 6832078"/>
              <a:gd name="connsiteX2-255" fmla="*/ 4758644 w 4758644"/>
              <a:gd name="connsiteY2-256" fmla="*/ 6309563 h 6832078"/>
              <a:gd name="connsiteX3-257" fmla="*/ 435429 w 4758644"/>
              <a:gd name="connsiteY3-258" fmla="*/ 6832078 h 6832078"/>
              <a:gd name="connsiteX4-259" fmla="*/ 0 w 4758644"/>
              <a:gd name="connsiteY4-260" fmla="*/ 0 h 6832078"/>
              <a:gd name="connsiteX0-261" fmla="*/ 0 w 4758644"/>
              <a:gd name="connsiteY0-262" fmla="*/ 0 h 6730478"/>
              <a:gd name="connsiteX1-263" fmla="*/ 3670072 w 4758644"/>
              <a:gd name="connsiteY1-264" fmla="*/ 508000 h 6730478"/>
              <a:gd name="connsiteX2-265" fmla="*/ 4758644 w 4758644"/>
              <a:gd name="connsiteY2-266" fmla="*/ 6309563 h 6730478"/>
              <a:gd name="connsiteX3-267" fmla="*/ 435429 w 4758644"/>
              <a:gd name="connsiteY3-268" fmla="*/ 6730478 h 6730478"/>
              <a:gd name="connsiteX4-269" fmla="*/ 0 w 4758644"/>
              <a:gd name="connsiteY4-270" fmla="*/ 0 h 6730478"/>
              <a:gd name="connsiteX0-271" fmla="*/ 0 w 4758644"/>
              <a:gd name="connsiteY0-272" fmla="*/ 0 h 6744993"/>
              <a:gd name="connsiteX1-273" fmla="*/ 3670072 w 4758644"/>
              <a:gd name="connsiteY1-274" fmla="*/ 508000 h 6744993"/>
              <a:gd name="connsiteX2-275" fmla="*/ 4758644 w 4758644"/>
              <a:gd name="connsiteY2-276" fmla="*/ 6309563 h 6744993"/>
              <a:gd name="connsiteX3-277" fmla="*/ 420915 w 4758644"/>
              <a:gd name="connsiteY3-278" fmla="*/ 6744993 h 6744993"/>
              <a:gd name="connsiteX4-279" fmla="*/ 0 w 4758644"/>
              <a:gd name="connsiteY4-280" fmla="*/ 0 h 6744993"/>
              <a:gd name="connsiteX0-281" fmla="*/ 0 w 4874758"/>
              <a:gd name="connsiteY0-282" fmla="*/ 0 h 6991736"/>
              <a:gd name="connsiteX1-283" fmla="*/ 3786186 w 4874758"/>
              <a:gd name="connsiteY1-284" fmla="*/ 754743 h 6991736"/>
              <a:gd name="connsiteX2-285" fmla="*/ 4874758 w 4874758"/>
              <a:gd name="connsiteY2-286" fmla="*/ 6556306 h 6991736"/>
              <a:gd name="connsiteX3-287" fmla="*/ 537029 w 4874758"/>
              <a:gd name="connsiteY3-288" fmla="*/ 6991736 h 6991736"/>
              <a:gd name="connsiteX4-289" fmla="*/ 0 w 4874758"/>
              <a:gd name="connsiteY4-290" fmla="*/ 0 h 6991736"/>
              <a:gd name="connsiteX0-291" fmla="*/ 0 w 4990873"/>
              <a:gd name="connsiteY0-292" fmla="*/ 0 h 7151393"/>
              <a:gd name="connsiteX1-293" fmla="*/ 3902301 w 4990873"/>
              <a:gd name="connsiteY1-294" fmla="*/ 914400 h 7151393"/>
              <a:gd name="connsiteX2-295" fmla="*/ 4990873 w 4990873"/>
              <a:gd name="connsiteY2-296" fmla="*/ 6715963 h 7151393"/>
              <a:gd name="connsiteX3-297" fmla="*/ 653144 w 4990873"/>
              <a:gd name="connsiteY3-298" fmla="*/ 7151393 h 7151393"/>
              <a:gd name="connsiteX4-299" fmla="*/ 0 w 4990873"/>
              <a:gd name="connsiteY4-300" fmla="*/ 0 h 7151393"/>
              <a:gd name="connsiteX0-301" fmla="*/ 0 w 5266644"/>
              <a:gd name="connsiteY0-302" fmla="*/ 0 h 7223964"/>
              <a:gd name="connsiteX1-303" fmla="*/ 4178072 w 5266644"/>
              <a:gd name="connsiteY1-304" fmla="*/ 986971 h 7223964"/>
              <a:gd name="connsiteX2-305" fmla="*/ 5266644 w 5266644"/>
              <a:gd name="connsiteY2-306" fmla="*/ 6788534 h 7223964"/>
              <a:gd name="connsiteX3-307" fmla="*/ 928915 w 5266644"/>
              <a:gd name="connsiteY3-308" fmla="*/ 7223964 h 7223964"/>
              <a:gd name="connsiteX4-309" fmla="*/ 0 w 5266644"/>
              <a:gd name="connsiteY4-310" fmla="*/ 0 h 7223964"/>
              <a:gd name="connsiteX0-311" fmla="*/ 0 w 5266644"/>
              <a:gd name="connsiteY0-312" fmla="*/ 0 h 7223964"/>
              <a:gd name="connsiteX1-313" fmla="*/ 3873272 w 5266644"/>
              <a:gd name="connsiteY1-314" fmla="*/ 899886 h 7223964"/>
              <a:gd name="connsiteX2-315" fmla="*/ 5266644 w 5266644"/>
              <a:gd name="connsiteY2-316" fmla="*/ 6788534 h 7223964"/>
              <a:gd name="connsiteX3-317" fmla="*/ 928915 w 5266644"/>
              <a:gd name="connsiteY3-318" fmla="*/ 7223964 h 7223964"/>
              <a:gd name="connsiteX4-319" fmla="*/ 0 w 5266644"/>
              <a:gd name="connsiteY4-320" fmla="*/ 0 h 7223964"/>
              <a:gd name="connsiteX0-321" fmla="*/ 0 w 5266644"/>
              <a:gd name="connsiteY0-322" fmla="*/ 0 h 7223964"/>
              <a:gd name="connsiteX1-323" fmla="*/ 3742643 w 5266644"/>
              <a:gd name="connsiteY1-324" fmla="*/ 696686 h 7223964"/>
              <a:gd name="connsiteX2-325" fmla="*/ 5266644 w 5266644"/>
              <a:gd name="connsiteY2-326" fmla="*/ 6788534 h 7223964"/>
              <a:gd name="connsiteX3-327" fmla="*/ 928915 w 5266644"/>
              <a:gd name="connsiteY3-328" fmla="*/ 7223964 h 7223964"/>
              <a:gd name="connsiteX4-329" fmla="*/ 0 w 5266644"/>
              <a:gd name="connsiteY4-330" fmla="*/ 0 h 7223964"/>
              <a:gd name="connsiteX0-331" fmla="*/ 0 w 5266644"/>
              <a:gd name="connsiteY0-332" fmla="*/ 0 h 7223964"/>
              <a:gd name="connsiteX1-333" fmla="*/ 3815215 w 5266644"/>
              <a:gd name="connsiteY1-334" fmla="*/ 508000 h 7223964"/>
              <a:gd name="connsiteX2-335" fmla="*/ 5266644 w 5266644"/>
              <a:gd name="connsiteY2-336" fmla="*/ 6788534 h 7223964"/>
              <a:gd name="connsiteX3-337" fmla="*/ 928915 w 5266644"/>
              <a:gd name="connsiteY3-338" fmla="*/ 7223964 h 7223964"/>
              <a:gd name="connsiteX4-339" fmla="*/ 0 w 5266644"/>
              <a:gd name="connsiteY4-340" fmla="*/ 0 h 7223964"/>
              <a:gd name="connsiteX0-341" fmla="*/ 0 w 5266644"/>
              <a:gd name="connsiteY0-342" fmla="*/ 0 h 7223964"/>
              <a:gd name="connsiteX1-343" fmla="*/ 4018415 w 5266644"/>
              <a:gd name="connsiteY1-344" fmla="*/ 464457 h 7223964"/>
              <a:gd name="connsiteX2-345" fmla="*/ 5266644 w 5266644"/>
              <a:gd name="connsiteY2-346" fmla="*/ 6788534 h 7223964"/>
              <a:gd name="connsiteX3-347" fmla="*/ 928915 w 5266644"/>
              <a:gd name="connsiteY3-348" fmla="*/ 7223964 h 7223964"/>
              <a:gd name="connsiteX4-349" fmla="*/ 0 w 5266644"/>
              <a:gd name="connsiteY4-350" fmla="*/ 0 h 7223964"/>
              <a:gd name="connsiteX0-351" fmla="*/ 0 w 5266644"/>
              <a:gd name="connsiteY0-352" fmla="*/ 0 h 7223964"/>
              <a:gd name="connsiteX1-353" fmla="*/ 4076472 w 5266644"/>
              <a:gd name="connsiteY1-354" fmla="*/ 580571 h 7223964"/>
              <a:gd name="connsiteX2-355" fmla="*/ 5266644 w 5266644"/>
              <a:gd name="connsiteY2-356" fmla="*/ 6788534 h 7223964"/>
              <a:gd name="connsiteX3-357" fmla="*/ 928915 w 5266644"/>
              <a:gd name="connsiteY3-358" fmla="*/ 7223964 h 7223964"/>
              <a:gd name="connsiteX4-359" fmla="*/ 0 w 5266644"/>
              <a:gd name="connsiteY4-360" fmla="*/ 0 h 7223964"/>
              <a:gd name="connsiteX0-361" fmla="*/ 0 w 5266644"/>
              <a:gd name="connsiteY0-362" fmla="*/ 0 h 7223964"/>
              <a:gd name="connsiteX1-363" fmla="*/ 4163557 w 5266644"/>
              <a:gd name="connsiteY1-364" fmla="*/ 711200 h 7223964"/>
              <a:gd name="connsiteX2-365" fmla="*/ 5266644 w 5266644"/>
              <a:gd name="connsiteY2-366" fmla="*/ 6788534 h 7223964"/>
              <a:gd name="connsiteX3-367" fmla="*/ 928915 w 5266644"/>
              <a:gd name="connsiteY3-368" fmla="*/ 7223964 h 7223964"/>
              <a:gd name="connsiteX4-369" fmla="*/ 0 w 5266644"/>
              <a:gd name="connsiteY4-370" fmla="*/ 0 h 7223964"/>
              <a:gd name="connsiteX0-371" fmla="*/ 0 w 5266644"/>
              <a:gd name="connsiteY0-372" fmla="*/ 0 h 7223964"/>
              <a:gd name="connsiteX1-373" fmla="*/ 4120015 w 5266644"/>
              <a:gd name="connsiteY1-374" fmla="*/ 856343 h 7223964"/>
              <a:gd name="connsiteX2-375" fmla="*/ 5266644 w 5266644"/>
              <a:gd name="connsiteY2-376" fmla="*/ 6788534 h 7223964"/>
              <a:gd name="connsiteX3-377" fmla="*/ 928915 w 5266644"/>
              <a:gd name="connsiteY3-378" fmla="*/ 7223964 h 7223964"/>
              <a:gd name="connsiteX4-379" fmla="*/ 0 w 5266644"/>
              <a:gd name="connsiteY4-380" fmla="*/ 0 h 7223964"/>
              <a:gd name="connsiteX0-381" fmla="*/ 0 w 5266644"/>
              <a:gd name="connsiteY0-382" fmla="*/ 0 h 7223964"/>
              <a:gd name="connsiteX1-383" fmla="*/ 4076472 w 5266644"/>
              <a:gd name="connsiteY1-384" fmla="*/ 783771 h 7223964"/>
              <a:gd name="connsiteX2-385" fmla="*/ 5266644 w 5266644"/>
              <a:gd name="connsiteY2-386" fmla="*/ 6788534 h 7223964"/>
              <a:gd name="connsiteX3-387" fmla="*/ 928915 w 5266644"/>
              <a:gd name="connsiteY3-388" fmla="*/ 7223964 h 7223964"/>
              <a:gd name="connsiteX4-389" fmla="*/ 0 w 5266644"/>
              <a:gd name="connsiteY4-390" fmla="*/ 0 h 7223964"/>
              <a:gd name="connsiteX0-391" fmla="*/ 0 w 5266644"/>
              <a:gd name="connsiteY0-392" fmla="*/ 0 h 7223964"/>
              <a:gd name="connsiteX1-393" fmla="*/ 4047443 w 5266644"/>
              <a:gd name="connsiteY1-394" fmla="*/ 711200 h 7223964"/>
              <a:gd name="connsiteX2-395" fmla="*/ 5266644 w 5266644"/>
              <a:gd name="connsiteY2-396" fmla="*/ 6788534 h 7223964"/>
              <a:gd name="connsiteX3-397" fmla="*/ 928915 w 5266644"/>
              <a:gd name="connsiteY3-398" fmla="*/ 7223964 h 7223964"/>
              <a:gd name="connsiteX4-399" fmla="*/ 0 w 5266644"/>
              <a:gd name="connsiteY4-400" fmla="*/ 0 h 7223964"/>
              <a:gd name="connsiteX0-401" fmla="*/ 0 w 5266644"/>
              <a:gd name="connsiteY0-402" fmla="*/ 0 h 7223964"/>
              <a:gd name="connsiteX1-403" fmla="*/ 4032929 w 5266644"/>
              <a:gd name="connsiteY1-404" fmla="*/ 682171 h 7223964"/>
              <a:gd name="connsiteX2-405" fmla="*/ 5266644 w 5266644"/>
              <a:gd name="connsiteY2-406" fmla="*/ 6788534 h 7223964"/>
              <a:gd name="connsiteX3-407" fmla="*/ 928915 w 5266644"/>
              <a:gd name="connsiteY3-408" fmla="*/ 7223964 h 7223964"/>
              <a:gd name="connsiteX4-409" fmla="*/ 0 w 5266644"/>
              <a:gd name="connsiteY4-410" fmla="*/ 0 h 7223964"/>
              <a:gd name="connsiteX0-411" fmla="*/ 0 w 5266644"/>
              <a:gd name="connsiteY0-412" fmla="*/ 0 h 7223964"/>
              <a:gd name="connsiteX1-413" fmla="*/ 4003900 w 5266644"/>
              <a:gd name="connsiteY1-414" fmla="*/ 653143 h 7223964"/>
              <a:gd name="connsiteX2-415" fmla="*/ 5266644 w 5266644"/>
              <a:gd name="connsiteY2-416" fmla="*/ 6788534 h 7223964"/>
              <a:gd name="connsiteX3-417" fmla="*/ 928915 w 5266644"/>
              <a:gd name="connsiteY3-418" fmla="*/ 7223964 h 7223964"/>
              <a:gd name="connsiteX4-419" fmla="*/ 0 w 5266644"/>
              <a:gd name="connsiteY4-420" fmla="*/ 0 h 7223964"/>
              <a:gd name="connsiteX0-421" fmla="*/ 0 w 5165044"/>
              <a:gd name="connsiteY0-422" fmla="*/ 0 h 7209449"/>
              <a:gd name="connsiteX1-423" fmla="*/ 3902300 w 5165044"/>
              <a:gd name="connsiteY1-424" fmla="*/ 638628 h 7209449"/>
              <a:gd name="connsiteX2-425" fmla="*/ 5165044 w 5165044"/>
              <a:gd name="connsiteY2-426" fmla="*/ 6774019 h 7209449"/>
              <a:gd name="connsiteX3-427" fmla="*/ 827315 w 5165044"/>
              <a:gd name="connsiteY3-428" fmla="*/ 7209449 h 7209449"/>
              <a:gd name="connsiteX4-429" fmla="*/ 0 w 5165044"/>
              <a:gd name="connsiteY4-430" fmla="*/ 0 h 7209449"/>
              <a:gd name="connsiteX0-431" fmla="*/ 0 w 5077959"/>
              <a:gd name="connsiteY0-432" fmla="*/ 0 h 7107849"/>
              <a:gd name="connsiteX1-433" fmla="*/ 3815215 w 5077959"/>
              <a:gd name="connsiteY1-434" fmla="*/ 537028 h 7107849"/>
              <a:gd name="connsiteX2-435" fmla="*/ 5077959 w 5077959"/>
              <a:gd name="connsiteY2-436" fmla="*/ 6672419 h 7107849"/>
              <a:gd name="connsiteX3-437" fmla="*/ 740230 w 5077959"/>
              <a:gd name="connsiteY3-438" fmla="*/ 7107849 h 7107849"/>
              <a:gd name="connsiteX4-439" fmla="*/ 0 w 5077959"/>
              <a:gd name="connsiteY4-440" fmla="*/ 0 h 7107849"/>
              <a:gd name="connsiteX0-441" fmla="*/ 0 w 5034416"/>
              <a:gd name="connsiteY0-442" fmla="*/ 0 h 7078821"/>
              <a:gd name="connsiteX1-443" fmla="*/ 3771672 w 5034416"/>
              <a:gd name="connsiteY1-444" fmla="*/ 508000 h 7078821"/>
              <a:gd name="connsiteX2-445" fmla="*/ 5034416 w 5034416"/>
              <a:gd name="connsiteY2-446" fmla="*/ 6643391 h 7078821"/>
              <a:gd name="connsiteX3-447" fmla="*/ 696687 w 5034416"/>
              <a:gd name="connsiteY3-448" fmla="*/ 7078821 h 7078821"/>
              <a:gd name="connsiteX4-449" fmla="*/ 0 w 5034416"/>
              <a:gd name="connsiteY4-450" fmla="*/ 0 h 7078821"/>
              <a:gd name="connsiteX0-451" fmla="*/ 0 w 4990873"/>
              <a:gd name="connsiteY0-452" fmla="*/ 0 h 7180421"/>
              <a:gd name="connsiteX1-453" fmla="*/ 3728129 w 4990873"/>
              <a:gd name="connsiteY1-454" fmla="*/ 609600 h 7180421"/>
              <a:gd name="connsiteX2-455" fmla="*/ 4990873 w 4990873"/>
              <a:gd name="connsiteY2-456" fmla="*/ 6744991 h 7180421"/>
              <a:gd name="connsiteX3-457" fmla="*/ 653144 w 4990873"/>
              <a:gd name="connsiteY3-458" fmla="*/ 7180421 h 7180421"/>
              <a:gd name="connsiteX4-459" fmla="*/ 0 w 4990873"/>
              <a:gd name="connsiteY4-460" fmla="*/ 0 h 7180421"/>
              <a:gd name="connsiteX0-461" fmla="*/ 0 w 4918302"/>
              <a:gd name="connsiteY0-462" fmla="*/ 0 h 7180421"/>
              <a:gd name="connsiteX1-463" fmla="*/ 3655558 w 4918302"/>
              <a:gd name="connsiteY1-464" fmla="*/ 609600 h 7180421"/>
              <a:gd name="connsiteX2-465" fmla="*/ 4918302 w 4918302"/>
              <a:gd name="connsiteY2-466" fmla="*/ 6744991 h 7180421"/>
              <a:gd name="connsiteX3-467" fmla="*/ 580573 w 4918302"/>
              <a:gd name="connsiteY3-468" fmla="*/ 7180421 h 7180421"/>
              <a:gd name="connsiteX4-469" fmla="*/ 0 w 4918302"/>
              <a:gd name="connsiteY4-470" fmla="*/ 0 h 7180421"/>
              <a:gd name="connsiteX0-471" fmla="*/ 0 w 4918302"/>
              <a:gd name="connsiteY0-472" fmla="*/ 0 h 7180421"/>
              <a:gd name="connsiteX1-473" fmla="*/ 3655558 w 4918302"/>
              <a:gd name="connsiteY1-474" fmla="*/ 609600 h 7180421"/>
              <a:gd name="connsiteX2-475" fmla="*/ 4918302 w 4918302"/>
              <a:gd name="connsiteY2-476" fmla="*/ 6744991 h 7180421"/>
              <a:gd name="connsiteX3-477" fmla="*/ 580573 w 4918302"/>
              <a:gd name="connsiteY3-478" fmla="*/ 7180421 h 7180421"/>
              <a:gd name="connsiteX4-479" fmla="*/ 0 w 4918302"/>
              <a:gd name="connsiteY4-480" fmla="*/ 0 h 7180421"/>
              <a:gd name="connsiteX0-481" fmla="*/ 0 w 4903788"/>
              <a:gd name="connsiteY0-482" fmla="*/ 0 h 7194936"/>
              <a:gd name="connsiteX1-483" fmla="*/ 3641044 w 4903788"/>
              <a:gd name="connsiteY1-484" fmla="*/ 624115 h 7194936"/>
              <a:gd name="connsiteX2-485" fmla="*/ 4903788 w 4903788"/>
              <a:gd name="connsiteY2-486" fmla="*/ 6759506 h 7194936"/>
              <a:gd name="connsiteX3-487" fmla="*/ 566059 w 4903788"/>
              <a:gd name="connsiteY3-488" fmla="*/ 7194936 h 7194936"/>
              <a:gd name="connsiteX4-489" fmla="*/ 0 w 4903788"/>
              <a:gd name="connsiteY4-490" fmla="*/ 0 h 7194936"/>
              <a:gd name="connsiteX0-491" fmla="*/ 0 w 4903788"/>
              <a:gd name="connsiteY0-492" fmla="*/ 0 h 7194936"/>
              <a:gd name="connsiteX1-493" fmla="*/ 3626530 w 4903788"/>
              <a:gd name="connsiteY1-494" fmla="*/ 551544 h 7194936"/>
              <a:gd name="connsiteX2-495" fmla="*/ 4903788 w 4903788"/>
              <a:gd name="connsiteY2-496" fmla="*/ 6759506 h 7194936"/>
              <a:gd name="connsiteX3-497" fmla="*/ 566059 w 4903788"/>
              <a:gd name="connsiteY3-498" fmla="*/ 7194936 h 7194936"/>
              <a:gd name="connsiteX4-499" fmla="*/ 0 w 4903788"/>
              <a:gd name="connsiteY4-500" fmla="*/ 0 h 7194936"/>
              <a:gd name="connsiteX0-501" fmla="*/ 0 w 4903788"/>
              <a:gd name="connsiteY0-502" fmla="*/ 0 h 7194936"/>
              <a:gd name="connsiteX1-503" fmla="*/ 3626530 w 4903788"/>
              <a:gd name="connsiteY1-504" fmla="*/ 464458 h 7194936"/>
              <a:gd name="connsiteX2-505" fmla="*/ 4903788 w 4903788"/>
              <a:gd name="connsiteY2-506" fmla="*/ 6759506 h 7194936"/>
              <a:gd name="connsiteX3-507" fmla="*/ 566059 w 4903788"/>
              <a:gd name="connsiteY3-508" fmla="*/ 7194936 h 7194936"/>
              <a:gd name="connsiteX4-509" fmla="*/ 0 w 4903788"/>
              <a:gd name="connsiteY4-510" fmla="*/ 0 h 7194936"/>
              <a:gd name="connsiteX0-511" fmla="*/ 0 w 4903788"/>
              <a:gd name="connsiteY0-512" fmla="*/ 0 h 7194936"/>
              <a:gd name="connsiteX1-513" fmla="*/ 3670073 w 4903788"/>
              <a:gd name="connsiteY1-514" fmla="*/ 449944 h 7194936"/>
              <a:gd name="connsiteX2-515" fmla="*/ 4903788 w 4903788"/>
              <a:gd name="connsiteY2-516" fmla="*/ 6759506 h 7194936"/>
              <a:gd name="connsiteX3-517" fmla="*/ 566059 w 4903788"/>
              <a:gd name="connsiteY3-518" fmla="*/ 7194936 h 7194936"/>
              <a:gd name="connsiteX4-519" fmla="*/ 0 w 4903788"/>
              <a:gd name="connsiteY4-520" fmla="*/ 0 h 7194936"/>
              <a:gd name="connsiteX0-521" fmla="*/ 0 w 4903788"/>
              <a:gd name="connsiteY0-522" fmla="*/ 0 h 7194936"/>
              <a:gd name="connsiteX1-523" fmla="*/ 3742644 w 4903788"/>
              <a:gd name="connsiteY1-524" fmla="*/ 435429 h 7194936"/>
              <a:gd name="connsiteX2-525" fmla="*/ 4903788 w 4903788"/>
              <a:gd name="connsiteY2-526" fmla="*/ 6759506 h 7194936"/>
              <a:gd name="connsiteX3-527" fmla="*/ 566059 w 4903788"/>
              <a:gd name="connsiteY3-528" fmla="*/ 7194936 h 7194936"/>
              <a:gd name="connsiteX4-529" fmla="*/ 0 w 4903788"/>
              <a:gd name="connsiteY4-530" fmla="*/ 0 h 7194936"/>
              <a:gd name="connsiteX0-531" fmla="*/ 0 w 4903788"/>
              <a:gd name="connsiteY0-532" fmla="*/ 0 h 7194936"/>
              <a:gd name="connsiteX1-533" fmla="*/ 3800701 w 4903788"/>
              <a:gd name="connsiteY1-534" fmla="*/ 449944 h 7194936"/>
              <a:gd name="connsiteX2-535" fmla="*/ 4903788 w 4903788"/>
              <a:gd name="connsiteY2-536" fmla="*/ 6759506 h 7194936"/>
              <a:gd name="connsiteX3-537" fmla="*/ 566059 w 4903788"/>
              <a:gd name="connsiteY3-538" fmla="*/ 7194936 h 7194936"/>
              <a:gd name="connsiteX4-539" fmla="*/ 0 w 4903788"/>
              <a:gd name="connsiteY4-540" fmla="*/ 0 h 7194936"/>
              <a:gd name="connsiteX0-541" fmla="*/ 0 w 4903788"/>
              <a:gd name="connsiteY0-542" fmla="*/ 0 h 7194936"/>
              <a:gd name="connsiteX1-543" fmla="*/ 3815215 w 4903788"/>
              <a:gd name="connsiteY1-544" fmla="*/ 537029 h 7194936"/>
              <a:gd name="connsiteX2-545" fmla="*/ 4903788 w 4903788"/>
              <a:gd name="connsiteY2-546" fmla="*/ 6759506 h 7194936"/>
              <a:gd name="connsiteX3-547" fmla="*/ 566059 w 4903788"/>
              <a:gd name="connsiteY3-548" fmla="*/ 7194936 h 7194936"/>
              <a:gd name="connsiteX4-549" fmla="*/ 0 w 4903788"/>
              <a:gd name="connsiteY4-550" fmla="*/ 0 h 7194936"/>
              <a:gd name="connsiteX0-551" fmla="*/ 0 w 4903788"/>
              <a:gd name="connsiteY0-552" fmla="*/ 0 h 7194936"/>
              <a:gd name="connsiteX1-553" fmla="*/ 3786187 w 4903788"/>
              <a:gd name="connsiteY1-554" fmla="*/ 522515 h 7194936"/>
              <a:gd name="connsiteX2-555" fmla="*/ 4903788 w 4903788"/>
              <a:gd name="connsiteY2-556" fmla="*/ 6759506 h 7194936"/>
              <a:gd name="connsiteX3-557" fmla="*/ 566059 w 4903788"/>
              <a:gd name="connsiteY3-558" fmla="*/ 7194936 h 7194936"/>
              <a:gd name="connsiteX4-559" fmla="*/ 0 w 4903788"/>
              <a:gd name="connsiteY4-560" fmla="*/ 0 h 7194936"/>
              <a:gd name="connsiteX0-561" fmla="*/ 0 w 4903788"/>
              <a:gd name="connsiteY0-562" fmla="*/ 0 h 7194936"/>
              <a:gd name="connsiteX1-563" fmla="*/ 3757158 w 4903788"/>
              <a:gd name="connsiteY1-564" fmla="*/ 508001 h 7194936"/>
              <a:gd name="connsiteX2-565" fmla="*/ 4903788 w 4903788"/>
              <a:gd name="connsiteY2-566" fmla="*/ 6759506 h 7194936"/>
              <a:gd name="connsiteX3-567" fmla="*/ 566059 w 4903788"/>
              <a:gd name="connsiteY3-568" fmla="*/ 7194936 h 7194936"/>
              <a:gd name="connsiteX4-569" fmla="*/ 0 w 4903788"/>
              <a:gd name="connsiteY4-570" fmla="*/ 0 h 7194936"/>
              <a:gd name="connsiteX0-571" fmla="*/ 0 w 4903788"/>
              <a:gd name="connsiteY0-572" fmla="*/ 0 h 7296536"/>
              <a:gd name="connsiteX1-573" fmla="*/ 3757158 w 4903788"/>
              <a:gd name="connsiteY1-574" fmla="*/ 508001 h 7296536"/>
              <a:gd name="connsiteX2-575" fmla="*/ 4903788 w 4903788"/>
              <a:gd name="connsiteY2-576" fmla="*/ 6759506 h 7296536"/>
              <a:gd name="connsiteX3-577" fmla="*/ 566059 w 4903788"/>
              <a:gd name="connsiteY3-578" fmla="*/ 7296536 h 7296536"/>
              <a:gd name="connsiteX4-579" fmla="*/ 0 w 4903788"/>
              <a:gd name="connsiteY4-580" fmla="*/ 0 h 7296536"/>
              <a:gd name="connsiteX0-581" fmla="*/ 0 w 4903788"/>
              <a:gd name="connsiteY0-582" fmla="*/ 0 h 7383622"/>
              <a:gd name="connsiteX1-583" fmla="*/ 3757158 w 4903788"/>
              <a:gd name="connsiteY1-584" fmla="*/ 508001 h 7383622"/>
              <a:gd name="connsiteX2-585" fmla="*/ 4903788 w 4903788"/>
              <a:gd name="connsiteY2-586" fmla="*/ 6759506 h 7383622"/>
              <a:gd name="connsiteX3-587" fmla="*/ 551545 w 4903788"/>
              <a:gd name="connsiteY3-588" fmla="*/ 7383622 h 7383622"/>
              <a:gd name="connsiteX4-589" fmla="*/ 0 w 4903788"/>
              <a:gd name="connsiteY4-590" fmla="*/ 0 h 7383622"/>
              <a:gd name="connsiteX0-591" fmla="*/ 0 w 4903788"/>
              <a:gd name="connsiteY0-592" fmla="*/ 0 h 7514251"/>
              <a:gd name="connsiteX1-593" fmla="*/ 3757158 w 4903788"/>
              <a:gd name="connsiteY1-594" fmla="*/ 508001 h 7514251"/>
              <a:gd name="connsiteX2-595" fmla="*/ 4903788 w 4903788"/>
              <a:gd name="connsiteY2-596" fmla="*/ 6759506 h 7514251"/>
              <a:gd name="connsiteX3-597" fmla="*/ 464459 w 4903788"/>
              <a:gd name="connsiteY3-598" fmla="*/ 7514251 h 7514251"/>
              <a:gd name="connsiteX4-599" fmla="*/ 0 w 4903788"/>
              <a:gd name="connsiteY4-600" fmla="*/ 0 h 7514251"/>
              <a:gd name="connsiteX0-601" fmla="*/ 0 w 4831216"/>
              <a:gd name="connsiteY0-602" fmla="*/ 0 h 7514251"/>
              <a:gd name="connsiteX1-603" fmla="*/ 3757158 w 4831216"/>
              <a:gd name="connsiteY1-604" fmla="*/ 508001 h 7514251"/>
              <a:gd name="connsiteX2-605" fmla="*/ 4831216 w 4831216"/>
              <a:gd name="connsiteY2-606" fmla="*/ 6788535 h 7514251"/>
              <a:gd name="connsiteX3-607" fmla="*/ 464459 w 4831216"/>
              <a:gd name="connsiteY3-608" fmla="*/ 7514251 h 7514251"/>
              <a:gd name="connsiteX4-609" fmla="*/ 0 w 4831216"/>
              <a:gd name="connsiteY4-610" fmla="*/ 0 h 7514251"/>
              <a:gd name="connsiteX0-611" fmla="*/ 0 w 4598988"/>
              <a:gd name="connsiteY0-612" fmla="*/ 0 h 7514251"/>
              <a:gd name="connsiteX1-613" fmla="*/ 3757158 w 4598988"/>
              <a:gd name="connsiteY1-614" fmla="*/ 508001 h 7514251"/>
              <a:gd name="connsiteX2-615" fmla="*/ 4598988 w 4598988"/>
              <a:gd name="connsiteY2-616" fmla="*/ 6701449 h 7514251"/>
              <a:gd name="connsiteX3-617" fmla="*/ 464459 w 4598988"/>
              <a:gd name="connsiteY3-618" fmla="*/ 7514251 h 7514251"/>
              <a:gd name="connsiteX4-619" fmla="*/ 0 w 4598988"/>
              <a:gd name="connsiteY4-620" fmla="*/ 0 h 7514251"/>
              <a:gd name="connsiteX0-621" fmla="*/ 0 w 4889273"/>
              <a:gd name="connsiteY0-622" fmla="*/ 0 h 7514251"/>
              <a:gd name="connsiteX1-623" fmla="*/ 3757158 w 4889273"/>
              <a:gd name="connsiteY1-624" fmla="*/ 508001 h 7514251"/>
              <a:gd name="connsiteX2-625" fmla="*/ 4889273 w 4889273"/>
              <a:gd name="connsiteY2-626" fmla="*/ 6686935 h 7514251"/>
              <a:gd name="connsiteX3-627" fmla="*/ 464459 w 4889273"/>
              <a:gd name="connsiteY3-628" fmla="*/ 7514251 h 7514251"/>
              <a:gd name="connsiteX4-629" fmla="*/ 0 w 4889273"/>
              <a:gd name="connsiteY4-630" fmla="*/ 0 h 7514251"/>
              <a:gd name="connsiteX0-631" fmla="*/ 0 w 4831216"/>
              <a:gd name="connsiteY0-632" fmla="*/ 0 h 7514251"/>
              <a:gd name="connsiteX1-633" fmla="*/ 3757158 w 4831216"/>
              <a:gd name="connsiteY1-634" fmla="*/ 508001 h 7514251"/>
              <a:gd name="connsiteX2-635" fmla="*/ 4831216 w 4831216"/>
              <a:gd name="connsiteY2-636" fmla="*/ 6788535 h 7514251"/>
              <a:gd name="connsiteX3-637" fmla="*/ 464459 w 4831216"/>
              <a:gd name="connsiteY3-638" fmla="*/ 7514251 h 7514251"/>
              <a:gd name="connsiteX4-639" fmla="*/ 0 w 4831216"/>
              <a:gd name="connsiteY4-640" fmla="*/ 0 h 7514251"/>
              <a:gd name="connsiteX0-641" fmla="*/ 0 w 4816702"/>
              <a:gd name="connsiteY0-642" fmla="*/ 0 h 7514251"/>
              <a:gd name="connsiteX1-643" fmla="*/ 3757158 w 4816702"/>
              <a:gd name="connsiteY1-644" fmla="*/ 508001 h 7514251"/>
              <a:gd name="connsiteX2-645" fmla="*/ 4816702 w 4816702"/>
              <a:gd name="connsiteY2-646" fmla="*/ 6890135 h 7514251"/>
              <a:gd name="connsiteX3-647" fmla="*/ 464459 w 4816702"/>
              <a:gd name="connsiteY3-648" fmla="*/ 7514251 h 7514251"/>
              <a:gd name="connsiteX4-649" fmla="*/ 0 w 4816702"/>
              <a:gd name="connsiteY4-650" fmla="*/ 0 h 7514251"/>
              <a:gd name="connsiteX0-651" fmla="*/ 0 w 4758645"/>
              <a:gd name="connsiteY0-652" fmla="*/ 0 h 7514251"/>
              <a:gd name="connsiteX1-653" fmla="*/ 3757158 w 4758645"/>
              <a:gd name="connsiteY1-654" fmla="*/ 508001 h 7514251"/>
              <a:gd name="connsiteX2-655" fmla="*/ 4758645 w 4758645"/>
              <a:gd name="connsiteY2-656" fmla="*/ 6904649 h 7514251"/>
              <a:gd name="connsiteX3-657" fmla="*/ 464459 w 4758645"/>
              <a:gd name="connsiteY3-658" fmla="*/ 7514251 h 7514251"/>
              <a:gd name="connsiteX4-659" fmla="*/ 0 w 4758645"/>
              <a:gd name="connsiteY4-660" fmla="*/ 0 h 7514251"/>
              <a:gd name="connsiteX0-661" fmla="*/ 0 w 4700588"/>
              <a:gd name="connsiteY0-662" fmla="*/ 0 h 7514251"/>
              <a:gd name="connsiteX1-663" fmla="*/ 3757158 w 4700588"/>
              <a:gd name="connsiteY1-664" fmla="*/ 508001 h 7514251"/>
              <a:gd name="connsiteX2-665" fmla="*/ 4700588 w 4700588"/>
              <a:gd name="connsiteY2-666" fmla="*/ 6846592 h 7514251"/>
              <a:gd name="connsiteX3-667" fmla="*/ 464459 w 4700588"/>
              <a:gd name="connsiteY3-668" fmla="*/ 7514251 h 7514251"/>
              <a:gd name="connsiteX4-669" fmla="*/ 0 w 4700588"/>
              <a:gd name="connsiteY4-670" fmla="*/ 0 h 7514251"/>
              <a:gd name="connsiteX0-671" fmla="*/ 0 w 4729616"/>
              <a:gd name="connsiteY0-672" fmla="*/ 0 h 7514251"/>
              <a:gd name="connsiteX1-673" fmla="*/ 3757158 w 4729616"/>
              <a:gd name="connsiteY1-674" fmla="*/ 508001 h 7514251"/>
              <a:gd name="connsiteX2-675" fmla="*/ 4729616 w 4729616"/>
              <a:gd name="connsiteY2-676" fmla="*/ 6803049 h 7514251"/>
              <a:gd name="connsiteX3-677" fmla="*/ 464459 w 4729616"/>
              <a:gd name="connsiteY3-678" fmla="*/ 7514251 h 7514251"/>
              <a:gd name="connsiteX4-679" fmla="*/ 0 w 4729616"/>
              <a:gd name="connsiteY4-680" fmla="*/ 0 h 7514251"/>
              <a:gd name="connsiteX0-681" fmla="*/ 0 w 4729616"/>
              <a:gd name="connsiteY0-682" fmla="*/ 0 h 7456193"/>
              <a:gd name="connsiteX1-683" fmla="*/ 3757158 w 4729616"/>
              <a:gd name="connsiteY1-684" fmla="*/ 508001 h 7456193"/>
              <a:gd name="connsiteX2-685" fmla="*/ 4729616 w 4729616"/>
              <a:gd name="connsiteY2-686" fmla="*/ 6803049 h 7456193"/>
              <a:gd name="connsiteX3-687" fmla="*/ 420916 w 4729616"/>
              <a:gd name="connsiteY3-688" fmla="*/ 7456193 h 7456193"/>
              <a:gd name="connsiteX4-689" fmla="*/ 0 w 4729616"/>
              <a:gd name="connsiteY4-690" fmla="*/ 0 h 7456193"/>
              <a:gd name="connsiteX0-691" fmla="*/ 0 w 4729616"/>
              <a:gd name="connsiteY0-692" fmla="*/ 0 h 7369108"/>
              <a:gd name="connsiteX1-693" fmla="*/ 3757158 w 4729616"/>
              <a:gd name="connsiteY1-694" fmla="*/ 508001 h 7369108"/>
              <a:gd name="connsiteX2-695" fmla="*/ 4729616 w 4729616"/>
              <a:gd name="connsiteY2-696" fmla="*/ 6803049 h 7369108"/>
              <a:gd name="connsiteX3-697" fmla="*/ 391887 w 4729616"/>
              <a:gd name="connsiteY3-698" fmla="*/ 7369108 h 7369108"/>
              <a:gd name="connsiteX4-699" fmla="*/ 0 w 4729616"/>
              <a:gd name="connsiteY4-700" fmla="*/ 0 h 7369108"/>
              <a:gd name="connsiteX0-701" fmla="*/ 0 w 4729616"/>
              <a:gd name="connsiteY0-702" fmla="*/ 0 h 7325565"/>
              <a:gd name="connsiteX1-703" fmla="*/ 3757158 w 4729616"/>
              <a:gd name="connsiteY1-704" fmla="*/ 508001 h 7325565"/>
              <a:gd name="connsiteX2-705" fmla="*/ 4729616 w 4729616"/>
              <a:gd name="connsiteY2-706" fmla="*/ 6803049 h 7325565"/>
              <a:gd name="connsiteX3-707" fmla="*/ 362859 w 4729616"/>
              <a:gd name="connsiteY3-708" fmla="*/ 7325565 h 7325565"/>
              <a:gd name="connsiteX4-709" fmla="*/ 0 w 4729616"/>
              <a:gd name="connsiteY4-710" fmla="*/ 0 h 7325565"/>
              <a:gd name="connsiteX0-711" fmla="*/ 0 w 4729616"/>
              <a:gd name="connsiteY0-712" fmla="*/ 0 h 7340079"/>
              <a:gd name="connsiteX1-713" fmla="*/ 3757158 w 4729616"/>
              <a:gd name="connsiteY1-714" fmla="*/ 508001 h 7340079"/>
              <a:gd name="connsiteX2-715" fmla="*/ 4729616 w 4729616"/>
              <a:gd name="connsiteY2-716" fmla="*/ 6803049 h 7340079"/>
              <a:gd name="connsiteX3-717" fmla="*/ 319316 w 4729616"/>
              <a:gd name="connsiteY3-718" fmla="*/ 7340079 h 7340079"/>
              <a:gd name="connsiteX4-719" fmla="*/ 0 w 4729616"/>
              <a:gd name="connsiteY4-720" fmla="*/ 0 h 7340079"/>
              <a:gd name="connsiteX0-721" fmla="*/ 0 w 4657045"/>
              <a:gd name="connsiteY0-722" fmla="*/ 0 h 7340079"/>
              <a:gd name="connsiteX1-723" fmla="*/ 3757158 w 4657045"/>
              <a:gd name="connsiteY1-724" fmla="*/ 508001 h 7340079"/>
              <a:gd name="connsiteX2-725" fmla="*/ 4657045 w 4657045"/>
              <a:gd name="connsiteY2-726" fmla="*/ 6803049 h 7340079"/>
              <a:gd name="connsiteX3-727" fmla="*/ 319316 w 4657045"/>
              <a:gd name="connsiteY3-728" fmla="*/ 7340079 h 7340079"/>
              <a:gd name="connsiteX4-729" fmla="*/ 0 w 4657045"/>
              <a:gd name="connsiteY4-730" fmla="*/ 0 h 7340079"/>
              <a:gd name="connsiteX0-731" fmla="*/ 0 w 4657045"/>
              <a:gd name="connsiteY0-732" fmla="*/ 0 h 7340079"/>
              <a:gd name="connsiteX1-733" fmla="*/ 3771672 w 4657045"/>
              <a:gd name="connsiteY1-734" fmla="*/ 522515 h 7340079"/>
              <a:gd name="connsiteX2-735" fmla="*/ 4657045 w 4657045"/>
              <a:gd name="connsiteY2-736" fmla="*/ 6803049 h 7340079"/>
              <a:gd name="connsiteX3-737" fmla="*/ 319316 w 4657045"/>
              <a:gd name="connsiteY3-738" fmla="*/ 7340079 h 7340079"/>
              <a:gd name="connsiteX4-739" fmla="*/ 0 w 4657045"/>
              <a:gd name="connsiteY4-740" fmla="*/ 0 h 7340079"/>
              <a:gd name="connsiteX0-741" fmla="*/ 0 w 4657045"/>
              <a:gd name="connsiteY0-742" fmla="*/ 0 h 7340079"/>
              <a:gd name="connsiteX1-743" fmla="*/ 3829729 w 4657045"/>
              <a:gd name="connsiteY1-744" fmla="*/ 595087 h 7340079"/>
              <a:gd name="connsiteX2-745" fmla="*/ 4657045 w 4657045"/>
              <a:gd name="connsiteY2-746" fmla="*/ 6803049 h 7340079"/>
              <a:gd name="connsiteX3-747" fmla="*/ 319316 w 4657045"/>
              <a:gd name="connsiteY3-748" fmla="*/ 7340079 h 7340079"/>
              <a:gd name="connsiteX4-749" fmla="*/ 0 w 4657045"/>
              <a:gd name="connsiteY4-750" fmla="*/ 0 h 7340079"/>
              <a:gd name="connsiteX0-751" fmla="*/ 0 w 4657045"/>
              <a:gd name="connsiteY0-752" fmla="*/ 0 h 7340079"/>
              <a:gd name="connsiteX1-753" fmla="*/ 3829729 w 4657045"/>
              <a:gd name="connsiteY1-754" fmla="*/ 653144 h 7340079"/>
              <a:gd name="connsiteX2-755" fmla="*/ 4657045 w 4657045"/>
              <a:gd name="connsiteY2-756" fmla="*/ 6803049 h 7340079"/>
              <a:gd name="connsiteX3-757" fmla="*/ 319316 w 4657045"/>
              <a:gd name="connsiteY3-758" fmla="*/ 7340079 h 7340079"/>
              <a:gd name="connsiteX4-759" fmla="*/ 0 w 4657045"/>
              <a:gd name="connsiteY4-760" fmla="*/ 0 h 7340079"/>
              <a:gd name="connsiteX0-761" fmla="*/ 0 w 4628017"/>
              <a:gd name="connsiteY0-762" fmla="*/ 0 h 7282022"/>
              <a:gd name="connsiteX1-763" fmla="*/ 3800701 w 4628017"/>
              <a:gd name="connsiteY1-764" fmla="*/ 595087 h 7282022"/>
              <a:gd name="connsiteX2-765" fmla="*/ 4628017 w 4628017"/>
              <a:gd name="connsiteY2-766" fmla="*/ 6744992 h 7282022"/>
              <a:gd name="connsiteX3-767" fmla="*/ 290288 w 4628017"/>
              <a:gd name="connsiteY3-768" fmla="*/ 7282022 h 7282022"/>
              <a:gd name="connsiteX4-769" fmla="*/ 0 w 4628017"/>
              <a:gd name="connsiteY4-770" fmla="*/ 0 h 7282022"/>
              <a:gd name="connsiteX0-771" fmla="*/ 0 w 4540931"/>
              <a:gd name="connsiteY0-772" fmla="*/ 0 h 7282022"/>
              <a:gd name="connsiteX1-773" fmla="*/ 3713615 w 4540931"/>
              <a:gd name="connsiteY1-774" fmla="*/ 595087 h 7282022"/>
              <a:gd name="connsiteX2-775" fmla="*/ 4540931 w 4540931"/>
              <a:gd name="connsiteY2-776" fmla="*/ 6744992 h 7282022"/>
              <a:gd name="connsiteX3-777" fmla="*/ 203202 w 4540931"/>
              <a:gd name="connsiteY3-778" fmla="*/ 7282022 h 7282022"/>
              <a:gd name="connsiteX4-779" fmla="*/ 0 w 4540931"/>
              <a:gd name="connsiteY4-780" fmla="*/ 0 h 7282022"/>
              <a:gd name="connsiteX0-781" fmla="*/ 0 w 4540931"/>
              <a:gd name="connsiteY0-782" fmla="*/ 0 h 7282022"/>
              <a:gd name="connsiteX1-783" fmla="*/ 3641043 w 4540931"/>
              <a:gd name="connsiteY1-784" fmla="*/ 551544 h 7282022"/>
              <a:gd name="connsiteX2-785" fmla="*/ 4540931 w 4540931"/>
              <a:gd name="connsiteY2-786" fmla="*/ 6744992 h 7282022"/>
              <a:gd name="connsiteX3-787" fmla="*/ 203202 w 4540931"/>
              <a:gd name="connsiteY3-788" fmla="*/ 7282022 h 7282022"/>
              <a:gd name="connsiteX4-789" fmla="*/ 0 w 4540931"/>
              <a:gd name="connsiteY4-790" fmla="*/ 0 h 7282022"/>
              <a:gd name="connsiteX0-791" fmla="*/ 0 w 4540931"/>
              <a:gd name="connsiteY0-792" fmla="*/ 0 h 7282022"/>
              <a:gd name="connsiteX1-793" fmla="*/ 3670072 w 4540931"/>
              <a:gd name="connsiteY1-794" fmla="*/ 508001 h 7282022"/>
              <a:gd name="connsiteX2-795" fmla="*/ 4540931 w 4540931"/>
              <a:gd name="connsiteY2-796" fmla="*/ 6744992 h 7282022"/>
              <a:gd name="connsiteX3-797" fmla="*/ 203202 w 4540931"/>
              <a:gd name="connsiteY3-798" fmla="*/ 7282022 h 7282022"/>
              <a:gd name="connsiteX4-799" fmla="*/ 0 w 4540931"/>
              <a:gd name="connsiteY4-800" fmla="*/ 0 h 7282022"/>
              <a:gd name="connsiteX0-801" fmla="*/ 0 w 4540931"/>
              <a:gd name="connsiteY0-802" fmla="*/ 0 h 7282022"/>
              <a:gd name="connsiteX1-803" fmla="*/ 3684586 w 4540931"/>
              <a:gd name="connsiteY1-804" fmla="*/ 508001 h 7282022"/>
              <a:gd name="connsiteX2-805" fmla="*/ 4540931 w 4540931"/>
              <a:gd name="connsiteY2-806" fmla="*/ 6744992 h 7282022"/>
              <a:gd name="connsiteX3-807" fmla="*/ 203202 w 4540931"/>
              <a:gd name="connsiteY3-808" fmla="*/ 7282022 h 7282022"/>
              <a:gd name="connsiteX4-809" fmla="*/ 0 w 4540931"/>
              <a:gd name="connsiteY4-810" fmla="*/ 0 h 7282022"/>
              <a:gd name="connsiteX0-811" fmla="*/ 0 w 4540931"/>
              <a:gd name="connsiteY0-812" fmla="*/ 0 h 7282022"/>
              <a:gd name="connsiteX1-813" fmla="*/ 3713615 w 4540931"/>
              <a:gd name="connsiteY1-814" fmla="*/ 464458 h 7282022"/>
              <a:gd name="connsiteX2-815" fmla="*/ 4540931 w 4540931"/>
              <a:gd name="connsiteY2-816" fmla="*/ 6744992 h 7282022"/>
              <a:gd name="connsiteX3-817" fmla="*/ 203202 w 4540931"/>
              <a:gd name="connsiteY3-818" fmla="*/ 7282022 h 7282022"/>
              <a:gd name="connsiteX4-819" fmla="*/ 0 w 4540931"/>
              <a:gd name="connsiteY4-820" fmla="*/ 0 h 7282022"/>
              <a:gd name="connsiteX0-821" fmla="*/ 0 w 4540931"/>
              <a:gd name="connsiteY0-822" fmla="*/ 0 h 7282022"/>
              <a:gd name="connsiteX1-823" fmla="*/ 3757158 w 4540931"/>
              <a:gd name="connsiteY1-824" fmla="*/ 478972 h 7282022"/>
              <a:gd name="connsiteX2-825" fmla="*/ 4540931 w 4540931"/>
              <a:gd name="connsiteY2-826" fmla="*/ 6744992 h 7282022"/>
              <a:gd name="connsiteX3-827" fmla="*/ 203202 w 4540931"/>
              <a:gd name="connsiteY3-828" fmla="*/ 7282022 h 7282022"/>
              <a:gd name="connsiteX4-829" fmla="*/ 0 w 4540931"/>
              <a:gd name="connsiteY4-830" fmla="*/ 0 h 7282022"/>
              <a:gd name="connsiteX0-831" fmla="*/ 0 w 4540931"/>
              <a:gd name="connsiteY0-832" fmla="*/ 0 h 7282022"/>
              <a:gd name="connsiteX1-833" fmla="*/ 3786186 w 4540931"/>
              <a:gd name="connsiteY1-834" fmla="*/ 508000 h 7282022"/>
              <a:gd name="connsiteX2-835" fmla="*/ 4540931 w 4540931"/>
              <a:gd name="connsiteY2-836" fmla="*/ 6744992 h 7282022"/>
              <a:gd name="connsiteX3-837" fmla="*/ 203202 w 4540931"/>
              <a:gd name="connsiteY3-838" fmla="*/ 7282022 h 7282022"/>
              <a:gd name="connsiteX4-839" fmla="*/ 0 w 4540931"/>
              <a:gd name="connsiteY4-840" fmla="*/ 0 h 7282022"/>
              <a:gd name="connsiteX0-841" fmla="*/ 0 w 4540931"/>
              <a:gd name="connsiteY0-842" fmla="*/ 0 h 7282022"/>
              <a:gd name="connsiteX1-843" fmla="*/ 3786186 w 4540931"/>
              <a:gd name="connsiteY1-844" fmla="*/ 551543 h 7282022"/>
              <a:gd name="connsiteX2-845" fmla="*/ 4540931 w 4540931"/>
              <a:gd name="connsiteY2-846" fmla="*/ 6744992 h 7282022"/>
              <a:gd name="connsiteX3-847" fmla="*/ 203202 w 4540931"/>
              <a:gd name="connsiteY3-848" fmla="*/ 7282022 h 7282022"/>
              <a:gd name="connsiteX4-849" fmla="*/ 0 w 4540931"/>
              <a:gd name="connsiteY4-850" fmla="*/ 0 h 7282022"/>
              <a:gd name="connsiteX0-851" fmla="*/ 0 w 4540931"/>
              <a:gd name="connsiteY0-852" fmla="*/ 0 h 7282022"/>
              <a:gd name="connsiteX1-853" fmla="*/ 3713615 w 4540931"/>
              <a:gd name="connsiteY1-854" fmla="*/ 595085 h 7282022"/>
              <a:gd name="connsiteX2-855" fmla="*/ 4540931 w 4540931"/>
              <a:gd name="connsiteY2-856" fmla="*/ 6744992 h 7282022"/>
              <a:gd name="connsiteX3-857" fmla="*/ 203202 w 4540931"/>
              <a:gd name="connsiteY3-858" fmla="*/ 7282022 h 7282022"/>
              <a:gd name="connsiteX4-859" fmla="*/ 0 w 4540931"/>
              <a:gd name="connsiteY4-860" fmla="*/ 0 h 7282022"/>
              <a:gd name="connsiteX0-861" fmla="*/ 0 w 4540931"/>
              <a:gd name="connsiteY0-862" fmla="*/ 0 h 7282022"/>
              <a:gd name="connsiteX1-863" fmla="*/ 3684586 w 4540931"/>
              <a:gd name="connsiteY1-864" fmla="*/ 551543 h 7282022"/>
              <a:gd name="connsiteX2-865" fmla="*/ 4540931 w 4540931"/>
              <a:gd name="connsiteY2-866" fmla="*/ 6744992 h 7282022"/>
              <a:gd name="connsiteX3-867" fmla="*/ 203202 w 4540931"/>
              <a:gd name="connsiteY3-868" fmla="*/ 7282022 h 7282022"/>
              <a:gd name="connsiteX4-869" fmla="*/ 0 w 4540931"/>
              <a:gd name="connsiteY4-870" fmla="*/ 0 h 7282022"/>
              <a:gd name="connsiteX0-871" fmla="*/ 0 w 4540931"/>
              <a:gd name="connsiteY0-872" fmla="*/ 0 h 7282022"/>
              <a:gd name="connsiteX1-873" fmla="*/ 3699100 w 4540931"/>
              <a:gd name="connsiteY1-874" fmla="*/ 522514 h 7282022"/>
              <a:gd name="connsiteX2-875" fmla="*/ 4540931 w 4540931"/>
              <a:gd name="connsiteY2-876" fmla="*/ 6744992 h 7282022"/>
              <a:gd name="connsiteX3-877" fmla="*/ 203202 w 4540931"/>
              <a:gd name="connsiteY3-878" fmla="*/ 7282022 h 7282022"/>
              <a:gd name="connsiteX4-879" fmla="*/ 0 w 4540931"/>
              <a:gd name="connsiteY4-880" fmla="*/ 0 h 7282022"/>
              <a:gd name="connsiteX0-881" fmla="*/ 0 w 4540931"/>
              <a:gd name="connsiteY0-882" fmla="*/ 0 h 7282022"/>
              <a:gd name="connsiteX1-883" fmla="*/ 3713615 w 4540931"/>
              <a:gd name="connsiteY1-884" fmla="*/ 508000 h 7282022"/>
              <a:gd name="connsiteX2-885" fmla="*/ 4540931 w 4540931"/>
              <a:gd name="connsiteY2-886" fmla="*/ 6744992 h 7282022"/>
              <a:gd name="connsiteX3-887" fmla="*/ 203202 w 4540931"/>
              <a:gd name="connsiteY3-888" fmla="*/ 7282022 h 7282022"/>
              <a:gd name="connsiteX4-889" fmla="*/ 0 w 4540931"/>
              <a:gd name="connsiteY4-890" fmla="*/ 0 h 7282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40931" h="7282022">
                <a:moveTo>
                  <a:pt x="0" y="0"/>
                </a:moveTo>
                <a:lnTo>
                  <a:pt x="3713615" y="508000"/>
                </a:lnTo>
                <a:lnTo>
                  <a:pt x="4540931" y="6744992"/>
                </a:lnTo>
                <a:lnTo>
                  <a:pt x="203202" y="72820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OffAxis1Right">
              <a:rot lat="20817308" lon="19529707" rev="3613721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 rot="19140000">
            <a:off x="6288810" y="-2575705"/>
            <a:ext cx="5710105" cy="76325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565366" y="959278"/>
            <a:ext cx="1061270" cy="1059629"/>
          </a:xfrm>
          <a:custGeom>
            <a:avLst/>
            <a:gdLst>
              <a:gd name="connsiteX0" fmla="*/ 855785 w 1711570"/>
              <a:gd name="connsiteY0" fmla="*/ 0 h 1711570"/>
              <a:gd name="connsiteX1" fmla="*/ 1711570 w 1711570"/>
              <a:gd name="connsiteY1" fmla="*/ 855785 h 1711570"/>
              <a:gd name="connsiteX2" fmla="*/ 855785 w 1711570"/>
              <a:gd name="connsiteY2" fmla="*/ 1711570 h 1711570"/>
              <a:gd name="connsiteX3" fmla="*/ 0 w 1711570"/>
              <a:gd name="connsiteY3" fmla="*/ 855785 h 1711570"/>
              <a:gd name="connsiteX4" fmla="*/ 855785 w 1711570"/>
              <a:gd name="connsiteY4" fmla="*/ 0 h 17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570" h="1711570">
                <a:moveTo>
                  <a:pt x="855785" y="0"/>
                </a:moveTo>
                <a:cubicBezTo>
                  <a:pt x="1328422" y="0"/>
                  <a:pt x="1711570" y="383148"/>
                  <a:pt x="1711570" y="855785"/>
                </a:cubicBezTo>
                <a:cubicBezTo>
                  <a:pt x="1711570" y="1328422"/>
                  <a:pt x="1328422" y="1711570"/>
                  <a:pt x="855785" y="1711570"/>
                </a:cubicBezTo>
                <a:cubicBezTo>
                  <a:pt x="383148" y="1711570"/>
                  <a:pt x="0" y="1328422"/>
                  <a:pt x="0" y="855785"/>
                </a:cubicBezTo>
                <a:cubicBezTo>
                  <a:pt x="0" y="383148"/>
                  <a:pt x="383148" y="0"/>
                  <a:pt x="8557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016000" dir="2700000" sx="60000" sy="6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565366" y="2899186"/>
            <a:ext cx="1061270" cy="1059629"/>
          </a:xfrm>
          <a:custGeom>
            <a:avLst/>
            <a:gdLst>
              <a:gd name="connsiteX0" fmla="*/ 855785 w 1711570"/>
              <a:gd name="connsiteY0" fmla="*/ 0 h 1711570"/>
              <a:gd name="connsiteX1" fmla="*/ 1711570 w 1711570"/>
              <a:gd name="connsiteY1" fmla="*/ 855785 h 1711570"/>
              <a:gd name="connsiteX2" fmla="*/ 855785 w 1711570"/>
              <a:gd name="connsiteY2" fmla="*/ 1711570 h 1711570"/>
              <a:gd name="connsiteX3" fmla="*/ 0 w 1711570"/>
              <a:gd name="connsiteY3" fmla="*/ 855785 h 1711570"/>
              <a:gd name="connsiteX4" fmla="*/ 855785 w 1711570"/>
              <a:gd name="connsiteY4" fmla="*/ 0 h 17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570" h="1711570">
                <a:moveTo>
                  <a:pt x="855785" y="0"/>
                </a:moveTo>
                <a:cubicBezTo>
                  <a:pt x="1328422" y="0"/>
                  <a:pt x="1711570" y="383148"/>
                  <a:pt x="1711570" y="855785"/>
                </a:cubicBezTo>
                <a:cubicBezTo>
                  <a:pt x="1711570" y="1328422"/>
                  <a:pt x="1328422" y="1711570"/>
                  <a:pt x="855785" y="1711570"/>
                </a:cubicBezTo>
                <a:cubicBezTo>
                  <a:pt x="383148" y="1711570"/>
                  <a:pt x="0" y="1328422"/>
                  <a:pt x="0" y="855785"/>
                </a:cubicBezTo>
                <a:cubicBezTo>
                  <a:pt x="0" y="383148"/>
                  <a:pt x="383148" y="0"/>
                  <a:pt x="8557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016000" dir="2700000" sx="60000" sy="6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65366" y="4839094"/>
            <a:ext cx="1061270" cy="1059629"/>
          </a:xfrm>
          <a:custGeom>
            <a:avLst/>
            <a:gdLst>
              <a:gd name="connsiteX0" fmla="*/ 855785 w 1711570"/>
              <a:gd name="connsiteY0" fmla="*/ 0 h 1711570"/>
              <a:gd name="connsiteX1" fmla="*/ 1711570 w 1711570"/>
              <a:gd name="connsiteY1" fmla="*/ 855785 h 1711570"/>
              <a:gd name="connsiteX2" fmla="*/ 855785 w 1711570"/>
              <a:gd name="connsiteY2" fmla="*/ 1711570 h 1711570"/>
              <a:gd name="connsiteX3" fmla="*/ 0 w 1711570"/>
              <a:gd name="connsiteY3" fmla="*/ 855785 h 1711570"/>
              <a:gd name="connsiteX4" fmla="*/ 855785 w 1711570"/>
              <a:gd name="connsiteY4" fmla="*/ 0 h 17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570" h="1711570">
                <a:moveTo>
                  <a:pt x="855785" y="0"/>
                </a:moveTo>
                <a:cubicBezTo>
                  <a:pt x="1328422" y="0"/>
                  <a:pt x="1711570" y="383148"/>
                  <a:pt x="1711570" y="855785"/>
                </a:cubicBezTo>
                <a:cubicBezTo>
                  <a:pt x="1711570" y="1328422"/>
                  <a:pt x="1328422" y="1711570"/>
                  <a:pt x="855785" y="1711570"/>
                </a:cubicBezTo>
                <a:cubicBezTo>
                  <a:pt x="383148" y="1711570"/>
                  <a:pt x="0" y="1328422"/>
                  <a:pt x="0" y="855785"/>
                </a:cubicBezTo>
                <a:cubicBezTo>
                  <a:pt x="0" y="383148"/>
                  <a:pt x="383148" y="0"/>
                  <a:pt x="8557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016000" dir="2700000" sx="60000" sy="6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269149" y="720831"/>
            <a:ext cx="1574044" cy="1571610"/>
          </a:xfrm>
          <a:custGeom>
            <a:avLst/>
            <a:gdLst>
              <a:gd name="connsiteX0" fmla="*/ 855785 w 1711570"/>
              <a:gd name="connsiteY0" fmla="*/ 0 h 1711570"/>
              <a:gd name="connsiteX1" fmla="*/ 1711570 w 1711570"/>
              <a:gd name="connsiteY1" fmla="*/ 855785 h 1711570"/>
              <a:gd name="connsiteX2" fmla="*/ 855785 w 1711570"/>
              <a:gd name="connsiteY2" fmla="*/ 1711570 h 1711570"/>
              <a:gd name="connsiteX3" fmla="*/ 0 w 1711570"/>
              <a:gd name="connsiteY3" fmla="*/ 855785 h 1711570"/>
              <a:gd name="connsiteX4" fmla="*/ 855785 w 1711570"/>
              <a:gd name="connsiteY4" fmla="*/ 0 h 17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570" h="1711570">
                <a:moveTo>
                  <a:pt x="855785" y="0"/>
                </a:moveTo>
                <a:cubicBezTo>
                  <a:pt x="1328422" y="0"/>
                  <a:pt x="1711570" y="383148"/>
                  <a:pt x="1711570" y="855785"/>
                </a:cubicBezTo>
                <a:cubicBezTo>
                  <a:pt x="1711570" y="1328422"/>
                  <a:pt x="1328422" y="1711570"/>
                  <a:pt x="855785" y="1711570"/>
                </a:cubicBezTo>
                <a:cubicBezTo>
                  <a:pt x="383148" y="1711570"/>
                  <a:pt x="0" y="1328422"/>
                  <a:pt x="0" y="855785"/>
                </a:cubicBezTo>
                <a:cubicBezTo>
                  <a:pt x="0" y="383148"/>
                  <a:pt x="383148" y="0"/>
                  <a:pt x="8557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016000" dir="2700000" sx="60000" sy="6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235744" y="720831"/>
            <a:ext cx="1574044" cy="1571610"/>
          </a:xfrm>
          <a:custGeom>
            <a:avLst/>
            <a:gdLst>
              <a:gd name="connsiteX0" fmla="*/ 855785 w 1711570"/>
              <a:gd name="connsiteY0" fmla="*/ 0 h 1711570"/>
              <a:gd name="connsiteX1" fmla="*/ 1711570 w 1711570"/>
              <a:gd name="connsiteY1" fmla="*/ 855785 h 1711570"/>
              <a:gd name="connsiteX2" fmla="*/ 855785 w 1711570"/>
              <a:gd name="connsiteY2" fmla="*/ 1711570 h 1711570"/>
              <a:gd name="connsiteX3" fmla="*/ 0 w 1711570"/>
              <a:gd name="connsiteY3" fmla="*/ 855785 h 1711570"/>
              <a:gd name="connsiteX4" fmla="*/ 855785 w 1711570"/>
              <a:gd name="connsiteY4" fmla="*/ 0 h 17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570" h="1711570">
                <a:moveTo>
                  <a:pt x="855785" y="0"/>
                </a:moveTo>
                <a:cubicBezTo>
                  <a:pt x="1328422" y="0"/>
                  <a:pt x="1711570" y="383148"/>
                  <a:pt x="1711570" y="855785"/>
                </a:cubicBezTo>
                <a:cubicBezTo>
                  <a:pt x="1711570" y="1328422"/>
                  <a:pt x="1328422" y="1711570"/>
                  <a:pt x="855785" y="1711570"/>
                </a:cubicBezTo>
                <a:cubicBezTo>
                  <a:pt x="383148" y="1711570"/>
                  <a:pt x="0" y="1328422"/>
                  <a:pt x="0" y="855785"/>
                </a:cubicBezTo>
                <a:cubicBezTo>
                  <a:pt x="0" y="383148"/>
                  <a:pt x="383148" y="0"/>
                  <a:pt x="8557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016000" dir="2700000" sx="60000" sy="6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24807"/>
            <a:ext cx="4549235" cy="40981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42765" y="2124807"/>
            <a:ext cx="4549235" cy="40981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327175" y="0"/>
            <a:ext cx="5864825" cy="6858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63948" y="1"/>
            <a:ext cx="1825444" cy="171449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3948" y="4255522"/>
            <a:ext cx="1825444" cy="260247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63948" y="1830507"/>
            <a:ext cx="1825444" cy="230900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29782" y="2718486"/>
            <a:ext cx="1825444" cy="230900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329782" y="0"/>
            <a:ext cx="1825444" cy="260247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329782" y="5143501"/>
            <a:ext cx="1825444" cy="171449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0480204" y="64965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327175" y="0"/>
            <a:ext cx="5864825" cy="6858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63948" y="1"/>
            <a:ext cx="1825444" cy="171449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3948" y="4255522"/>
            <a:ext cx="1825444" cy="260247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63948" y="1830507"/>
            <a:ext cx="1825444" cy="230900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29782" y="2718486"/>
            <a:ext cx="1825444" cy="230900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329782" y="0"/>
            <a:ext cx="1825444" cy="260247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329782" y="5143501"/>
            <a:ext cx="1825444" cy="171449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892470" cy="5717832"/>
          </a:xfrm>
          <a:custGeom>
            <a:avLst/>
            <a:gdLst>
              <a:gd name="connsiteX0" fmla="*/ 0 w 11010900"/>
              <a:gd name="connsiteY0" fmla="*/ 0 h 9148531"/>
              <a:gd name="connsiteX1" fmla="*/ 11010900 w 11010900"/>
              <a:gd name="connsiteY1" fmla="*/ 0 h 9148531"/>
              <a:gd name="connsiteX2" fmla="*/ 1862369 w 11010900"/>
              <a:gd name="connsiteY2" fmla="*/ 9148531 h 9148531"/>
              <a:gd name="connsiteX3" fmla="*/ 0 w 11010900"/>
              <a:gd name="connsiteY3" fmla="*/ 7286163 h 91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0900" h="9148531">
                <a:moveTo>
                  <a:pt x="0" y="0"/>
                </a:moveTo>
                <a:lnTo>
                  <a:pt x="11010900" y="0"/>
                </a:lnTo>
                <a:lnTo>
                  <a:pt x="1862369" y="9148531"/>
                </a:lnTo>
                <a:lnTo>
                  <a:pt x="0" y="7286163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751774"/>
            <a:ext cx="12192000" cy="347151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81241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12417" y="0"/>
            <a:ext cx="11379583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44C3A-0C83-4822-8056-6C8DAFCC08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5D33-AF97-49BA-AD25-34314CFF4F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27885"/>
            <a:ext cx="12192000" cy="63011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4" name="Group 3"/>
          <p:cNvGrpSpPr/>
          <p:nvPr/>
        </p:nvGrpSpPr>
        <p:grpSpPr>
          <a:xfrm>
            <a:off x="11024708" y="6445854"/>
            <a:ext cx="194477" cy="194176"/>
            <a:chOff x="12097470" y="7200012"/>
            <a:chExt cx="495300" cy="495300"/>
          </a:xfrm>
        </p:grpSpPr>
        <p:sp>
          <p:nvSpPr>
            <p:cNvPr id="18" name="Freeform 85"/>
            <p:cNvSpPr>
              <a:spLocks noChangeArrowheads="1"/>
            </p:cNvSpPr>
            <p:nvPr userDrawn="1"/>
          </p:nvSpPr>
          <p:spPr bwMode="auto">
            <a:xfrm>
              <a:off x="12232137" y="7356848"/>
              <a:ext cx="225966" cy="18162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2097470" y="7200012"/>
              <a:ext cx="495300" cy="4953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43176" y="6445854"/>
            <a:ext cx="194477" cy="194176"/>
            <a:chOff x="12898290" y="7257882"/>
            <a:chExt cx="379560" cy="379560"/>
          </a:xfrm>
        </p:grpSpPr>
        <p:sp>
          <p:nvSpPr>
            <p:cNvPr id="16" name="Freeform 75"/>
            <p:cNvSpPr>
              <a:spLocks noChangeArrowheads="1"/>
            </p:cNvSpPr>
            <p:nvPr userDrawn="1"/>
          </p:nvSpPr>
          <p:spPr bwMode="auto">
            <a:xfrm>
              <a:off x="13042040" y="7362177"/>
              <a:ext cx="92061" cy="170970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898290" y="7257882"/>
              <a:ext cx="379560" cy="37956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661644" y="6445854"/>
            <a:ext cx="194477" cy="194176"/>
            <a:chOff x="13421600" y="7257882"/>
            <a:chExt cx="379560" cy="379560"/>
          </a:xfrm>
        </p:grpSpPr>
        <p:sp>
          <p:nvSpPr>
            <p:cNvPr id="14" name="Freeform 74"/>
            <p:cNvSpPr>
              <a:spLocks noChangeArrowheads="1"/>
            </p:cNvSpPr>
            <p:nvPr/>
          </p:nvSpPr>
          <p:spPr bwMode="auto">
            <a:xfrm>
              <a:off x="13516515" y="7354045"/>
              <a:ext cx="189730" cy="187234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421600" y="7257882"/>
              <a:ext cx="379560" cy="37956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06239" y="6445854"/>
            <a:ext cx="194477" cy="194176"/>
            <a:chOff x="11556938" y="7296986"/>
            <a:chExt cx="340456" cy="340456"/>
          </a:xfrm>
          <a:effectLst>
            <a:outerShdw blurRad="266700" dist="1778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8" name="Oval 7"/>
            <p:cNvSpPr/>
            <p:nvPr/>
          </p:nvSpPr>
          <p:spPr>
            <a:xfrm>
              <a:off x="11556938" y="7296986"/>
              <a:ext cx="340456" cy="34045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643056" y="7383242"/>
              <a:ext cx="168220" cy="167945"/>
              <a:chOff x="910648" y="5598469"/>
              <a:chExt cx="730034" cy="728842"/>
            </a:xfrm>
            <a:solidFill>
              <a:schemeClr val="bg1"/>
            </a:solidFill>
          </p:grpSpPr>
          <p:grpSp>
            <p:nvGrpSpPr>
              <p:cNvPr id="10" name="Group 9"/>
              <p:cNvGrpSpPr/>
              <p:nvPr/>
            </p:nvGrpSpPr>
            <p:grpSpPr>
              <a:xfrm>
                <a:off x="910648" y="5598469"/>
                <a:ext cx="730034" cy="728842"/>
                <a:chOff x="2110189" y="863994"/>
                <a:chExt cx="724256" cy="723073"/>
              </a:xfrm>
              <a:grpFill/>
            </p:grpSpPr>
            <p:sp>
              <p:nvSpPr>
                <p:cNvPr id="12" name="Freeform 5"/>
                <p:cNvSpPr>
                  <a:spLocks noEditPoints="1"/>
                </p:cNvSpPr>
                <p:nvPr/>
              </p:nvSpPr>
              <p:spPr bwMode="auto">
                <a:xfrm>
                  <a:off x="2110189" y="863994"/>
                  <a:ext cx="724256" cy="723073"/>
                </a:xfrm>
                <a:custGeom>
                  <a:avLst/>
                  <a:gdLst>
                    <a:gd name="T0" fmla="*/ 1263 w 4293"/>
                    <a:gd name="T1" fmla="*/ 4274 h 4286"/>
                    <a:gd name="T2" fmla="*/ 919 w 4293"/>
                    <a:gd name="T3" fmla="*/ 4230 h 4286"/>
                    <a:gd name="T4" fmla="*/ 634 w 4293"/>
                    <a:gd name="T5" fmla="*/ 4126 h 4286"/>
                    <a:gd name="T6" fmla="*/ 360 w 4293"/>
                    <a:gd name="T7" fmla="*/ 3926 h 4286"/>
                    <a:gd name="T8" fmla="*/ 188 w 4293"/>
                    <a:gd name="T9" fmla="*/ 3702 h 4286"/>
                    <a:gd name="T10" fmla="*/ 74 w 4293"/>
                    <a:gd name="T11" fmla="*/ 3430 h 4286"/>
                    <a:gd name="T12" fmla="*/ 14 w 4293"/>
                    <a:gd name="T13" fmla="*/ 3027 h 4286"/>
                    <a:gd name="T14" fmla="*/ 0 w 4293"/>
                    <a:gd name="T15" fmla="*/ 2143 h 4286"/>
                    <a:gd name="T16" fmla="*/ 18 w 4293"/>
                    <a:gd name="T17" fmla="*/ 1183 h 4286"/>
                    <a:gd name="T18" fmla="*/ 92 w 4293"/>
                    <a:gd name="T19" fmla="*/ 796 h 4286"/>
                    <a:gd name="T20" fmla="*/ 216 w 4293"/>
                    <a:gd name="T21" fmla="*/ 536 h 4286"/>
                    <a:gd name="T22" fmla="*/ 404 w 4293"/>
                    <a:gd name="T23" fmla="*/ 318 h 4286"/>
                    <a:gd name="T24" fmla="*/ 686 w 4293"/>
                    <a:gd name="T25" fmla="*/ 134 h 4286"/>
                    <a:gd name="T26" fmla="*/ 981 w 4293"/>
                    <a:gd name="T27" fmla="*/ 44 h 4286"/>
                    <a:gd name="T28" fmla="*/ 1415 w 4293"/>
                    <a:gd name="T29" fmla="*/ 6 h 4286"/>
                    <a:gd name="T30" fmla="*/ 2722 w 4293"/>
                    <a:gd name="T31" fmla="*/ 2 h 4286"/>
                    <a:gd name="T32" fmla="*/ 3248 w 4293"/>
                    <a:gd name="T33" fmla="*/ 32 h 4286"/>
                    <a:gd name="T34" fmla="*/ 3552 w 4293"/>
                    <a:gd name="T35" fmla="*/ 112 h 4286"/>
                    <a:gd name="T36" fmla="*/ 3847 w 4293"/>
                    <a:gd name="T37" fmla="*/ 280 h 4286"/>
                    <a:gd name="T38" fmla="*/ 4045 w 4293"/>
                    <a:gd name="T39" fmla="*/ 490 h 4286"/>
                    <a:gd name="T40" fmla="*/ 4181 w 4293"/>
                    <a:gd name="T41" fmla="*/ 740 h 4286"/>
                    <a:gd name="T42" fmla="*/ 4269 w 4293"/>
                    <a:gd name="T43" fmla="*/ 1111 h 4286"/>
                    <a:gd name="T44" fmla="*/ 4293 w 4293"/>
                    <a:gd name="T45" fmla="*/ 1793 h 4286"/>
                    <a:gd name="T46" fmla="*/ 4281 w 4293"/>
                    <a:gd name="T47" fmla="*/ 3027 h 4286"/>
                    <a:gd name="T48" fmla="*/ 4237 w 4293"/>
                    <a:gd name="T49" fmla="*/ 3370 h 4286"/>
                    <a:gd name="T50" fmla="*/ 4133 w 4293"/>
                    <a:gd name="T51" fmla="*/ 3654 h 4286"/>
                    <a:gd name="T52" fmla="*/ 3933 w 4293"/>
                    <a:gd name="T53" fmla="*/ 3926 h 4286"/>
                    <a:gd name="T54" fmla="*/ 3709 w 4293"/>
                    <a:gd name="T55" fmla="*/ 4100 h 4286"/>
                    <a:gd name="T56" fmla="*/ 3436 w 4293"/>
                    <a:gd name="T57" fmla="*/ 4214 h 4286"/>
                    <a:gd name="T58" fmla="*/ 3032 w 4293"/>
                    <a:gd name="T59" fmla="*/ 4274 h 4286"/>
                    <a:gd name="T60" fmla="*/ 2148 w 4293"/>
                    <a:gd name="T61" fmla="*/ 4286 h 4286"/>
                    <a:gd name="T62" fmla="*/ 1281 w 4293"/>
                    <a:gd name="T63" fmla="*/ 400 h 4286"/>
                    <a:gd name="T64" fmla="*/ 987 w 4293"/>
                    <a:gd name="T65" fmla="*/ 440 h 4286"/>
                    <a:gd name="T66" fmla="*/ 813 w 4293"/>
                    <a:gd name="T67" fmla="*/ 504 h 4286"/>
                    <a:gd name="T68" fmla="*/ 634 w 4293"/>
                    <a:gd name="T69" fmla="*/ 634 h 4286"/>
                    <a:gd name="T70" fmla="*/ 522 w 4293"/>
                    <a:gd name="T71" fmla="*/ 778 h 4286"/>
                    <a:gd name="T72" fmla="*/ 452 w 4293"/>
                    <a:gd name="T73" fmla="*/ 944 h 4286"/>
                    <a:gd name="T74" fmla="*/ 400 w 4293"/>
                    <a:gd name="T75" fmla="*/ 1277 h 4286"/>
                    <a:gd name="T76" fmla="*/ 388 w 4293"/>
                    <a:gd name="T77" fmla="*/ 2143 h 4286"/>
                    <a:gd name="T78" fmla="*/ 406 w 4293"/>
                    <a:gd name="T79" fmla="*/ 3083 h 4286"/>
                    <a:gd name="T80" fmla="*/ 464 w 4293"/>
                    <a:gd name="T81" fmla="*/ 3376 h 4286"/>
                    <a:gd name="T82" fmla="*/ 542 w 4293"/>
                    <a:gd name="T83" fmla="*/ 3538 h 4286"/>
                    <a:gd name="T84" fmla="*/ 662 w 4293"/>
                    <a:gd name="T85" fmla="*/ 3680 h 4286"/>
                    <a:gd name="T86" fmla="*/ 847 w 4293"/>
                    <a:gd name="T87" fmla="*/ 3798 h 4286"/>
                    <a:gd name="T88" fmla="*/ 1031 w 4293"/>
                    <a:gd name="T89" fmla="*/ 3858 h 4286"/>
                    <a:gd name="T90" fmla="*/ 1431 w 4293"/>
                    <a:gd name="T91" fmla="*/ 3892 h 4286"/>
                    <a:gd name="T92" fmla="*/ 2712 w 4293"/>
                    <a:gd name="T93" fmla="*/ 3896 h 4286"/>
                    <a:gd name="T94" fmla="*/ 3212 w 4293"/>
                    <a:gd name="T95" fmla="*/ 3866 h 4286"/>
                    <a:gd name="T96" fmla="*/ 3412 w 4293"/>
                    <a:gd name="T97" fmla="*/ 3812 h 4286"/>
                    <a:gd name="T98" fmla="*/ 3603 w 4293"/>
                    <a:gd name="T99" fmla="*/ 3704 h 4286"/>
                    <a:gd name="T100" fmla="*/ 3733 w 4293"/>
                    <a:gd name="T101" fmla="*/ 3568 h 4286"/>
                    <a:gd name="T102" fmla="*/ 3819 w 4293"/>
                    <a:gd name="T103" fmla="*/ 3406 h 4286"/>
                    <a:gd name="T104" fmla="*/ 3881 w 4293"/>
                    <a:gd name="T105" fmla="*/ 3149 h 4286"/>
                    <a:gd name="T106" fmla="*/ 3905 w 4293"/>
                    <a:gd name="T107" fmla="*/ 2487 h 4286"/>
                    <a:gd name="T108" fmla="*/ 3893 w 4293"/>
                    <a:gd name="T109" fmla="*/ 1277 h 4286"/>
                    <a:gd name="T110" fmla="*/ 3853 w 4293"/>
                    <a:gd name="T111" fmla="*/ 984 h 4286"/>
                    <a:gd name="T112" fmla="*/ 3789 w 4293"/>
                    <a:gd name="T113" fmla="*/ 810 h 4286"/>
                    <a:gd name="T114" fmla="*/ 3659 w 4293"/>
                    <a:gd name="T115" fmla="*/ 634 h 4286"/>
                    <a:gd name="T116" fmla="*/ 3514 w 4293"/>
                    <a:gd name="T117" fmla="*/ 520 h 4286"/>
                    <a:gd name="T118" fmla="*/ 3348 w 4293"/>
                    <a:gd name="T119" fmla="*/ 450 h 4286"/>
                    <a:gd name="T120" fmla="*/ 3014 w 4293"/>
                    <a:gd name="T121" fmla="*/ 400 h 4286"/>
                    <a:gd name="T122" fmla="*/ 2148 w 4293"/>
                    <a:gd name="T123" fmla="*/ 386 h 4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93" h="4286">
                      <a:moveTo>
                        <a:pt x="2148" y="4286"/>
                      </a:moveTo>
                      <a:lnTo>
                        <a:pt x="2148" y="4286"/>
                      </a:lnTo>
                      <a:lnTo>
                        <a:pt x="1797" y="4286"/>
                      </a:lnTo>
                      <a:lnTo>
                        <a:pt x="1573" y="4284"/>
                      </a:lnTo>
                      <a:lnTo>
                        <a:pt x="1415" y="4280"/>
                      </a:lnTo>
                      <a:lnTo>
                        <a:pt x="1263" y="4274"/>
                      </a:lnTo>
                      <a:lnTo>
                        <a:pt x="1263" y="4274"/>
                      </a:lnTo>
                      <a:lnTo>
                        <a:pt x="1187" y="4270"/>
                      </a:lnTo>
                      <a:lnTo>
                        <a:pt x="1115" y="4262"/>
                      </a:lnTo>
                      <a:lnTo>
                        <a:pt x="1047" y="4254"/>
                      </a:lnTo>
                      <a:lnTo>
                        <a:pt x="981" y="4242"/>
                      </a:lnTo>
                      <a:lnTo>
                        <a:pt x="919" y="4230"/>
                      </a:lnTo>
                      <a:lnTo>
                        <a:pt x="859" y="4214"/>
                      </a:lnTo>
                      <a:lnTo>
                        <a:pt x="799" y="4196"/>
                      </a:lnTo>
                      <a:lnTo>
                        <a:pt x="741" y="4174"/>
                      </a:lnTo>
                      <a:lnTo>
                        <a:pt x="741" y="4174"/>
                      </a:lnTo>
                      <a:lnTo>
                        <a:pt x="686" y="4152"/>
                      </a:lnTo>
                      <a:lnTo>
                        <a:pt x="634" y="4126"/>
                      </a:lnTo>
                      <a:lnTo>
                        <a:pt x="584" y="4100"/>
                      </a:lnTo>
                      <a:lnTo>
                        <a:pt x="536" y="4070"/>
                      </a:lnTo>
                      <a:lnTo>
                        <a:pt x="492" y="4040"/>
                      </a:lnTo>
                      <a:lnTo>
                        <a:pt x="446" y="4004"/>
                      </a:lnTo>
                      <a:lnTo>
                        <a:pt x="404" y="3968"/>
                      </a:lnTo>
                      <a:lnTo>
                        <a:pt x="360" y="3926"/>
                      </a:lnTo>
                      <a:lnTo>
                        <a:pt x="360" y="3926"/>
                      </a:lnTo>
                      <a:lnTo>
                        <a:pt x="320" y="3884"/>
                      </a:lnTo>
                      <a:lnTo>
                        <a:pt x="282" y="3840"/>
                      </a:lnTo>
                      <a:lnTo>
                        <a:pt x="248" y="3796"/>
                      </a:lnTo>
                      <a:lnTo>
                        <a:pt x="216" y="3750"/>
                      </a:lnTo>
                      <a:lnTo>
                        <a:pt x="188" y="3702"/>
                      </a:lnTo>
                      <a:lnTo>
                        <a:pt x="160" y="3654"/>
                      </a:lnTo>
                      <a:lnTo>
                        <a:pt x="136" y="3602"/>
                      </a:lnTo>
                      <a:lnTo>
                        <a:pt x="114" y="3546"/>
                      </a:lnTo>
                      <a:lnTo>
                        <a:pt x="114" y="3546"/>
                      </a:lnTo>
                      <a:lnTo>
                        <a:pt x="92" y="3488"/>
                      </a:lnTo>
                      <a:lnTo>
                        <a:pt x="74" y="3430"/>
                      </a:lnTo>
                      <a:lnTo>
                        <a:pt x="58" y="3370"/>
                      </a:lnTo>
                      <a:lnTo>
                        <a:pt x="44" y="3306"/>
                      </a:lnTo>
                      <a:lnTo>
                        <a:pt x="34" y="3242"/>
                      </a:lnTo>
                      <a:lnTo>
                        <a:pt x="24" y="3175"/>
                      </a:lnTo>
                      <a:lnTo>
                        <a:pt x="18" y="3103"/>
                      </a:lnTo>
                      <a:lnTo>
                        <a:pt x="14" y="3027"/>
                      </a:lnTo>
                      <a:lnTo>
                        <a:pt x="14" y="3027"/>
                      </a:lnTo>
                      <a:lnTo>
                        <a:pt x="8" y="2873"/>
                      </a:lnTo>
                      <a:lnTo>
                        <a:pt x="4" y="2717"/>
                      </a:lnTo>
                      <a:lnTo>
                        <a:pt x="2" y="2493"/>
                      </a:lnTo>
                      <a:lnTo>
                        <a:pt x="0" y="2143"/>
                      </a:lnTo>
                      <a:lnTo>
                        <a:pt x="0" y="2143"/>
                      </a:lnTo>
                      <a:lnTo>
                        <a:pt x="2" y="1793"/>
                      </a:lnTo>
                      <a:lnTo>
                        <a:pt x="4" y="1569"/>
                      </a:lnTo>
                      <a:lnTo>
                        <a:pt x="8" y="1411"/>
                      </a:lnTo>
                      <a:lnTo>
                        <a:pt x="14" y="1259"/>
                      </a:lnTo>
                      <a:lnTo>
                        <a:pt x="14" y="1259"/>
                      </a:lnTo>
                      <a:lnTo>
                        <a:pt x="18" y="1183"/>
                      </a:lnTo>
                      <a:lnTo>
                        <a:pt x="24" y="1111"/>
                      </a:lnTo>
                      <a:lnTo>
                        <a:pt x="34" y="1044"/>
                      </a:lnTo>
                      <a:lnTo>
                        <a:pt x="44" y="980"/>
                      </a:lnTo>
                      <a:lnTo>
                        <a:pt x="58" y="916"/>
                      </a:lnTo>
                      <a:lnTo>
                        <a:pt x="74" y="856"/>
                      </a:lnTo>
                      <a:lnTo>
                        <a:pt x="92" y="796"/>
                      </a:lnTo>
                      <a:lnTo>
                        <a:pt x="114" y="740"/>
                      </a:lnTo>
                      <a:lnTo>
                        <a:pt x="114" y="740"/>
                      </a:lnTo>
                      <a:lnTo>
                        <a:pt x="136" y="684"/>
                      </a:lnTo>
                      <a:lnTo>
                        <a:pt x="160" y="632"/>
                      </a:lnTo>
                      <a:lnTo>
                        <a:pt x="188" y="582"/>
                      </a:lnTo>
                      <a:lnTo>
                        <a:pt x="216" y="536"/>
                      </a:lnTo>
                      <a:lnTo>
                        <a:pt x="248" y="490"/>
                      </a:lnTo>
                      <a:lnTo>
                        <a:pt x="282" y="444"/>
                      </a:lnTo>
                      <a:lnTo>
                        <a:pt x="320" y="402"/>
                      </a:lnTo>
                      <a:lnTo>
                        <a:pt x="360" y="360"/>
                      </a:lnTo>
                      <a:lnTo>
                        <a:pt x="360" y="360"/>
                      </a:lnTo>
                      <a:lnTo>
                        <a:pt x="404" y="318"/>
                      </a:lnTo>
                      <a:lnTo>
                        <a:pt x="446" y="280"/>
                      </a:lnTo>
                      <a:lnTo>
                        <a:pt x="492" y="246"/>
                      </a:lnTo>
                      <a:lnTo>
                        <a:pt x="536" y="214"/>
                      </a:lnTo>
                      <a:lnTo>
                        <a:pt x="584" y="186"/>
                      </a:lnTo>
                      <a:lnTo>
                        <a:pt x="634" y="158"/>
                      </a:lnTo>
                      <a:lnTo>
                        <a:pt x="686" y="134"/>
                      </a:lnTo>
                      <a:lnTo>
                        <a:pt x="741" y="112"/>
                      </a:lnTo>
                      <a:lnTo>
                        <a:pt x="741" y="112"/>
                      </a:lnTo>
                      <a:lnTo>
                        <a:pt x="799" y="90"/>
                      </a:lnTo>
                      <a:lnTo>
                        <a:pt x="859" y="72"/>
                      </a:lnTo>
                      <a:lnTo>
                        <a:pt x="919" y="56"/>
                      </a:lnTo>
                      <a:lnTo>
                        <a:pt x="981" y="44"/>
                      </a:lnTo>
                      <a:lnTo>
                        <a:pt x="1047" y="32"/>
                      </a:lnTo>
                      <a:lnTo>
                        <a:pt x="1115" y="24"/>
                      </a:lnTo>
                      <a:lnTo>
                        <a:pt x="1187" y="16"/>
                      </a:lnTo>
                      <a:lnTo>
                        <a:pt x="1263" y="12"/>
                      </a:lnTo>
                      <a:lnTo>
                        <a:pt x="1263" y="12"/>
                      </a:lnTo>
                      <a:lnTo>
                        <a:pt x="1415" y="6"/>
                      </a:lnTo>
                      <a:lnTo>
                        <a:pt x="1573" y="2"/>
                      </a:lnTo>
                      <a:lnTo>
                        <a:pt x="1795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498" y="0"/>
                      </a:lnTo>
                      <a:lnTo>
                        <a:pt x="2722" y="2"/>
                      </a:lnTo>
                      <a:lnTo>
                        <a:pt x="2878" y="6"/>
                      </a:lnTo>
                      <a:lnTo>
                        <a:pt x="3032" y="12"/>
                      </a:lnTo>
                      <a:lnTo>
                        <a:pt x="3032" y="12"/>
                      </a:lnTo>
                      <a:lnTo>
                        <a:pt x="3108" y="16"/>
                      </a:lnTo>
                      <a:lnTo>
                        <a:pt x="3178" y="24"/>
                      </a:lnTo>
                      <a:lnTo>
                        <a:pt x="3248" y="32"/>
                      </a:lnTo>
                      <a:lnTo>
                        <a:pt x="3312" y="44"/>
                      </a:lnTo>
                      <a:lnTo>
                        <a:pt x="3374" y="56"/>
                      </a:lnTo>
                      <a:lnTo>
                        <a:pt x="3436" y="72"/>
                      </a:lnTo>
                      <a:lnTo>
                        <a:pt x="3494" y="90"/>
                      </a:lnTo>
                      <a:lnTo>
                        <a:pt x="3552" y="112"/>
                      </a:lnTo>
                      <a:lnTo>
                        <a:pt x="3552" y="112"/>
                      </a:lnTo>
                      <a:lnTo>
                        <a:pt x="3609" y="134"/>
                      </a:lnTo>
                      <a:lnTo>
                        <a:pt x="3661" y="158"/>
                      </a:lnTo>
                      <a:lnTo>
                        <a:pt x="3709" y="186"/>
                      </a:lnTo>
                      <a:lnTo>
                        <a:pt x="3757" y="214"/>
                      </a:lnTo>
                      <a:lnTo>
                        <a:pt x="3803" y="246"/>
                      </a:lnTo>
                      <a:lnTo>
                        <a:pt x="3847" y="280"/>
                      </a:lnTo>
                      <a:lnTo>
                        <a:pt x="3891" y="318"/>
                      </a:lnTo>
                      <a:lnTo>
                        <a:pt x="3933" y="360"/>
                      </a:lnTo>
                      <a:lnTo>
                        <a:pt x="3933" y="360"/>
                      </a:lnTo>
                      <a:lnTo>
                        <a:pt x="3973" y="402"/>
                      </a:lnTo>
                      <a:lnTo>
                        <a:pt x="4011" y="444"/>
                      </a:lnTo>
                      <a:lnTo>
                        <a:pt x="4045" y="490"/>
                      </a:lnTo>
                      <a:lnTo>
                        <a:pt x="4077" y="536"/>
                      </a:lnTo>
                      <a:lnTo>
                        <a:pt x="4107" y="582"/>
                      </a:lnTo>
                      <a:lnTo>
                        <a:pt x="4133" y="632"/>
                      </a:lnTo>
                      <a:lnTo>
                        <a:pt x="4159" y="684"/>
                      </a:lnTo>
                      <a:lnTo>
                        <a:pt x="4181" y="740"/>
                      </a:lnTo>
                      <a:lnTo>
                        <a:pt x="4181" y="740"/>
                      </a:lnTo>
                      <a:lnTo>
                        <a:pt x="4201" y="796"/>
                      </a:lnTo>
                      <a:lnTo>
                        <a:pt x="4221" y="856"/>
                      </a:lnTo>
                      <a:lnTo>
                        <a:pt x="4237" y="916"/>
                      </a:lnTo>
                      <a:lnTo>
                        <a:pt x="4249" y="980"/>
                      </a:lnTo>
                      <a:lnTo>
                        <a:pt x="4261" y="1044"/>
                      </a:lnTo>
                      <a:lnTo>
                        <a:pt x="4269" y="1111"/>
                      </a:lnTo>
                      <a:lnTo>
                        <a:pt x="4275" y="1183"/>
                      </a:lnTo>
                      <a:lnTo>
                        <a:pt x="4281" y="1259"/>
                      </a:lnTo>
                      <a:lnTo>
                        <a:pt x="4281" y="1259"/>
                      </a:lnTo>
                      <a:lnTo>
                        <a:pt x="4287" y="1411"/>
                      </a:lnTo>
                      <a:lnTo>
                        <a:pt x="4291" y="1569"/>
                      </a:lnTo>
                      <a:lnTo>
                        <a:pt x="4293" y="1793"/>
                      </a:lnTo>
                      <a:lnTo>
                        <a:pt x="4293" y="2143"/>
                      </a:lnTo>
                      <a:lnTo>
                        <a:pt x="4293" y="2143"/>
                      </a:lnTo>
                      <a:lnTo>
                        <a:pt x="4293" y="2493"/>
                      </a:lnTo>
                      <a:lnTo>
                        <a:pt x="4291" y="2717"/>
                      </a:lnTo>
                      <a:lnTo>
                        <a:pt x="4287" y="2873"/>
                      </a:lnTo>
                      <a:lnTo>
                        <a:pt x="4281" y="3027"/>
                      </a:lnTo>
                      <a:lnTo>
                        <a:pt x="4281" y="3027"/>
                      </a:lnTo>
                      <a:lnTo>
                        <a:pt x="4275" y="3103"/>
                      </a:lnTo>
                      <a:lnTo>
                        <a:pt x="4269" y="3175"/>
                      </a:lnTo>
                      <a:lnTo>
                        <a:pt x="4261" y="3242"/>
                      </a:lnTo>
                      <a:lnTo>
                        <a:pt x="4249" y="3306"/>
                      </a:lnTo>
                      <a:lnTo>
                        <a:pt x="4237" y="3370"/>
                      </a:lnTo>
                      <a:lnTo>
                        <a:pt x="4221" y="3430"/>
                      </a:lnTo>
                      <a:lnTo>
                        <a:pt x="4201" y="3488"/>
                      </a:lnTo>
                      <a:lnTo>
                        <a:pt x="4181" y="3546"/>
                      </a:lnTo>
                      <a:lnTo>
                        <a:pt x="4181" y="3546"/>
                      </a:lnTo>
                      <a:lnTo>
                        <a:pt x="4159" y="3602"/>
                      </a:lnTo>
                      <a:lnTo>
                        <a:pt x="4133" y="3654"/>
                      </a:lnTo>
                      <a:lnTo>
                        <a:pt x="4107" y="3702"/>
                      </a:lnTo>
                      <a:lnTo>
                        <a:pt x="4077" y="3750"/>
                      </a:lnTo>
                      <a:lnTo>
                        <a:pt x="4045" y="3796"/>
                      </a:lnTo>
                      <a:lnTo>
                        <a:pt x="4011" y="3840"/>
                      </a:lnTo>
                      <a:lnTo>
                        <a:pt x="3975" y="3884"/>
                      </a:lnTo>
                      <a:lnTo>
                        <a:pt x="3933" y="3926"/>
                      </a:lnTo>
                      <a:lnTo>
                        <a:pt x="3933" y="3926"/>
                      </a:lnTo>
                      <a:lnTo>
                        <a:pt x="3891" y="3968"/>
                      </a:lnTo>
                      <a:lnTo>
                        <a:pt x="3847" y="4004"/>
                      </a:lnTo>
                      <a:lnTo>
                        <a:pt x="3803" y="4040"/>
                      </a:lnTo>
                      <a:lnTo>
                        <a:pt x="3757" y="4070"/>
                      </a:lnTo>
                      <a:lnTo>
                        <a:pt x="3709" y="4100"/>
                      </a:lnTo>
                      <a:lnTo>
                        <a:pt x="3661" y="4126"/>
                      </a:lnTo>
                      <a:lnTo>
                        <a:pt x="3609" y="4152"/>
                      </a:lnTo>
                      <a:lnTo>
                        <a:pt x="3552" y="4174"/>
                      </a:lnTo>
                      <a:lnTo>
                        <a:pt x="3552" y="4174"/>
                      </a:lnTo>
                      <a:lnTo>
                        <a:pt x="3494" y="4196"/>
                      </a:lnTo>
                      <a:lnTo>
                        <a:pt x="3436" y="4214"/>
                      </a:lnTo>
                      <a:lnTo>
                        <a:pt x="3374" y="4230"/>
                      </a:lnTo>
                      <a:lnTo>
                        <a:pt x="3312" y="4242"/>
                      </a:lnTo>
                      <a:lnTo>
                        <a:pt x="3248" y="4254"/>
                      </a:lnTo>
                      <a:lnTo>
                        <a:pt x="3178" y="4262"/>
                      </a:lnTo>
                      <a:lnTo>
                        <a:pt x="3108" y="4270"/>
                      </a:lnTo>
                      <a:lnTo>
                        <a:pt x="3032" y="4274"/>
                      </a:lnTo>
                      <a:lnTo>
                        <a:pt x="3032" y="4274"/>
                      </a:lnTo>
                      <a:lnTo>
                        <a:pt x="2878" y="4280"/>
                      </a:lnTo>
                      <a:lnTo>
                        <a:pt x="2722" y="4284"/>
                      </a:lnTo>
                      <a:lnTo>
                        <a:pt x="2498" y="4286"/>
                      </a:lnTo>
                      <a:lnTo>
                        <a:pt x="2148" y="4286"/>
                      </a:lnTo>
                      <a:lnTo>
                        <a:pt x="2148" y="4286"/>
                      </a:lnTo>
                      <a:close/>
                      <a:moveTo>
                        <a:pt x="2148" y="386"/>
                      </a:moveTo>
                      <a:lnTo>
                        <a:pt x="2148" y="386"/>
                      </a:lnTo>
                      <a:lnTo>
                        <a:pt x="1801" y="388"/>
                      </a:lnTo>
                      <a:lnTo>
                        <a:pt x="1583" y="388"/>
                      </a:lnTo>
                      <a:lnTo>
                        <a:pt x="1431" y="392"/>
                      </a:lnTo>
                      <a:lnTo>
                        <a:pt x="1281" y="400"/>
                      </a:lnTo>
                      <a:lnTo>
                        <a:pt x="1281" y="400"/>
                      </a:lnTo>
                      <a:lnTo>
                        <a:pt x="1207" y="404"/>
                      </a:lnTo>
                      <a:lnTo>
                        <a:pt x="1141" y="410"/>
                      </a:lnTo>
                      <a:lnTo>
                        <a:pt x="1083" y="418"/>
                      </a:lnTo>
                      <a:lnTo>
                        <a:pt x="1031" y="428"/>
                      </a:lnTo>
                      <a:lnTo>
                        <a:pt x="987" y="440"/>
                      </a:lnTo>
                      <a:lnTo>
                        <a:pt x="947" y="450"/>
                      </a:lnTo>
                      <a:lnTo>
                        <a:pt x="913" y="462"/>
                      </a:lnTo>
                      <a:lnTo>
                        <a:pt x="883" y="472"/>
                      </a:lnTo>
                      <a:lnTo>
                        <a:pt x="883" y="472"/>
                      </a:lnTo>
                      <a:lnTo>
                        <a:pt x="845" y="488"/>
                      </a:lnTo>
                      <a:lnTo>
                        <a:pt x="813" y="504"/>
                      </a:lnTo>
                      <a:lnTo>
                        <a:pt x="781" y="520"/>
                      </a:lnTo>
                      <a:lnTo>
                        <a:pt x="749" y="540"/>
                      </a:lnTo>
                      <a:lnTo>
                        <a:pt x="721" y="560"/>
                      </a:lnTo>
                      <a:lnTo>
                        <a:pt x="690" y="582"/>
                      </a:lnTo>
                      <a:lnTo>
                        <a:pt x="662" y="606"/>
                      </a:lnTo>
                      <a:lnTo>
                        <a:pt x="634" y="634"/>
                      </a:lnTo>
                      <a:lnTo>
                        <a:pt x="634" y="634"/>
                      </a:lnTo>
                      <a:lnTo>
                        <a:pt x="608" y="662"/>
                      </a:lnTo>
                      <a:lnTo>
                        <a:pt x="584" y="690"/>
                      </a:lnTo>
                      <a:lnTo>
                        <a:pt x="562" y="718"/>
                      </a:lnTo>
                      <a:lnTo>
                        <a:pt x="542" y="746"/>
                      </a:lnTo>
                      <a:lnTo>
                        <a:pt x="522" y="778"/>
                      </a:lnTo>
                      <a:lnTo>
                        <a:pt x="506" y="810"/>
                      </a:lnTo>
                      <a:lnTo>
                        <a:pt x="490" y="844"/>
                      </a:lnTo>
                      <a:lnTo>
                        <a:pt x="474" y="880"/>
                      </a:lnTo>
                      <a:lnTo>
                        <a:pt x="474" y="880"/>
                      </a:lnTo>
                      <a:lnTo>
                        <a:pt x="464" y="910"/>
                      </a:lnTo>
                      <a:lnTo>
                        <a:pt x="452" y="944"/>
                      </a:lnTo>
                      <a:lnTo>
                        <a:pt x="440" y="984"/>
                      </a:lnTo>
                      <a:lnTo>
                        <a:pt x="430" y="1028"/>
                      </a:lnTo>
                      <a:lnTo>
                        <a:pt x="420" y="1079"/>
                      </a:lnTo>
                      <a:lnTo>
                        <a:pt x="412" y="1137"/>
                      </a:lnTo>
                      <a:lnTo>
                        <a:pt x="406" y="1203"/>
                      </a:lnTo>
                      <a:lnTo>
                        <a:pt x="400" y="1277"/>
                      </a:lnTo>
                      <a:lnTo>
                        <a:pt x="400" y="1277"/>
                      </a:lnTo>
                      <a:lnTo>
                        <a:pt x="394" y="1427"/>
                      </a:lnTo>
                      <a:lnTo>
                        <a:pt x="390" y="1579"/>
                      </a:lnTo>
                      <a:lnTo>
                        <a:pt x="388" y="1797"/>
                      </a:lnTo>
                      <a:lnTo>
                        <a:pt x="388" y="2143"/>
                      </a:lnTo>
                      <a:lnTo>
                        <a:pt x="388" y="2143"/>
                      </a:lnTo>
                      <a:lnTo>
                        <a:pt x="388" y="2489"/>
                      </a:lnTo>
                      <a:lnTo>
                        <a:pt x="390" y="2707"/>
                      </a:lnTo>
                      <a:lnTo>
                        <a:pt x="394" y="2859"/>
                      </a:lnTo>
                      <a:lnTo>
                        <a:pt x="400" y="3009"/>
                      </a:lnTo>
                      <a:lnTo>
                        <a:pt x="400" y="3009"/>
                      </a:lnTo>
                      <a:lnTo>
                        <a:pt x="406" y="3083"/>
                      </a:lnTo>
                      <a:lnTo>
                        <a:pt x="412" y="3149"/>
                      </a:lnTo>
                      <a:lnTo>
                        <a:pt x="420" y="3207"/>
                      </a:lnTo>
                      <a:lnTo>
                        <a:pt x="430" y="3258"/>
                      </a:lnTo>
                      <a:lnTo>
                        <a:pt x="440" y="3302"/>
                      </a:lnTo>
                      <a:lnTo>
                        <a:pt x="452" y="3342"/>
                      </a:lnTo>
                      <a:lnTo>
                        <a:pt x="464" y="3376"/>
                      </a:lnTo>
                      <a:lnTo>
                        <a:pt x="474" y="3406"/>
                      </a:lnTo>
                      <a:lnTo>
                        <a:pt x="474" y="3406"/>
                      </a:lnTo>
                      <a:lnTo>
                        <a:pt x="490" y="3442"/>
                      </a:lnTo>
                      <a:lnTo>
                        <a:pt x="506" y="3476"/>
                      </a:lnTo>
                      <a:lnTo>
                        <a:pt x="522" y="3508"/>
                      </a:lnTo>
                      <a:lnTo>
                        <a:pt x="542" y="3538"/>
                      </a:lnTo>
                      <a:lnTo>
                        <a:pt x="562" y="3568"/>
                      </a:lnTo>
                      <a:lnTo>
                        <a:pt x="584" y="3596"/>
                      </a:lnTo>
                      <a:lnTo>
                        <a:pt x="608" y="3624"/>
                      </a:lnTo>
                      <a:lnTo>
                        <a:pt x="634" y="3652"/>
                      </a:lnTo>
                      <a:lnTo>
                        <a:pt x="634" y="3652"/>
                      </a:lnTo>
                      <a:lnTo>
                        <a:pt x="662" y="3680"/>
                      </a:lnTo>
                      <a:lnTo>
                        <a:pt x="690" y="3704"/>
                      </a:lnTo>
                      <a:lnTo>
                        <a:pt x="721" y="3726"/>
                      </a:lnTo>
                      <a:lnTo>
                        <a:pt x="749" y="3746"/>
                      </a:lnTo>
                      <a:lnTo>
                        <a:pt x="781" y="3764"/>
                      </a:lnTo>
                      <a:lnTo>
                        <a:pt x="813" y="3782"/>
                      </a:lnTo>
                      <a:lnTo>
                        <a:pt x="847" y="3798"/>
                      </a:lnTo>
                      <a:lnTo>
                        <a:pt x="883" y="3812"/>
                      </a:lnTo>
                      <a:lnTo>
                        <a:pt x="883" y="3812"/>
                      </a:lnTo>
                      <a:lnTo>
                        <a:pt x="913" y="3824"/>
                      </a:lnTo>
                      <a:lnTo>
                        <a:pt x="947" y="3836"/>
                      </a:lnTo>
                      <a:lnTo>
                        <a:pt x="987" y="3846"/>
                      </a:lnTo>
                      <a:lnTo>
                        <a:pt x="1031" y="3858"/>
                      </a:lnTo>
                      <a:lnTo>
                        <a:pt x="1083" y="3866"/>
                      </a:lnTo>
                      <a:lnTo>
                        <a:pt x="1141" y="3876"/>
                      </a:lnTo>
                      <a:lnTo>
                        <a:pt x="1207" y="3882"/>
                      </a:lnTo>
                      <a:lnTo>
                        <a:pt x="1281" y="3886"/>
                      </a:lnTo>
                      <a:lnTo>
                        <a:pt x="1281" y="3886"/>
                      </a:lnTo>
                      <a:lnTo>
                        <a:pt x="1431" y="3892"/>
                      </a:lnTo>
                      <a:lnTo>
                        <a:pt x="1583" y="3896"/>
                      </a:lnTo>
                      <a:lnTo>
                        <a:pt x="1801" y="3898"/>
                      </a:lnTo>
                      <a:lnTo>
                        <a:pt x="2148" y="3900"/>
                      </a:lnTo>
                      <a:lnTo>
                        <a:pt x="2148" y="3900"/>
                      </a:lnTo>
                      <a:lnTo>
                        <a:pt x="2492" y="3898"/>
                      </a:lnTo>
                      <a:lnTo>
                        <a:pt x="2712" y="3896"/>
                      </a:lnTo>
                      <a:lnTo>
                        <a:pt x="2864" y="3892"/>
                      </a:lnTo>
                      <a:lnTo>
                        <a:pt x="3014" y="3886"/>
                      </a:lnTo>
                      <a:lnTo>
                        <a:pt x="3014" y="3886"/>
                      </a:lnTo>
                      <a:lnTo>
                        <a:pt x="3088" y="3882"/>
                      </a:lnTo>
                      <a:lnTo>
                        <a:pt x="3154" y="3876"/>
                      </a:lnTo>
                      <a:lnTo>
                        <a:pt x="3212" y="3866"/>
                      </a:lnTo>
                      <a:lnTo>
                        <a:pt x="3264" y="3858"/>
                      </a:lnTo>
                      <a:lnTo>
                        <a:pt x="3308" y="3846"/>
                      </a:lnTo>
                      <a:lnTo>
                        <a:pt x="3348" y="3836"/>
                      </a:lnTo>
                      <a:lnTo>
                        <a:pt x="3382" y="3824"/>
                      </a:lnTo>
                      <a:lnTo>
                        <a:pt x="3412" y="3812"/>
                      </a:lnTo>
                      <a:lnTo>
                        <a:pt x="3412" y="3812"/>
                      </a:lnTo>
                      <a:lnTo>
                        <a:pt x="3448" y="3798"/>
                      </a:lnTo>
                      <a:lnTo>
                        <a:pt x="3482" y="3782"/>
                      </a:lnTo>
                      <a:lnTo>
                        <a:pt x="3514" y="3764"/>
                      </a:lnTo>
                      <a:lnTo>
                        <a:pt x="3544" y="3746"/>
                      </a:lnTo>
                      <a:lnTo>
                        <a:pt x="3574" y="3726"/>
                      </a:lnTo>
                      <a:lnTo>
                        <a:pt x="3603" y="3704"/>
                      </a:lnTo>
                      <a:lnTo>
                        <a:pt x="3631" y="3680"/>
                      </a:lnTo>
                      <a:lnTo>
                        <a:pt x="3659" y="3652"/>
                      </a:lnTo>
                      <a:lnTo>
                        <a:pt x="3659" y="3652"/>
                      </a:lnTo>
                      <a:lnTo>
                        <a:pt x="3687" y="3624"/>
                      </a:lnTo>
                      <a:lnTo>
                        <a:pt x="3711" y="3596"/>
                      </a:lnTo>
                      <a:lnTo>
                        <a:pt x="3733" y="3568"/>
                      </a:lnTo>
                      <a:lnTo>
                        <a:pt x="3753" y="3538"/>
                      </a:lnTo>
                      <a:lnTo>
                        <a:pt x="3771" y="3508"/>
                      </a:lnTo>
                      <a:lnTo>
                        <a:pt x="3789" y="3476"/>
                      </a:lnTo>
                      <a:lnTo>
                        <a:pt x="3805" y="3442"/>
                      </a:lnTo>
                      <a:lnTo>
                        <a:pt x="3819" y="3406"/>
                      </a:lnTo>
                      <a:lnTo>
                        <a:pt x="3819" y="3406"/>
                      </a:lnTo>
                      <a:lnTo>
                        <a:pt x="3831" y="3376"/>
                      </a:lnTo>
                      <a:lnTo>
                        <a:pt x="3843" y="3342"/>
                      </a:lnTo>
                      <a:lnTo>
                        <a:pt x="3853" y="3302"/>
                      </a:lnTo>
                      <a:lnTo>
                        <a:pt x="3863" y="3258"/>
                      </a:lnTo>
                      <a:lnTo>
                        <a:pt x="3873" y="3207"/>
                      </a:lnTo>
                      <a:lnTo>
                        <a:pt x="3881" y="3149"/>
                      </a:lnTo>
                      <a:lnTo>
                        <a:pt x="3889" y="3083"/>
                      </a:lnTo>
                      <a:lnTo>
                        <a:pt x="3893" y="3009"/>
                      </a:lnTo>
                      <a:lnTo>
                        <a:pt x="3893" y="3009"/>
                      </a:lnTo>
                      <a:lnTo>
                        <a:pt x="3899" y="2859"/>
                      </a:lnTo>
                      <a:lnTo>
                        <a:pt x="3903" y="2705"/>
                      </a:lnTo>
                      <a:lnTo>
                        <a:pt x="3905" y="2487"/>
                      </a:lnTo>
                      <a:lnTo>
                        <a:pt x="3905" y="2143"/>
                      </a:lnTo>
                      <a:lnTo>
                        <a:pt x="3905" y="2143"/>
                      </a:lnTo>
                      <a:lnTo>
                        <a:pt x="3905" y="1797"/>
                      </a:lnTo>
                      <a:lnTo>
                        <a:pt x="3903" y="1579"/>
                      </a:lnTo>
                      <a:lnTo>
                        <a:pt x="3899" y="1427"/>
                      </a:lnTo>
                      <a:lnTo>
                        <a:pt x="3893" y="1277"/>
                      </a:lnTo>
                      <a:lnTo>
                        <a:pt x="3893" y="1277"/>
                      </a:lnTo>
                      <a:lnTo>
                        <a:pt x="3889" y="1203"/>
                      </a:lnTo>
                      <a:lnTo>
                        <a:pt x="3881" y="1137"/>
                      </a:lnTo>
                      <a:lnTo>
                        <a:pt x="3873" y="1079"/>
                      </a:lnTo>
                      <a:lnTo>
                        <a:pt x="3863" y="1028"/>
                      </a:lnTo>
                      <a:lnTo>
                        <a:pt x="3853" y="984"/>
                      </a:lnTo>
                      <a:lnTo>
                        <a:pt x="3843" y="944"/>
                      </a:lnTo>
                      <a:lnTo>
                        <a:pt x="3831" y="910"/>
                      </a:lnTo>
                      <a:lnTo>
                        <a:pt x="3819" y="880"/>
                      </a:lnTo>
                      <a:lnTo>
                        <a:pt x="3819" y="880"/>
                      </a:lnTo>
                      <a:lnTo>
                        <a:pt x="3805" y="844"/>
                      </a:lnTo>
                      <a:lnTo>
                        <a:pt x="3789" y="810"/>
                      </a:lnTo>
                      <a:lnTo>
                        <a:pt x="3771" y="778"/>
                      </a:lnTo>
                      <a:lnTo>
                        <a:pt x="3753" y="746"/>
                      </a:lnTo>
                      <a:lnTo>
                        <a:pt x="3733" y="718"/>
                      </a:lnTo>
                      <a:lnTo>
                        <a:pt x="3711" y="690"/>
                      </a:lnTo>
                      <a:lnTo>
                        <a:pt x="3687" y="662"/>
                      </a:lnTo>
                      <a:lnTo>
                        <a:pt x="3659" y="634"/>
                      </a:lnTo>
                      <a:lnTo>
                        <a:pt x="3659" y="634"/>
                      </a:lnTo>
                      <a:lnTo>
                        <a:pt x="3631" y="606"/>
                      </a:lnTo>
                      <a:lnTo>
                        <a:pt x="3603" y="582"/>
                      </a:lnTo>
                      <a:lnTo>
                        <a:pt x="3574" y="560"/>
                      </a:lnTo>
                      <a:lnTo>
                        <a:pt x="3544" y="540"/>
                      </a:lnTo>
                      <a:lnTo>
                        <a:pt x="3514" y="520"/>
                      </a:lnTo>
                      <a:lnTo>
                        <a:pt x="3482" y="504"/>
                      </a:lnTo>
                      <a:lnTo>
                        <a:pt x="3448" y="488"/>
                      </a:lnTo>
                      <a:lnTo>
                        <a:pt x="3412" y="472"/>
                      </a:lnTo>
                      <a:lnTo>
                        <a:pt x="3412" y="472"/>
                      </a:lnTo>
                      <a:lnTo>
                        <a:pt x="3382" y="462"/>
                      </a:lnTo>
                      <a:lnTo>
                        <a:pt x="3348" y="450"/>
                      </a:lnTo>
                      <a:lnTo>
                        <a:pt x="3308" y="440"/>
                      </a:lnTo>
                      <a:lnTo>
                        <a:pt x="3264" y="428"/>
                      </a:lnTo>
                      <a:lnTo>
                        <a:pt x="3212" y="418"/>
                      </a:lnTo>
                      <a:lnTo>
                        <a:pt x="3154" y="410"/>
                      </a:lnTo>
                      <a:lnTo>
                        <a:pt x="3088" y="404"/>
                      </a:lnTo>
                      <a:lnTo>
                        <a:pt x="3014" y="400"/>
                      </a:lnTo>
                      <a:lnTo>
                        <a:pt x="3014" y="400"/>
                      </a:lnTo>
                      <a:lnTo>
                        <a:pt x="2864" y="392"/>
                      </a:lnTo>
                      <a:lnTo>
                        <a:pt x="2712" y="388"/>
                      </a:lnTo>
                      <a:lnTo>
                        <a:pt x="2492" y="388"/>
                      </a:lnTo>
                      <a:lnTo>
                        <a:pt x="2148" y="386"/>
                      </a:lnTo>
                      <a:lnTo>
                        <a:pt x="2148" y="3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125"/>
                </a:p>
              </p:txBody>
            </p:sp>
            <p:sp>
              <p:nvSpPr>
                <p:cNvPr id="13" name="Freeform 10"/>
                <p:cNvSpPr/>
                <p:nvPr/>
              </p:nvSpPr>
              <p:spPr bwMode="auto">
                <a:xfrm>
                  <a:off x="2622044" y="989172"/>
                  <a:ext cx="87052" cy="86546"/>
                </a:xfrm>
                <a:custGeom>
                  <a:avLst/>
                  <a:gdLst>
                    <a:gd name="T0" fmla="*/ 516 w 516"/>
                    <a:gd name="T1" fmla="*/ 258 h 513"/>
                    <a:gd name="T2" fmla="*/ 510 w 516"/>
                    <a:gd name="T3" fmla="*/ 310 h 513"/>
                    <a:gd name="T4" fmla="*/ 496 w 516"/>
                    <a:gd name="T5" fmla="*/ 357 h 513"/>
                    <a:gd name="T6" fmla="*/ 472 w 516"/>
                    <a:gd name="T7" fmla="*/ 401 h 513"/>
                    <a:gd name="T8" fmla="*/ 440 w 516"/>
                    <a:gd name="T9" fmla="*/ 439 h 513"/>
                    <a:gd name="T10" fmla="*/ 402 w 516"/>
                    <a:gd name="T11" fmla="*/ 469 h 513"/>
                    <a:gd name="T12" fmla="*/ 358 w 516"/>
                    <a:gd name="T13" fmla="*/ 493 h 513"/>
                    <a:gd name="T14" fmla="*/ 310 w 516"/>
                    <a:gd name="T15" fmla="*/ 509 h 513"/>
                    <a:gd name="T16" fmla="*/ 258 w 516"/>
                    <a:gd name="T17" fmla="*/ 513 h 513"/>
                    <a:gd name="T18" fmla="*/ 232 w 516"/>
                    <a:gd name="T19" fmla="*/ 513 h 513"/>
                    <a:gd name="T20" fmla="*/ 182 w 516"/>
                    <a:gd name="T21" fmla="*/ 501 h 513"/>
                    <a:gd name="T22" fmla="*/ 136 w 516"/>
                    <a:gd name="T23" fmla="*/ 483 h 513"/>
                    <a:gd name="T24" fmla="*/ 94 w 516"/>
                    <a:gd name="T25" fmla="*/ 455 h 513"/>
                    <a:gd name="T26" fmla="*/ 60 w 516"/>
                    <a:gd name="T27" fmla="*/ 419 h 513"/>
                    <a:gd name="T28" fmla="*/ 32 w 516"/>
                    <a:gd name="T29" fmla="*/ 379 h 513"/>
                    <a:gd name="T30" fmla="*/ 12 w 516"/>
                    <a:gd name="T31" fmla="*/ 333 h 513"/>
                    <a:gd name="T32" fmla="*/ 2 w 516"/>
                    <a:gd name="T33" fmla="*/ 284 h 513"/>
                    <a:gd name="T34" fmla="*/ 0 w 516"/>
                    <a:gd name="T35" fmla="*/ 258 h 513"/>
                    <a:gd name="T36" fmla="*/ 6 w 516"/>
                    <a:gd name="T37" fmla="*/ 206 h 513"/>
                    <a:gd name="T38" fmla="*/ 22 w 516"/>
                    <a:gd name="T39" fmla="*/ 158 h 513"/>
                    <a:gd name="T40" fmla="*/ 44 w 516"/>
                    <a:gd name="T41" fmla="*/ 114 h 513"/>
                    <a:gd name="T42" fmla="*/ 76 w 516"/>
                    <a:gd name="T43" fmla="*/ 76 h 513"/>
                    <a:gd name="T44" fmla="*/ 114 w 516"/>
                    <a:gd name="T45" fmla="*/ 44 h 513"/>
                    <a:gd name="T46" fmla="*/ 158 w 516"/>
                    <a:gd name="T47" fmla="*/ 20 h 513"/>
                    <a:gd name="T48" fmla="*/ 206 w 516"/>
                    <a:gd name="T49" fmla="*/ 6 h 513"/>
                    <a:gd name="T50" fmla="*/ 258 w 516"/>
                    <a:gd name="T51" fmla="*/ 0 h 513"/>
                    <a:gd name="T52" fmla="*/ 284 w 516"/>
                    <a:gd name="T53" fmla="*/ 2 h 513"/>
                    <a:gd name="T54" fmla="*/ 334 w 516"/>
                    <a:gd name="T55" fmla="*/ 12 h 513"/>
                    <a:gd name="T56" fmla="*/ 380 w 516"/>
                    <a:gd name="T57" fmla="*/ 30 h 513"/>
                    <a:gd name="T58" fmla="*/ 422 w 516"/>
                    <a:gd name="T59" fmla="*/ 58 h 513"/>
                    <a:gd name="T60" fmla="*/ 456 w 516"/>
                    <a:gd name="T61" fmla="*/ 94 h 513"/>
                    <a:gd name="T62" fmla="*/ 484 w 516"/>
                    <a:gd name="T63" fmla="*/ 134 h 513"/>
                    <a:gd name="T64" fmla="*/ 504 w 516"/>
                    <a:gd name="T65" fmla="*/ 180 h 513"/>
                    <a:gd name="T66" fmla="*/ 514 w 516"/>
                    <a:gd name="T67" fmla="*/ 230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16" h="513">
                      <a:moveTo>
                        <a:pt x="516" y="258"/>
                      </a:moveTo>
                      <a:lnTo>
                        <a:pt x="516" y="258"/>
                      </a:lnTo>
                      <a:lnTo>
                        <a:pt x="514" y="284"/>
                      </a:lnTo>
                      <a:lnTo>
                        <a:pt x="510" y="310"/>
                      </a:lnTo>
                      <a:lnTo>
                        <a:pt x="504" y="333"/>
                      </a:lnTo>
                      <a:lnTo>
                        <a:pt x="496" y="357"/>
                      </a:lnTo>
                      <a:lnTo>
                        <a:pt x="484" y="379"/>
                      </a:lnTo>
                      <a:lnTo>
                        <a:pt x="472" y="401"/>
                      </a:lnTo>
                      <a:lnTo>
                        <a:pt x="456" y="419"/>
                      </a:lnTo>
                      <a:lnTo>
                        <a:pt x="440" y="439"/>
                      </a:lnTo>
                      <a:lnTo>
                        <a:pt x="422" y="455"/>
                      </a:lnTo>
                      <a:lnTo>
                        <a:pt x="402" y="469"/>
                      </a:lnTo>
                      <a:lnTo>
                        <a:pt x="380" y="483"/>
                      </a:lnTo>
                      <a:lnTo>
                        <a:pt x="358" y="493"/>
                      </a:lnTo>
                      <a:lnTo>
                        <a:pt x="334" y="501"/>
                      </a:lnTo>
                      <a:lnTo>
                        <a:pt x="310" y="509"/>
                      </a:lnTo>
                      <a:lnTo>
                        <a:pt x="284" y="513"/>
                      </a:lnTo>
                      <a:lnTo>
                        <a:pt x="258" y="513"/>
                      </a:lnTo>
                      <a:lnTo>
                        <a:pt x="258" y="513"/>
                      </a:lnTo>
                      <a:lnTo>
                        <a:pt x="232" y="513"/>
                      </a:lnTo>
                      <a:lnTo>
                        <a:pt x="206" y="509"/>
                      </a:lnTo>
                      <a:lnTo>
                        <a:pt x="182" y="501"/>
                      </a:lnTo>
                      <a:lnTo>
                        <a:pt x="158" y="493"/>
                      </a:lnTo>
                      <a:lnTo>
                        <a:pt x="136" y="483"/>
                      </a:lnTo>
                      <a:lnTo>
                        <a:pt x="114" y="469"/>
                      </a:lnTo>
                      <a:lnTo>
                        <a:pt x="94" y="455"/>
                      </a:lnTo>
                      <a:lnTo>
                        <a:pt x="76" y="439"/>
                      </a:lnTo>
                      <a:lnTo>
                        <a:pt x="60" y="419"/>
                      </a:lnTo>
                      <a:lnTo>
                        <a:pt x="44" y="401"/>
                      </a:lnTo>
                      <a:lnTo>
                        <a:pt x="32" y="379"/>
                      </a:lnTo>
                      <a:lnTo>
                        <a:pt x="22" y="357"/>
                      </a:lnTo>
                      <a:lnTo>
                        <a:pt x="12" y="333"/>
                      </a:lnTo>
                      <a:lnTo>
                        <a:pt x="6" y="310"/>
                      </a:lnTo>
                      <a:lnTo>
                        <a:pt x="2" y="284"/>
                      </a:lnTo>
                      <a:lnTo>
                        <a:pt x="0" y="258"/>
                      </a:lnTo>
                      <a:lnTo>
                        <a:pt x="0" y="258"/>
                      </a:lnTo>
                      <a:lnTo>
                        <a:pt x="2" y="230"/>
                      </a:lnTo>
                      <a:lnTo>
                        <a:pt x="6" y="206"/>
                      </a:lnTo>
                      <a:lnTo>
                        <a:pt x="12" y="180"/>
                      </a:lnTo>
                      <a:lnTo>
                        <a:pt x="22" y="158"/>
                      </a:lnTo>
                      <a:lnTo>
                        <a:pt x="32" y="134"/>
                      </a:lnTo>
                      <a:lnTo>
                        <a:pt x="44" y="114"/>
                      </a:lnTo>
                      <a:lnTo>
                        <a:pt x="60" y="94"/>
                      </a:lnTo>
                      <a:lnTo>
                        <a:pt x="76" y="76"/>
                      </a:lnTo>
                      <a:lnTo>
                        <a:pt x="94" y="58"/>
                      </a:lnTo>
                      <a:lnTo>
                        <a:pt x="114" y="44"/>
                      </a:lnTo>
                      <a:lnTo>
                        <a:pt x="136" y="30"/>
                      </a:lnTo>
                      <a:lnTo>
                        <a:pt x="158" y="20"/>
                      </a:lnTo>
                      <a:lnTo>
                        <a:pt x="182" y="12"/>
                      </a:lnTo>
                      <a:lnTo>
                        <a:pt x="206" y="6"/>
                      </a:lnTo>
                      <a:lnTo>
                        <a:pt x="232" y="2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84" y="2"/>
                      </a:lnTo>
                      <a:lnTo>
                        <a:pt x="310" y="6"/>
                      </a:lnTo>
                      <a:lnTo>
                        <a:pt x="334" y="12"/>
                      </a:lnTo>
                      <a:lnTo>
                        <a:pt x="358" y="20"/>
                      </a:lnTo>
                      <a:lnTo>
                        <a:pt x="380" y="30"/>
                      </a:lnTo>
                      <a:lnTo>
                        <a:pt x="402" y="44"/>
                      </a:lnTo>
                      <a:lnTo>
                        <a:pt x="422" y="58"/>
                      </a:lnTo>
                      <a:lnTo>
                        <a:pt x="440" y="76"/>
                      </a:lnTo>
                      <a:lnTo>
                        <a:pt x="456" y="94"/>
                      </a:lnTo>
                      <a:lnTo>
                        <a:pt x="472" y="114"/>
                      </a:lnTo>
                      <a:lnTo>
                        <a:pt x="484" y="134"/>
                      </a:lnTo>
                      <a:lnTo>
                        <a:pt x="496" y="158"/>
                      </a:lnTo>
                      <a:lnTo>
                        <a:pt x="504" y="180"/>
                      </a:lnTo>
                      <a:lnTo>
                        <a:pt x="510" y="206"/>
                      </a:lnTo>
                      <a:lnTo>
                        <a:pt x="514" y="230"/>
                      </a:lnTo>
                      <a:lnTo>
                        <a:pt x="516" y="258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125"/>
                </a:p>
              </p:txBody>
            </p:sp>
          </p:grpSp>
          <p:sp>
            <p:nvSpPr>
              <p:cNvPr id="11" name="Freeform: Shape 10"/>
              <p:cNvSpPr/>
              <p:nvPr/>
            </p:nvSpPr>
            <p:spPr>
              <a:xfrm>
                <a:off x="1101879" y="5789104"/>
                <a:ext cx="358205" cy="358205"/>
              </a:xfrm>
              <a:custGeom>
                <a:avLst/>
                <a:gdLst>
                  <a:gd name="connsiteX0" fmla="*/ 152792 w 305584"/>
                  <a:gd name="connsiteY0" fmla="*/ 59791 h 305584"/>
                  <a:gd name="connsiteX1" fmla="*/ 59791 w 305584"/>
                  <a:gd name="connsiteY1" fmla="*/ 152790 h 305584"/>
                  <a:gd name="connsiteX2" fmla="*/ 152792 w 305584"/>
                  <a:gd name="connsiteY2" fmla="*/ 245789 h 305584"/>
                  <a:gd name="connsiteX3" fmla="*/ 245793 w 305584"/>
                  <a:gd name="connsiteY3" fmla="*/ 152790 h 305584"/>
                  <a:gd name="connsiteX4" fmla="*/ 152792 w 305584"/>
                  <a:gd name="connsiteY4" fmla="*/ 59791 h 305584"/>
                  <a:gd name="connsiteX5" fmla="*/ 152792 w 305584"/>
                  <a:gd name="connsiteY5" fmla="*/ 0 h 305584"/>
                  <a:gd name="connsiteX6" fmla="*/ 305584 w 305584"/>
                  <a:gd name="connsiteY6" fmla="*/ 152792 h 305584"/>
                  <a:gd name="connsiteX7" fmla="*/ 152792 w 305584"/>
                  <a:gd name="connsiteY7" fmla="*/ 305584 h 305584"/>
                  <a:gd name="connsiteX8" fmla="*/ 0 w 305584"/>
                  <a:gd name="connsiteY8" fmla="*/ 152792 h 305584"/>
                  <a:gd name="connsiteX9" fmla="*/ 152792 w 305584"/>
                  <a:gd name="connsiteY9" fmla="*/ 0 h 3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584" h="305584">
                    <a:moveTo>
                      <a:pt x="152792" y="59791"/>
                    </a:moveTo>
                    <a:cubicBezTo>
                      <a:pt x="101429" y="59791"/>
                      <a:pt x="59791" y="101428"/>
                      <a:pt x="59791" y="152790"/>
                    </a:cubicBezTo>
                    <a:cubicBezTo>
                      <a:pt x="59791" y="204152"/>
                      <a:pt x="101429" y="245789"/>
                      <a:pt x="152792" y="245789"/>
                    </a:cubicBezTo>
                    <a:cubicBezTo>
                      <a:pt x="204155" y="245789"/>
                      <a:pt x="245793" y="204152"/>
                      <a:pt x="245793" y="152790"/>
                    </a:cubicBezTo>
                    <a:cubicBezTo>
                      <a:pt x="245793" y="101428"/>
                      <a:pt x="204155" y="59791"/>
                      <a:pt x="152792" y="59791"/>
                    </a:cubicBezTo>
                    <a:close/>
                    <a:moveTo>
                      <a:pt x="152792" y="0"/>
                    </a:moveTo>
                    <a:cubicBezTo>
                      <a:pt x="237177" y="0"/>
                      <a:pt x="305584" y="68407"/>
                      <a:pt x="305584" y="152792"/>
                    </a:cubicBezTo>
                    <a:cubicBezTo>
                      <a:pt x="305584" y="237177"/>
                      <a:pt x="237177" y="305584"/>
                      <a:pt x="152792" y="305584"/>
                    </a:cubicBezTo>
                    <a:cubicBezTo>
                      <a:pt x="68407" y="305584"/>
                      <a:pt x="0" y="237177"/>
                      <a:pt x="0" y="152792"/>
                    </a:cubicBezTo>
                    <a:cubicBezTo>
                      <a:pt x="0" y="68407"/>
                      <a:pt x="68407" y="0"/>
                      <a:pt x="152792" y="0"/>
                    </a:cubicBez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 sz="1125"/>
              </a:p>
            </p:txBody>
          </p:sp>
        </p:grpSp>
      </p:grpSp>
      <p:sp>
        <p:nvSpPr>
          <p:cNvPr id="25" name="TextBox 24"/>
          <p:cNvSpPr txBox="1"/>
          <p:nvPr userDrawn="1"/>
        </p:nvSpPr>
        <p:spPr>
          <a:xfrm rot="10800000" flipV="1">
            <a:off x="10934578" y="208502"/>
            <a:ext cx="11163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5000" b="1" i="0" smtClean="0">
                <a:solidFill>
                  <a:schemeClr val="bg1">
                    <a:lumMod val="95000"/>
                  </a:schemeClr>
                </a:solidFill>
                <a:latin typeface="Walkway Bold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12440" b="1" i="0" dirty="0">
              <a:solidFill>
                <a:schemeClr val="bg1">
                  <a:lumMod val="95000"/>
                </a:schemeClr>
              </a:solidFill>
              <a:latin typeface="Walkway Bold" panose="000004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541080" y="401854"/>
            <a:ext cx="68031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25" spc="188" dirty="0">
                <a:solidFill>
                  <a:schemeClr val="bg1">
                    <a:lumMod val="85000"/>
                  </a:schemeClr>
                </a:solidFill>
                <a:latin typeface="Walkway Bold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125" spc="188" dirty="0">
              <a:solidFill>
                <a:schemeClr val="bg1">
                  <a:lumMod val="85000"/>
                </a:schemeClr>
              </a:solidFill>
              <a:latin typeface="Walkway Bold" panose="000004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2961" y="324852"/>
            <a:ext cx="6039900" cy="40185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A_矩形 5"/>
          <p:cNvSpPr/>
          <p:nvPr>
            <p:custDataLst>
              <p:tags r:id="rId3"/>
            </p:custDataLst>
          </p:nvPr>
        </p:nvSpPr>
        <p:spPr>
          <a:xfrm>
            <a:off x="1099654" y="4343399"/>
            <a:ext cx="5156768" cy="95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9" name="PA_矩形 8"/>
          <p:cNvSpPr/>
          <p:nvPr>
            <p:custDataLst>
              <p:tags r:id="rId4"/>
            </p:custDataLst>
          </p:nvPr>
        </p:nvSpPr>
        <p:spPr>
          <a:xfrm>
            <a:off x="1099654" y="3878817"/>
            <a:ext cx="5012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600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CONVENTION</a:t>
            </a:r>
            <a:r>
              <a:rPr lang="en-US" spc="600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9426" y="3085637"/>
            <a:ext cx="12173149" cy="3137363"/>
          </a:xfrm>
          <a:prstGeom prst="rect">
            <a:avLst/>
          </a:prstGeom>
          <a:gradFill flip="none" rotWithShape="1">
            <a:gsLst>
              <a:gs pos="100000">
                <a:srgbClr val="212837">
                  <a:alpha val="70000"/>
                </a:srgbClr>
              </a:gs>
              <a:gs pos="0">
                <a:srgbClr val="212837">
                  <a:alpha val="7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7" name="Oval 6"/>
          <p:cNvSpPr/>
          <p:nvPr/>
        </p:nvSpPr>
        <p:spPr>
          <a:xfrm>
            <a:off x="5308700" y="2291426"/>
            <a:ext cx="1574601" cy="1574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3" name="Group 12"/>
          <p:cNvGrpSpPr/>
          <p:nvPr/>
        </p:nvGrpSpPr>
        <p:grpSpPr>
          <a:xfrm>
            <a:off x="2132140" y="702990"/>
            <a:ext cx="7927720" cy="1238162"/>
            <a:chOff x="2675634" y="2393152"/>
            <a:chExt cx="12684352" cy="1981059"/>
          </a:xfrm>
        </p:grpSpPr>
        <p:sp>
          <p:nvSpPr>
            <p:cNvPr id="14" name="Rectangle 13"/>
            <p:cNvSpPr/>
            <p:nvPr/>
          </p:nvSpPr>
          <p:spPr>
            <a:xfrm>
              <a:off x="2675634" y="2393152"/>
              <a:ext cx="12684352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SECRET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BUSINESS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 STRATEGY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TO BE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SUCCESS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792419" y="4290171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76142" y="4218390"/>
            <a:ext cx="10439716" cy="11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 i="1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existence”</a:t>
            </a:r>
          </a:p>
          <a:p>
            <a:pPr algn="ctr">
              <a:lnSpc>
                <a:spcPct val="120000"/>
              </a:lnSpc>
            </a:pPr>
            <a:endParaRPr lang="en-US" sz="1500" i="1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62371" y="5305280"/>
            <a:ext cx="1467261" cy="532891"/>
            <a:chOff x="1516845" y="2941299"/>
            <a:chExt cx="2347616" cy="852625"/>
          </a:xfrm>
        </p:grpSpPr>
        <p:sp>
          <p:nvSpPr>
            <p:cNvPr id="20" name="TextBox 19"/>
            <p:cNvSpPr txBox="1"/>
            <p:nvPr/>
          </p:nvSpPr>
          <p:spPr>
            <a:xfrm>
              <a:off x="1516845" y="2941299"/>
              <a:ext cx="2347616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spc="188" dirty="0">
                  <a:solidFill>
                    <a:schemeClr val="bg1"/>
                  </a:solidFill>
                  <a:latin typeface="Walkway Black" panose="00000400000000000000" pitchFamily="2" charset="0"/>
                  <a:ea typeface="Liberation Sans" panose="020B0604020202020204" pitchFamily="34" charset="0"/>
                  <a:cs typeface="Segoe UI" panose="020B0502040204020203" pitchFamily="34" charset="0"/>
                </a:rPr>
                <a:t>Freddy Colin</a:t>
              </a:r>
              <a:endParaRPr lang="id-ID" sz="1500" b="1" spc="188" dirty="0">
                <a:solidFill>
                  <a:schemeClr val="bg1"/>
                </a:solidFill>
                <a:latin typeface="Walkway Black" panose="00000400000000000000" pitchFamily="2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33830" y="3369193"/>
              <a:ext cx="1113638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Director</a:t>
              </a:r>
              <a:endParaRPr lang="id-ID" sz="1125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grpSp>
        <p:nvGrpSpPr>
          <p:cNvPr id="2" name="Group 1"/>
          <p:cNvGrpSpPr/>
          <p:nvPr/>
        </p:nvGrpSpPr>
        <p:grpSpPr>
          <a:xfrm>
            <a:off x="8290291" y="2797127"/>
            <a:ext cx="2977995" cy="433618"/>
            <a:chOff x="13249385" y="4475403"/>
            <a:chExt cx="4764792" cy="693788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13396377" y="5055936"/>
              <a:ext cx="4492958" cy="1132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5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277566" y="4475403"/>
              <a:ext cx="736611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25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80%</a:t>
              </a:r>
              <a:endParaRPr lang="id-ID" sz="1125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49385" y="4552195"/>
              <a:ext cx="1403461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Photoshop</a:t>
              </a:r>
              <a:endParaRPr lang="id-ID" sz="1125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90291" y="3421778"/>
            <a:ext cx="2977995" cy="433617"/>
            <a:chOff x="13249385" y="5474845"/>
            <a:chExt cx="4764792" cy="693787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13396377" y="6055377"/>
              <a:ext cx="4492958" cy="1132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5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277566" y="5474845"/>
              <a:ext cx="736611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25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85%</a:t>
              </a:r>
              <a:endParaRPr lang="id-ID" sz="1125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249385" y="5551637"/>
              <a:ext cx="1421416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Corel Draw</a:t>
              </a:r>
              <a:endParaRPr lang="id-ID" sz="1125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90291" y="4091514"/>
            <a:ext cx="2977995" cy="433618"/>
            <a:chOff x="13249385" y="6546422"/>
            <a:chExt cx="4764792" cy="693788"/>
          </a:xfrm>
        </p:grpSpPr>
        <p:sp>
          <p:nvSpPr>
            <p:cNvPr id="24" name="Rectangle: Rounded Corners 23"/>
            <p:cNvSpPr/>
            <p:nvPr/>
          </p:nvSpPr>
          <p:spPr>
            <a:xfrm>
              <a:off x="13396377" y="7126955"/>
              <a:ext cx="4492958" cy="1132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5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277566" y="6546422"/>
              <a:ext cx="736611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25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75%</a:t>
              </a:r>
              <a:endParaRPr lang="id-ID" sz="1125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249385" y="6623214"/>
              <a:ext cx="1264962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Illustrator</a:t>
              </a:r>
              <a:endParaRPr lang="id-ID" sz="1125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90291" y="4725857"/>
            <a:ext cx="2977995" cy="433618"/>
            <a:chOff x="13249385" y="7561371"/>
            <a:chExt cx="4764792" cy="693788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13396377" y="8141904"/>
              <a:ext cx="4492958" cy="1132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5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277566" y="7561371"/>
              <a:ext cx="736611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25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90%</a:t>
              </a:r>
              <a:endParaRPr lang="id-ID" sz="1125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249385" y="7638163"/>
              <a:ext cx="1454757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PowerPoint</a:t>
              </a:r>
              <a:endParaRPr lang="id-ID" sz="1125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3277" y="539916"/>
            <a:ext cx="4521555" cy="1195870"/>
            <a:chOff x="1014164" y="3962906"/>
            <a:chExt cx="7234488" cy="1913392"/>
          </a:xfrm>
        </p:grpSpPr>
        <p:sp>
          <p:nvSpPr>
            <p:cNvPr id="4" name="Rectangle 3"/>
            <p:cNvSpPr/>
            <p:nvPr/>
          </p:nvSpPr>
          <p:spPr>
            <a:xfrm>
              <a:off x="1014164" y="3962906"/>
              <a:ext cx="7234488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TEAM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MEMBER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7" name="Speech Bubble: Rectangle 6"/>
          <p:cNvSpPr/>
          <p:nvPr/>
        </p:nvSpPr>
        <p:spPr>
          <a:xfrm flipH="1" flipV="1">
            <a:off x="4526306" y="4773852"/>
            <a:ext cx="3139389" cy="1035759"/>
          </a:xfrm>
          <a:prstGeom prst="wedgeRectCallout">
            <a:avLst>
              <a:gd name="adj1" fmla="val -21339"/>
              <a:gd name="adj2" fmla="val 79441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sp>
        <p:nvSpPr>
          <p:cNvPr id="17" name="Rectangle: Rounded Corners 16"/>
          <p:cNvSpPr/>
          <p:nvPr/>
        </p:nvSpPr>
        <p:spPr>
          <a:xfrm>
            <a:off x="8382162" y="3159961"/>
            <a:ext cx="2234778" cy="707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5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8382162" y="3784611"/>
            <a:ext cx="2377349" cy="70784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5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8382162" y="4454347"/>
            <a:ext cx="2061871" cy="70784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5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8382161" y="5088691"/>
            <a:ext cx="2560115" cy="70784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5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43277" y="2768672"/>
            <a:ext cx="2374461" cy="586793"/>
            <a:chOff x="1554966" y="4402681"/>
            <a:chExt cx="3799138" cy="938869"/>
          </a:xfrm>
        </p:grpSpPr>
        <p:sp>
          <p:nvSpPr>
            <p:cNvPr id="35" name="TextBox 34"/>
            <p:cNvSpPr txBox="1"/>
            <p:nvPr/>
          </p:nvSpPr>
          <p:spPr>
            <a:xfrm>
              <a:off x="1554966" y="4402681"/>
              <a:ext cx="3799138" cy="584776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r>
                <a:rPr lang="en-US" sz="2000" b="1" spc="188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Walkway Bold" panose="00000400000000000000" pitchFamily="2" charset="0"/>
                  <a:ea typeface="Liberation Sans" panose="020B0604020202020204" pitchFamily="34" charset="0"/>
                  <a:cs typeface="Liberation Sans" panose="020B0604020202020204" pitchFamily="34" charset="0"/>
                </a:rPr>
                <a:t>John Doe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54966" y="4941441"/>
              <a:ext cx="2831095" cy="400109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r>
                <a:rPr lang="en-US" sz="1250" spc="188" dirty="0">
                  <a:solidFill>
                    <a:schemeClr val="bg1">
                      <a:lumMod val="50000"/>
                    </a:schemeClr>
                  </a:solidFill>
                  <a:latin typeface="Walkway Bold" panose="00000400000000000000" pitchFamily="2" charset="0"/>
                  <a:ea typeface="Liberation Sans" panose="020B0604020202020204" pitchFamily="34" charset="0"/>
                  <a:cs typeface="Liberation Sans" panose="020B0604020202020204" pitchFamily="34" charset="0"/>
                </a:rPr>
                <a:t>Director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43277" y="3468229"/>
            <a:ext cx="3136802" cy="173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723724" y="4854112"/>
            <a:ext cx="2744553" cy="892745"/>
            <a:chOff x="1848831" y="7191092"/>
            <a:chExt cx="4391285" cy="1428393"/>
          </a:xfrm>
        </p:grpSpPr>
        <p:sp>
          <p:nvSpPr>
            <p:cNvPr id="39" name="Rectangle 38"/>
            <p:cNvSpPr/>
            <p:nvPr/>
          </p:nvSpPr>
          <p:spPr>
            <a:xfrm>
              <a:off x="1848833" y="7612747"/>
              <a:ext cx="4391283" cy="1006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i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“A wonderful serenity has taken possession of my entire soul, like these sweet mornings of spring which I enjoy.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48831" y="7191092"/>
              <a:ext cx="1850478" cy="492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50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Hello!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7" grpId="0" animBg="1"/>
          <p:bldP spid="21" grpId="0" animBg="1"/>
          <p:bldP spid="25" grpId="0" animBg="1"/>
          <p:bldP spid="29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7" grpId="0" animBg="1"/>
          <p:bldP spid="21" grpId="0" animBg="1"/>
          <p:bldP spid="25" grpId="0" animBg="1"/>
          <p:bldP spid="29" grpId="0" animBg="1"/>
          <p:bldP spid="3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4870" y="2831065"/>
            <a:ext cx="3891076" cy="1195870"/>
            <a:chOff x="1014164" y="3962906"/>
            <a:chExt cx="6225721" cy="1913392"/>
          </a:xfrm>
        </p:grpSpPr>
        <p:sp>
          <p:nvSpPr>
            <p:cNvPr id="3" name="Rectangle 2"/>
            <p:cNvSpPr/>
            <p:nvPr/>
          </p:nvSpPr>
          <p:spPr>
            <a:xfrm>
              <a:off x="1014164" y="3962906"/>
              <a:ext cx="6225721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TEAM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MEMBER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6" name="Rectangle 5"/>
          <p:cNvSpPr/>
          <p:nvPr/>
        </p:nvSpPr>
        <p:spPr>
          <a:xfrm>
            <a:off x="6079682" y="0"/>
            <a:ext cx="61028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8" name="Oval 7"/>
          <p:cNvSpPr/>
          <p:nvPr/>
        </p:nvSpPr>
        <p:spPr>
          <a:xfrm>
            <a:off x="5498064" y="891157"/>
            <a:ext cx="1195873" cy="11958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0" name="Oval 19"/>
          <p:cNvSpPr/>
          <p:nvPr/>
        </p:nvSpPr>
        <p:spPr>
          <a:xfrm>
            <a:off x="5498064" y="2831065"/>
            <a:ext cx="1195873" cy="11958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3" name="Oval 22"/>
          <p:cNvSpPr/>
          <p:nvPr/>
        </p:nvSpPr>
        <p:spPr>
          <a:xfrm>
            <a:off x="5498064" y="4770973"/>
            <a:ext cx="1195873" cy="11958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6" name="Group 15"/>
          <p:cNvGrpSpPr/>
          <p:nvPr/>
        </p:nvGrpSpPr>
        <p:grpSpPr>
          <a:xfrm>
            <a:off x="7152227" y="1139802"/>
            <a:ext cx="1322029" cy="695093"/>
            <a:chOff x="13819959" y="2009027"/>
            <a:chExt cx="1700000" cy="893822"/>
          </a:xfrm>
        </p:grpSpPr>
        <p:sp>
          <p:nvSpPr>
            <p:cNvPr id="10" name="TextBox 9"/>
            <p:cNvSpPr txBox="1"/>
            <p:nvPr/>
          </p:nvSpPr>
          <p:spPr>
            <a:xfrm>
              <a:off x="13819959" y="2009027"/>
              <a:ext cx="1700000" cy="415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Freddy Colin</a:t>
              </a:r>
              <a:endParaRPr lang="id-ID" sz="1500" b="1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819959" y="2288427"/>
              <a:ext cx="895019" cy="341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Director</a:t>
              </a:r>
              <a:endParaRPr lang="id-ID" sz="1125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3919019" y="2693217"/>
              <a:ext cx="936066" cy="209632"/>
              <a:chOff x="2027112" y="5770522"/>
              <a:chExt cx="936066" cy="209632"/>
            </a:xfrm>
            <a:solidFill>
              <a:schemeClr val="bg1"/>
            </a:solidFill>
          </p:grpSpPr>
          <p:sp>
            <p:nvSpPr>
              <p:cNvPr id="13" name="Freeform 74"/>
              <p:cNvSpPr>
                <a:spLocks noChangeArrowheads="1"/>
              </p:cNvSpPr>
              <p:nvPr/>
            </p:nvSpPr>
            <p:spPr bwMode="auto">
              <a:xfrm>
                <a:off x="2758922" y="5774553"/>
                <a:ext cx="204256" cy="20156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7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Freeform 75"/>
              <p:cNvSpPr>
                <a:spLocks noChangeArrowheads="1"/>
              </p:cNvSpPr>
              <p:nvPr/>
            </p:nvSpPr>
            <p:spPr bwMode="auto">
              <a:xfrm>
                <a:off x="2442737" y="5770522"/>
                <a:ext cx="112878" cy="209632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7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Freeform 85"/>
              <p:cNvSpPr>
                <a:spLocks noChangeArrowheads="1"/>
              </p:cNvSpPr>
              <p:nvPr/>
            </p:nvSpPr>
            <p:spPr bwMode="auto">
              <a:xfrm>
                <a:off x="2027112" y="5786696"/>
                <a:ext cx="212318" cy="170660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7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cxnSp>
        <p:nvCxnSpPr>
          <p:cNvPr id="31" name="Straight Connector 30"/>
          <p:cNvCxnSpPr/>
          <p:nvPr/>
        </p:nvCxnSpPr>
        <p:spPr>
          <a:xfrm>
            <a:off x="8640826" y="1031168"/>
            <a:ext cx="0" cy="912361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828591" y="1049729"/>
            <a:ext cx="2744553" cy="892745"/>
            <a:chOff x="1848831" y="7191092"/>
            <a:chExt cx="4391285" cy="1428393"/>
          </a:xfrm>
        </p:grpSpPr>
        <p:sp>
          <p:nvSpPr>
            <p:cNvPr id="33" name="Rectangle 32"/>
            <p:cNvSpPr/>
            <p:nvPr/>
          </p:nvSpPr>
          <p:spPr>
            <a:xfrm>
              <a:off x="1848833" y="7612747"/>
              <a:ext cx="4391283" cy="1006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i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“A wonderful serenity has taken possession of my entire soul, like these sweet mornings of spring which I enjoy.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48831" y="7191092"/>
              <a:ext cx="1850478" cy="492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50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Hello!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52221" y="3081454"/>
            <a:ext cx="1133644" cy="695093"/>
            <a:chOff x="13819959" y="2009027"/>
            <a:chExt cx="1457756" cy="893822"/>
          </a:xfrm>
        </p:grpSpPr>
        <p:sp>
          <p:nvSpPr>
            <p:cNvPr id="36" name="TextBox 35"/>
            <p:cNvSpPr txBox="1"/>
            <p:nvPr/>
          </p:nvSpPr>
          <p:spPr>
            <a:xfrm>
              <a:off x="13819959" y="2009027"/>
              <a:ext cx="1457756" cy="415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Junior Lim</a:t>
              </a:r>
              <a:endParaRPr lang="id-ID" sz="1500" b="1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819959" y="2288427"/>
              <a:ext cx="1369120" cy="341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Photographer</a:t>
              </a:r>
              <a:endParaRPr lang="id-ID" sz="1125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3919019" y="2693217"/>
              <a:ext cx="936066" cy="209632"/>
              <a:chOff x="2027112" y="5770522"/>
              <a:chExt cx="936066" cy="209632"/>
            </a:xfrm>
            <a:solidFill>
              <a:schemeClr val="bg1"/>
            </a:solidFill>
          </p:grpSpPr>
          <p:sp>
            <p:nvSpPr>
              <p:cNvPr id="39" name="Freeform 74"/>
              <p:cNvSpPr>
                <a:spLocks noChangeArrowheads="1"/>
              </p:cNvSpPr>
              <p:nvPr/>
            </p:nvSpPr>
            <p:spPr bwMode="auto">
              <a:xfrm>
                <a:off x="2758922" y="5774553"/>
                <a:ext cx="204256" cy="20156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7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" name="Freeform 75"/>
              <p:cNvSpPr>
                <a:spLocks noChangeArrowheads="1"/>
              </p:cNvSpPr>
              <p:nvPr/>
            </p:nvSpPr>
            <p:spPr bwMode="auto">
              <a:xfrm>
                <a:off x="2442737" y="5770522"/>
                <a:ext cx="112878" cy="209632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7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Freeform 85"/>
              <p:cNvSpPr>
                <a:spLocks noChangeArrowheads="1"/>
              </p:cNvSpPr>
              <p:nvPr/>
            </p:nvSpPr>
            <p:spPr bwMode="auto">
              <a:xfrm>
                <a:off x="2027112" y="5786696"/>
                <a:ext cx="212318" cy="170660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7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8640826" y="2972820"/>
            <a:ext cx="0" cy="912361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828591" y="2991381"/>
            <a:ext cx="2744553" cy="892745"/>
            <a:chOff x="1848831" y="7191092"/>
            <a:chExt cx="4391285" cy="1428393"/>
          </a:xfrm>
        </p:grpSpPr>
        <p:sp>
          <p:nvSpPr>
            <p:cNvPr id="44" name="Rectangle 43"/>
            <p:cNvSpPr/>
            <p:nvPr/>
          </p:nvSpPr>
          <p:spPr>
            <a:xfrm>
              <a:off x="1848833" y="7612747"/>
              <a:ext cx="4391283" cy="1006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i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“A wonderful serenity has taken possession of my entire soul, like these sweet mornings of spring which I enjoy.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48831" y="7191092"/>
              <a:ext cx="1850478" cy="492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50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Hello!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152225" y="5023106"/>
            <a:ext cx="977383" cy="695093"/>
            <a:chOff x="13819959" y="2009027"/>
            <a:chExt cx="1256819" cy="893822"/>
          </a:xfrm>
        </p:grpSpPr>
        <p:sp>
          <p:nvSpPr>
            <p:cNvPr id="53" name="TextBox 52"/>
            <p:cNvSpPr txBox="1"/>
            <p:nvPr/>
          </p:nvSpPr>
          <p:spPr>
            <a:xfrm>
              <a:off x="13819959" y="2009027"/>
              <a:ext cx="1256819" cy="415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Andreas </a:t>
              </a:r>
              <a:endParaRPr lang="id-ID" sz="1500" b="1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819959" y="2288427"/>
              <a:ext cx="963042" cy="341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Designer</a:t>
              </a:r>
              <a:endParaRPr lang="id-ID" sz="1125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3919019" y="2693217"/>
              <a:ext cx="936066" cy="209632"/>
              <a:chOff x="2027112" y="5770522"/>
              <a:chExt cx="936066" cy="209632"/>
            </a:xfrm>
            <a:solidFill>
              <a:schemeClr val="bg1"/>
            </a:solidFill>
          </p:grpSpPr>
          <p:sp>
            <p:nvSpPr>
              <p:cNvPr id="56" name="Freeform 74"/>
              <p:cNvSpPr>
                <a:spLocks noChangeArrowheads="1"/>
              </p:cNvSpPr>
              <p:nvPr/>
            </p:nvSpPr>
            <p:spPr bwMode="auto">
              <a:xfrm>
                <a:off x="2758922" y="5774553"/>
                <a:ext cx="204256" cy="20156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7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7" name="Freeform 75"/>
              <p:cNvSpPr>
                <a:spLocks noChangeArrowheads="1"/>
              </p:cNvSpPr>
              <p:nvPr/>
            </p:nvSpPr>
            <p:spPr bwMode="auto">
              <a:xfrm>
                <a:off x="2442737" y="5770522"/>
                <a:ext cx="112878" cy="209632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7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8" name="Freeform 85"/>
              <p:cNvSpPr>
                <a:spLocks noChangeArrowheads="1"/>
              </p:cNvSpPr>
              <p:nvPr/>
            </p:nvSpPr>
            <p:spPr bwMode="auto">
              <a:xfrm>
                <a:off x="2027112" y="5786696"/>
                <a:ext cx="212318" cy="170660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7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cxnSp>
        <p:nvCxnSpPr>
          <p:cNvPr id="49" name="Straight Connector 48"/>
          <p:cNvCxnSpPr/>
          <p:nvPr/>
        </p:nvCxnSpPr>
        <p:spPr>
          <a:xfrm>
            <a:off x="8640826" y="4914472"/>
            <a:ext cx="0" cy="912361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8828591" y="4933033"/>
            <a:ext cx="2744553" cy="892745"/>
            <a:chOff x="1848831" y="7191092"/>
            <a:chExt cx="4391285" cy="1428393"/>
          </a:xfrm>
        </p:grpSpPr>
        <p:sp>
          <p:nvSpPr>
            <p:cNvPr id="51" name="Rectangle 50"/>
            <p:cNvSpPr/>
            <p:nvPr/>
          </p:nvSpPr>
          <p:spPr>
            <a:xfrm>
              <a:off x="1848833" y="7612747"/>
              <a:ext cx="4391283" cy="1006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i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“A wonderful serenity has taken possession of my entire soul, like these sweet mornings of spring which I enjoy.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8831" y="7191092"/>
              <a:ext cx="1850478" cy="492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50" spc="188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Hello!</a:t>
              </a:r>
            </a:p>
          </p:txBody>
        </p:sp>
      </p:grpSp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0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0" grpId="0" animBg="1"/>
          <p:bldP spid="2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6" y="0"/>
            <a:ext cx="6102892" cy="6223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2" name="Group 1"/>
          <p:cNvGrpSpPr/>
          <p:nvPr/>
        </p:nvGrpSpPr>
        <p:grpSpPr>
          <a:xfrm>
            <a:off x="2165395" y="2291044"/>
            <a:ext cx="1790953" cy="526915"/>
            <a:chOff x="3449551" y="3665670"/>
            <a:chExt cx="2865524" cy="843064"/>
          </a:xfrm>
        </p:grpSpPr>
        <p:grpSp>
          <p:nvGrpSpPr>
            <p:cNvPr id="49" name="Group 48"/>
            <p:cNvGrpSpPr/>
            <p:nvPr/>
          </p:nvGrpSpPr>
          <p:grpSpPr>
            <a:xfrm>
              <a:off x="3449551" y="3665670"/>
              <a:ext cx="2865524" cy="843064"/>
              <a:chOff x="3449551" y="3665670"/>
              <a:chExt cx="2865524" cy="843064"/>
            </a:xfrm>
            <a:effectLst>
              <a:outerShdw blurRad="1270000" dist="304800" dir="16200000" sx="64000" sy="6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Rounded Corners 4"/>
              <p:cNvSpPr/>
              <p:nvPr/>
            </p:nvSpPr>
            <p:spPr>
              <a:xfrm>
                <a:off x="3449551" y="3866183"/>
                <a:ext cx="2865524" cy="64255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4740189" y="3665670"/>
                <a:ext cx="284250" cy="20051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99821" y="3987403"/>
              <a:ext cx="1364990" cy="455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John Doe</a:t>
              </a:r>
              <a:endParaRPr lang="id-ID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96899" y="2899390"/>
            <a:ext cx="727944" cy="477814"/>
            <a:chOff x="1083610" y="729784"/>
            <a:chExt cx="1164711" cy="764502"/>
          </a:xfrm>
        </p:grpSpPr>
        <p:sp>
          <p:nvSpPr>
            <p:cNvPr id="13" name="TextBox 12"/>
            <p:cNvSpPr txBox="1"/>
            <p:nvPr/>
          </p:nvSpPr>
          <p:spPr>
            <a:xfrm>
              <a:off x="1109146" y="729784"/>
              <a:ext cx="1113639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Director</a:t>
              </a:r>
              <a:endParaRPr lang="id-ID" sz="1125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083610" y="1233449"/>
              <a:ext cx="1164711" cy="260837"/>
              <a:chOff x="2027112" y="5770522"/>
              <a:chExt cx="936066" cy="209632"/>
            </a:xfrm>
            <a:solidFill>
              <a:schemeClr val="bg1"/>
            </a:solidFill>
          </p:grpSpPr>
          <p:sp>
            <p:nvSpPr>
              <p:cNvPr id="15" name="Freeform 74"/>
              <p:cNvSpPr>
                <a:spLocks noChangeArrowheads="1"/>
              </p:cNvSpPr>
              <p:nvPr/>
            </p:nvSpPr>
            <p:spPr bwMode="auto">
              <a:xfrm>
                <a:off x="2758922" y="5774553"/>
                <a:ext cx="204256" cy="20156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pPr algn="ctr"/>
                <a:endParaRPr lang="en-US" sz="175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Freeform 75"/>
              <p:cNvSpPr>
                <a:spLocks noChangeArrowheads="1"/>
              </p:cNvSpPr>
              <p:nvPr/>
            </p:nvSpPr>
            <p:spPr bwMode="auto">
              <a:xfrm>
                <a:off x="2442737" y="5770522"/>
                <a:ext cx="112878" cy="209632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pPr algn="ctr"/>
                <a:endParaRPr lang="en-US" sz="175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Freeform 85"/>
              <p:cNvSpPr>
                <a:spLocks noChangeArrowheads="1"/>
              </p:cNvSpPr>
              <p:nvPr/>
            </p:nvSpPr>
            <p:spPr bwMode="auto">
              <a:xfrm>
                <a:off x="2027112" y="5786696"/>
                <a:ext cx="212318" cy="170660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pPr algn="ctr"/>
                <a:endParaRPr lang="en-US" sz="175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052657" y="3658718"/>
            <a:ext cx="4016429" cy="1845109"/>
            <a:chOff x="1669170" y="5853949"/>
            <a:chExt cx="6426286" cy="2952175"/>
          </a:xfrm>
        </p:grpSpPr>
        <p:sp>
          <p:nvSpPr>
            <p:cNvPr id="22" name="TextBox 21"/>
            <p:cNvSpPr txBox="1"/>
            <p:nvPr/>
          </p:nvSpPr>
          <p:spPr>
            <a:xfrm>
              <a:off x="2982743" y="5853949"/>
              <a:ext cx="3799137" cy="584776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pPr algn="ctr"/>
              <a:r>
                <a:rPr lang="en-US" sz="2000" b="1" spc="188" dirty="0">
                  <a:solidFill>
                    <a:schemeClr val="bg1"/>
                  </a:solidFill>
                  <a:latin typeface="Walkway Bold" panose="00000400000000000000" pitchFamily="2" charset="0"/>
                  <a:ea typeface="Liberation Sans" panose="020B0604020202020204" pitchFamily="34" charset="0"/>
                  <a:cs typeface="Liberation Sans" panose="020B0604020202020204" pitchFamily="34" charset="0"/>
                </a:rPr>
                <a:t>Hello! I’m John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9170" y="6694776"/>
              <a:ext cx="6426286" cy="2111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22764" y="2291044"/>
            <a:ext cx="1790953" cy="526915"/>
            <a:chOff x="12981342" y="3665670"/>
            <a:chExt cx="2865524" cy="843064"/>
          </a:xfrm>
        </p:grpSpPr>
        <p:grpSp>
          <p:nvGrpSpPr>
            <p:cNvPr id="46" name="Group 45"/>
            <p:cNvGrpSpPr/>
            <p:nvPr/>
          </p:nvGrpSpPr>
          <p:grpSpPr>
            <a:xfrm>
              <a:off x="12981342" y="3665670"/>
              <a:ext cx="2865524" cy="843064"/>
              <a:chOff x="12981342" y="4184654"/>
              <a:chExt cx="2865524" cy="843064"/>
            </a:xfr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effectLst>
              <a:outerShdw blurRad="1270000" dist="304800" dir="16200000" sx="64000" sy="6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12981342" y="4385167"/>
                <a:ext cx="2865524" cy="6425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14271980" y="4184654"/>
                <a:ext cx="284250" cy="2005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3556331" y="3987403"/>
              <a:ext cx="1715547" cy="455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Freddy Colin</a:t>
              </a:r>
              <a:endParaRPr lang="id-ID" sz="1250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54268" y="2899390"/>
            <a:ext cx="727944" cy="477814"/>
            <a:chOff x="13831747" y="4639024"/>
            <a:chExt cx="1164711" cy="764502"/>
          </a:xfrm>
        </p:grpSpPr>
        <p:sp>
          <p:nvSpPr>
            <p:cNvPr id="37" name="TextBox 36"/>
            <p:cNvSpPr txBox="1"/>
            <p:nvPr/>
          </p:nvSpPr>
          <p:spPr>
            <a:xfrm>
              <a:off x="13857283" y="4639024"/>
              <a:ext cx="1113639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Director</a:t>
              </a:r>
              <a:endParaRPr lang="id-ID" sz="1125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3831747" y="5142689"/>
              <a:ext cx="1164711" cy="260837"/>
              <a:chOff x="2027112" y="5770522"/>
              <a:chExt cx="936066" cy="209632"/>
            </a:xfrm>
            <a:solidFill>
              <a:schemeClr val="bg1">
                <a:lumMod val="75000"/>
              </a:schemeClr>
            </a:solidFill>
          </p:grpSpPr>
          <p:sp>
            <p:nvSpPr>
              <p:cNvPr id="39" name="Freeform 74"/>
              <p:cNvSpPr>
                <a:spLocks noChangeArrowheads="1"/>
              </p:cNvSpPr>
              <p:nvPr/>
            </p:nvSpPr>
            <p:spPr bwMode="auto">
              <a:xfrm>
                <a:off x="2758922" y="5774553"/>
                <a:ext cx="204256" cy="20156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pPr algn="ctr"/>
                <a:endParaRPr lang="en-US" sz="1750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" name="Freeform 75"/>
              <p:cNvSpPr>
                <a:spLocks noChangeArrowheads="1"/>
              </p:cNvSpPr>
              <p:nvPr/>
            </p:nvSpPr>
            <p:spPr bwMode="auto">
              <a:xfrm>
                <a:off x="2442737" y="5770522"/>
                <a:ext cx="112878" cy="209632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pPr algn="ctr"/>
                <a:endParaRPr lang="en-US" sz="1750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Freeform 85"/>
              <p:cNvSpPr>
                <a:spLocks noChangeArrowheads="1"/>
              </p:cNvSpPr>
              <p:nvPr/>
            </p:nvSpPr>
            <p:spPr bwMode="auto">
              <a:xfrm>
                <a:off x="2027112" y="5786696"/>
                <a:ext cx="212318" cy="170660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pPr algn="ctr"/>
                <a:endParaRPr lang="en-US" sz="1750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010026" y="3658718"/>
            <a:ext cx="4016429" cy="1845109"/>
            <a:chOff x="11200961" y="5853949"/>
            <a:chExt cx="6426286" cy="2952175"/>
          </a:xfrm>
        </p:grpSpPr>
        <p:sp>
          <p:nvSpPr>
            <p:cNvPr id="35" name="TextBox 34"/>
            <p:cNvSpPr txBox="1"/>
            <p:nvPr/>
          </p:nvSpPr>
          <p:spPr>
            <a:xfrm>
              <a:off x="12514534" y="5853949"/>
              <a:ext cx="3799137" cy="584776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pPr algn="ctr"/>
              <a:r>
                <a:rPr lang="en-US" sz="2000" b="1" spc="188" dirty="0">
                  <a:solidFill>
                    <a:schemeClr val="bg1">
                      <a:lumMod val="50000"/>
                    </a:schemeClr>
                  </a:solidFill>
                  <a:latin typeface="Walkway Bold" panose="00000400000000000000" pitchFamily="2" charset="0"/>
                  <a:ea typeface="Liberation Sans" panose="020B0604020202020204" pitchFamily="34" charset="0"/>
                  <a:cs typeface="Liberation Sans" panose="020B0604020202020204" pitchFamily="34" charset="0"/>
                </a:rPr>
                <a:t>Hello! I’m Colin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200961" y="6694776"/>
              <a:ext cx="6426286" cy="2111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25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  </a:r>
            </a:p>
          </p:txBody>
        </p:sp>
      </p:grpSp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9426" y="0"/>
            <a:ext cx="6086574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60767" y="1278804"/>
            <a:ext cx="8900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spc="563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PART THREE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0587" y="3067363"/>
            <a:ext cx="256757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50" spc="188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BUSINESS.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0699111" y="6445854"/>
            <a:ext cx="194176" cy="194176"/>
            <a:chOff x="17103496" y="10313366"/>
            <a:chExt cx="310682" cy="310682"/>
          </a:xfrm>
        </p:grpSpPr>
        <p:sp>
          <p:nvSpPr>
            <p:cNvPr id="22" name="Oval 21"/>
            <p:cNvSpPr/>
            <p:nvPr/>
          </p:nvSpPr>
          <p:spPr>
            <a:xfrm>
              <a:off x="17103496" y="10313366"/>
              <a:ext cx="310682" cy="310682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7182083" y="10392079"/>
              <a:ext cx="153509" cy="153258"/>
              <a:chOff x="910648" y="5598469"/>
              <a:chExt cx="730034" cy="728842"/>
            </a:xfrm>
            <a:solidFill>
              <a:schemeClr val="bg1"/>
            </a:solidFill>
          </p:grpSpPr>
          <p:grpSp>
            <p:nvGrpSpPr>
              <p:cNvPr id="24" name="Group 23"/>
              <p:cNvGrpSpPr/>
              <p:nvPr/>
            </p:nvGrpSpPr>
            <p:grpSpPr>
              <a:xfrm>
                <a:off x="910648" y="5598469"/>
                <a:ext cx="730034" cy="728842"/>
                <a:chOff x="2110189" y="863994"/>
                <a:chExt cx="724256" cy="723073"/>
              </a:xfrm>
              <a:grpFill/>
            </p:grpSpPr>
            <p:sp>
              <p:nvSpPr>
                <p:cNvPr id="26" name="Freeform 5"/>
                <p:cNvSpPr>
                  <a:spLocks noEditPoints="1"/>
                </p:cNvSpPr>
                <p:nvPr/>
              </p:nvSpPr>
              <p:spPr bwMode="auto">
                <a:xfrm>
                  <a:off x="2110189" y="863994"/>
                  <a:ext cx="724256" cy="723073"/>
                </a:xfrm>
                <a:custGeom>
                  <a:avLst/>
                  <a:gdLst>
                    <a:gd name="T0" fmla="*/ 1263 w 4293"/>
                    <a:gd name="T1" fmla="*/ 4274 h 4286"/>
                    <a:gd name="T2" fmla="*/ 919 w 4293"/>
                    <a:gd name="T3" fmla="*/ 4230 h 4286"/>
                    <a:gd name="T4" fmla="*/ 634 w 4293"/>
                    <a:gd name="T5" fmla="*/ 4126 h 4286"/>
                    <a:gd name="T6" fmla="*/ 360 w 4293"/>
                    <a:gd name="T7" fmla="*/ 3926 h 4286"/>
                    <a:gd name="T8" fmla="*/ 188 w 4293"/>
                    <a:gd name="T9" fmla="*/ 3702 h 4286"/>
                    <a:gd name="T10" fmla="*/ 74 w 4293"/>
                    <a:gd name="T11" fmla="*/ 3430 h 4286"/>
                    <a:gd name="T12" fmla="*/ 14 w 4293"/>
                    <a:gd name="T13" fmla="*/ 3027 h 4286"/>
                    <a:gd name="T14" fmla="*/ 0 w 4293"/>
                    <a:gd name="T15" fmla="*/ 2143 h 4286"/>
                    <a:gd name="T16" fmla="*/ 18 w 4293"/>
                    <a:gd name="T17" fmla="*/ 1183 h 4286"/>
                    <a:gd name="T18" fmla="*/ 92 w 4293"/>
                    <a:gd name="T19" fmla="*/ 796 h 4286"/>
                    <a:gd name="T20" fmla="*/ 216 w 4293"/>
                    <a:gd name="T21" fmla="*/ 536 h 4286"/>
                    <a:gd name="T22" fmla="*/ 404 w 4293"/>
                    <a:gd name="T23" fmla="*/ 318 h 4286"/>
                    <a:gd name="T24" fmla="*/ 686 w 4293"/>
                    <a:gd name="T25" fmla="*/ 134 h 4286"/>
                    <a:gd name="T26" fmla="*/ 981 w 4293"/>
                    <a:gd name="T27" fmla="*/ 44 h 4286"/>
                    <a:gd name="T28" fmla="*/ 1415 w 4293"/>
                    <a:gd name="T29" fmla="*/ 6 h 4286"/>
                    <a:gd name="T30" fmla="*/ 2722 w 4293"/>
                    <a:gd name="T31" fmla="*/ 2 h 4286"/>
                    <a:gd name="T32" fmla="*/ 3248 w 4293"/>
                    <a:gd name="T33" fmla="*/ 32 h 4286"/>
                    <a:gd name="T34" fmla="*/ 3552 w 4293"/>
                    <a:gd name="T35" fmla="*/ 112 h 4286"/>
                    <a:gd name="T36" fmla="*/ 3847 w 4293"/>
                    <a:gd name="T37" fmla="*/ 280 h 4286"/>
                    <a:gd name="T38" fmla="*/ 4045 w 4293"/>
                    <a:gd name="T39" fmla="*/ 490 h 4286"/>
                    <a:gd name="T40" fmla="*/ 4181 w 4293"/>
                    <a:gd name="T41" fmla="*/ 740 h 4286"/>
                    <a:gd name="T42" fmla="*/ 4269 w 4293"/>
                    <a:gd name="T43" fmla="*/ 1111 h 4286"/>
                    <a:gd name="T44" fmla="*/ 4293 w 4293"/>
                    <a:gd name="T45" fmla="*/ 1793 h 4286"/>
                    <a:gd name="T46" fmla="*/ 4281 w 4293"/>
                    <a:gd name="T47" fmla="*/ 3027 h 4286"/>
                    <a:gd name="T48" fmla="*/ 4237 w 4293"/>
                    <a:gd name="T49" fmla="*/ 3370 h 4286"/>
                    <a:gd name="T50" fmla="*/ 4133 w 4293"/>
                    <a:gd name="T51" fmla="*/ 3654 h 4286"/>
                    <a:gd name="T52" fmla="*/ 3933 w 4293"/>
                    <a:gd name="T53" fmla="*/ 3926 h 4286"/>
                    <a:gd name="T54" fmla="*/ 3709 w 4293"/>
                    <a:gd name="T55" fmla="*/ 4100 h 4286"/>
                    <a:gd name="T56" fmla="*/ 3436 w 4293"/>
                    <a:gd name="T57" fmla="*/ 4214 h 4286"/>
                    <a:gd name="T58" fmla="*/ 3032 w 4293"/>
                    <a:gd name="T59" fmla="*/ 4274 h 4286"/>
                    <a:gd name="T60" fmla="*/ 2148 w 4293"/>
                    <a:gd name="T61" fmla="*/ 4286 h 4286"/>
                    <a:gd name="T62" fmla="*/ 1281 w 4293"/>
                    <a:gd name="T63" fmla="*/ 400 h 4286"/>
                    <a:gd name="T64" fmla="*/ 987 w 4293"/>
                    <a:gd name="T65" fmla="*/ 440 h 4286"/>
                    <a:gd name="T66" fmla="*/ 813 w 4293"/>
                    <a:gd name="T67" fmla="*/ 504 h 4286"/>
                    <a:gd name="T68" fmla="*/ 634 w 4293"/>
                    <a:gd name="T69" fmla="*/ 634 h 4286"/>
                    <a:gd name="T70" fmla="*/ 522 w 4293"/>
                    <a:gd name="T71" fmla="*/ 778 h 4286"/>
                    <a:gd name="T72" fmla="*/ 452 w 4293"/>
                    <a:gd name="T73" fmla="*/ 944 h 4286"/>
                    <a:gd name="T74" fmla="*/ 400 w 4293"/>
                    <a:gd name="T75" fmla="*/ 1277 h 4286"/>
                    <a:gd name="T76" fmla="*/ 388 w 4293"/>
                    <a:gd name="T77" fmla="*/ 2143 h 4286"/>
                    <a:gd name="T78" fmla="*/ 406 w 4293"/>
                    <a:gd name="T79" fmla="*/ 3083 h 4286"/>
                    <a:gd name="T80" fmla="*/ 464 w 4293"/>
                    <a:gd name="T81" fmla="*/ 3376 h 4286"/>
                    <a:gd name="T82" fmla="*/ 542 w 4293"/>
                    <a:gd name="T83" fmla="*/ 3538 h 4286"/>
                    <a:gd name="T84" fmla="*/ 662 w 4293"/>
                    <a:gd name="T85" fmla="*/ 3680 h 4286"/>
                    <a:gd name="T86" fmla="*/ 847 w 4293"/>
                    <a:gd name="T87" fmla="*/ 3798 h 4286"/>
                    <a:gd name="T88" fmla="*/ 1031 w 4293"/>
                    <a:gd name="T89" fmla="*/ 3858 h 4286"/>
                    <a:gd name="T90" fmla="*/ 1431 w 4293"/>
                    <a:gd name="T91" fmla="*/ 3892 h 4286"/>
                    <a:gd name="T92" fmla="*/ 2712 w 4293"/>
                    <a:gd name="T93" fmla="*/ 3896 h 4286"/>
                    <a:gd name="T94" fmla="*/ 3212 w 4293"/>
                    <a:gd name="T95" fmla="*/ 3866 h 4286"/>
                    <a:gd name="T96" fmla="*/ 3412 w 4293"/>
                    <a:gd name="T97" fmla="*/ 3812 h 4286"/>
                    <a:gd name="T98" fmla="*/ 3603 w 4293"/>
                    <a:gd name="T99" fmla="*/ 3704 h 4286"/>
                    <a:gd name="T100" fmla="*/ 3733 w 4293"/>
                    <a:gd name="T101" fmla="*/ 3568 h 4286"/>
                    <a:gd name="T102" fmla="*/ 3819 w 4293"/>
                    <a:gd name="T103" fmla="*/ 3406 h 4286"/>
                    <a:gd name="T104" fmla="*/ 3881 w 4293"/>
                    <a:gd name="T105" fmla="*/ 3149 h 4286"/>
                    <a:gd name="T106" fmla="*/ 3905 w 4293"/>
                    <a:gd name="T107" fmla="*/ 2487 h 4286"/>
                    <a:gd name="T108" fmla="*/ 3893 w 4293"/>
                    <a:gd name="T109" fmla="*/ 1277 h 4286"/>
                    <a:gd name="T110" fmla="*/ 3853 w 4293"/>
                    <a:gd name="T111" fmla="*/ 984 h 4286"/>
                    <a:gd name="T112" fmla="*/ 3789 w 4293"/>
                    <a:gd name="T113" fmla="*/ 810 h 4286"/>
                    <a:gd name="T114" fmla="*/ 3659 w 4293"/>
                    <a:gd name="T115" fmla="*/ 634 h 4286"/>
                    <a:gd name="T116" fmla="*/ 3514 w 4293"/>
                    <a:gd name="T117" fmla="*/ 520 h 4286"/>
                    <a:gd name="T118" fmla="*/ 3348 w 4293"/>
                    <a:gd name="T119" fmla="*/ 450 h 4286"/>
                    <a:gd name="T120" fmla="*/ 3014 w 4293"/>
                    <a:gd name="T121" fmla="*/ 400 h 4286"/>
                    <a:gd name="T122" fmla="*/ 2148 w 4293"/>
                    <a:gd name="T123" fmla="*/ 386 h 4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93" h="4286">
                      <a:moveTo>
                        <a:pt x="2148" y="4286"/>
                      </a:moveTo>
                      <a:lnTo>
                        <a:pt x="2148" y="4286"/>
                      </a:lnTo>
                      <a:lnTo>
                        <a:pt x="1797" y="4286"/>
                      </a:lnTo>
                      <a:lnTo>
                        <a:pt x="1573" y="4284"/>
                      </a:lnTo>
                      <a:lnTo>
                        <a:pt x="1415" y="4280"/>
                      </a:lnTo>
                      <a:lnTo>
                        <a:pt x="1263" y="4274"/>
                      </a:lnTo>
                      <a:lnTo>
                        <a:pt x="1263" y="4274"/>
                      </a:lnTo>
                      <a:lnTo>
                        <a:pt x="1187" y="4270"/>
                      </a:lnTo>
                      <a:lnTo>
                        <a:pt x="1115" y="4262"/>
                      </a:lnTo>
                      <a:lnTo>
                        <a:pt x="1047" y="4254"/>
                      </a:lnTo>
                      <a:lnTo>
                        <a:pt x="981" y="4242"/>
                      </a:lnTo>
                      <a:lnTo>
                        <a:pt x="919" y="4230"/>
                      </a:lnTo>
                      <a:lnTo>
                        <a:pt x="859" y="4214"/>
                      </a:lnTo>
                      <a:lnTo>
                        <a:pt x="799" y="4196"/>
                      </a:lnTo>
                      <a:lnTo>
                        <a:pt x="741" y="4174"/>
                      </a:lnTo>
                      <a:lnTo>
                        <a:pt x="741" y="4174"/>
                      </a:lnTo>
                      <a:lnTo>
                        <a:pt x="686" y="4152"/>
                      </a:lnTo>
                      <a:lnTo>
                        <a:pt x="634" y="4126"/>
                      </a:lnTo>
                      <a:lnTo>
                        <a:pt x="584" y="4100"/>
                      </a:lnTo>
                      <a:lnTo>
                        <a:pt x="536" y="4070"/>
                      </a:lnTo>
                      <a:lnTo>
                        <a:pt x="492" y="4040"/>
                      </a:lnTo>
                      <a:lnTo>
                        <a:pt x="446" y="4004"/>
                      </a:lnTo>
                      <a:lnTo>
                        <a:pt x="404" y="3968"/>
                      </a:lnTo>
                      <a:lnTo>
                        <a:pt x="360" y="3926"/>
                      </a:lnTo>
                      <a:lnTo>
                        <a:pt x="360" y="3926"/>
                      </a:lnTo>
                      <a:lnTo>
                        <a:pt x="320" y="3884"/>
                      </a:lnTo>
                      <a:lnTo>
                        <a:pt x="282" y="3840"/>
                      </a:lnTo>
                      <a:lnTo>
                        <a:pt x="248" y="3796"/>
                      </a:lnTo>
                      <a:lnTo>
                        <a:pt x="216" y="3750"/>
                      </a:lnTo>
                      <a:lnTo>
                        <a:pt x="188" y="3702"/>
                      </a:lnTo>
                      <a:lnTo>
                        <a:pt x="160" y="3654"/>
                      </a:lnTo>
                      <a:lnTo>
                        <a:pt x="136" y="3602"/>
                      </a:lnTo>
                      <a:lnTo>
                        <a:pt x="114" y="3546"/>
                      </a:lnTo>
                      <a:lnTo>
                        <a:pt x="114" y="3546"/>
                      </a:lnTo>
                      <a:lnTo>
                        <a:pt x="92" y="3488"/>
                      </a:lnTo>
                      <a:lnTo>
                        <a:pt x="74" y="3430"/>
                      </a:lnTo>
                      <a:lnTo>
                        <a:pt x="58" y="3370"/>
                      </a:lnTo>
                      <a:lnTo>
                        <a:pt x="44" y="3306"/>
                      </a:lnTo>
                      <a:lnTo>
                        <a:pt x="34" y="3242"/>
                      </a:lnTo>
                      <a:lnTo>
                        <a:pt x="24" y="3175"/>
                      </a:lnTo>
                      <a:lnTo>
                        <a:pt x="18" y="3103"/>
                      </a:lnTo>
                      <a:lnTo>
                        <a:pt x="14" y="3027"/>
                      </a:lnTo>
                      <a:lnTo>
                        <a:pt x="14" y="3027"/>
                      </a:lnTo>
                      <a:lnTo>
                        <a:pt x="8" y="2873"/>
                      </a:lnTo>
                      <a:lnTo>
                        <a:pt x="4" y="2717"/>
                      </a:lnTo>
                      <a:lnTo>
                        <a:pt x="2" y="2493"/>
                      </a:lnTo>
                      <a:lnTo>
                        <a:pt x="0" y="2143"/>
                      </a:lnTo>
                      <a:lnTo>
                        <a:pt x="0" y="2143"/>
                      </a:lnTo>
                      <a:lnTo>
                        <a:pt x="2" y="1793"/>
                      </a:lnTo>
                      <a:lnTo>
                        <a:pt x="4" y="1569"/>
                      </a:lnTo>
                      <a:lnTo>
                        <a:pt x="8" y="1411"/>
                      </a:lnTo>
                      <a:lnTo>
                        <a:pt x="14" y="1259"/>
                      </a:lnTo>
                      <a:lnTo>
                        <a:pt x="14" y="1259"/>
                      </a:lnTo>
                      <a:lnTo>
                        <a:pt x="18" y="1183"/>
                      </a:lnTo>
                      <a:lnTo>
                        <a:pt x="24" y="1111"/>
                      </a:lnTo>
                      <a:lnTo>
                        <a:pt x="34" y="1044"/>
                      </a:lnTo>
                      <a:lnTo>
                        <a:pt x="44" y="980"/>
                      </a:lnTo>
                      <a:lnTo>
                        <a:pt x="58" y="916"/>
                      </a:lnTo>
                      <a:lnTo>
                        <a:pt x="74" y="856"/>
                      </a:lnTo>
                      <a:lnTo>
                        <a:pt x="92" y="796"/>
                      </a:lnTo>
                      <a:lnTo>
                        <a:pt x="114" y="740"/>
                      </a:lnTo>
                      <a:lnTo>
                        <a:pt x="114" y="740"/>
                      </a:lnTo>
                      <a:lnTo>
                        <a:pt x="136" y="684"/>
                      </a:lnTo>
                      <a:lnTo>
                        <a:pt x="160" y="632"/>
                      </a:lnTo>
                      <a:lnTo>
                        <a:pt x="188" y="582"/>
                      </a:lnTo>
                      <a:lnTo>
                        <a:pt x="216" y="536"/>
                      </a:lnTo>
                      <a:lnTo>
                        <a:pt x="248" y="490"/>
                      </a:lnTo>
                      <a:lnTo>
                        <a:pt x="282" y="444"/>
                      </a:lnTo>
                      <a:lnTo>
                        <a:pt x="320" y="402"/>
                      </a:lnTo>
                      <a:lnTo>
                        <a:pt x="360" y="360"/>
                      </a:lnTo>
                      <a:lnTo>
                        <a:pt x="360" y="360"/>
                      </a:lnTo>
                      <a:lnTo>
                        <a:pt x="404" y="318"/>
                      </a:lnTo>
                      <a:lnTo>
                        <a:pt x="446" y="280"/>
                      </a:lnTo>
                      <a:lnTo>
                        <a:pt x="492" y="246"/>
                      </a:lnTo>
                      <a:lnTo>
                        <a:pt x="536" y="214"/>
                      </a:lnTo>
                      <a:lnTo>
                        <a:pt x="584" y="186"/>
                      </a:lnTo>
                      <a:lnTo>
                        <a:pt x="634" y="158"/>
                      </a:lnTo>
                      <a:lnTo>
                        <a:pt x="686" y="134"/>
                      </a:lnTo>
                      <a:lnTo>
                        <a:pt x="741" y="112"/>
                      </a:lnTo>
                      <a:lnTo>
                        <a:pt x="741" y="112"/>
                      </a:lnTo>
                      <a:lnTo>
                        <a:pt x="799" y="90"/>
                      </a:lnTo>
                      <a:lnTo>
                        <a:pt x="859" y="72"/>
                      </a:lnTo>
                      <a:lnTo>
                        <a:pt x="919" y="56"/>
                      </a:lnTo>
                      <a:lnTo>
                        <a:pt x="981" y="44"/>
                      </a:lnTo>
                      <a:lnTo>
                        <a:pt x="1047" y="32"/>
                      </a:lnTo>
                      <a:lnTo>
                        <a:pt x="1115" y="24"/>
                      </a:lnTo>
                      <a:lnTo>
                        <a:pt x="1187" y="16"/>
                      </a:lnTo>
                      <a:lnTo>
                        <a:pt x="1263" y="12"/>
                      </a:lnTo>
                      <a:lnTo>
                        <a:pt x="1263" y="12"/>
                      </a:lnTo>
                      <a:lnTo>
                        <a:pt x="1415" y="6"/>
                      </a:lnTo>
                      <a:lnTo>
                        <a:pt x="1573" y="2"/>
                      </a:lnTo>
                      <a:lnTo>
                        <a:pt x="1795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498" y="0"/>
                      </a:lnTo>
                      <a:lnTo>
                        <a:pt x="2722" y="2"/>
                      </a:lnTo>
                      <a:lnTo>
                        <a:pt x="2878" y="6"/>
                      </a:lnTo>
                      <a:lnTo>
                        <a:pt x="3032" y="12"/>
                      </a:lnTo>
                      <a:lnTo>
                        <a:pt x="3032" y="12"/>
                      </a:lnTo>
                      <a:lnTo>
                        <a:pt x="3108" y="16"/>
                      </a:lnTo>
                      <a:lnTo>
                        <a:pt x="3178" y="24"/>
                      </a:lnTo>
                      <a:lnTo>
                        <a:pt x="3248" y="32"/>
                      </a:lnTo>
                      <a:lnTo>
                        <a:pt x="3312" y="44"/>
                      </a:lnTo>
                      <a:lnTo>
                        <a:pt x="3374" y="56"/>
                      </a:lnTo>
                      <a:lnTo>
                        <a:pt x="3436" y="72"/>
                      </a:lnTo>
                      <a:lnTo>
                        <a:pt x="3494" y="90"/>
                      </a:lnTo>
                      <a:lnTo>
                        <a:pt x="3552" y="112"/>
                      </a:lnTo>
                      <a:lnTo>
                        <a:pt x="3552" y="112"/>
                      </a:lnTo>
                      <a:lnTo>
                        <a:pt x="3609" y="134"/>
                      </a:lnTo>
                      <a:lnTo>
                        <a:pt x="3661" y="158"/>
                      </a:lnTo>
                      <a:lnTo>
                        <a:pt x="3709" y="186"/>
                      </a:lnTo>
                      <a:lnTo>
                        <a:pt x="3757" y="214"/>
                      </a:lnTo>
                      <a:lnTo>
                        <a:pt x="3803" y="246"/>
                      </a:lnTo>
                      <a:lnTo>
                        <a:pt x="3847" y="280"/>
                      </a:lnTo>
                      <a:lnTo>
                        <a:pt x="3891" y="318"/>
                      </a:lnTo>
                      <a:lnTo>
                        <a:pt x="3933" y="360"/>
                      </a:lnTo>
                      <a:lnTo>
                        <a:pt x="3933" y="360"/>
                      </a:lnTo>
                      <a:lnTo>
                        <a:pt x="3973" y="402"/>
                      </a:lnTo>
                      <a:lnTo>
                        <a:pt x="4011" y="444"/>
                      </a:lnTo>
                      <a:lnTo>
                        <a:pt x="4045" y="490"/>
                      </a:lnTo>
                      <a:lnTo>
                        <a:pt x="4077" y="536"/>
                      </a:lnTo>
                      <a:lnTo>
                        <a:pt x="4107" y="582"/>
                      </a:lnTo>
                      <a:lnTo>
                        <a:pt x="4133" y="632"/>
                      </a:lnTo>
                      <a:lnTo>
                        <a:pt x="4159" y="684"/>
                      </a:lnTo>
                      <a:lnTo>
                        <a:pt x="4181" y="740"/>
                      </a:lnTo>
                      <a:lnTo>
                        <a:pt x="4181" y="740"/>
                      </a:lnTo>
                      <a:lnTo>
                        <a:pt x="4201" y="796"/>
                      </a:lnTo>
                      <a:lnTo>
                        <a:pt x="4221" y="856"/>
                      </a:lnTo>
                      <a:lnTo>
                        <a:pt x="4237" y="916"/>
                      </a:lnTo>
                      <a:lnTo>
                        <a:pt x="4249" y="980"/>
                      </a:lnTo>
                      <a:lnTo>
                        <a:pt x="4261" y="1044"/>
                      </a:lnTo>
                      <a:lnTo>
                        <a:pt x="4269" y="1111"/>
                      </a:lnTo>
                      <a:lnTo>
                        <a:pt x="4275" y="1183"/>
                      </a:lnTo>
                      <a:lnTo>
                        <a:pt x="4281" y="1259"/>
                      </a:lnTo>
                      <a:lnTo>
                        <a:pt x="4281" y="1259"/>
                      </a:lnTo>
                      <a:lnTo>
                        <a:pt x="4287" y="1411"/>
                      </a:lnTo>
                      <a:lnTo>
                        <a:pt x="4291" y="1569"/>
                      </a:lnTo>
                      <a:lnTo>
                        <a:pt x="4293" y="1793"/>
                      </a:lnTo>
                      <a:lnTo>
                        <a:pt x="4293" y="2143"/>
                      </a:lnTo>
                      <a:lnTo>
                        <a:pt x="4293" y="2143"/>
                      </a:lnTo>
                      <a:lnTo>
                        <a:pt x="4293" y="2493"/>
                      </a:lnTo>
                      <a:lnTo>
                        <a:pt x="4291" y="2717"/>
                      </a:lnTo>
                      <a:lnTo>
                        <a:pt x="4287" y="2873"/>
                      </a:lnTo>
                      <a:lnTo>
                        <a:pt x="4281" y="3027"/>
                      </a:lnTo>
                      <a:lnTo>
                        <a:pt x="4281" y="3027"/>
                      </a:lnTo>
                      <a:lnTo>
                        <a:pt x="4275" y="3103"/>
                      </a:lnTo>
                      <a:lnTo>
                        <a:pt x="4269" y="3175"/>
                      </a:lnTo>
                      <a:lnTo>
                        <a:pt x="4261" y="3242"/>
                      </a:lnTo>
                      <a:lnTo>
                        <a:pt x="4249" y="3306"/>
                      </a:lnTo>
                      <a:lnTo>
                        <a:pt x="4237" y="3370"/>
                      </a:lnTo>
                      <a:lnTo>
                        <a:pt x="4221" y="3430"/>
                      </a:lnTo>
                      <a:lnTo>
                        <a:pt x="4201" y="3488"/>
                      </a:lnTo>
                      <a:lnTo>
                        <a:pt x="4181" y="3546"/>
                      </a:lnTo>
                      <a:lnTo>
                        <a:pt x="4181" y="3546"/>
                      </a:lnTo>
                      <a:lnTo>
                        <a:pt x="4159" y="3602"/>
                      </a:lnTo>
                      <a:lnTo>
                        <a:pt x="4133" y="3654"/>
                      </a:lnTo>
                      <a:lnTo>
                        <a:pt x="4107" y="3702"/>
                      </a:lnTo>
                      <a:lnTo>
                        <a:pt x="4077" y="3750"/>
                      </a:lnTo>
                      <a:lnTo>
                        <a:pt x="4045" y="3796"/>
                      </a:lnTo>
                      <a:lnTo>
                        <a:pt x="4011" y="3840"/>
                      </a:lnTo>
                      <a:lnTo>
                        <a:pt x="3975" y="3884"/>
                      </a:lnTo>
                      <a:lnTo>
                        <a:pt x="3933" y="3926"/>
                      </a:lnTo>
                      <a:lnTo>
                        <a:pt x="3933" y="3926"/>
                      </a:lnTo>
                      <a:lnTo>
                        <a:pt x="3891" y="3968"/>
                      </a:lnTo>
                      <a:lnTo>
                        <a:pt x="3847" y="4004"/>
                      </a:lnTo>
                      <a:lnTo>
                        <a:pt x="3803" y="4040"/>
                      </a:lnTo>
                      <a:lnTo>
                        <a:pt x="3757" y="4070"/>
                      </a:lnTo>
                      <a:lnTo>
                        <a:pt x="3709" y="4100"/>
                      </a:lnTo>
                      <a:lnTo>
                        <a:pt x="3661" y="4126"/>
                      </a:lnTo>
                      <a:lnTo>
                        <a:pt x="3609" y="4152"/>
                      </a:lnTo>
                      <a:lnTo>
                        <a:pt x="3552" y="4174"/>
                      </a:lnTo>
                      <a:lnTo>
                        <a:pt x="3552" y="4174"/>
                      </a:lnTo>
                      <a:lnTo>
                        <a:pt x="3494" y="4196"/>
                      </a:lnTo>
                      <a:lnTo>
                        <a:pt x="3436" y="4214"/>
                      </a:lnTo>
                      <a:lnTo>
                        <a:pt x="3374" y="4230"/>
                      </a:lnTo>
                      <a:lnTo>
                        <a:pt x="3312" y="4242"/>
                      </a:lnTo>
                      <a:lnTo>
                        <a:pt x="3248" y="4254"/>
                      </a:lnTo>
                      <a:lnTo>
                        <a:pt x="3178" y="4262"/>
                      </a:lnTo>
                      <a:lnTo>
                        <a:pt x="3108" y="4270"/>
                      </a:lnTo>
                      <a:lnTo>
                        <a:pt x="3032" y="4274"/>
                      </a:lnTo>
                      <a:lnTo>
                        <a:pt x="3032" y="4274"/>
                      </a:lnTo>
                      <a:lnTo>
                        <a:pt x="2878" y="4280"/>
                      </a:lnTo>
                      <a:lnTo>
                        <a:pt x="2722" y="4284"/>
                      </a:lnTo>
                      <a:lnTo>
                        <a:pt x="2498" y="4286"/>
                      </a:lnTo>
                      <a:lnTo>
                        <a:pt x="2148" y="4286"/>
                      </a:lnTo>
                      <a:lnTo>
                        <a:pt x="2148" y="4286"/>
                      </a:lnTo>
                      <a:close/>
                      <a:moveTo>
                        <a:pt x="2148" y="386"/>
                      </a:moveTo>
                      <a:lnTo>
                        <a:pt x="2148" y="386"/>
                      </a:lnTo>
                      <a:lnTo>
                        <a:pt x="1801" y="388"/>
                      </a:lnTo>
                      <a:lnTo>
                        <a:pt x="1583" y="388"/>
                      </a:lnTo>
                      <a:lnTo>
                        <a:pt x="1431" y="392"/>
                      </a:lnTo>
                      <a:lnTo>
                        <a:pt x="1281" y="400"/>
                      </a:lnTo>
                      <a:lnTo>
                        <a:pt x="1281" y="400"/>
                      </a:lnTo>
                      <a:lnTo>
                        <a:pt x="1207" y="404"/>
                      </a:lnTo>
                      <a:lnTo>
                        <a:pt x="1141" y="410"/>
                      </a:lnTo>
                      <a:lnTo>
                        <a:pt x="1083" y="418"/>
                      </a:lnTo>
                      <a:lnTo>
                        <a:pt x="1031" y="428"/>
                      </a:lnTo>
                      <a:lnTo>
                        <a:pt x="987" y="440"/>
                      </a:lnTo>
                      <a:lnTo>
                        <a:pt x="947" y="450"/>
                      </a:lnTo>
                      <a:lnTo>
                        <a:pt x="913" y="462"/>
                      </a:lnTo>
                      <a:lnTo>
                        <a:pt x="883" y="472"/>
                      </a:lnTo>
                      <a:lnTo>
                        <a:pt x="883" y="472"/>
                      </a:lnTo>
                      <a:lnTo>
                        <a:pt x="845" y="488"/>
                      </a:lnTo>
                      <a:lnTo>
                        <a:pt x="813" y="504"/>
                      </a:lnTo>
                      <a:lnTo>
                        <a:pt x="781" y="520"/>
                      </a:lnTo>
                      <a:lnTo>
                        <a:pt x="749" y="540"/>
                      </a:lnTo>
                      <a:lnTo>
                        <a:pt x="721" y="560"/>
                      </a:lnTo>
                      <a:lnTo>
                        <a:pt x="690" y="582"/>
                      </a:lnTo>
                      <a:lnTo>
                        <a:pt x="662" y="606"/>
                      </a:lnTo>
                      <a:lnTo>
                        <a:pt x="634" y="634"/>
                      </a:lnTo>
                      <a:lnTo>
                        <a:pt x="634" y="634"/>
                      </a:lnTo>
                      <a:lnTo>
                        <a:pt x="608" y="662"/>
                      </a:lnTo>
                      <a:lnTo>
                        <a:pt x="584" y="690"/>
                      </a:lnTo>
                      <a:lnTo>
                        <a:pt x="562" y="718"/>
                      </a:lnTo>
                      <a:lnTo>
                        <a:pt x="542" y="746"/>
                      </a:lnTo>
                      <a:lnTo>
                        <a:pt x="522" y="778"/>
                      </a:lnTo>
                      <a:lnTo>
                        <a:pt x="506" y="810"/>
                      </a:lnTo>
                      <a:lnTo>
                        <a:pt x="490" y="844"/>
                      </a:lnTo>
                      <a:lnTo>
                        <a:pt x="474" y="880"/>
                      </a:lnTo>
                      <a:lnTo>
                        <a:pt x="474" y="880"/>
                      </a:lnTo>
                      <a:lnTo>
                        <a:pt x="464" y="910"/>
                      </a:lnTo>
                      <a:lnTo>
                        <a:pt x="452" y="944"/>
                      </a:lnTo>
                      <a:lnTo>
                        <a:pt x="440" y="984"/>
                      </a:lnTo>
                      <a:lnTo>
                        <a:pt x="430" y="1028"/>
                      </a:lnTo>
                      <a:lnTo>
                        <a:pt x="420" y="1079"/>
                      </a:lnTo>
                      <a:lnTo>
                        <a:pt x="412" y="1137"/>
                      </a:lnTo>
                      <a:lnTo>
                        <a:pt x="406" y="1203"/>
                      </a:lnTo>
                      <a:lnTo>
                        <a:pt x="400" y="1277"/>
                      </a:lnTo>
                      <a:lnTo>
                        <a:pt x="400" y="1277"/>
                      </a:lnTo>
                      <a:lnTo>
                        <a:pt x="394" y="1427"/>
                      </a:lnTo>
                      <a:lnTo>
                        <a:pt x="390" y="1579"/>
                      </a:lnTo>
                      <a:lnTo>
                        <a:pt x="388" y="1797"/>
                      </a:lnTo>
                      <a:lnTo>
                        <a:pt x="388" y="2143"/>
                      </a:lnTo>
                      <a:lnTo>
                        <a:pt x="388" y="2143"/>
                      </a:lnTo>
                      <a:lnTo>
                        <a:pt x="388" y="2489"/>
                      </a:lnTo>
                      <a:lnTo>
                        <a:pt x="390" y="2707"/>
                      </a:lnTo>
                      <a:lnTo>
                        <a:pt x="394" y="2859"/>
                      </a:lnTo>
                      <a:lnTo>
                        <a:pt x="400" y="3009"/>
                      </a:lnTo>
                      <a:lnTo>
                        <a:pt x="400" y="3009"/>
                      </a:lnTo>
                      <a:lnTo>
                        <a:pt x="406" y="3083"/>
                      </a:lnTo>
                      <a:lnTo>
                        <a:pt x="412" y="3149"/>
                      </a:lnTo>
                      <a:lnTo>
                        <a:pt x="420" y="3207"/>
                      </a:lnTo>
                      <a:lnTo>
                        <a:pt x="430" y="3258"/>
                      </a:lnTo>
                      <a:lnTo>
                        <a:pt x="440" y="3302"/>
                      </a:lnTo>
                      <a:lnTo>
                        <a:pt x="452" y="3342"/>
                      </a:lnTo>
                      <a:lnTo>
                        <a:pt x="464" y="3376"/>
                      </a:lnTo>
                      <a:lnTo>
                        <a:pt x="474" y="3406"/>
                      </a:lnTo>
                      <a:lnTo>
                        <a:pt x="474" y="3406"/>
                      </a:lnTo>
                      <a:lnTo>
                        <a:pt x="490" y="3442"/>
                      </a:lnTo>
                      <a:lnTo>
                        <a:pt x="506" y="3476"/>
                      </a:lnTo>
                      <a:lnTo>
                        <a:pt x="522" y="3508"/>
                      </a:lnTo>
                      <a:lnTo>
                        <a:pt x="542" y="3538"/>
                      </a:lnTo>
                      <a:lnTo>
                        <a:pt x="562" y="3568"/>
                      </a:lnTo>
                      <a:lnTo>
                        <a:pt x="584" y="3596"/>
                      </a:lnTo>
                      <a:lnTo>
                        <a:pt x="608" y="3624"/>
                      </a:lnTo>
                      <a:lnTo>
                        <a:pt x="634" y="3652"/>
                      </a:lnTo>
                      <a:lnTo>
                        <a:pt x="634" y="3652"/>
                      </a:lnTo>
                      <a:lnTo>
                        <a:pt x="662" y="3680"/>
                      </a:lnTo>
                      <a:lnTo>
                        <a:pt x="690" y="3704"/>
                      </a:lnTo>
                      <a:lnTo>
                        <a:pt x="721" y="3726"/>
                      </a:lnTo>
                      <a:lnTo>
                        <a:pt x="749" y="3746"/>
                      </a:lnTo>
                      <a:lnTo>
                        <a:pt x="781" y="3764"/>
                      </a:lnTo>
                      <a:lnTo>
                        <a:pt x="813" y="3782"/>
                      </a:lnTo>
                      <a:lnTo>
                        <a:pt x="847" y="3798"/>
                      </a:lnTo>
                      <a:lnTo>
                        <a:pt x="883" y="3812"/>
                      </a:lnTo>
                      <a:lnTo>
                        <a:pt x="883" y="3812"/>
                      </a:lnTo>
                      <a:lnTo>
                        <a:pt x="913" y="3824"/>
                      </a:lnTo>
                      <a:lnTo>
                        <a:pt x="947" y="3836"/>
                      </a:lnTo>
                      <a:lnTo>
                        <a:pt x="987" y="3846"/>
                      </a:lnTo>
                      <a:lnTo>
                        <a:pt x="1031" y="3858"/>
                      </a:lnTo>
                      <a:lnTo>
                        <a:pt x="1083" y="3866"/>
                      </a:lnTo>
                      <a:lnTo>
                        <a:pt x="1141" y="3876"/>
                      </a:lnTo>
                      <a:lnTo>
                        <a:pt x="1207" y="3882"/>
                      </a:lnTo>
                      <a:lnTo>
                        <a:pt x="1281" y="3886"/>
                      </a:lnTo>
                      <a:lnTo>
                        <a:pt x="1281" y="3886"/>
                      </a:lnTo>
                      <a:lnTo>
                        <a:pt x="1431" y="3892"/>
                      </a:lnTo>
                      <a:lnTo>
                        <a:pt x="1583" y="3896"/>
                      </a:lnTo>
                      <a:lnTo>
                        <a:pt x="1801" y="3898"/>
                      </a:lnTo>
                      <a:lnTo>
                        <a:pt x="2148" y="3900"/>
                      </a:lnTo>
                      <a:lnTo>
                        <a:pt x="2148" y="3900"/>
                      </a:lnTo>
                      <a:lnTo>
                        <a:pt x="2492" y="3898"/>
                      </a:lnTo>
                      <a:lnTo>
                        <a:pt x="2712" y="3896"/>
                      </a:lnTo>
                      <a:lnTo>
                        <a:pt x="2864" y="3892"/>
                      </a:lnTo>
                      <a:lnTo>
                        <a:pt x="3014" y="3886"/>
                      </a:lnTo>
                      <a:lnTo>
                        <a:pt x="3014" y="3886"/>
                      </a:lnTo>
                      <a:lnTo>
                        <a:pt x="3088" y="3882"/>
                      </a:lnTo>
                      <a:lnTo>
                        <a:pt x="3154" y="3876"/>
                      </a:lnTo>
                      <a:lnTo>
                        <a:pt x="3212" y="3866"/>
                      </a:lnTo>
                      <a:lnTo>
                        <a:pt x="3264" y="3858"/>
                      </a:lnTo>
                      <a:lnTo>
                        <a:pt x="3308" y="3846"/>
                      </a:lnTo>
                      <a:lnTo>
                        <a:pt x="3348" y="3836"/>
                      </a:lnTo>
                      <a:lnTo>
                        <a:pt x="3382" y="3824"/>
                      </a:lnTo>
                      <a:lnTo>
                        <a:pt x="3412" y="3812"/>
                      </a:lnTo>
                      <a:lnTo>
                        <a:pt x="3412" y="3812"/>
                      </a:lnTo>
                      <a:lnTo>
                        <a:pt x="3448" y="3798"/>
                      </a:lnTo>
                      <a:lnTo>
                        <a:pt x="3482" y="3782"/>
                      </a:lnTo>
                      <a:lnTo>
                        <a:pt x="3514" y="3764"/>
                      </a:lnTo>
                      <a:lnTo>
                        <a:pt x="3544" y="3746"/>
                      </a:lnTo>
                      <a:lnTo>
                        <a:pt x="3574" y="3726"/>
                      </a:lnTo>
                      <a:lnTo>
                        <a:pt x="3603" y="3704"/>
                      </a:lnTo>
                      <a:lnTo>
                        <a:pt x="3631" y="3680"/>
                      </a:lnTo>
                      <a:lnTo>
                        <a:pt x="3659" y="3652"/>
                      </a:lnTo>
                      <a:lnTo>
                        <a:pt x="3659" y="3652"/>
                      </a:lnTo>
                      <a:lnTo>
                        <a:pt x="3687" y="3624"/>
                      </a:lnTo>
                      <a:lnTo>
                        <a:pt x="3711" y="3596"/>
                      </a:lnTo>
                      <a:lnTo>
                        <a:pt x="3733" y="3568"/>
                      </a:lnTo>
                      <a:lnTo>
                        <a:pt x="3753" y="3538"/>
                      </a:lnTo>
                      <a:lnTo>
                        <a:pt x="3771" y="3508"/>
                      </a:lnTo>
                      <a:lnTo>
                        <a:pt x="3789" y="3476"/>
                      </a:lnTo>
                      <a:lnTo>
                        <a:pt x="3805" y="3442"/>
                      </a:lnTo>
                      <a:lnTo>
                        <a:pt x="3819" y="3406"/>
                      </a:lnTo>
                      <a:lnTo>
                        <a:pt x="3819" y="3406"/>
                      </a:lnTo>
                      <a:lnTo>
                        <a:pt x="3831" y="3376"/>
                      </a:lnTo>
                      <a:lnTo>
                        <a:pt x="3843" y="3342"/>
                      </a:lnTo>
                      <a:lnTo>
                        <a:pt x="3853" y="3302"/>
                      </a:lnTo>
                      <a:lnTo>
                        <a:pt x="3863" y="3258"/>
                      </a:lnTo>
                      <a:lnTo>
                        <a:pt x="3873" y="3207"/>
                      </a:lnTo>
                      <a:lnTo>
                        <a:pt x="3881" y="3149"/>
                      </a:lnTo>
                      <a:lnTo>
                        <a:pt x="3889" y="3083"/>
                      </a:lnTo>
                      <a:lnTo>
                        <a:pt x="3893" y="3009"/>
                      </a:lnTo>
                      <a:lnTo>
                        <a:pt x="3893" y="3009"/>
                      </a:lnTo>
                      <a:lnTo>
                        <a:pt x="3899" y="2859"/>
                      </a:lnTo>
                      <a:lnTo>
                        <a:pt x="3903" y="2705"/>
                      </a:lnTo>
                      <a:lnTo>
                        <a:pt x="3905" y="2487"/>
                      </a:lnTo>
                      <a:lnTo>
                        <a:pt x="3905" y="2143"/>
                      </a:lnTo>
                      <a:lnTo>
                        <a:pt x="3905" y="2143"/>
                      </a:lnTo>
                      <a:lnTo>
                        <a:pt x="3905" y="1797"/>
                      </a:lnTo>
                      <a:lnTo>
                        <a:pt x="3903" y="1579"/>
                      </a:lnTo>
                      <a:lnTo>
                        <a:pt x="3899" y="1427"/>
                      </a:lnTo>
                      <a:lnTo>
                        <a:pt x="3893" y="1277"/>
                      </a:lnTo>
                      <a:lnTo>
                        <a:pt x="3893" y="1277"/>
                      </a:lnTo>
                      <a:lnTo>
                        <a:pt x="3889" y="1203"/>
                      </a:lnTo>
                      <a:lnTo>
                        <a:pt x="3881" y="1137"/>
                      </a:lnTo>
                      <a:lnTo>
                        <a:pt x="3873" y="1079"/>
                      </a:lnTo>
                      <a:lnTo>
                        <a:pt x="3863" y="1028"/>
                      </a:lnTo>
                      <a:lnTo>
                        <a:pt x="3853" y="984"/>
                      </a:lnTo>
                      <a:lnTo>
                        <a:pt x="3843" y="944"/>
                      </a:lnTo>
                      <a:lnTo>
                        <a:pt x="3831" y="910"/>
                      </a:lnTo>
                      <a:lnTo>
                        <a:pt x="3819" y="880"/>
                      </a:lnTo>
                      <a:lnTo>
                        <a:pt x="3819" y="880"/>
                      </a:lnTo>
                      <a:lnTo>
                        <a:pt x="3805" y="844"/>
                      </a:lnTo>
                      <a:lnTo>
                        <a:pt x="3789" y="810"/>
                      </a:lnTo>
                      <a:lnTo>
                        <a:pt x="3771" y="778"/>
                      </a:lnTo>
                      <a:lnTo>
                        <a:pt x="3753" y="746"/>
                      </a:lnTo>
                      <a:lnTo>
                        <a:pt x="3733" y="718"/>
                      </a:lnTo>
                      <a:lnTo>
                        <a:pt x="3711" y="690"/>
                      </a:lnTo>
                      <a:lnTo>
                        <a:pt x="3687" y="662"/>
                      </a:lnTo>
                      <a:lnTo>
                        <a:pt x="3659" y="634"/>
                      </a:lnTo>
                      <a:lnTo>
                        <a:pt x="3659" y="634"/>
                      </a:lnTo>
                      <a:lnTo>
                        <a:pt x="3631" y="606"/>
                      </a:lnTo>
                      <a:lnTo>
                        <a:pt x="3603" y="582"/>
                      </a:lnTo>
                      <a:lnTo>
                        <a:pt x="3574" y="560"/>
                      </a:lnTo>
                      <a:lnTo>
                        <a:pt x="3544" y="540"/>
                      </a:lnTo>
                      <a:lnTo>
                        <a:pt x="3514" y="520"/>
                      </a:lnTo>
                      <a:lnTo>
                        <a:pt x="3482" y="504"/>
                      </a:lnTo>
                      <a:lnTo>
                        <a:pt x="3448" y="488"/>
                      </a:lnTo>
                      <a:lnTo>
                        <a:pt x="3412" y="472"/>
                      </a:lnTo>
                      <a:lnTo>
                        <a:pt x="3412" y="472"/>
                      </a:lnTo>
                      <a:lnTo>
                        <a:pt x="3382" y="462"/>
                      </a:lnTo>
                      <a:lnTo>
                        <a:pt x="3348" y="450"/>
                      </a:lnTo>
                      <a:lnTo>
                        <a:pt x="3308" y="440"/>
                      </a:lnTo>
                      <a:lnTo>
                        <a:pt x="3264" y="428"/>
                      </a:lnTo>
                      <a:lnTo>
                        <a:pt x="3212" y="418"/>
                      </a:lnTo>
                      <a:lnTo>
                        <a:pt x="3154" y="410"/>
                      </a:lnTo>
                      <a:lnTo>
                        <a:pt x="3088" y="404"/>
                      </a:lnTo>
                      <a:lnTo>
                        <a:pt x="3014" y="400"/>
                      </a:lnTo>
                      <a:lnTo>
                        <a:pt x="3014" y="400"/>
                      </a:lnTo>
                      <a:lnTo>
                        <a:pt x="2864" y="392"/>
                      </a:lnTo>
                      <a:lnTo>
                        <a:pt x="2712" y="388"/>
                      </a:lnTo>
                      <a:lnTo>
                        <a:pt x="2492" y="388"/>
                      </a:lnTo>
                      <a:lnTo>
                        <a:pt x="2148" y="386"/>
                      </a:lnTo>
                      <a:lnTo>
                        <a:pt x="2148" y="3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57150" tIns="28575" rIns="57150" bIns="28575" numCol="1" anchor="t" anchorCtr="0" compatLnSpc="1"/>
                <a:lstStyle/>
                <a:p>
                  <a:endParaRPr lang="id-ID" sz="1125"/>
                </a:p>
              </p:txBody>
            </p:sp>
            <p:sp>
              <p:nvSpPr>
                <p:cNvPr id="27" name="Freeform 10"/>
                <p:cNvSpPr/>
                <p:nvPr/>
              </p:nvSpPr>
              <p:spPr bwMode="auto">
                <a:xfrm>
                  <a:off x="2622044" y="989172"/>
                  <a:ext cx="87052" cy="86546"/>
                </a:xfrm>
                <a:custGeom>
                  <a:avLst/>
                  <a:gdLst>
                    <a:gd name="T0" fmla="*/ 516 w 516"/>
                    <a:gd name="T1" fmla="*/ 258 h 513"/>
                    <a:gd name="T2" fmla="*/ 510 w 516"/>
                    <a:gd name="T3" fmla="*/ 310 h 513"/>
                    <a:gd name="T4" fmla="*/ 496 w 516"/>
                    <a:gd name="T5" fmla="*/ 357 h 513"/>
                    <a:gd name="T6" fmla="*/ 472 w 516"/>
                    <a:gd name="T7" fmla="*/ 401 h 513"/>
                    <a:gd name="T8" fmla="*/ 440 w 516"/>
                    <a:gd name="T9" fmla="*/ 439 h 513"/>
                    <a:gd name="T10" fmla="*/ 402 w 516"/>
                    <a:gd name="T11" fmla="*/ 469 h 513"/>
                    <a:gd name="T12" fmla="*/ 358 w 516"/>
                    <a:gd name="T13" fmla="*/ 493 h 513"/>
                    <a:gd name="T14" fmla="*/ 310 w 516"/>
                    <a:gd name="T15" fmla="*/ 509 h 513"/>
                    <a:gd name="T16" fmla="*/ 258 w 516"/>
                    <a:gd name="T17" fmla="*/ 513 h 513"/>
                    <a:gd name="T18" fmla="*/ 232 w 516"/>
                    <a:gd name="T19" fmla="*/ 513 h 513"/>
                    <a:gd name="T20" fmla="*/ 182 w 516"/>
                    <a:gd name="T21" fmla="*/ 501 h 513"/>
                    <a:gd name="T22" fmla="*/ 136 w 516"/>
                    <a:gd name="T23" fmla="*/ 483 h 513"/>
                    <a:gd name="T24" fmla="*/ 94 w 516"/>
                    <a:gd name="T25" fmla="*/ 455 h 513"/>
                    <a:gd name="T26" fmla="*/ 60 w 516"/>
                    <a:gd name="T27" fmla="*/ 419 h 513"/>
                    <a:gd name="T28" fmla="*/ 32 w 516"/>
                    <a:gd name="T29" fmla="*/ 379 h 513"/>
                    <a:gd name="T30" fmla="*/ 12 w 516"/>
                    <a:gd name="T31" fmla="*/ 333 h 513"/>
                    <a:gd name="T32" fmla="*/ 2 w 516"/>
                    <a:gd name="T33" fmla="*/ 284 h 513"/>
                    <a:gd name="T34" fmla="*/ 0 w 516"/>
                    <a:gd name="T35" fmla="*/ 258 h 513"/>
                    <a:gd name="T36" fmla="*/ 6 w 516"/>
                    <a:gd name="T37" fmla="*/ 206 h 513"/>
                    <a:gd name="T38" fmla="*/ 22 w 516"/>
                    <a:gd name="T39" fmla="*/ 158 h 513"/>
                    <a:gd name="T40" fmla="*/ 44 w 516"/>
                    <a:gd name="T41" fmla="*/ 114 h 513"/>
                    <a:gd name="T42" fmla="*/ 76 w 516"/>
                    <a:gd name="T43" fmla="*/ 76 h 513"/>
                    <a:gd name="T44" fmla="*/ 114 w 516"/>
                    <a:gd name="T45" fmla="*/ 44 h 513"/>
                    <a:gd name="T46" fmla="*/ 158 w 516"/>
                    <a:gd name="T47" fmla="*/ 20 h 513"/>
                    <a:gd name="T48" fmla="*/ 206 w 516"/>
                    <a:gd name="T49" fmla="*/ 6 h 513"/>
                    <a:gd name="T50" fmla="*/ 258 w 516"/>
                    <a:gd name="T51" fmla="*/ 0 h 513"/>
                    <a:gd name="T52" fmla="*/ 284 w 516"/>
                    <a:gd name="T53" fmla="*/ 2 h 513"/>
                    <a:gd name="T54" fmla="*/ 334 w 516"/>
                    <a:gd name="T55" fmla="*/ 12 h 513"/>
                    <a:gd name="T56" fmla="*/ 380 w 516"/>
                    <a:gd name="T57" fmla="*/ 30 h 513"/>
                    <a:gd name="T58" fmla="*/ 422 w 516"/>
                    <a:gd name="T59" fmla="*/ 58 h 513"/>
                    <a:gd name="T60" fmla="*/ 456 w 516"/>
                    <a:gd name="T61" fmla="*/ 94 h 513"/>
                    <a:gd name="T62" fmla="*/ 484 w 516"/>
                    <a:gd name="T63" fmla="*/ 134 h 513"/>
                    <a:gd name="T64" fmla="*/ 504 w 516"/>
                    <a:gd name="T65" fmla="*/ 180 h 513"/>
                    <a:gd name="T66" fmla="*/ 514 w 516"/>
                    <a:gd name="T67" fmla="*/ 230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16" h="513">
                      <a:moveTo>
                        <a:pt x="516" y="258"/>
                      </a:moveTo>
                      <a:lnTo>
                        <a:pt x="516" y="258"/>
                      </a:lnTo>
                      <a:lnTo>
                        <a:pt x="514" y="284"/>
                      </a:lnTo>
                      <a:lnTo>
                        <a:pt x="510" y="310"/>
                      </a:lnTo>
                      <a:lnTo>
                        <a:pt x="504" y="333"/>
                      </a:lnTo>
                      <a:lnTo>
                        <a:pt x="496" y="357"/>
                      </a:lnTo>
                      <a:lnTo>
                        <a:pt x="484" y="379"/>
                      </a:lnTo>
                      <a:lnTo>
                        <a:pt x="472" y="401"/>
                      </a:lnTo>
                      <a:lnTo>
                        <a:pt x="456" y="419"/>
                      </a:lnTo>
                      <a:lnTo>
                        <a:pt x="440" y="439"/>
                      </a:lnTo>
                      <a:lnTo>
                        <a:pt x="422" y="455"/>
                      </a:lnTo>
                      <a:lnTo>
                        <a:pt x="402" y="469"/>
                      </a:lnTo>
                      <a:lnTo>
                        <a:pt x="380" y="483"/>
                      </a:lnTo>
                      <a:lnTo>
                        <a:pt x="358" y="493"/>
                      </a:lnTo>
                      <a:lnTo>
                        <a:pt x="334" y="501"/>
                      </a:lnTo>
                      <a:lnTo>
                        <a:pt x="310" y="509"/>
                      </a:lnTo>
                      <a:lnTo>
                        <a:pt x="284" y="513"/>
                      </a:lnTo>
                      <a:lnTo>
                        <a:pt x="258" y="513"/>
                      </a:lnTo>
                      <a:lnTo>
                        <a:pt x="258" y="513"/>
                      </a:lnTo>
                      <a:lnTo>
                        <a:pt x="232" y="513"/>
                      </a:lnTo>
                      <a:lnTo>
                        <a:pt x="206" y="509"/>
                      </a:lnTo>
                      <a:lnTo>
                        <a:pt x="182" y="501"/>
                      </a:lnTo>
                      <a:lnTo>
                        <a:pt x="158" y="493"/>
                      </a:lnTo>
                      <a:lnTo>
                        <a:pt x="136" y="483"/>
                      </a:lnTo>
                      <a:lnTo>
                        <a:pt x="114" y="469"/>
                      </a:lnTo>
                      <a:lnTo>
                        <a:pt x="94" y="455"/>
                      </a:lnTo>
                      <a:lnTo>
                        <a:pt x="76" y="439"/>
                      </a:lnTo>
                      <a:lnTo>
                        <a:pt x="60" y="419"/>
                      </a:lnTo>
                      <a:lnTo>
                        <a:pt x="44" y="401"/>
                      </a:lnTo>
                      <a:lnTo>
                        <a:pt x="32" y="379"/>
                      </a:lnTo>
                      <a:lnTo>
                        <a:pt x="22" y="357"/>
                      </a:lnTo>
                      <a:lnTo>
                        <a:pt x="12" y="333"/>
                      </a:lnTo>
                      <a:lnTo>
                        <a:pt x="6" y="310"/>
                      </a:lnTo>
                      <a:lnTo>
                        <a:pt x="2" y="284"/>
                      </a:lnTo>
                      <a:lnTo>
                        <a:pt x="0" y="258"/>
                      </a:lnTo>
                      <a:lnTo>
                        <a:pt x="0" y="258"/>
                      </a:lnTo>
                      <a:lnTo>
                        <a:pt x="2" y="230"/>
                      </a:lnTo>
                      <a:lnTo>
                        <a:pt x="6" y="206"/>
                      </a:lnTo>
                      <a:lnTo>
                        <a:pt x="12" y="180"/>
                      </a:lnTo>
                      <a:lnTo>
                        <a:pt x="22" y="158"/>
                      </a:lnTo>
                      <a:lnTo>
                        <a:pt x="32" y="134"/>
                      </a:lnTo>
                      <a:lnTo>
                        <a:pt x="44" y="114"/>
                      </a:lnTo>
                      <a:lnTo>
                        <a:pt x="60" y="94"/>
                      </a:lnTo>
                      <a:lnTo>
                        <a:pt x="76" y="76"/>
                      </a:lnTo>
                      <a:lnTo>
                        <a:pt x="94" y="58"/>
                      </a:lnTo>
                      <a:lnTo>
                        <a:pt x="114" y="44"/>
                      </a:lnTo>
                      <a:lnTo>
                        <a:pt x="136" y="30"/>
                      </a:lnTo>
                      <a:lnTo>
                        <a:pt x="158" y="20"/>
                      </a:lnTo>
                      <a:lnTo>
                        <a:pt x="182" y="12"/>
                      </a:lnTo>
                      <a:lnTo>
                        <a:pt x="206" y="6"/>
                      </a:lnTo>
                      <a:lnTo>
                        <a:pt x="232" y="2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84" y="2"/>
                      </a:lnTo>
                      <a:lnTo>
                        <a:pt x="310" y="6"/>
                      </a:lnTo>
                      <a:lnTo>
                        <a:pt x="334" y="12"/>
                      </a:lnTo>
                      <a:lnTo>
                        <a:pt x="358" y="20"/>
                      </a:lnTo>
                      <a:lnTo>
                        <a:pt x="380" y="30"/>
                      </a:lnTo>
                      <a:lnTo>
                        <a:pt x="402" y="44"/>
                      </a:lnTo>
                      <a:lnTo>
                        <a:pt x="422" y="58"/>
                      </a:lnTo>
                      <a:lnTo>
                        <a:pt x="440" y="76"/>
                      </a:lnTo>
                      <a:lnTo>
                        <a:pt x="456" y="94"/>
                      </a:lnTo>
                      <a:lnTo>
                        <a:pt x="472" y="114"/>
                      </a:lnTo>
                      <a:lnTo>
                        <a:pt x="484" y="134"/>
                      </a:lnTo>
                      <a:lnTo>
                        <a:pt x="496" y="158"/>
                      </a:lnTo>
                      <a:lnTo>
                        <a:pt x="504" y="180"/>
                      </a:lnTo>
                      <a:lnTo>
                        <a:pt x="510" y="206"/>
                      </a:lnTo>
                      <a:lnTo>
                        <a:pt x="514" y="230"/>
                      </a:lnTo>
                      <a:lnTo>
                        <a:pt x="516" y="258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57150" tIns="28575" rIns="57150" bIns="28575" numCol="1" anchor="t" anchorCtr="0" compatLnSpc="1"/>
                <a:lstStyle/>
                <a:p>
                  <a:endParaRPr lang="id-ID" sz="1125"/>
                </a:p>
              </p:txBody>
            </p:sp>
          </p:grpSp>
          <p:sp>
            <p:nvSpPr>
              <p:cNvPr id="25" name="Freeform: Shape 24"/>
              <p:cNvSpPr/>
              <p:nvPr/>
            </p:nvSpPr>
            <p:spPr>
              <a:xfrm>
                <a:off x="1101879" y="5789104"/>
                <a:ext cx="358205" cy="358205"/>
              </a:xfrm>
              <a:custGeom>
                <a:avLst/>
                <a:gdLst>
                  <a:gd name="connsiteX0" fmla="*/ 152792 w 305584"/>
                  <a:gd name="connsiteY0" fmla="*/ 59791 h 305584"/>
                  <a:gd name="connsiteX1" fmla="*/ 59791 w 305584"/>
                  <a:gd name="connsiteY1" fmla="*/ 152790 h 305584"/>
                  <a:gd name="connsiteX2" fmla="*/ 152792 w 305584"/>
                  <a:gd name="connsiteY2" fmla="*/ 245789 h 305584"/>
                  <a:gd name="connsiteX3" fmla="*/ 245793 w 305584"/>
                  <a:gd name="connsiteY3" fmla="*/ 152790 h 305584"/>
                  <a:gd name="connsiteX4" fmla="*/ 152792 w 305584"/>
                  <a:gd name="connsiteY4" fmla="*/ 59791 h 305584"/>
                  <a:gd name="connsiteX5" fmla="*/ 152792 w 305584"/>
                  <a:gd name="connsiteY5" fmla="*/ 0 h 305584"/>
                  <a:gd name="connsiteX6" fmla="*/ 305584 w 305584"/>
                  <a:gd name="connsiteY6" fmla="*/ 152792 h 305584"/>
                  <a:gd name="connsiteX7" fmla="*/ 152792 w 305584"/>
                  <a:gd name="connsiteY7" fmla="*/ 305584 h 305584"/>
                  <a:gd name="connsiteX8" fmla="*/ 0 w 305584"/>
                  <a:gd name="connsiteY8" fmla="*/ 152792 h 305584"/>
                  <a:gd name="connsiteX9" fmla="*/ 152792 w 305584"/>
                  <a:gd name="connsiteY9" fmla="*/ 0 h 3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584" h="305584">
                    <a:moveTo>
                      <a:pt x="152792" y="59791"/>
                    </a:moveTo>
                    <a:cubicBezTo>
                      <a:pt x="101429" y="59791"/>
                      <a:pt x="59791" y="101428"/>
                      <a:pt x="59791" y="152790"/>
                    </a:cubicBezTo>
                    <a:cubicBezTo>
                      <a:pt x="59791" y="204152"/>
                      <a:pt x="101429" y="245789"/>
                      <a:pt x="152792" y="245789"/>
                    </a:cubicBezTo>
                    <a:cubicBezTo>
                      <a:pt x="204155" y="245789"/>
                      <a:pt x="245793" y="204152"/>
                      <a:pt x="245793" y="152790"/>
                    </a:cubicBezTo>
                    <a:cubicBezTo>
                      <a:pt x="245793" y="101428"/>
                      <a:pt x="204155" y="59791"/>
                      <a:pt x="152792" y="59791"/>
                    </a:cubicBezTo>
                    <a:close/>
                    <a:moveTo>
                      <a:pt x="152792" y="0"/>
                    </a:moveTo>
                    <a:cubicBezTo>
                      <a:pt x="237177" y="0"/>
                      <a:pt x="305584" y="68407"/>
                      <a:pt x="305584" y="152792"/>
                    </a:cubicBezTo>
                    <a:cubicBezTo>
                      <a:pt x="305584" y="237177"/>
                      <a:pt x="237177" y="305584"/>
                      <a:pt x="152792" y="305584"/>
                    </a:cubicBezTo>
                    <a:cubicBezTo>
                      <a:pt x="68407" y="305584"/>
                      <a:pt x="0" y="237177"/>
                      <a:pt x="0" y="152792"/>
                    </a:cubicBezTo>
                    <a:cubicBezTo>
                      <a:pt x="0" y="68407"/>
                      <a:pt x="68407" y="0"/>
                      <a:pt x="152792" y="0"/>
                    </a:cubicBez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 sz="1125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 rot="10800000" flipV="1">
            <a:off x="10927097" y="208502"/>
            <a:ext cx="1114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5000" b="1">
                <a:solidFill>
                  <a:schemeClr val="bg1">
                    <a:lumMod val="95000"/>
                    <a:alpha val="35000"/>
                  </a:schemeClr>
                </a:solidFill>
                <a:latin typeface="Walkway Bold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14</a:t>
            </a:fld>
            <a:endParaRPr lang="id-ID" sz="12440" b="1" dirty="0">
              <a:solidFill>
                <a:schemeClr val="bg1">
                  <a:lumMod val="95000"/>
                  <a:alpha val="35000"/>
                </a:schemeClr>
              </a:solidFill>
              <a:latin typeface="Walkway Bold" panose="000004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34208" y="401854"/>
            <a:ext cx="68031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25" spc="188" dirty="0">
                <a:solidFill>
                  <a:schemeClr val="bg1">
                    <a:lumMod val="85000"/>
                    <a:alpha val="35000"/>
                  </a:schemeClr>
                </a:solidFill>
                <a:latin typeface="Walkway Bold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125" spc="188" dirty="0">
              <a:solidFill>
                <a:schemeClr val="bg1">
                  <a:lumMod val="85000"/>
                  <a:alpha val="35000"/>
                </a:schemeClr>
              </a:solidFill>
              <a:latin typeface="Walkway Bold" panose="000004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017087" y="6445854"/>
            <a:ext cx="830128" cy="194176"/>
            <a:chOff x="17612258" y="10313366"/>
            <a:chExt cx="1328205" cy="310682"/>
          </a:xfrm>
        </p:grpSpPr>
        <p:grpSp>
          <p:nvGrpSpPr>
            <p:cNvPr id="32" name="Group 31"/>
            <p:cNvGrpSpPr/>
            <p:nvPr/>
          </p:nvGrpSpPr>
          <p:grpSpPr>
            <a:xfrm>
              <a:off x="17612258" y="10313366"/>
              <a:ext cx="310682" cy="310682"/>
              <a:chOff x="12097470" y="7200012"/>
              <a:chExt cx="495300" cy="495300"/>
            </a:xfrm>
          </p:grpSpPr>
          <p:sp>
            <p:nvSpPr>
              <p:cNvPr id="39" name="Freeform 85"/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8121019" y="10313366"/>
              <a:ext cx="310682" cy="310682"/>
              <a:chOff x="12898290" y="7257882"/>
              <a:chExt cx="379560" cy="379560"/>
            </a:xfrm>
          </p:grpSpPr>
          <p:sp>
            <p:nvSpPr>
              <p:cNvPr id="37" name="Freeform 75"/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8629781" y="10313366"/>
              <a:ext cx="310682" cy="310682"/>
              <a:chOff x="13421600" y="7257882"/>
              <a:chExt cx="379560" cy="379560"/>
            </a:xfrm>
          </p:grpSpPr>
          <p:sp>
            <p:nvSpPr>
              <p:cNvPr id="35" name="Freeform 74"/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736300" y="2763257"/>
            <a:ext cx="4672258" cy="4672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2" name="Rectangle 21"/>
          <p:cNvSpPr/>
          <p:nvPr/>
        </p:nvSpPr>
        <p:spPr>
          <a:xfrm>
            <a:off x="9426" y="4479822"/>
            <a:ext cx="12173149" cy="1733408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75000"/>
                  <a:alpha val="70000"/>
                </a:schemeClr>
              </a:gs>
              <a:gs pos="0">
                <a:schemeClr val="accent1"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3" name="Group 2"/>
          <p:cNvGrpSpPr/>
          <p:nvPr/>
        </p:nvGrpSpPr>
        <p:grpSpPr>
          <a:xfrm>
            <a:off x="643277" y="539916"/>
            <a:ext cx="5271648" cy="1195870"/>
            <a:chOff x="1014164" y="3962906"/>
            <a:chExt cx="8434636" cy="1913392"/>
          </a:xfrm>
        </p:grpSpPr>
        <p:sp>
          <p:nvSpPr>
            <p:cNvPr id="4" name="Rectangle 3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TIMELINE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SLIDE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8" name="Oval 7"/>
          <p:cNvSpPr/>
          <p:nvPr/>
        </p:nvSpPr>
        <p:spPr>
          <a:xfrm>
            <a:off x="2998676" y="2693334"/>
            <a:ext cx="254200" cy="25419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31750">
            <a:noFill/>
          </a:ln>
          <a:effectLst>
            <a:outerShdw blurRad="3175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7579" y="2693334"/>
            <a:ext cx="254200" cy="254199"/>
          </a:xfrm>
          <a:prstGeom prst="ellipse">
            <a:avLst/>
          </a:pr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96481" y="2693334"/>
            <a:ext cx="254200" cy="254199"/>
          </a:xfrm>
          <a:prstGeom prst="ellipse">
            <a:avLst/>
          </a:pr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895384" y="2693334"/>
            <a:ext cx="254200" cy="254199"/>
          </a:xfrm>
          <a:prstGeom prst="ellipse">
            <a:avLst/>
          </a:pr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52877" y="2820433"/>
            <a:ext cx="8929698" cy="1"/>
            <a:chOff x="5189521" y="4512693"/>
            <a:chExt cx="14287517" cy="1"/>
          </a:xfrm>
        </p:grpSpPr>
        <p:cxnSp>
          <p:nvCxnSpPr>
            <p:cNvPr id="13" name="Straight Connector 12"/>
            <p:cNvCxnSpPr>
              <a:endCxn id="10" idx="2"/>
            </p:cNvCxnSpPr>
            <p:nvPr/>
          </p:nvCxnSpPr>
          <p:spPr>
            <a:xfrm>
              <a:off x="5189521" y="4512693"/>
              <a:ext cx="3271524" cy="1"/>
            </a:xfrm>
            <a:prstGeom prst="line">
              <a:avLst/>
            </a:prstGeom>
            <a:ln w="25400">
              <a:solidFill>
                <a:schemeClr val="bg1">
                  <a:lumMod val="8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863002" y="4512693"/>
              <a:ext cx="3271524" cy="1"/>
            </a:xfrm>
            <a:prstGeom prst="line">
              <a:avLst/>
            </a:prstGeom>
            <a:ln w="25400">
              <a:solidFill>
                <a:schemeClr val="bg1">
                  <a:lumMod val="8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538389" y="4512693"/>
              <a:ext cx="3271524" cy="1"/>
            </a:xfrm>
            <a:prstGeom prst="line">
              <a:avLst/>
            </a:prstGeom>
            <a:ln w="25400">
              <a:solidFill>
                <a:schemeClr val="bg1">
                  <a:lumMod val="8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205514" y="4512693"/>
              <a:ext cx="3271524" cy="1"/>
            </a:xfrm>
            <a:prstGeom prst="line">
              <a:avLst/>
            </a:prstGeom>
            <a:ln w="25400">
              <a:solidFill>
                <a:schemeClr val="bg1">
                  <a:lumMod val="8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296916" y="3188971"/>
            <a:ext cx="1681911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25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</a:t>
            </a:r>
            <a:endParaRPr lang="id-ID" sz="1125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09223" y="3188971"/>
            <a:ext cx="1635265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25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</a:t>
            </a:r>
            <a:endParaRPr lang="id-ID" sz="1125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33916" y="2200047"/>
            <a:ext cx="10079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2010</a:t>
            </a:r>
            <a:endParaRPr lang="en-US" sz="1750" spc="188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atin typeface="Walkway Black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01453" y="2200047"/>
            <a:ext cx="10079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2011</a:t>
            </a:r>
            <a:endParaRPr lang="en-US" sz="1750" spc="188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atin typeface="Walkway Black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19625" y="2200047"/>
            <a:ext cx="10079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2012</a:t>
            </a:r>
            <a:endParaRPr lang="en-US" sz="1750" spc="188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atin typeface="Walkway Black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18528" y="2200047"/>
            <a:ext cx="10079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2013</a:t>
            </a:r>
            <a:endParaRPr lang="en-US" sz="1750" spc="188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atin typeface="Walkway Black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83723" y="3188971"/>
            <a:ext cx="1681911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25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</a:t>
            </a:r>
            <a:endParaRPr lang="id-ID" sz="1125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81528" y="3188971"/>
            <a:ext cx="1681911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25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</a:t>
            </a:r>
            <a:endParaRPr lang="id-ID" sz="1125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8705" y="5340151"/>
            <a:ext cx="10534591" cy="53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5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</a:t>
            </a:r>
          </a:p>
        </p:txBody>
      </p:sp>
      <p:sp>
        <p:nvSpPr>
          <p:cNvPr id="34" name="Freeform: Shape 33"/>
          <p:cNvSpPr/>
          <p:nvPr/>
        </p:nvSpPr>
        <p:spPr>
          <a:xfrm>
            <a:off x="884268" y="4821079"/>
            <a:ext cx="434067" cy="377798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38200" dist="381000" dir="8100000" sx="95000" sy="95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5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6" grpId="0"/>
      <p:bldP spid="17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5" name="Rectangle 24"/>
          <p:cNvSpPr/>
          <p:nvPr/>
        </p:nvSpPr>
        <p:spPr>
          <a:xfrm>
            <a:off x="9426" y="4479822"/>
            <a:ext cx="12173149" cy="1733408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75000"/>
                  <a:alpha val="70000"/>
                </a:schemeClr>
              </a:gs>
              <a:gs pos="0">
                <a:schemeClr val="accent1"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6" name="Rectangle 5"/>
          <p:cNvSpPr/>
          <p:nvPr/>
        </p:nvSpPr>
        <p:spPr>
          <a:xfrm>
            <a:off x="8213173" y="3188971"/>
            <a:ext cx="1681911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25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</a:t>
            </a:r>
            <a:endParaRPr lang="id-ID" sz="1125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4341319" y="2693334"/>
            <a:ext cx="254200" cy="254199"/>
          </a:xfrm>
          <a:prstGeom prst="ellipse">
            <a:avLst/>
          </a:pr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flipH="1">
            <a:off x="2042416" y="2693334"/>
            <a:ext cx="254200" cy="254199"/>
          </a:xfrm>
          <a:prstGeom prst="ellipse">
            <a:avLst/>
          </a:pr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894421" y="2820433"/>
            <a:ext cx="2044703" cy="1"/>
          </a:xfrm>
          <a:prstGeom prst="line">
            <a:avLst/>
          </a:prstGeom>
          <a:ln w="254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98495" y="2820433"/>
            <a:ext cx="2044703" cy="1"/>
          </a:xfrm>
          <a:prstGeom prst="line">
            <a:avLst/>
          </a:prstGeom>
          <a:ln w="254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301379" y="2820433"/>
            <a:ext cx="2044703" cy="1"/>
          </a:xfrm>
          <a:prstGeom prst="line">
            <a:avLst/>
          </a:prstGeom>
          <a:ln w="254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425" y="2820433"/>
            <a:ext cx="2044703" cy="1"/>
          </a:xfrm>
          <a:prstGeom prst="line">
            <a:avLst/>
          </a:prstGeom>
          <a:ln w="254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flipH="1">
            <a:off x="8927028" y="2686954"/>
            <a:ext cx="254200" cy="254199"/>
          </a:xfrm>
          <a:prstGeom prst="ellipse">
            <a:avLst/>
          </a:pr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6646175" y="2693334"/>
            <a:ext cx="254200" cy="25419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31750">
            <a:noFill/>
          </a:ln>
          <a:effectLst>
            <a:outerShdw blurRad="3175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47513" y="3188971"/>
            <a:ext cx="1635265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25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</a:t>
            </a:r>
            <a:endParaRPr lang="id-ID" sz="1125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50173" y="2200047"/>
            <a:ext cx="10079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18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2030</a:t>
            </a:r>
            <a:endParaRPr lang="en-US" sz="1750" spc="188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atin typeface="Walkway Black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82635" y="2200047"/>
            <a:ext cx="10079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18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2020</a:t>
            </a:r>
            <a:endParaRPr lang="en-US" sz="1750" spc="188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atin typeface="Walkway Black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4463" y="2200047"/>
            <a:ext cx="10079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2015</a:t>
            </a:r>
            <a:endParaRPr lang="en-US" sz="1750" spc="188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atin typeface="Walkway Black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5561" y="2200047"/>
            <a:ext cx="10079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2014</a:t>
            </a:r>
            <a:endParaRPr lang="en-US" sz="1750" spc="188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atin typeface="Walkway Black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26366" y="3188971"/>
            <a:ext cx="1681911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25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</a:t>
            </a:r>
            <a:endParaRPr lang="id-ID" sz="1125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28561" y="3188971"/>
            <a:ext cx="1681911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25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</a:t>
            </a:r>
            <a:endParaRPr lang="id-ID" sz="1125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43277" y="539916"/>
            <a:ext cx="5271648" cy="1195870"/>
            <a:chOff x="1014164" y="3962906"/>
            <a:chExt cx="8434636" cy="1913392"/>
          </a:xfrm>
        </p:grpSpPr>
        <p:sp>
          <p:nvSpPr>
            <p:cNvPr id="36" name="Rectangle 35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TIMELINE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SLIDE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828705" y="5340151"/>
            <a:ext cx="10534591" cy="53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5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</a:t>
            </a:r>
          </a:p>
        </p:txBody>
      </p:sp>
      <p:sp>
        <p:nvSpPr>
          <p:cNvPr id="39" name="Freeform: Shape 38"/>
          <p:cNvSpPr/>
          <p:nvPr/>
        </p:nvSpPr>
        <p:spPr>
          <a:xfrm>
            <a:off x="884268" y="4821079"/>
            <a:ext cx="434067" cy="377798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38200" dist="381000" dir="8100000" sx="95000" sy="95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5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9426" y="2154918"/>
            <a:ext cx="5408231" cy="3662659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54" name="Group 53"/>
          <p:cNvGrpSpPr/>
          <p:nvPr/>
        </p:nvGrpSpPr>
        <p:grpSpPr>
          <a:xfrm>
            <a:off x="7536566" y="2154918"/>
            <a:ext cx="2086130" cy="3662659"/>
            <a:chOff x="12801600" y="3565820"/>
            <a:chExt cx="3337808" cy="5860254"/>
          </a:xfrm>
        </p:grpSpPr>
        <p:sp>
          <p:nvSpPr>
            <p:cNvPr id="36" name="Rectangle: Rounded Corners 35"/>
            <p:cNvSpPr/>
            <p:nvPr/>
          </p:nvSpPr>
          <p:spPr>
            <a:xfrm>
              <a:off x="12801600" y="3565820"/>
              <a:ext cx="3337808" cy="5860254"/>
            </a:xfrm>
            <a:prstGeom prst="roundRect">
              <a:avLst>
                <a:gd name="adj" fmla="val 16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0" dist="762000" dir="10800000" sx="85000" sy="85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00">
                <a:solidFill>
                  <a:schemeClr val="bg1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3203042" y="4099767"/>
              <a:ext cx="2534924" cy="4792362"/>
              <a:chOff x="9673846" y="3873013"/>
              <a:chExt cx="2700146" cy="510472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785598" y="3873013"/>
                <a:ext cx="2476643" cy="53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750" spc="188" dirty="0">
                    <a:solidFill>
                      <a:schemeClr val="bg1"/>
                    </a:solidFill>
                    <a:latin typeface="Walkway Black" panose="00000400000000000000" pitchFamily="2" charset="0"/>
                    <a:ea typeface="Open Sans" panose="020B0606030504020204" pitchFamily="34" charset="0"/>
                    <a:cs typeface="Segoe UI" panose="020B0502040204020203" pitchFamily="34" charset="0"/>
                  </a:rPr>
                  <a:t>BASIC</a:t>
                </a:r>
                <a:endParaRPr lang="en-US" sz="1125" spc="188" dirty="0">
                  <a:solidFill>
                    <a:schemeClr val="bg1"/>
                  </a:solidFill>
                  <a:latin typeface="Walkway Black" panose="00000400000000000000" pitchFamily="2" charset="0"/>
                  <a:ea typeface="Open Sans" panose="020B0606030504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980990" y="4354366"/>
                <a:ext cx="2085855" cy="103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id-ID" sz="1500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$</a:t>
                </a:r>
                <a:r>
                  <a:rPr lang="en-US" sz="3000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9</a:t>
                </a:r>
                <a:r>
                  <a:rPr lang="id-ID" sz="1500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,</a:t>
                </a:r>
                <a:r>
                  <a:rPr lang="en-US" sz="1500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99</a:t>
                </a:r>
              </a:p>
            </p:txBody>
          </p:sp>
          <p:sp>
            <p:nvSpPr>
              <p:cNvPr id="40" name="Rectangle: Rounded Corners 39"/>
              <p:cNvSpPr/>
              <p:nvPr/>
            </p:nvSpPr>
            <p:spPr>
              <a:xfrm>
                <a:off x="9673846" y="8478970"/>
                <a:ext cx="2700146" cy="4987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1270000" dist="152400" dir="5400000" sx="87000" sy="87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75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Sign In To Purchase</a:t>
                </a:r>
                <a:endParaRPr lang="id-ID" sz="875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9675993" y="5835377"/>
                <a:ext cx="2695853" cy="2277529"/>
                <a:chOff x="9712047" y="5835377"/>
                <a:chExt cx="2695853" cy="2277529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9712047" y="5835377"/>
                  <a:ext cx="2695853" cy="371441"/>
                  <a:chOff x="9712047" y="5682478"/>
                  <a:chExt cx="2695853" cy="371441"/>
                </a:xfrm>
              </p:grpSpPr>
              <p:sp>
                <p:nvSpPr>
                  <p:cNvPr id="52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5755062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10171491" y="5682478"/>
                    <a:ext cx="2236409" cy="371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75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Text in This </a:t>
                    </a:r>
                    <a:r>
                      <a:rPr lang="id-ID" sz="75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Text</a:t>
                    </a:r>
                    <a:endParaRPr lang="en-US" sz="75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9712047" y="6470740"/>
                  <a:ext cx="2695853" cy="371441"/>
                  <a:chOff x="9712047" y="6393237"/>
                  <a:chExt cx="2695853" cy="371441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10171491" y="6393237"/>
                    <a:ext cx="2236409" cy="371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75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Some Text in This</a:t>
                    </a:r>
                    <a:endParaRPr lang="en-US" sz="75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51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6465821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9712047" y="7106103"/>
                  <a:ext cx="2695853" cy="371441"/>
                  <a:chOff x="9712047" y="7103996"/>
                  <a:chExt cx="2695853" cy="37144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10171491" y="7103996"/>
                    <a:ext cx="2236409" cy="371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75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a text </a:t>
                    </a:r>
                    <a:r>
                      <a:rPr lang="id-ID" sz="75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 Here</a:t>
                    </a:r>
                    <a:endParaRPr lang="en-US" sz="75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9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7176580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9712047" y="7741465"/>
                  <a:ext cx="2695853" cy="371441"/>
                  <a:chOff x="9712047" y="7814755"/>
                  <a:chExt cx="2695853" cy="371441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10171491" y="7814755"/>
                    <a:ext cx="2236409" cy="371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75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Food Text in This</a:t>
                    </a:r>
                    <a:endParaRPr lang="en-US" sz="75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7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7887339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" name="Group 2"/>
          <p:cNvGrpSpPr/>
          <p:nvPr/>
        </p:nvGrpSpPr>
        <p:grpSpPr>
          <a:xfrm>
            <a:off x="643277" y="539916"/>
            <a:ext cx="4993226" cy="1195870"/>
            <a:chOff x="1014164" y="3962906"/>
            <a:chExt cx="7989161" cy="1913392"/>
          </a:xfrm>
        </p:grpSpPr>
        <p:sp>
          <p:nvSpPr>
            <p:cNvPr id="4" name="Rectangle 3"/>
            <p:cNvSpPr/>
            <p:nvPr/>
          </p:nvSpPr>
          <p:spPr>
            <a:xfrm>
              <a:off x="1014164" y="3962906"/>
              <a:ext cx="7989161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PRICING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SECTION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64308" y="2035555"/>
            <a:ext cx="2222101" cy="3901386"/>
            <a:chOff x="8567812" y="3256887"/>
            <a:chExt cx="3555362" cy="6242218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8567812" y="3256887"/>
              <a:ext cx="3555362" cy="6242218"/>
            </a:xfrm>
            <a:prstGeom prst="roundRect">
              <a:avLst>
                <a:gd name="adj" fmla="val 160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0" dist="762000" dir="10800000" sx="85000" sy="85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solidFill>
                  <a:schemeClr val="bg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995420" y="3825636"/>
              <a:ext cx="2700146" cy="5104721"/>
              <a:chOff x="9673846" y="3873013"/>
              <a:chExt cx="2700146" cy="510472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9785598" y="3873013"/>
                <a:ext cx="2476642" cy="551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spc="188" dirty="0">
                    <a:solidFill>
                      <a:schemeClr val="bg1"/>
                    </a:solidFill>
                    <a:latin typeface="Walkway Black" panose="00000400000000000000" pitchFamily="2" charset="0"/>
                    <a:ea typeface="Open Sans" panose="020B0606030504020204" pitchFamily="34" charset="0"/>
                    <a:cs typeface="Segoe UI" panose="020B0502040204020203" pitchFamily="34" charset="0"/>
                  </a:rPr>
                  <a:t>BUSINESS</a:t>
                </a:r>
                <a:endParaRPr lang="en-US" sz="1250" spc="188" dirty="0">
                  <a:solidFill>
                    <a:schemeClr val="bg1"/>
                  </a:solidFill>
                  <a:latin typeface="Walkway Black" panose="00000400000000000000" pitchFamily="2" charset="0"/>
                  <a:ea typeface="Open Sans" panose="020B0606030504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980992" y="4354367"/>
                <a:ext cx="2085856" cy="1078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id-ID" sz="1750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$</a:t>
                </a:r>
                <a:r>
                  <a:rPr lang="en-US" sz="3375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19</a:t>
                </a:r>
                <a:r>
                  <a:rPr lang="id-ID" sz="1750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,</a:t>
                </a:r>
                <a:r>
                  <a:rPr lang="en-US" sz="1750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99</a:t>
                </a:r>
              </a:p>
            </p:txBody>
          </p:sp>
          <p:sp>
            <p:nvSpPr>
              <p:cNvPr id="10" name="Rectangle: Rounded Corners 9"/>
              <p:cNvSpPr/>
              <p:nvPr/>
            </p:nvSpPr>
            <p:spPr>
              <a:xfrm>
                <a:off x="9673846" y="8478970"/>
                <a:ext cx="2700146" cy="4987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1270000" dist="152400" dir="5400000" sx="87000" sy="87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Sign In To Purchase</a:t>
                </a:r>
                <a:endParaRPr lang="id-ID" sz="1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9675993" y="5835377"/>
                <a:ext cx="2695853" cy="2288348"/>
                <a:chOff x="9712047" y="5835377"/>
                <a:chExt cx="2695853" cy="2288348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9712047" y="5835377"/>
                  <a:ext cx="2695853" cy="382260"/>
                  <a:chOff x="9712047" y="5682478"/>
                  <a:chExt cx="2695853" cy="382260"/>
                </a:xfrm>
              </p:grpSpPr>
              <p:sp>
                <p:nvSpPr>
                  <p:cNvPr id="21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5755062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125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10171490" y="5682478"/>
                    <a:ext cx="2236410" cy="3822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875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Text in This </a:t>
                    </a:r>
                    <a:r>
                      <a:rPr lang="id-ID" sz="875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Text</a:t>
                    </a:r>
                    <a:endParaRPr lang="en-US" sz="875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9712047" y="6470740"/>
                  <a:ext cx="2695853" cy="382260"/>
                  <a:chOff x="9712047" y="6393237"/>
                  <a:chExt cx="2695853" cy="382260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10171490" y="6393237"/>
                    <a:ext cx="2236410" cy="3822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875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Some Text in This</a:t>
                    </a:r>
                    <a:endParaRPr lang="en-US" sz="875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6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6465821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125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9712047" y="7106103"/>
                  <a:ext cx="2695853" cy="382260"/>
                  <a:chOff x="9712047" y="7103996"/>
                  <a:chExt cx="2695853" cy="382260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10171490" y="7103996"/>
                    <a:ext cx="2236410" cy="3822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875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a text </a:t>
                    </a:r>
                    <a:r>
                      <a:rPr lang="id-ID" sz="875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 Here</a:t>
                    </a:r>
                    <a:endParaRPr lang="en-US" sz="875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7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7176580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125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9712047" y="7741465"/>
                  <a:ext cx="2695853" cy="382260"/>
                  <a:chOff x="9712047" y="7814755"/>
                  <a:chExt cx="2695853" cy="382260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10171490" y="7814755"/>
                    <a:ext cx="2236410" cy="3822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875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Food Text in This</a:t>
                    </a:r>
                    <a:endParaRPr lang="en-US" sz="875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8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7887339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125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55" name="Group 54"/>
          <p:cNvGrpSpPr/>
          <p:nvPr/>
        </p:nvGrpSpPr>
        <p:grpSpPr>
          <a:xfrm>
            <a:off x="9584441" y="2154918"/>
            <a:ext cx="2086130" cy="3662659"/>
            <a:chOff x="12801600" y="3565820"/>
            <a:chExt cx="3337808" cy="5860254"/>
          </a:xfrm>
        </p:grpSpPr>
        <p:sp>
          <p:nvSpPr>
            <p:cNvPr id="56" name="Rectangle: Rounded Corners 55"/>
            <p:cNvSpPr/>
            <p:nvPr/>
          </p:nvSpPr>
          <p:spPr>
            <a:xfrm>
              <a:off x="12801600" y="3565820"/>
              <a:ext cx="3337808" cy="5860254"/>
            </a:xfrm>
            <a:prstGeom prst="roundRect">
              <a:avLst>
                <a:gd name="adj" fmla="val 1601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0" dist="762000" dir="10800000" sx="85000" sy="85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00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3203042" y="4099767"/>
              <a:ext cx="2534924" cy="4792362"/>
              <a:chOff x="9673846" y="3873013"/>
              <a:chExt cx="2700146" cy="5104721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785598" y="3873013"/>
                <a:ext cx="2476643" cy="53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750" spc="188" dirty="0">
                    <a:solidFill>
                      <a:schemeClr val="bg1"/>
                    </a:solidFill>
                    <a:latin typeface="Walkway Black" panose="00000400000000000000" pitchFamily="2" charset="0"/>
                    <a:ea typeface="Open Sans" panose="020B0606030504020204" pitchFamily="34" charset="0"/>
                    <a:cs typeface="Segoe UI" panose="020B0502040204020203" pitchFamily="34" charset="0"/>
                  </a:rPr>
                  <a:t>PREMIUM</a:t>
                </a:r>
                <a:endParaRPr lang="en-US" sz="1125" spc="188" dirty="0">
                  <a:solidFill>
                    <a:schemeClr val="bg1"/>
                  </a:solidFill>
                  <a:latin typeface="Walkway Black" panose="00000400000000000000" pitchFamily="2" charset="0"/>
                  <a:ea typeface="Open Sans" panose="020B0606030504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980990" y="4354366"/>
                <a:ext cx="2085855" cy="103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id-ID" sz="1500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$</a:t>
                </a:r>
                <a:r>
                  <a:rPr lang="en-US" sz="3000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49</a:t>
                </a:r>
                <a:r>
                  <a:rPr lang="id-ID" sz="1500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,</a:t>
                </a:r>
                <a:r>
                  <a:rPr lang="en-US" sz="1500" b="1" spc="188" dirty="0">
                    <a:solidFill>
                      <a:schemeClr val="bg1"/>
                    </a:solidFill>
                    <a:latin typeface="Walkway Bold" panose="000004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99</a:t>
                </a:r>
              </a:p>
            </p:txBody>
          </p:sp>
          <p:sp>
            <p:nvSpPr>
              <p:cNvPr id="60" name="Rectangle: Rounded Corners 59"/>
              <p:cNvSpPr/>
              <p:nvPr/>
            </p:nvSpPr>
            <p:spPr>
              <a:xfrm>
                <a:off x="9673846" y="8478970"/>
                <a:ext cx="2700146" cy="4987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1270000" dist="152400" dir="5400000" sx="87000" sy="87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75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Sign In To Purchase</a:t>
                </a:r>
                <a:endParaRPr lang="id-ID" sz="875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9675993" y="5835377"/>
                <a:ext cx="2695853" cy="2277529"/>
                <a:chOff x="9712047" y="5835377"/>
                <a:chExt cx="2695853" cy="2277529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9712047" y="5835377"/>
                  <a:ext cx="2695853" cy="371441"/>
                  <a:chOff x="9712047" y="5682478"/>
                  <a:chExt cx="2695853" cy="371441"/>
                </a:xfrm>
              </p:grpSpPr>
              <p:sp>
                <p:nvSpPr>
                  <p:cNvPr id="72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5755062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10171491" y="5682478"/>
                    <a:ext cx="2236409" cy="371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75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Text in This </a:t>
                    </a:r>
                    <a:r>
                      <a:rPr lang="id-ID" sz="75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Text</a:t>
                    </a:r>
                    <a:endParaRPr lang="en-US" sz="75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9712047" y="6470740"/>
                  <a:ext cx="2695853" cy="371441"/>
                  <a:chOff x="9712047" y="6393237"/>
                  <a:chExt cx="2695853" cy="371441"/>
                </a:xfrm>
              </p:grpSpPr>
              <p:sp>
                <p:nvSpPr>
                  <p:cNvPr id="70" name="Rectangle 69"/>
                  <p:cNvSpPr/>
                  <p:nvPr/>
                </p:nvSpPr>
                <p:spPr>
                  <a:xfrm>
                    <a:off x="10171491" y="6393237"/>
                    <a:ext cx="2236409" cy="371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75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Some Text in This</a:t>
                    </a:r>
                    <a:endParaRPr lang="en-US" sz="75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71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6465821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9712047" y="7106103"/>
                  <a:ext cx="2695853" cy="371441"/>
                  <a:chOff x="9712047" y="7103996"/>
                  <a:chExt cx="2695853" cy="371441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>
                    <a:off x="10171491" y="7103996"/>
                    <a:ext cx="2236409" cy="371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75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a text </a:t>
                    </a:r>
                    <a:r>
                      <a:rPr lang="id-ID" sz="75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 Here</a:t>
                    </a:r>
                    <a:endParaRPr lang="en-US" sz="75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69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7176580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9712047" y="7741465"/>
                  <a:ext cx="2695853" cy="371441"/>
                  <a:chOff x="9712047" y="7814755"/>
                  <a:chExt cx="2695853" cy="371441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10171491" y="7814755"/>
                    <a:ext cx="2236409" cy="371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id-ID" sz="75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Insert Food Text in This</a:t>
                    </a:r>
                    <a:endParaRPr lang="en-US" sz="75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67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9712047" y="7887339"/>
                    <a:ext cx="248722" cy="248722"/>
                  </a:xfrm>
                  <a:custGeom>
                    <a:avLst/>
                    <a:gdLst>
                      <a:gd name="T0" fmla="*/ 92739 w 55"/>
                      <a:gd name="T1" fmla="*/ 188912 h 55"/>
                      <a:gd name="T2" fmla="*/ 0 w 55"/>
                      <a:gd name="T3" fmla="*/ 92739 h 55"/>
                      <a:gd name="T4" fmla="*/ 92739 w 55"/>
                      <a:gd name="T5" fmla="*/ 0 h 55"/>
                      <a:gd name="T6" fmla="*/ 188912 w 55"/>
                      <a:gd name="T7" fmla="*/ 92739 h 55"/>
                      <a:gd name="T8" fmla="*/ 92739 w 55"/>
                      <a:gd name="T9" fmla="*/ 188912 h 55"/>
                      <a:gd name="T10" fmla="*/ 154564 w 55"/>
                      <a:gd name="T11" fmla="*/ 68695 h 55"/>
                      <a:gd name="T12" fmla="*/ 144260 w 55"/>
                      <a:gd name="T13" fmla="*/ 58391 h 55"/>
                      <a:gd name="T14" fmla="*/ 137391 w 55"/>
                      <a:gd name="T15" fmla="*/ 54956 h 55"/>
                      <a:gd name="T16" fmla="*/ 130521 w 55"/>
                      <a:gd name="T17" fmla="*/ 58391 h 55"/>
                      <a:gd name="T18" fmla="*/ 82434 w 55"/>
                      <a:gd name="T19" fmla="*/ 106478 h 55"/>
                      <a:gd name="T20" fmla="*/ 54956 w 55"/>
                      <a:gd name="T21" fmla="*/ 79000 h 55"/>
                      <a:gd name="T22" fmla="*/ 48087 w 55"/>
                      <a:gd name="T23" fmla="*/ 75565 h 55"/>
                      <a:gd name="T24" fmla="*/ 44652 w 55"/>
                      <a:gd name="T25" fmla="*/ 79000 h 55"/>
                      <a:gd name="T26" fmla="*/ 30913 w 55"/>
                      <a:gd name="T27" fmla="*/ 89304 h 55"/>
                      <a:gd name="T28" fmla="*/ 30913 w 55"/>
                      <a:gd name="T29" fmla="*/ 96173 h 55"/>
                      <a:gd name="T30" fmla="*/ 30913 w 55"/>
                      <a:gd name="T31" fmla="*/ 103043 h 55"/>
                      <a:gd name="T32" fmla="*/ 75565 w 55"/>
                      <a:gd name="T33" fmla="*/ 147695 h 55"/>
                      <a:gd name="T34" fmla="*/ 82434 w 55"/>
                      <a:gd name="T35" fmla="*/ 147695 h 55"/>
                      <a:gd name="T36" fmla="*/ 89304 w 55"/>
                      <a:gd name="T37" fmla="*/ 147695 h 55"/>
                      <a:gd name="T38" fmla="*/ 154564 w 55"/>
                      <a:gd name="T39" fmla="*/ 79000 h 55"/>
                      <a:gd name="T40" fmla="*/ 157999 w 55"/>
                      <a:gd name="T41" fmla="*/ 75565 h 55"/>
                      <a:gd name="T42" fmla="*/ 154564 w 55"/>
                      <a:gd name="T43" fmla="*/ 68695 h 5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55" h="55">
                        <a:moveTo>
                          <a:pt x="27" y="55"/>
                        </a:moveTo>
                        <a:cubicBezTo>
                          <a:pt x="12" y="55"/>
                          <a:pt x="0" y="42"/>
                          <a:pt x="0" y="27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cubicBezTo>
                          <a:pt x="42" y="0"/>
                          <a:pt x="55" y="12"/>
                          <a:pt x="55" y="27"/>
                        </a:cubicBezTo>
                        <a:cubicBezTo>
                          <a:pt x="55" y="42"/>
                          <a:pt x="42" y="55"/>
                          <a:pt x="27" y="55"/>
                        </a:cubicBezTo>
                        <a:close/>
                        <a:moveTo>
                          <a:pt x="45" y="20"/>
                        </a:moveTo>
                        <a:cubicBezTo>
                          <a:pt x="42" y="17"/>
                          <a:pt x="42" y="17"/>
                          <a:pt x="42" y="17"/>
                        </a:cubicBezTo>
                        <a:cubicBezTo>
                          <a:pt x="41" y="16"/>
                          <a:pt x="41" y="16"/>
                          <a:pt x="40" y="16"/>
                        </a:cubicBezTo>
                        <a:cubicBezTo>
                          <a:pt x="39" y="16"/>
                          <a:pt x="39" y="16"/>
                          <a:pt x="38" y="17"/>
                        </a:cubicBezTo>
                        <a:cubicBezTo>
                          <a:pt x="24" y="31"/>
                          <a:pt x="24" y="31"/>
                          <a:pt x="24" y="3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3"/>
                          <a:pt x="15" y="22"/>
                          <a:pt x="14" y="22"/>
                        </a:cubicBezTo>
                        <a:cubicBezTo>
                          <a:pt x="14" y="22"/>
                          <a:pt x="13" y="23"/>
                          <a:pt x="13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22" y="43"/>
                          <a:pt x="22" y="43"/>
                          <a:pt x="22" y="43"/>
                        </a:cubicBezTo>
                        <a:cubicBezTo>
                          <a:pt x="23" y="43"/>
                          <a:pt x="23" y="43"/>
                          <a:pt x="24" y="43"/>
                        </a:cubicBezTo>
                        <a:cubicBezTo>
                          <a:pt x="25" y="43"/>
                          <a:pt x="25" y="43"/>
                          <a:pt x="26" y="43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6" y="22"/>
                          <a:pt x="46" y="22"/>
                        </a:cubicBezTo>
                        <a:cubicBezTo>
                          <a:pt x="46" y="21"/>
                          <a:pt x="45" y="20"/>
                          <a:pt x="45" y="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76" name="Rectangle 75"/>
          <p:cNvSpPr/>
          <p:nvPr/>
        </p:nvSpPr>
        <p:spPr>
          <a:xfrm>
            <a:off x="643277" y="2912906"/>
            <a:ext cx="288732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5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BUSINESS</a:t>
            </a:r>
          </a:p>
          <a:p>
            <a:r>
              <a:rPr lang="en-US" sz="175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PRICING </a:t>
            </a:r>
            <a:r>
              <a: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LIST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43277" y="3703449"/>
            <a:ext cx="3938149" cy="135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25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6" grpId="0"/>
          <p:bldP spid="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6" grpId="0"/>
          <p:bldP spid="7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054982" y="1496865"/>
            <a:ext cx="3695241" cy="3695240"/>
            <a:chOff x="6472890" y="2394984"/>
            <a:chExt cx="5912385" cy="5912384"/>
          </a:xfrm>
        </p:grpSpPr>
        <p:sp>
          <p:nvSpPr>
            <p:cNvPr id="3" name="Oval 2"/>
            <p:cNvSpPr/>
            <p:nvPr/>
          </p:nvSpPr>
          <p:spPr>
            <a:xfrm>
              <a:off x="6472890" y="2394984"/>
              <a:ext cx="5912385" cy="5912384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479496" y="3985884"/>
              <a:ext cx="3853916" cy="3010575"/>
              <a:chOff x="7010814" y="3918622"/>
              <a:chExt cx="3853916" cy="301057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10814" y="4980662"/>
                <a:ext cx="3853916" cy="1948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 I enjoy with my whole heart. I am alone, and feel the charm of existence in this spot.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010814" y="3918622"/>
                <a:ext cx="3551238" cy="1071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750" b="1" spc="375" dirty="0">
                    <a:solidFill>
                      <a:schemeClr val="bg1"/>
                    </a:solidFill>
                    <a:latin typeface="Walkway Black" panose="00000400000000000000" pitchFamily="2" charset="0"/>
                    <a:cs typeface="Segoe UI" panose="020B0502040204020203" pitchFamily="34" charset="0"/>
                  </a:rPr>
                  <a:t>90%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43278" y="2420615"/>
            <a:ext cx="4059642" cy="1635771"/>
            <a:chOff x="1014164" y="3259064"/>
            <a:chExt cx="6495427" cy="2617234"/>
          </a:xfrm>
        </p:grpSpPr>
        <p:sp>
          <p:nvSpPr>
            <p:cNvPr id="11" name="Rectangle 10"/>
            <p:cNvSpPr/>
            <p:nvPr/>
          </p:nvSpPr>
          <p:spPr>
            <a:xfrm>
              <a:off x="1014164" y="3259064"/>
              <a:ext cx="6495427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SOCIAL MEDIA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INFOGRAPHIC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0631" y="4831490"/>
            <a:ext cx="721230" cy="721230"/>
            <a:chOff x="9745928" y="7730384"/>
            <a:chExt cx="1153968" cy="1153968"/>
          </a:xfrm>
        </p:grpSpPr>
        <p:sp>
          <p:nvSpPr>
            <p:cNvPr id="8" name="Oval 7"/>
            <p:cNvSpPr/>
            <p:nvPr/>
          </p:nvSpPr>
          <p:spPr>
            <a:xfrm>
              <a:off x="9745928" y="7730384"/>
              <a:ext cx="1153968" cy="115396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  <a:effectLst>
              <a:outerShdw blurRad="1270000" dist="419100" dir="8100000" sx="80000" sy="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4" name="Freeform 63"/>
            <p:cNvSpPr>
              <a:spLocks noChangeArrowheads="1"/>
            </p:cNvSpPr>
            <p:nvPr/>
          </p:nvSpPr>
          <p:spPr bwMode="auto">
            <a:xfrm>
              <a:off x="10082078" y="8061961"/>
              <a:ext cx="481668" cy="490814"/>
            </a:xfrm>
            <a:custGeom>
              <a:avLst/>
              <a:gdLst>
                <a:gd name="T0" fmla="*/ 241031 w 461"/>
                <a:gd name="T1" fmla="*/ 154113 h 471"/>
                <a:gd name="T2" fmla="*/ 241031 w 461"/>
                <a:gd name="T3" fmla="*/ 154113 h 471"/>
                <a:gd name="T4" fmla="*/ 245928 w 461"/>
                <a:gd name="T5" fmla="*/ 130236 h 471"/>
                <a:gd name="T6" fmla="*/ 125685 w 461"/>
                <a:gd name="T7" fmla="*/ 4884 h 471"/>
                <a:gd name="T8" fmla="*/ 105553 w 461"/>
                <a:gd name="T9" fmla="*/ 9768 h 471"/>
                <a:gd name="T10" fmla="*/ 67467 w 461"/>
                <a:gd name="T11" fmla="*/ 0 h 471"/>
                <a:gd name="T12" fmla="*/ 0 w 461"/>
                <a:gd name="T13" fmla="*/ 67289 h 471"/>
                <a:gd name="T14" fmla="*/ 9794 w 461"/>
                <a:gd name="T15" fmla="*/ 106359 h 471"/>
                <a:gd name="T16" fmla="*/ 9794 w 461"/>
                <a:gd name="T17" fmla="*/ 130236 h 471"/>
                <a:gd name="T18" fmla="*/ 125685 w 461"/>
                <a:gd name="T19" fmla="*/ 250162 h 471"/>
                <a:gd name="T20" fmla="*/ 149624 w 461"/>
                <a:gd name="T21" fmla="*/ 250162 h 471"/>
                <a:gd name="T22" fmla="*/ 178461 w 461"/>
                <a:gd name="T23" fmla="*/ 255045 h 471"/>
                <a:gd name="T24" fmla="*/ 250281 w 461"/>
                <a:gd name="T25" fmla="*/ 187757 h 471"/>
                <a:gd name="T26" fmla="*/ 241031 w 461"/>
                <a:gd name="T27" fmla="*/ 154113 h 471"/>
                <a:gd name="T28" fmla="*/ 188255 w 461"/>
                <a:gd name="T29" fmla="*/ 187757 h 471"/>
                <a:gd name="T30" fmla="*/ 188255 w 461"/>
                <a:gd name="T31" fmla="*/ 187757 h 471"/>
                <a:gd name="T32" fmla="*/ 163771 w 461"/>
                <a:gd name="T33" fmla="*/ 206750 h 471"/>
                <a:gd name="T34" fmla="*/ 125685 w 461"/>
                <a:gd name="T35" fmla="*/ 211633 h 471"/>
                <a:gd name="T36" fmla="*/ 81613 w 461"/>
                <a:gd name="T37" fmla="*/ 201866 h 471"/>
                <a:gd name="T38" fmla="*/ 62570 w 461"/>
                <a:gd name="T39" fmla="*/ 182873 h 471"/>
                <a:gd name="T40" fmla="*/ 57673 w 461"/>
                <a:gd name="T41" fmla="*/ 163880 h 471"/>
                <a:gd name="T42" fmla="*/ 62570 w 461"/>
                <a:gd name="T43" fmla="*/ 154113 h 471"/>
                <a:gd name="T44" fmla="*/ 72364 w 461"/>
                <a:gd name="T45" fmla="*/ 149229 h 471"/>
                <a:gd name="T46" fmla="*/ 81613 w 461"/>
                <a:gd name="T47" fmla="*/ 149229 h 471"/>
                <a:gd name="T48" fmla="*/ 91407 w 461"/>
                <a:gd name="T49" fmla="*/ 158996 h 471"/>
                <a:gd name="T50" fmla="*/ 96304 w 461"/>
                <a:gd name="T51" fmla="*/ 173105 h 471"/>
                <a:gd name="T52" fmla="*/ 105553 w 461"/>
                <a:gd name="T53" fmla="*/ 182873 h 471"/>
                <a:gd name="T54" fmla="*/ 125685 w 461"/>
                <a:gd name="T55" fmla="*/ 182873 h 471"/>
                <a:gd name="T56" fmla="*/ 149624 w 461"/>
                <a:gd name="T57" fmla="*/ 177989 h 471"/>
                <a:gd name="T58" fmla="*/ 158874 w 461"/>
                <a:gd name="T59" fmla="*/ 163880 h 471"/>
                <a:gd name="T60" fmla="*/ 154521 w 461"/>
                <a:gd name="T61" fmla="*/ 149229 h 471"/>
                <a:gd name="T62" fmla="*/ 139287 w 461"/>
                <a:gd name="T63" fmla="*/ 144345 h 471"/>
                <a:gd name="T64" fmla="*/ 120244 w 461"/>
                <a:gd name="T65" fmla="*/ 139461 h 471"/>
                <a:gd name="T66" fmla="*/ 86510 w 461"/>
                <a:gd name="T67" fmla="*/ 130236 h 471"/>
                <a:gd name="T68" fmla="*/ 67467 w 461"/>
                <a:gd name="T69" fmla="*/ 115584 h 471"/>
                <a:gd name="T70" fmla="*/ 57673 w 461"/>
                <a:gd name="T71" fmla="*/ 91165 h 471"/>
                <a:gd name="T72" fmla="*/ 67467 w 461"/>
                <a:gd name="T73" fmla="*/ 62405 h 471"/>
                <a:gd name="T74" fmla="*/ 91407 w 461"/>
                <a:gd name="T75" fmla="*/ 48296 h 471"/>
                <a:gd name="T76" fmla="*/ 125685 w 461"/>
                <a:gd name="T77" fmla="*/ 43412 h 471"/>
                <a:gd name="T78" fmla="*/ 154521 w 461"/>
                <a:gd name="T79" fmla="*/ 48296 h 471"/>
                <a:gd name="T80" fmla="*/ 173564 w 461"/>
                <a:gd name="T81" fmla="*/ 58064 h 471"/>
                <a:gd name="T82" fmla="*/ 183358 w 461"/>
                <a:gd name="T83" fmla="*/ 72172 h 471"/>
                <a:gd name="T84" fmla="*/ 188255 w 461"/>
                <a:gd name="T85" fmla="*/ 81940 h 471"/>
                <a:gd name="T86" fmla="*/ 183358 w 461"/>
                <a:gd name="T87" fmla="*/ 96049 h 471"/>
                <a:gd name="T88" fmla="*/ 168668 w 461"/>
                <a:gd name="T89" fmla="*/ 100933 h 471"/>
                <a:gd name="T90" fmla="*/ 158874 w 461"/>
                <a:gd name="T91" fmla="*/ 96049 h 471"/>
                <a:gd name="T92" fmla="*/ 154521 w 461"/>
                <a:gd name="T93" fmla="*/ 86824 h 471"/>
                <a:gd name="T94" fmla="*/ 144184 w 461"/>
                <a:gd name="T95" fmla="*/ 72172 h 471"/>
                <a:gd name="T96" fmla="*/ 125685 w 461"/>
                <a:gd name="T97" fmla="*/ 67289 h 471"/>
                <a:gd name="T98" fmla="*/ 101201 w 461"/>
                <a:gd name="T99" fmla="*/ 77056 h 471"/>
                <a:gd name="T100" fmla="*/ 96304 w 461"/>
                <a:gd name="T101" fmla="*/ 86824 h 471"/>
                <a:gd name="T102" fmla="*/ 96304 w 461"/>
                <a:gd name="T103" fmla="*/ 91165 h 471"/>
                <a:gd name="T104" fmla="*/ 105553 w 461"/>
                <a:gd name="T105" fmla="*/ 100933 h 471"/>
                <a:gd name="T106" fmla="*/ 115347 w 461"/>
                <a:gd name="T107" fmla="*/ 100933 h 471"/>
                <a:gd name="T108" fmla="*/ 130037 w 461"/>
                <a:gd name="T109" fmla="*/ 106359 h 471"/>
                <a:gd name="T110" fmla="*/ 158874 w 461"/>
                <a:gd name="T111" fmla="*/ 115584 h 471"/>
                <a:gd name="T112" fmla="*/ 178461 w 461"/>
                <a:gd name="T113" fmla="*/ 125352 h 471"/>
                <a:gd name="T114" fmla="*/ 192607 w 461"/>
                <a:gd name="T115" fmla="*/ 139461 h 471"/>
                <a:gd name="T116" fmla="*/ 197504 w 461"/>
                <a:gd name="T117" fmla="*/ 158996 h 471"/>
                <a:gd name="T118" fmla="*/ 188255 w 461"/>
                <a:gd name="T119" fmla="*/ 187757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61" h="471">
                  <a:moveTo>
                    <a:pt x="443" y="284"/>
                  </a:moveTo>
                  <a:lnTo>
                    <a:pt x="443" y="284"/>
                  </a:lnTo>
                  <a:cubicBezTo>
                    <a:pt x="452" y="266"/>
                    <a:pt x="452" y="257"/>
                    <a:pt x="452" y="240"/>
                  </a:cubicBezTo>
                  <a:cubicBezTo>
                    <a:pt x="452" y="115"/>
                    <a:pt x="354" y="9"/>
                    <a:pt x="231" y="9"/>
                  </a:cubicBezTo>
                  <a:cubicBezTo>
                    <a:pt x="221" y="9"/>
                    <a:pt x="203" y="18"/>
                    <a:pt x="194" y="18"/>
                  </a:cubicBezTo>
                  <a:cubicBezTo>
                    <a:pt x="177" y="0"/>
                    <a:pt x="150" y="0"/>
                    <a:pt x="124" y="0"/>
                  </a:cubicBezTo>
                  <a:cubicBezTo>
                    <a:pt x="62" y="0"/>
                    <a:pt x="0" y="54"/>
                    <a:pt x="0" y="124"/>
                  </a:cubicBezTo>
                  <a:cubicBezTo>
                    <a:pt x="0" y="151"/>
                    <a:pt x="9" y="168"/>
                    <a:pt x="18" y="196"/>
                  </a:cubicBezTo>
                  <a:cubicBezTo>
                    <a:pt x="18" y="204"/>
                    <a:pt x="18" y="221"/>
                    <a:pt x="18" y="240"/>
                  </a:cubicBezTo>
                  <a:cubicBezTo>
                    <a:pt x="18" y="364"/>
                    <a:pt x="115" y="461"/>
                    <a:pt x="231" y="461"/>
                  </a:cubicBezTo>
                  <a:cubicBezTo>
                    <a:pt x="248" y="461"/>
                    <a:pt x="256" y="461"/>
                    <a:pt x="275" y="461"/>
                  </a:cubicBezTo>
                  <a:cubicBezTo>
                    <a:pt x="292" y="470"/>
                    <a:pt x="310" y="470"/>
                    <a:pt x="328" y="470"/>
                  </a:cubicBezTo>
                  <a:cubicBezTo>
                    <a:pt x="399" y="470"/>
                    <a:pt x="460" y="417"/>
                    <a:pt x="460" y="346"/>
                  </a:cubicBezTo>
                  <a:cubicBezTo>
                    <a:pt x="460" y="319"/>
                    <a:pt x="452" y="302"/>
                    <a:pt x="443" y="284"/>
                  </a:cubicBezTo>
                  <a:close/>
                  <a:moveTo>
                    <a:pt x="346" y="346"/>
                  </a:moveTo>
                  <a:lnTo>
                    <a:pt x="346" y="346"/>
                  </a:lnTo>
                  <a:cubicBezTo>
                    <a:pt x="337" y="355"/>
                    <a:pt x="319" y="372"/>
                    <a:pt x="301" y="381"/>
                  </a:cubicBezTo>
                  <a:cubicBezTo>
                    <a:pt x="284" y="390"/>
                    <a:pt x="256" y="390"/>
                    <a:pt x="231" y="390"/>
                  </a:cubicBezTo>
                  <a:cubicBezTo>
                    <a:pt x="203" y="390"/>
                    <a:pt x="177" y="381"/>
                    <a:pt x="150" y="372"/>
                  </a:cubicBezTo>
                  <a:cubicBezTo>
                    <a:pt x="141" y="364"/>
                    <a:pt x="124" y="355"/>
                    <a:pt x="115" y="337"/>
                  </a:cubicBezTo>
                  <a:cubicBezTo>
                    <a:pt x="106" y="328"/>
                    <a:pt x="106" y="311"/>
                    <a:pt x="106" y="302"/>
                  </a:cubicBezTo>
                  <a:cubicBezTo>
                    <a:pt x="106" y="293"/>
                    <a:pt x="106" y="284"/>
                    <a:pt x="115" y="284"/>
                  </a:cubicBezTo>
                  <a:cubicBezTo>
                    <a:pt x="115" y="275"/>
                    <a:pt x="124" y="275"/>
                    <a:pt x="133" y="275"/>
                  </a:cubicBezTo>
                  <a:cubicBezTo>
                    <a:pt x="141" y="275"/>
                    <a:pt x="150" y="275"/>
                    <a:pt x="150" y="275"/>
                  </a:cubicBezTo>
                  <a:cubicBezTo>
                    <a:pt x="159" y="284"/>
                    <a:pt x="168" y="293"/>
                    <a:pt x="168" y="293"/>
                  </a:cubicBezTo>
                  <a:cubicBezTo>
                    <a:pt x="168" y="311"/>
                    <a:pt x="177" y="311"/>
                    <a:pt x="177" y="319"/>
                  </a:cubicBezTo>
                  <a:cubicBezTo>
                    <a:pt x="186" y="328"/>
                    <a:pt x="194" y="328"/>
                    <a:pt x="194" y="337"/>
                  </a:cubicBezTo>
                  <a:cubicBezTo>
                    <a:pt x="203" y="337"/>
                    <a:pt x="212" y="337"/>
                    <a:pt x="231" y="337"/>
                  </a:cubicBezTo>
                  <a:cubicBezTo>
                    <a:pt x="248" y="337"/>
                    <a:pt x="265" y="337"/>
                    <a:pt x="275" y="328"/>
                  </a:cubicBezTo>
                  <a:cubicBezTo>
                    <a:pt x="284" y="319"/>
                    <a:pt x="292" y="311"/>
                    <a:pt x="292" y="302"/>
                  </a:cubicBezTo>
                  <a:cubicBezTo>
                    <a:pt x="292" y="293"/>
                    <a:pt x="284" y="284"/>
                    <a:pt x="284" y="275"/>
                  </a:cubicBezTo>
                  <a:cubicBezTo>
                    <a:pt x="275" y="275"/>
                    <a:pt x="265" y="266"/>
                    <a:pt x="256" y="266"/>
                  </a:cubicBezTo>
                  <a:cubicBezTo>
                    <a:pt x="248" y="266"/>
                    <a:pt x="239" y="257"/>
                    <a:pt x="221" y="257"/>
                  </a:cubicBezTo>
                  <a:cubicBezTo>
                    <a:pt x="194" y="249"/>
                    <a:pt x="177" y="249"/>
                    <a:pt x="159" y="240"/>
                  </a:cubicBezTo>
                  <a:cubicBezTo>
                    <a:pt x="141" y="231"/>
                    <a:pt x="133" y="221"/>
                    <a:pt x="124" y="213"/>
                  </a:cubicBezTo>
                  <a:cubicBezTo>
                    <a:pt x="115" y="196"/>
                    <a:pt x="106" y="186"/>
                    <a:pt x="106" y="168"/>
                  </a:cubicBezTo>
                  <a:cubicBezTo>
                    <a:pt x="106" y="151"/>
                    <a:pt x="115" y="133"/>
                    <a:pt x="124" y="115"/>
                  </a:cubicBezTo>
                  <a:cubicBezTo>
                    <a:pt x="133" y="107"/>
                    <a:pt x="150" y="98"/>
                    <a:pt x="168" y="89"/>
                  </a:cubicBezTo>
                  <a:cubicBezTo>
                    <a:pt x="186" y="80"/>
                    <a:pt x="203" y="80"/>
                    <a:pt x="231" y="80"/>
                  </a:cubicBezTo>
                  <a:cubicBezTo>
                    <a:pt x="248" y="80"/>
                    <a:pt x="265" y="80"/>
                    <a:pt x="284" y="89"/>
                  </a:cubicBezTo>
                  <a:cubicBezTo>
                    <a:pt x="292" y="89"/>
                    <a:pt x="310" y="98"/>
                    <a:pt x="319" y="107"/>
                  </a:cubicBezTo>
                  <a:cubicBezTo>
                    <a:pt x="328" y="115"/>
                    <a:pt x="337" y="124"/>
                    <a:pt x="337" y="133"/>
                  </a:cubicBezTo>
                  <a:cubicBezTo>
                    <a:pt x="346" y="142"/>
                    <a:pt x="346" y="142"/>
                    <a:pt x="346" y="151"/>
                  </a:cubicBezTo>
                  <a:cubicBezTo>
                    <a:pt x="346" y="160"/>
                    <a:pt x="346" y="168"/>
                    <a:pt x="337" y="177"/>
                  </a:cubicBezTo>
                  <a:cubicBezTo>
                    <a:pt x="328" y="186"/>
                    <a:pt x="319" y="186"/>
                    <a:pt x="310" y="186"/>
                  </a:cubicBezTo>
                  <a:cubicBezTo>
                    <a:pt x="310" y="186"/>
                    <a:pt x="301" y="186"/>
                    <a:pt x="292" y="177"/>
                  </a:cubicBezTo>
                  <a:cubicBezTo>
                    <a:pt x="292" y="177"/>
                    <a:pt x="284" y="168"/>
                    <a:pt x="284" y="160"/>
                  </a:cubicBezTo>
                  <a:cubicBezTo>
                    <a:pt x="275" y="151"/>
                    <a:pt x="275" y="142"/>
                    <a:pt x="265" y="133"/>
                  </a:cubicBezTo>
                  <a:cubicBezTo>
                    <a:pt x="256" y="133"/>
                    <a:pt x="239" y="124"/>
                    <a:pt x="231" y="124"/>
                  </a:cubicBezTo>
                  <a:cubicBezTo>
                    <a:pt x="212" y="124"/>
                    <a:pt x="194" y="133"/>
                    <a:pt x="186" y="142"/>
                  </a:cubicBezTo>
                  <a:cubicBezTo>
                    <a:pt x="177" y="142"/>
                    <a:pt x="177" y="151"/>
                    <a:pt x="177" y="160"/>
                  </a:cubicBezTo>
                  <a:cubicBezTo>
                    <a:pt x="177" y="168"/>
                    <a:pt x="177" y="168"/>
                    <a:pt x="177" y="168"/>
                  </a:cubicBezTo>
                  <a:cubicBezTo>
                    <a:pt x="186" y="177"/>
                    <a:pt x="186" y="177"/>
                    <a:pt x="194" y="186"/>
                  </a:cubicBezTo>
                  <a:cubicBezTo>
                    <a:pt x="194" y="186"/>
                    <a:pt x="203" y="186"/>
                    <a:pt x="212" y="186"/>
                  </a:cubicBezTo>
                  <a:cubicBezTo>
                    <a:pt x="212" y="196"/>
                    <a:pt x="231" y="196"/>
                    <a:pt x="239" y="196"/>
                  </a:cubicBezTo>
                  <a:cubicBezTo>
                    <a:pt x="256" y="204"/>
                    <a:pt x="275" y="204"/>
                    <a:pt x="292" y="213"/>
                  </a:cubicBezTo>
                  <a:cubicBezTo>
                    <a:pt x="301" y="213"/>
                    <a:pt x="319" y="221"/>
                    <a:pt x="328" y="231"/>
                  </a:cubicBezTo>
                  <a:cubicBezTo>
                    <a:pt x="337" y="231"/>
                    <a:pt x="346" y="240"/>
                    <a:pt x="354" y="257"/>
                  </a:cubicBezTo>
                  <a:cubicBezTo>
                    <a:pt x="354" y="266"/>
                    <a:pt x="363" y="275"/>
                    <a:pt x="363" y="293"/>
                  </a:cubicBezTo>
                  <a:cubicBezTo>
                    <a:pt x="363" y="311"/>
                    <a:pt x="354" y="328"/>
                    <a:pt x="346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37" tIns="17119" rIns="34237" bIns="17119" anchor="ctr"/>
            <a:lstStyle/>
            <a:p>
              <a:endParaRPr lang="en-US" sz="1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47941" y="4028157"/>
            <a:ext cx="831979" cy="831979"/>
            <a:chOff x="11261623" y="6445051"/>
            <a:chExt cx="1331167" cy="1331167"/>
          </a:xfrm>
        </p:grpSpPr>
        <p:sp>
          <p:nvSpPr>
            <p:cNvPr id="7" name="Oval 6"/>
            <p:cNvSpPr/>
            <p:nvPr/>
          </p:nvSpPr>
          <p:spPr>
            <a:xfrm>
              <a:off x="11261623" y="6445051"/>
              <a:ext cx="1331167" cy="133116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  <a:effectLst>
              <a:outerShdw blurRad="1270000" dist="419100" dir="8100000" sx="80000" sy="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5" name="Freeform 74"/>
            <p:cNvSpPr>
              <a:spLocks noChangeArrowheads="1"/>
            </p:cNvSpPr>
            <p:nvPr/>
          </p:nvSpPr>
          <p:spPr bwMode="auto">
            <a:xfrm>
              <a:off x="11690956" y="6877493"/>
              <a:ext cx="472500" cy="466282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37" tIns="17119" rIns="34237" bIns="17119" anchor="ctr"/>
            <a:lstStyle/>
            <a:p>
              <a:endParaRPr lang="en-US" sz="1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72605" y="2645988"/>
            <a:ext cx="955233" cy="955233"/>
            <a:chOff x="11621087" y="4233580"/>
            <a:chExt cx="1528373" cy="1528373"/>
          </a:xfrm>
        </p:grpSpPr>
        <p:sp>
          <p:nvSpPr>
            <p:cNvPr id="6" name="Oval 5"/>
            <p:cNvSpPr/>
            <p:nvPr/>
          </p:nvSpPr>
          <p:spPr>
            <a:xfrm>
              <a:off x="11621087" y="4233580"/>
              <a:ext cx="1528373" cy="152837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0000"/>
              </a:schemeClr>
            </a:solidFill>
            <a:ln>
              <a:noFill/>
            </a:ln>
            <a:effectLst>
              <a:outerShdw blurRad="1270000" dist="419100" dir="8100000" sx="80000" sy="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6" name="Freeform 75"/>
            <p:cNvSpPr>
              <a:spLocks noChangeArrowheads="1"/>
            </p:cNvSpPr>
            <p:nvPr/>
          </p:nvSpPr>
          <p:spPr bwMode="auto">
            <a:xfrm>
              <a:off x="12237155" y="4722690"/>
              <a:ext cx="296236" cy="55015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37" tIns="17119" rIns="34237" bIns="17119" anchor="ctr"/>
            <a:lstStyle/>
            <a:p>
              <a:endParaRPr lang="en-US" sz="1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62212" y="1136250"/>
            <a:ext cx="1392109" cy="1392109"/>
            <a:chOff x="9844459" y="1818000"/>
            <a:chExt cx="2227374" cy="2227374"/>
          </a:xfrm>
        </p:grpSpPr>
        <p:sp>
          <p:nvSpPr>
            <p:cNvPr id="5" name="Oval 4"/>
            <p:cNvSpPr/>
            <p:nvPr/>
          </p:nvSpPr>
          <p:spPr>
            <a:xfrm>
              <a:off x="9844459" y="1818000"/>
              <a:ext cx="2227374" cy="22273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  <a:effectLst>
              <a:outerShdw blurRad="1270000" dist="419100" dir="8100000" sx="80000" sy="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/>
            </a:p>
          </p:txBody>
        </p:sp>
        <p:sp>
          <p:nvSpPr>
            <p:cNvPr id="17" name="Freeform 85"/>
            <p:cNvSpPr>
              <a:spLocks noChangeArrowheads="1"/>
            </p:cNvSpPr>
            <p:nvPr/>
          </p:nvSpPr>
          <p:spPr bwMode="auto">
            <a:xfrm>
              <a:off x="10596418" y="2640931"/>
              <a:ext cx="723456" cy="58151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37" tIns="17119" rIns="34237" bIns="17119" anchor="ctr"/>
            <a:lstStyle/>
            <a:p>
              <a:endParaRPr lang="en-US" sz="18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48330" y="924280"/>
            <a:ext cx="1145170" cy="1145170"/>
            <a:chOff x="7582247" y="1478848"/>
            <a:chExt cx="1832272" cy="1832272"/>
          </a:xfrm>
        </p:grpSpPr>
        <p:sp>
          <p:nvSpPr>
            <p:cNvPr id="4" name="Oval 3"/>
            <p:cNvSpPr/>
            <p:nvPr/>
          </p:nvSpPr>
          <p:spPr>
            <a:xfrm>
              <a:off x="7582247" y="1478848"/>
              <a:ext cx="1832272" cy="18322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  <a:effectLst>
              <a:outerShdw blurRad="1270000" dist="419100" dir="8100000" sx="80000" sy="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8" name="Freeform 87"/>
            <p:cNvSpPr>
              <a:spLocks noChangeArrowheads="1"/>
            </p:cNvSpPr>
            <p:nvPr/>
          </p:nvSpPr>
          <p:spPr bwMode="auto">
            <a:xfrm>
              <a:off x="8240940" y="2132251"/>
              <a:ext cx="514886" cy="525467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37" tIns="17119" rIns="34237" bIns="17119" anchor="ctr"/>
            <a:lstStyle/>
            <a:p>
              <a:endParaRPr lang="en-US" sz="18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8598692" y="1784319"/>
            <a:ext cx="2958663" cy="3526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 should be incapable of drawing a single stroke at the present moment; and yet I feel that I never was a greater artist than now. When, while the lovely valley teems with around me, and the meridian sun strikes the upper surface of the impenetrable foliage of my trees, and but a few stray gleams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>
      <p:transition spd="slow" advClick="0" advTm="0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17" name="Rectangle 16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INFOGRAPHIC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SLIDE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5" name="Rectangle: Rounded Corners 4"/>
          <p:cNvSpPr/>
          <p:nvPr/>
        </p:nvSpPr>
        <p:spPr>
          <a:xfrm>
            <a:off x="4410808" y="3802365"/>
            <a:ext cx="1685192" cy="1685192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6" name="Rectangle: Rounded Corners 5"/>
          <p:cNvSpPr/>
          <p:nvPr/>
        </p:nvSpPr>
        <p:spPr>
          <a:xfrm>
            <a:off x="6096000" y="3802365"/>
            <a:ext cx="1685192" cy="1685192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0" name="Isosceles Triangle 9"/>
          <p:cNvSpPr/>
          <p:nvPr/>
        </p:nvSpPr>
        <p:spPr>
          <a:xfrm rot="16200000">
            <a:off x="5913590" y="4579469"/>
            <a:ext cx="233837" cy="13098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" name="Rectangle: Rounded Corners 3"/>
          <p:cNvSpPr/>
          <p:nvPr/>
        </p:nvSpPr>
        <p:spPr>
          <a:xfrm>
            <a:off x="6096000" y="2117173"/>
            <a:ext cx="1685192" cy="1685192"/>
          </a:xfrm>
          <a:prstGeom prst="roundRect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2" name="Isosceles Triangle 11"/>
          <p:cNvSpPr/>
          <p:nvPr/>
        </p:nvSpPr>
        <p:spPr>
          <a:xfrm rot="10800000" flipH="1">
            <a:off x="6821678" y="3802364"/>
            <a:ext cx="233837" cy="1309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" name="Rectangle: Rounded Corners 2"/>
          <p:cNvSpPr/>
          <p:nvPr/>
        </p:nvSpPr>
        <p:spPr>
          <a:xfrm>
            <a:off x="4410808" y="2117173"/>
            <a:ext cx="1685192" cy="16851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8" name="Isosceles Triangle 7"/>
          <p:cNvSpPr/>
          <p:nvPr/>
        </p:nvSpPr>
        <p:spPr>
          <a:xfrm rot="5400000">
            <a:off x="6044572" y="2894277"/>
            <a:ext cx="233837" cy="13098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1" name="Isosceles Triangle 10"/>
          <p:cNvSpPr/>
          <p:nvPr/>
        </p:nvSpPr>
        <p:spPr>
          <a:xfrm>
            <a:off x="5136486" y="3671382"/>
            <a:ext cx="233837" cy="13098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9" name="Group 18"/>
          <p:cNvGrpSpPr/>
          <p:nvPr/>
        </p:nvGrpSpPr>
        <p:grpSpPr>
          <a:xfrm>
            <a:off x="6706783" y="4413147"/>
            <a:ext cx="463626" cy="463626"/>
            <a:chOff x="8216107" y="2577307"/>
            <a:chExt cx="464344" cy="464344"/>
          </a:xfrm>
          <a:solidFill>
            <a:schemeClr val="bg1"/>
          </a:solidFill>
        </p:grpSpPr>
        <p:sp>
          <p:nvSpPr>
            <p:cNvPr id="20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2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4" name="AutoShape 59"/>
          <p:cNvSpPr/>
          <p:nvPr/>
        </p:nvSpPr>
        <p:spPr bwMode="auto">
          <a:xfrm>
            <a:off x="6706386" y="2727955"/>
            <a:ext cx="464419" cy="463626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21" tIns="19021" rIns="19021" bIns="19021" anchor="ctr"/>
          <a:lstStyle/>
          <a:p>
            <a:pPr algn="ctr" defTabSz="227965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21194" y="4449603"/>
            <a:ext cx="464419" cy="390714"/>
            <a:chOff x="5356342" y="3093565"/>
            <a:chExt cx="465138" cy="391319"/>
          </a:xfrm>
          <a:solidFill>
            <a:schemeClr val="bg1"/>
          </a:solidFill>
        </p:grpSpPr>
        <p:sp>
          <p:nvSpPr>
            <p:cNvPr id="26" name="AutoShape 120"/>
            <p:cNvSpPr/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121"/>
            <p:cNvSpPr/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8" name="AutoShape 122"/>
            <p:cNvSpPr/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21591" y="2727955"/>
            <a:ext cx="463626" cy="463626"/>
            <a:chOff x="4427654" y="3049909"/>
            <a:chExt cx="464344" cy="464344"/>
          </a:xfrm>
          <a:solidFill>
            <a:schemeClr val="bg1"/>
          </a:solidFill>
        </p:grpSpPr>
        <p:sp>
          <p:nvSpPr>
            <p:cNvPr id="30" name="AutoShape 123"/>
            <p:cNvSpPr/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" name="AutoShape 124"/>
            <p:cNvSpPr/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2" name="AutoShape 125"/>
            <p:cNvSpPr/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06333" y="2096500"/>
            <a:ext cx="2251178" cy="1492892"/>
            <a:chOff x="633688" y="6981417"/>
            <a:chExt cx="3601884" cy="2388626"/>
          </a:xfrm>
        </p:grpSpPr>
        <p:sp>
          <p:nvSpPr>
            <p:cNvPr id="34" name="TextBox 33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lack" panose="00000400000000000000" pitchFamily="2" charset="0"/>
                  <a:cs typeface="Montserrat Bold"/>
                </a:rPr>
                <a:t>02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306333" y="3956067"/>
            <a:ext cx="2251178" cy="1492892"/>
            <a:chOff x="633688" y="6981417"/>
            <a:chExt cx="3601884" cy="2388626"/>
          </a:xfrm>
        </p:grpSpPr>
        <p:sp>
          <p:nvSpPr>
            <p:cNvPr id="38" name="TextBox 37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lack" panose="00000400000000000000" pitchFamily="2" charset="0"/>
                  <a:cs typeface="Montserrat Bold"/>
                </a:rPr>
                <a:t>03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1634490" y="2096500"/>
            <a:ext cx="2251178" cy="1492892"/>
            <a:chOff x="633688" y="6981417"/>
            <a:chExt cx="3601884" cy="2388626"/>
          </a:xfrm>
        </p:grpSpPr>
        <p:sp>
          <p:nvSpPr>
            <p:cNvPr id="42" name="TextBox 41"/>
            <p:cNvSpPr txBox="1"/>
            <p:nvPr/>
          </p:nvSpPr>
          <p:spPr>
            <a:xfrm>
              <a:off x="633688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3000" b="1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lack" panose="00000400000000000000" pitchFamily="2" charset="0"/>
                  <a:cs typeface="Montserrat Bold"/>
                </a:rPr>
                <a:t>01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125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 flipH="1">
            <a:off x="1634490" y="3956067"/>
            <a:ext cx="2251178" cy="1492892"/>
            <a:chOff x="633688" y="6981417"/>
            <a:chExt cx="3601884" cy="2388626"/>
          </a:xfrm>
        </p:grpSpPr>
        <p:sp>
          <p:nvSpPr>
            <p:cNvPr id="46" name="TextBox 45"/>
            <p:cNvSpPr txBox="1"/>
            <p:nvPr/>
          </p:nvSpPr>
          <p:spPr>
            <a:xfrm>
              <a:off x="633688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3000" b="1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lack" panose="00000400000000000000" pitchFamily="2" charset="0"/>
                  <a:cs typeface="Montserrat Bold"/>
                </a:rPr>
                <a:t>04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125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4" grpId="0" animBg="1"/>
      <p:bldP spid="12" grpId="0" animBg="1"/>
      <p:bldP spid="3" grpId="0" animBg="1"/>
      <p:bldP spid="8" grpId="0" animBg="1"/>
      <p:bldP spid="11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2" name="Rectangle 41"/>
          <p:cNvSpPr/>
          <p:nvPr/>
        </p:nvSpPr>
        <p:spPr>
          <a:xfrm>
            <a:off x="9426" y="0"/>
            <a:ext cx="12173149" cy="3918314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75000"/>
                  <a:lumOff val="25000"/>
                  <a:alpha val="91000"/>
                </a:schemeClr>
              </a:gs>
              <a:gs pos="0">
                <a:schemeClr val="tx1">
                  <a:lumMod val="75000"/>
                  <a:lumOff val="2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425" y="3918315"/>
            <a:ext cx="3043288" cy="230957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52713" y="3918315"/>
            <a:ext cx="3043288" cy="230957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6000" y="3918315"/>
            <a:ext cx="3043288" cy="230957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139287" y="3918315"/>
            <a:ext cx="3043288" cy="230957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05480" y="4326751"/>
            <a:ext cx="2251178" cy="1492892"/>
            <a:chOff x="633688" y="6981417"/>
            <a:chExt cx="3601884" cy="2388626"/>
          </a:xfrm>
        </p:grpSpPr>
        <p:sp>
          <p:nvSpPr>
            <p:cNvPr id="48" name="TextBox 47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285750"/>
              <a:r>
                <a:rPr lang="en-US" sz="3000" b="1" spc="188" dirty="0">
                  <a:solidFill>
                    <a:prstClr val="white"/>
                  </a:solidFill>
                  <a:latin typeface="Walkway Black" panose="00000400000000000000" pitchFamily="2" charset="0"/>
                  <a:cs typeface="Montserrat Bold"/>
                </a:rPr>
                <a:t>01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285750"/>
              <a:r>
                <a:rPr lang="en-US" sz="1125" b="1" spc="188" dirty="0">
                  <a:solidFill>
                    <a:prstClr val="white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sz="10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448768" y="4326751"/>
            <a:ext cx="2251178" cy="1492892"/>
            <a:chOff x="633688" y="6981417"/>
            <a:chExt cx="3601884" cy="2388626"/>
          </a:xfrm>
        </p:grpSpPr>
        <p:sp>
          <p:nvSpPr>
            <p:cNvPr id="53" name="TextBox 52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285750"/>
              <a:r>
                <a:rPr lang="en-US" sz="3000" b="1" spc="188" dirty="0">
                  <a:solidFill>
                    <a:prstClr val="white"/>
                  </a:solidFill>
                  <a:latin typeface="Walkway Black" panose="00000400000000000000" pitchFamily="2" charset="0"/>
                  <a:cs typeface="Montserrat Bold"/>
                </a:rPr>
                <a:t>02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285750"/>
              <a:r>
                <a:rPr lang="en-US" sz="1125" b="1" spc="188" dirty="0">
                  <a:solidFill>
                    <a:prstClr val="white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sz="10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492055" y="4326751"/>
            <a:ext cx="2251178" cy="1492892"/>
            <a:chOff x="633688" y="6981417"/>
            <a:chExt cx="3601884" cy="2388626"/>
          </a:xfrm>
        </p:grpSpPr>
        <p:sp>
          <p:nvSpPr>
            <p:cNvPr id="57" name="TextBox 56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285750"/>
              <a:r>
                <a:rPr lang="en-US" sz="3000" b="1" spc="188" dirty="0">
                  <a:solidFill>
                    <a:prstClr val="white"/>
                  </a:solidFill>
                  <a:latin typeface="Walkway Black" panose="00000400000000000000" pitchFamily="2" charset="0"/>
                  <a:cs typeface="Montserrat Bold"/>
                </a:rPr>
                <a:t>03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285750"/>
              <a:r>
                <a:rPr lang="en-US" sz="1125" b="1" spc="188" dirty="0">
                  <a:solidFill>
                    <a:prstClr val="white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sz="10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35342" y="4326751"/>
            <a:ext cx="2251178" cy="1492892"/>
            <a:chOff x="633688" y="6981417"/>
            <a:chExt cx="3601884" cy="2388626"/>
          </a:xfrm>
        </p:grpSpPr>
        <p:sp>
          <p:nvSpPr>
            <p:cNvPr id="61" name="TextBox 60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285750"/>
              <a:r>
                <a:rPr lang="en-US" sz="3000" b="1" spc="188" dirty="0">
                  <a:solidFill>
                    <a:prstClr val="white"/>
                  </a:solidFill>
                  <a:latin typeface="Walkway Black" panose="00000400000000000000" pitchFamily="2" charset="0"/>
                  <a:cs typeface="Montserrat Bold"/>
                </a:rPr>
                <a:t>04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285750"/>
              <a:r>
                <a:rPr lang="en-US" sz="1125" b="1" spc="188" dirty="0">
                  <a:solidFill>
                    <a:prstClr val="white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sz="10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81325" y="1175241"/>
            <a:ext cx="7829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/>
            <a:r>
              <a:rPr lang="en-US" sz="6000" spc="375" dirty="0">
                <a:solidFill>
                  <a:prstClr val="white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contents</a:t>
            </a:r>
            <a:endParaRPr lang="en-US" sz="6000" spc="375" dirty="0">
              <a:solidFill>
                <a:prstClr val="white"/>
              </a:solidFill>
              <a:latin typeface="Walkway Black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4" name="Rectangle: Rounded Corners 63"/>
          <p:cNvSpPr/>
          <p:nvPr/>
        </p:nvSpPr>
        <p:spPr>
          <a:xfrm>
            <a:off x="5364196" y="2405905"/>
            <a:ext cx="1463609" cy="33716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r>
              <a:rPr lang="en-US" sz="1125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View All</a:t>
            </a:r>
            <a:endParaRPr lang="id-ID" sz="1125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ransition spd="med" advClick="0" advTm="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5" grpId="0" animBg="1"/>
      <p:bldP spid="36" grpId="0" animBg="1"/>
      <p:bldP spid="37" grpId="0" animBg="1"/>
      <p:bldP spid="38" grpId="0" animBg="1"/>
      <p:bldP spid="43" grpId="0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003418" y="2912806"/>
            <a:ext cx="6621781" cy="6621783"/>
            <a:chOff x="5231481" y="4833723"/>
            <a:chExt cx="8567866" cy="8567868"/>
          </a:xfrm>
        </p:grpSpPr>
        <p:sp>
          <p:nvSpPr>
            <p:cNvPr id="9" name="Pie 3"/>
            <p:cNvSpPr/>
            <p:nvPr/>
          </p:nvSpPr>
          <p:spPr>
            <a:xfrm rot="16200000">
              <a:off x="6296831" y="5899074"/>
              <a:ext cx="6437165" cy="6437163"/>
            </a:xfrm>
            <a:prstGeom prst="pie">
              <a:avLst>
                <a:gd name="adj1" fmla="val 16344834"/>
                <a:gd name="adj2" fmla="val 5401659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14300" rtlCol="0" anchor="b"/>
            <a:lstStyle/>
            <a:p>
              <a:pPr algn="r"/>
              <a:endParaRPr lang="en-US" sz="1500" b="1" dirty="0">
                <a:solidFill>
                  <a:srgbClr val="FFFFFF"/>
                </a:solidFill>
                <a:latin typeface="Segoe UI" panose="020B0502040204020203" pitchFamily="34" charset="0"/>
                <a:ea typeface="Bebas Neue" charset="0"/>
                <a:cs typeface="Segoe UI" panose="020B0502040204020203" pitchFamily="34" charset="0"/>
              </a:endParaRPr>
            </a:p>
          </p:txBody>
        </p:sp>
        <p:sp>
          <p:nvSpPr>
            <p:cNvPr id="10" name="Pie 4"/>
            <p:cNvSpPr/>
            <p:nvPr/>
          </p:nvSpPr>
          <p:spPr>
            <a:xfrm rot="16200000">
              <a:off x="5974972" y="5577216"/>
              <a:ext cx="7080882" cy="7080880"/>
            </a:xfrm>
            <a:prstGeom prst="pie">
              <a:avLst>
                <a:gd name="adj1" fmla="val 16289165"/>
                <a:gd name="adj2" fmla="val 264652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solidFill>
                <a:srgbClr val="FFFFFF"/>
              </a:solidFill>
            </a:ln>
            <a:effectLst>
              <a:outerShdw blurRad="1270000" dist="1016000" sx="80000" sy="80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50" tIns="285750" rIns="0" bIns="57150" rtlCol="0" anchor="ctr"/>
            <a:lstStyle/>
            <a:p>
              <a:pPr algn="r"/>
              <a:endParaRPr lang="en-US" sz="1250" b="1" dirty="0">
                <a:solidFill>
                  <a:srgbClr val="FFFFFF"/>
                </a:solidFill>
                <a:latin typeface="Segoe UI" panose="020B0502040204020203" pitchFamily="34" charset="0"/>
                <a:ea typeface="Bebas Neue" charset="0"/>
                <a:cs typeface="Segoe UI" panose="020B0502040204020203" pitchFamily="34" charset="0"/>
              </a:endParaRPr>
            </a:p>
          </p:txBody>
        </p:sp>
        <p:sp>
          <p:nvSpPr>
            <p:cNvPr id="11" name="Pie 5"/>
            <p:cNvSpPr/>
            <p:nvPr/>
          </p:nvSpPr>
          <p:spPr>
            <a:xfrm rot="16200000">
              <a:off x="5620929" y="5223173"/>
              <a:ext cx="7788972" cy="7788970"/>
            </a:xfrm>
            <a:prstGeom prst="pie">
              <a:avLst>
                <a:gd name="adj1" fmla="val 16199972"/>
                <a:gd name="adj2" fmla="val 21598529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solidFill>
                <a:srgbClr val="FFFFFF"/>
              </a:solidFill>
            </a:ln>
            <a:effectLst>
              <a:outerShdw blurRad="1270000" dist="1016000" sx="80000" sy="80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150" tIns="171450" rIns="114300" rtlCol="0" anchor="t"/>
            <a:lstStyle/>
            <a:p>
              <a:pPr algn="r"/>
              <a:endParaRPr lang="en-US" sz="2500" b="1" dirty="0">
                <a:solidFill>
                  <a:srgbClr val="FFFFFF"/>
                </a:solidFill>
                <a:latin typeface="Segoe UI" panose="020B0502040204020203" pitchFamily="34" charset="0"/>
                <a:ea typeface="Bebas Neue" charset="0"/>
                <a:cs typeface="Segoe UI" panose="020B0502040204020203" pitchFamily="34" charset="0"/>
              </a:endParaRPr>
            </a:p>
          </p:txBody>
        </p:sp>
        <p:sp>
          <p:nvSpPr>
            <p:cNvPr id="15" name="Pie 6"/>
            <p:cNvSpPr/>
            <p:nvPr/>
          </p:nvSpPr>
          <p:spPr>
            <a:xfrm rot="16200000">
              <a:off x="5231480" y="4833724"/>
              <a:ext cx="8567868" cy="8567866"/>
            </a:xfrm>
            <a:prstGeom prst="pie">
              <a:avLst>
                <a:gd name="adj1" fmla="val 16198098"/>
                <a:gd name="adj2" fmla="val 1913839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solidFill>
                <a:srgbClr val="FFFFFF"/>
              </a:solidFill>
            </a:ln>
            <a:effectLst>
              <a:outerShdw blurRad="1270000" dist="1016000" sx="80000" sy="80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57150" bIns="0" rtlCol="0" anchor="ctr"/>
            <a:lstStyle/>
            <a:p>
              <a:endParaRPr lang="en-US" sz="3750" b="1" dirty="0">
                <a:solidFill>
                  <a:srgbClr val="FFFFFF"/>
                </a:solidFill>
                <a:latin typeface="Segoe UI" panose="020B0502040204020203" pitchFamily="34" charset="0"/>
                <a:ea typeface="Bebas Neue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16200000" flipH="1">
              <a:off x="8913857" y="8516409"/>
              <a:ext cx="1202498" cy="1202496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1270000" sx="80000" sy="8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30994" y="5294596"/>
            <a:ext cx="318594" cy="464419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0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78752" y="4167467"/>
            <a:ext cx="347918" cy="464419"/>
            <a:chOff x="2639219" y="3510757"/>
            <a:chExt cx="348456" cy="465138"/>
          </a:xfrm>
          <a:solidFill>
            <a:schemeClr val="bg1"/>
          </a:solidFill>
        </p:grpSpPr>
        <p:sp>
          <p:nvSpPr>
            <p:cNvPr id="23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5" name="AutoShape 117"/>
          <p:cNvSpPr/>
          <p:nvPr/>
        </p:nvSpPr>
        <p:spPr bwMode="auto">
          <a:xfrm>
            <a:off x="5385762" y="4167467"/>
            <a:ext cx="463626" cy="34791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21" tIns="19021" rIns="19021" bIns="19021" anchor="ctr"/>
          <a:lstStyle/>
          <a:p>
            <a:pPr algn="ctr" defTabSz="227965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177725" y="5110108"/>
            <a:ext cx="463626" cy="347918"/>
            <a:chOff x="712110" y="4037334"/>
            <a:chExt cx="464344" cy="348456"/>
          </a:xfrm>
          <a:solidFill>
            <a:schemeClr val="bg1"/>
          </a:solidFill>
        </p:grpSpPr>
        <p:sp>
          <p:nvSpPr>
            <p:cNvPr id="27" name="AutoShape 118"/>
            <p:cNvSpPr/>
            <p:nvPr/>
          </p:nvSpPr>
          <p:spPr bwMode="auto">
            <a:xfrm>
              <a:off x="712110" y="403733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8" name="AutoShape 119"/>
            <p:cNvSpPr/>
            <p:nvPr/>
          </p:nvSpPr>
          <p:spPr bwMode="auto">
            <a:xfrm>
              <a:off x="1001829" y="416750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75813" y="2040742"/>
            <a:ext cx="2251177" cy="1149188"/>
            <a:chOff x="633689" y="6981417"/>
            <a:chExt cx="3601883" cy="1838700"/>
          </a:xfrm>
        </p:grpSpPr>
        <p:sp>
          <p:nvSpPr>
            <p:cNvPr id="34" name="TextBox 33"/>
            <p:cNvSpPr txBox="1"/>
            <p:nvPr/>
          </p:nvSpPr>
          <p:spPr>
            <a:xfrm>
              <a:off x="633689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lack" panose="00000400000000000000" pitchFamily="2" charset="0"/>
                  <a:cs typeface="Montserrat Bold"/>
                </a:rPr>
                <a:t>02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38873" y="7308511"/>
              <a:ext cx="2676249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Two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3689" y="7813380"/>
              <a:ext cx="3601883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65012" y="2040742"/>
            <a:ext cx="2251177" cy="1149188"/>
            <a:chOff x="633689" y="6981417"/>
            <a:chExt cx="3601883" cy="1838700"/>
          </a:xfrm>
        </p:grpSpPr>
        <p:sp>
          <p:nvSpPr>
            <p:cNvPr id="38" name="TextBox 37"/>
            <p:cNvSpPr txBox="1"/>
            <p:nvPr/>
          </p:nvSpPr>
          <p:spPr>
            <a:xfrm>
              <a:off x="633689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lack" panose="00000400000000000000" pitchFamily="2" charset="0"/>
                  <a:cs typeface="Montserrat Bold"/>
                </a:rPr>
                <a:t>03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38873" y="7308511"/>
              <a:ext cx="2676249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Three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3689" y="7813380"/>
              <a:ext cx="3601883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1319" y="3945775"/>
            <a:ext cx="2251177" cy="1149188"/>
            <a:chOff x="633689" y="6981417"/>
            <a:chExt cx="3601883" cy="1838700"/>
          </a:xfrm>
        </p:grpSpPr>
        <p:sp>
          <p:nvSpPr>
            <p:cNvPr id="30" name="TextBox 29"/>
            <p:cNvSpPr txBox="1"/>
            <p:nvPr/>
          </p:nvSpPr>
          <p:spPr>
            <a:xfrm>
              <a:off x="633689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lack" panose="00000400000000000000" pitchFamily="2" charset="0"/>
                  <a:cs typeface="Montserrat Bold"/>
                </a:rPr>
                <a:t>01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38873" y="7308511"/>
              <a:ext cx="2676249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One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3689" y="7813380"/>
              <a:ext cx="3601883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129505" y="3945775"/>
            <a:ext cx="2251177" cy="1149188"/>
            <a:chOff x="633689" y="6981417"/>
            <a:chExt cx="3601883" cy="1838700"/>
          </a:xfrm>
        </p:grpSpPr>
        <p:sp>
          <p:nvSpPr>
            <p:cNvPr id="42" name="TextBox 41"/>
            <p:cNvSpPr txBox="1"/>
            <p:nvPr/>
          </p:nvSpPr>
          <p:spPr>
            <a:xfrm>
              <a:off x="633689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lack" panose="00000400000000000000" pitchFamily="2" charset="0"/>
                  <a:cs typeface="Montserrat Bold"/>
                </a:rPr>
                <a:t>04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38873" y="7308511"/>
              <a:ext cx="2676249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Option Four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3689" y="7813380"/>
              <a:ext cx="3601883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46" name="Rectangle 45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INFOGRAPHIC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SLIDE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820587" y="0"/>
            <a:ext cx="11361988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  <a:alpha val="6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26" y="0"/>
            <a:ext cx="81116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" name="Rectangle 3"/>
          <p:cNvSpPr/>
          <p:nvPr/>
        </p:nvSpPr>
        <p:spPr>
          <a:xfrm rot="16200000">
            <a:off x="-2228144" y="3248182"/>
            <a:ext cx="528630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INTRODUCTION</a:t>
            </a:r>
            <a:r>
              <a: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 SECTION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3417" y="3271921"/>
            <a:ext cx="8161846" cy="200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440" spc="563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Part FOUR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417" y="5630261"/>
            <a:ext cx="5495894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3417" y="5093572"/>
            <a:ext cx="52863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CONVENTION</a:t>
            </a:r>
            <a:r>
              <a:rPr lang="en-US" sz="200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 PRESENTATION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8924909" y="-580188"/>
            <a:ext cx="3275261" cy="3275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9426" y="-3540"/>
            <a:ext cx="5801722" cy="3633338"/>
          </a:xfrm>
          <a:custGeom>
            <a:avLst/>
            <a:gdLst>
              <a:gd name="connsiteX0" fmla="*/ 0 w 6537089"/>
              <a:gd name="connsiteY0" fmla="*/ 0 h 5807676"/>
              <a:gd name="connsiteX1" fmla="*/ 6537089 w 6537089"/>
              <a:gd name="connsiteY1" fmla="*/ 0 h 5807676"/>
              <a:gd name="connsiteX2" fmla="*/ 6537089 w 6537089"/>
              <a:gd name="connsiteY2" fmla="*/ 5807676 h 5807676"/>
              <a:gd name="connsiteX3" fmla="*/ 0 w 6537089"/>
              <a:gd name="connsiteY3" fmla="*/ 5807676 h 5807676"/>
              <a:gd name="connsiteX4" fmla="*/ 0 w 6537089"/>
              <a:gd name="connsiteY4" fmla="*/ 0 h 5807676"/>
              <a:gd name="connsiteX0-1" fmla="*/ 0 w 8736592"/>
              <a:gd name="connsiteY0-2" fmla="*/ 24714 h 5832390"/>
              <a:gd name="connsiteX1-3" fmla="*/ 8736592 w 8736592"/>
              <a:gd name="connsiteY1-4" fmla="*/ 0 h 5832390"/>
              <a:gd name="connsiteX2-5" fmla="*/ 6537089 w 8736592"/>
              <a:gd name="connsiteY2-6" fmla="*/ 5832390 h 5832390"/>
              <a:gd name="connsiteX3-7" fmla="*/ 0 w 8736592"/>
              <a:gd name="connsiteY3-8" fmla="*/ 5832390 h 5832390"/>
              <a:gd name="connsiteX4-9" fmla="*/ 0 w 8736592"/>
              <a:gd name="connsiteY4-10" fmla="*/ 24714 h 5832390"/>
              <a:gd name="connsiteX0-11" fmla="*/ 0 w 8975297"/>
              <a:gd name="connsiteY0-12" fmla="*/ 24714 h 5832390"/>
              <a:gd name="connsiteX1-13" fmla="*/ 8975297 w 8975297"/>
              <a:gd name="connsiteY1-14" fmla="*/ 0 h 5832390"/>
              <a:gd name="connsiteX2-15" fmla="*/ 6537089 w 8975297"/>
              <a:gd name="connsiteY2-16" fmla="*/ 5832390 h 5832390"/>
              <a:gd name="connsiteX3-17" fmla="*/ 0 w 8975297"/>
              <a:gd name="connsiteY3-18" fmla="*/ 5832390 h 5832390"/>
              <a:gd name="connsiteX4-19" fmla="*/ 0 w 8975297"/>
              <a:gd name="connsiteY4-20" fmla="*/ 24714 h 5832390"/>
              <a:gd name="connsiteX0-21" fmla="*/ 0 w 8966097"/>
              <a:gd name="connsiteY0-22" fmla="*/ 5664 h 5813340"/>
              <a:gd name="connsiteX1-23" fmla="*/ 8966097 w 8966097"/>
              <a:gd name="connsiteY1-24" fmla="*/ 0 h 5813340"/>
              <a:gd name="connsiteX2-25" fmla="*/ 6537089 w 8966097"/>
              <a:gd name="connsiteY2-26" fmla="*/ 5813340 h 5813340"/>
              <a:gd name="connsiteX3-27" fmla="*/ 0 w 8966097"/>
              <a:gd name="connsiteY3-28" fmla="*/ 5813340 h 5813340"/>
              <a:gd name="connsiteX4-29" fmla="*/ 0 w 8966097"/>
              <a:gd name="connsiteY4-30" fmla="*/ 5664 h 5813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966097" h="5813340">
                <a:moveTo>
                  <a:pt x="0" y="5664"/>
                </a:moveTo>
                <a:lnTo>
                  <a:pt x="8966097" y="0"/>
                </a:lnTo>
                <a:lnTo>
                  <a:pt x="6537089" y="5813340"/>
                </a:lnTo>
                <a:lnTo>
                  <a:pt x="0" y="5813340"/>
                </a:lnTo>
                <a:lnTo>
                  <a:pt x="0" y="5664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  <a:alpha val="80000"/>
                </a:schemeClr>
              </a:gs>
              <a:gs pos="0">
                <a:schemeClr val="accent1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2" name="Group 11"/>
          <p:cNvGrpSpPr/>
          <p:nvPr/>
        </p:nvGrpSpPr>
        <p:grpSpPr>
          <a:xfrm>
            <a:off x="4792926" y="1566438"/>
            <a:ext cx="496921" cy="496921"/>
            <a:chOff x="7478976" y="2331676"/>
            <a:chExt cx="1144324" cy="1144324"/>
          </a:xfrm>
        </p:grpSpPr>
        <p:sp>
          <p:nvSpPr>
            <p:cNvPr id="7" name="Oval 6"/>
            <p:cNvSpPr/>
            <p:nvPr/>
          </p:nvSpPr>
          <p:spPr>
            <a:xfrm>
              <a:off x="7478976" y="2331676"/>
              <a:ext cx="1144324" cy="11443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635000" dir="5400000" sx="75000" sy="7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1" name="Freeform 5"/>
            <p:cNvSpPr>
              <a:spLocks noChangeArrowheads="1"/>
            </p:cNvSpPr>
            <p:nvPr/>
          </p:nvSpPr>
          <p:spPr bwMode="auto">
            <a:xfrm>
              <a:off x="7872128" y="2594012"/>
              <a:ext cx="358020" cy="619652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en-US" sz="1125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0762" y="1163994"/>
            <a:ext cx="3358711" cy="1190148"/>
            <a:chOff x="1014164" y="3799063"/>
            <a:chExt cx="5373938" cy="1904237"/>
          </a:xfrm>
        </p:grpSpPr>
        <p:sp>
          <p:nvSpPr>
            <p:cNvPr id="15" name="Rectangle 14"/>
            <p:cNvSpPr/>
            <p:nvPr/>
          </p:nvSpPr>
          <p:spPr>
            <a:xfrm>
              <a:off x="1014164" y="3799063"/>
              <a:ext cx="5373938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solidFill>
                    <a:schemeClr val="bg1"/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BUSINESS IMAGE </a:t>
              </a:r>
              <a:r>
                <a:rPr lang="en-US" sz="300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SLIDE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30369" y="5619260"/>
              <a:ext cx="450781" cy="84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21411" y="4240884"/>
            <a:ext cx="2251177" cy="1503462"/>
            <a:chOff x="9692913" y="3532055"/>
            <a:chExt cx="3601883" cy="2405539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9738519" y="3532055"/>
              <a:ext cx="2350937" cy="503968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Optional One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692913" y="4232640"/>
              <a:ext cx="3601883" cy="1704954"/>
              <a:chOff x="11934394" y="3333645"/>
              <a:chExt cx="3601883" cy="170495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1934394" y="3333645"/>
                <a:ext cx="1229054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2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70%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023320" y="3492907"/>
                <a:ext cx="2487113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934394" y="4031861"/>
                <a:ext cx="3601883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8944337" y="4240884"/>
            <a:ext cx="2251177" cy="1503462"/>
            <a:chOff x="9692913" y="3532055"/>
            <a:chExt cx="3601883" cy="2405539"/>
          </a:xfrm>
        </p:grpSpPr>
        <p:sp>
          <p:nvSpPr>
            <p:cNvPr id="24" name="Rectangle: Rounded Corners 23"/>
            <p:cNvSpPr/>
            <p:nvPr/>
          </p:nvSpPr>
          <p:spPr>
            <a:xfrm>
              <a:off x="9738519" y="3532055"/>
              <a:ext cx="2350937" cy="503968"/>
            </a:xfrm>
            <a:prstGeom prst="round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Segoe UI" panose="020B0502040204020203" pitchFamily="34" charset="0"/>
                  <a:ea typeface="Lato Heavy" panose="020F0502020204030203" pitchFamily="34" charset="0"/>
                  <a:cs typeface="Segoe UI" panose="020B0502040204020203" pitchFamily="34" charset="0"/>
                </a:rPr>
                <a:t>Optional Two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692913" y="4232640"/>
              <a:ext cx="3601883" cy="1704954"/>
              <a:chOff x="11934394" y="3333645"/>
              <a:chExt cx="3601883" cy="17049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1934394" y="3333645"/>
                <a:ext cx="1229054" cy="7017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22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30%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023320" y="3492907"/>
                <a:ext cx="2487113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934394" y="4031861"/>
                <a:ext cx="3601883" cy="1006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90762" y="4198072"/>
            <a:ext cx="4907453" cy="1586969"/>
            <a:chOff x="1250138" y="7198077"/>
            <a:chExt cx="7851925" cy="2539151"/>
          </a:xfrm>
        </p:grpSpPr>
        <p:sp>
          <p:nvSpPr>
            <p:cNvPr id="29" name="Rectangle 28"/>
            <p:cNvSpPr/>
            <p:nvPr/>
          </p:nvSpPr>
          <p:spPr>
            <a:xfrm>
              <a:off x="1250138" y="7198077"/>
              <a:ext cx="7851925" cy="57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50" spc="1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alkway Black" panose="00000400000000000000" pitchFamily="2" charset="0"/>
                  <a:cs typeface="Segoe UI Light" panose="020B0502040204020203" pitchFamily="34" charset="0"/>
                </a:rPr>
                <a:t>A wonderful serenity has taken</a:t>
              </a:r>
              <a:endParaRPr lang="en-US" sz="1750" spc="188" dirty="0">
                <a:solidFill>
                  <a:schemeClr val="tx1">
                    <a:lumMod val="50000"/>
                    <a:lumOff val="50000"/>
                  </a:schemeClr>
                </a:solidFill>
                <a:latin typeface="Walkway Black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50138" y="7958279"/>
              <a:ext cx="7055779" cy="1778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712260" y="2163201"/>
            <a:ext cx="5375023" cy="2071761"/>
          </a:xfrm>
          <a:prstGeom prst="rect">
            <a:avLst/>
          </a:prstGeom>
          <a:gradFill>
            <a:gsLst>
              <a:gs pos="0">
                <a:schemeClr val="accent3">
                  <a:alpha val="90000"/>
                </a:schemeClr>
              </a:gs>
              <a:gs pos="100000">
                <a:schemeClr val="accent3">
                  <a:lumMod val="75000"/>
                  <a:alpha val="9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8" name="Group 7"/>
          <p:cNvGrpSpPr/>
          <p:nvPr/>
        </p:nvGrpSpPr>
        <p:grpSpPr>
          <a:xfrm>
            <a:off x="941130" y="4423918"/>
            <a:ext cx="2251178" cy="1492892"/>
            <a:chOff x="633688" y="6981417"/>
            <a:chExt cx="3601884" cy="2388626"/>
          </a:xfrm>
        </p:grpSpPr>
        <p:sp>
          <p:nvSpPr>
            <p:cNvPr id="9" name="TextBox 8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lack" panose="00000400000000000000" pitchFamily="2" charset="0"/>
                  <a:cs typeface="Montserrat Bold"/>
                </a:rPr>
                <a:t>01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07234" y="4423918"/>
            <a:ext cx="2251178" cy="1492892"/>
            <a:chOff x="633688" y="6981417"/>
            <a:chExt cx="3601884" cy="2388626"/>
          </a:xfrm>
        </p:grpSpPr>
        <p:sp>
          <p:nvSpPr>
            <p:cNvPr id="13" name="TextBox 12"/>
            <p:cNvSpPr txBox="1"/>
            <p:nvPr/>
          </p:nvSpPr>
          <p:spPr>
            <a:xfrm>
              <a:off x="633690" y="6981417"/>
              <a:ext cx="998427" cy="8863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000" b="1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lack" panose="00000400000000000000" pitchFamily="2" charset="0"/>
                  <a:cs typeface="Montserrat Bold"/>
                </a:rPr>
                <a:t>02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3688" y="7861356"/>
              <a:ext cx="2676251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spc="18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3690" y="8363306"/>
              <a:ext cx="3601882" cy="100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07833" y="4687435"/>
            <a:ext cx="4848588" cy="1217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697573" y="2800653"/>
            <a:ext cx="796855" cy="796855"/>
            <a:chOff x="6535519" y="7299836"/>
            <a:chExt cx="1522644" cy="1522644"/>
          </a:xfrm>
        </p:grpSpPr>
        <p:sp>
          <p:nvSpPr>
            <p:cNvPr id="21" name="Oval 20"/>
            <p:cNvSpPr/>
            <p:nvPr/>
          </p:nvSpPr>
          <p:spPr>
            <a:xfrm>
              <a:off x="6535519" y="7299836"/>
              <a:ext cx="1522644" cy="1522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7239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6973017" y="7818152"/>
              <a:ext cx="647648" cy="486012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75477" y="2666984"/>
            <a:ext cx="4543910" cy="1098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25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25" name="Rectangle 24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STRATEGY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08" y="2370570"/>
            <a:ext cx="5841395" cy="4487430"/>
          </a:xfrm>
          <a:prstGeom prst="rect">
            <a:avLst/>
          </a:prstGeom>
        </p:spPr>
      </p:pic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28" name="Rectangle 27"/>
          <p:cNvSpPr/>
          <p:nvPr/>
        </p:nvSpPr>
        <p:spPr>
          <a:xfrm>
            <a:off x="6682643" y="2834022"/>
            <a:ext cx="4756783" cy="99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82643" y="2072412"/>
            <a:ext cx="35602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50" spc="375" dirty="0">
                <a:solidFill>
                  <a:schemeClr val="tx1">
                    <a:lumMod val="65000"/>
                    <a:lumOff val="35000"/>
                  </a:schemeClr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BUSINESS POINTS IMPORTANT</a:t>
            </a:r>
            <a:endParaRPr lang="en-US" sz="1750" spc="375" dirty="0">
              <a:solidFill>
                <a:schemeClr val="tx1">
                  <a:lumMod val="65000"/>
                  <a:lumOff val="35000"/>
                </a:schemeClr>
              </a:solidFill>
              <a:latin typeface="Walkway Bold" panose="000004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755272" y="3911154"/>
            <a:ext cx="2249327" cy="758264"/>
            <a:chOff x="10793353" y="5962662"/>
            <a:chExt cx="3598923" cy="1213222"/>
          </a:xfrm>
        </p:grpSpPr>
        <p:sp>
          <p:nvSpPr>
            <p:cNvPr id="30" name="Freeform 45"/>
            <p:cNvSpPr>
              <a:spLocks noEditPoints="1"/>
            </p:cNvSpPr>
            <p:nvPr/>
          </p:nvSpPr>
          <p:spPr bwMode="auto">
            <a:xfrm>
              <a:off x="10793353" y="6045436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endParaRPr lang="en-US" sz="1125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1375352" y="5962662"/>
              <a:ext cx="3016924" cy="1213222"/>
              <a:chOff x="633688" y="7861355"/>
              <a:chExt cx="3016924" cy="121322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33690" y="8363305"/>
                <a:ext cx="3016922" cy="71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755272" y="4915563"/>
            <a:ext cx="2249327" cy="758264"/>
            <a:chOff x="10793353" y="7358303"/>
            <a:chExt cx="3598923" cy="1213222"/>
          </a:xfrm>
        </p:grpSpPr>
        <p:sp>
          <p:nvSpPr>
            <p:cNvPr id="31" name="Freeform 45"/>
            <p:cNvSpPr>
              <a:spLocks noEditPoints="1"/>
            </p:cNvSpPr>
            <p:nvPr/>
          </p:nvSpPr>
          <p:spPr bwMode="auto">
            <a:xfrm>
              <a:off x="10793353" y="7441077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endParaRPr lang="en-US" sz="1125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1375352" y="7358303"/>
              <a:ext cx="3016924" cy="1213222"/>
              <a:chOff x="633688" y="7861355"/>
              <a:chExt cx="3016924" cy="121322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33690" y="8363305"/>
                <a:ext cx="3016922" cy="71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9078143" y="3911154"/>
            <a:ext cx="2249327" cy="758264"/>
            <a:chOff x="10793353" y="5962662"/>
            <a:chExt cx="3598923" cy="1213222"/>
          </a:xfrm>
        </p:grpSpPr>
        <p:sp>
          <p:nvSpPr>
            <p:cNvPr id="49" name="Freeform 45"/>
            <p:cNvSpPr>
              <a:spLocks noEditPoints="1"/>
            </p:cNvSpPr>
            <p:nvPr/>
          </p:nvSpPr>
          <p:spPr bwMode="auto">
            <a:xfrm>
              <a:off x="10793353" y="6045436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endParaRPr lang="en-US" sz="1125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1375352" y="5962662"/>
              <a:ext cx="3016924" cy="1213222"/>
              <a:chOff x="633688" y="7861355"/>
              <a:chExt cx="3016924" cy="121322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33690" y="8363305"/>
                <a:ext cx="3016922" cy="71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9078143" y="4915563"/>
            <a:ext cx="2249327" cy="758264"/>
            <a:chOff x="10793353" y="7358303"/>
            <a:chExt cx="3598923" cy="1213222"/>
          </a:xfrm>
        </p:grpSpPr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0793353" y="7441077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endParaRPr lang="en-US" sz="1125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1375352" y="7358303"/>
              <a:ext cx="3016924" cy="1213222"/>
              <a:chOff x="633688" y="7861355"/>
              <a:chExt cx="3016924" cy="121322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33690" y="8363305"/>
                <a:ext cx="3016922" cy="71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43278" y="539916"/>
            <a:ext cx="5271648" cy="1195870"/>
            <a:chOff x="1014164" y="3962906"/>
            <a:chExt cx="8434636" cy="1913392"/>
          </a:xfrm>
        </p:grpSpPr>
        <p:sp>
          <p:nvSpPr>
            <p:cNvPr id="41" name="Rectangle 40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MOCKUP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53" name="Speech Bubble: Rectangle 52"/>
          <p:cNvSpPr/>
          <p:nvPr/>
        </p:nvSpPr>
        <p:spPr>
          <a:xfrm>
            <a:off x="2814737" y="2094506"/>
            <a:ext cx="3314693" cy="1112283"/>
          </a:xfrm>
          <a:prstGeom prst="wedgeRectCallout">
            <a:avLst>
              <a:gd name="adj1" fmla="val -38455"/>
              <a:gd name="adj2" fmla="val 75312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1270000" dist="1409700" dir="8100000" sx="80000" sy="8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57" name="Group 56"/>
          <p:cNvGrpSpPr/>
          <p:nvPr/>
        </p:nvGrpSpPr>
        <p:grpSpPr>
          <a:xfrm>
            <a:off x="2939458" y="2198373"/>
            <a:ext cx="3077157" cy="880931"/>
            <a:chOff x="5294500" y="3480776"/>
            <a:chExt cx="4923451" cy="1409488"/>
          </a:xfrm>
        </p:grpSpPr>
        <p:sp>
          <p:nvSpPr>
            <p:cNvPr id="54" name="TextBox 53"/>
            <p:cNvSpPr txBox="1"/>
            <p:nvPr/>
          </p:nvSpPr>
          <p:spPr>
            <a:xfrm>
              <a:off x="5294500" y="3480776"/>
              <a:ext cx="1229054" cy="7017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2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70%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83426" y="3640038"/>
              <a:ext cx="2487113" cy="424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25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 Here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94500" y="4178993"/>
              <a:ext cx="4923451" cy="711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>
      <p:transition spd="slow" advClick="0" advTm="0">
        <p:pull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decel="10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decel="10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53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84036" y="-3509792"/>
            <a:ext cx="9310226" cy="9903213"/>
            <a:chOff x="7159377" y="-5615668"/>
            <a:chExt cx="14896362" cy="15845141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28611">
              <a:off x="9749131" y="-5512755"/>
              <a:ext cx="10350254" cy="15742228"/>
            </a:xfrm>
            <a:prstGeom prst="rect">
              <a:avLst/>
            </a:prstGeom>
            <a:effectLst>
              <a:outerShdw blurRad="1270000" dist="2540000" dir="8100000" sx="85000" sy="85000" algn="tr" rotWithShape="0">
                <a:schemeClr val="bg1">
                  <a:lumMod val="50000"/>
                  <a:alpha val="40000"/>
                </a:schemeClr>
              </a:outerShdw>
            </a:effectLst>
          </p:spPr>
        </p:pic>
        <p:sp>
          <p:nvSpPr>
            <p:cNvPr id="31" name="Freeform: Shape 30"/>
            <p:cNvSpPr/>
            <p:nvPr/>
          </p:nvSpPr>
          <p:spPr>
            <a:xfrm>
              <a:off x="7159377" y="-5615668"/>
              <a:ext cx="14896362" cy="15201200"/>
            </a:xfrm>
            <a:custGeom>
              <a:avLst/>
              <a:gdLst>
                <a:gd name="connsiteX0" fmla="*/ 6884491 w 14896362"/>
                <a:gd name="connsiteY0" fmla="*/ 0 h 15201200"/>
                <a:gd name="connsiteX1" fmla="*/ 14896362 w 14896362"/>
                <a:gd name="connsiteY1" fmla="*/ 9216603 h 15201200"/>
                <a:gd name="connsiteX2" fmla="*/ 8011870 w 14896362"/>
                <a:gd name="connsiteY2" fmla="*/ 15201200 h 15201200"/>
                <a:gd name="connsiteX3" fmla="*/ 0 w 14896362"/>
                <a:gd name="connsiteY3" fmla="*/ 5984597 h 15201200"/>
                <a:gd name="connsiteX4" fmla="*/ 6884491 w 14896362"/>
                <a:gd name="connsiteY4" fmla="*/ 0 h 1520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6362" h="15201200">
                  <a:moveTo>
                    <a:pt x="6884491" y="0"/>
                  </a:moveTo>
                  <a:lnTo>
                    <a:pt x="14896362" y="9216603"/>
                  </a:lnTo>
                  <a:lnTo>
                    <a:pt x="8011870" y="15201200"/>
                  </a:lnTo>
                  <a:lnTo>
                    <a:pt x="0" y="5984597"/>
                  </a:lnTo>
                  <a:lnTo>
                    <a:pt x="688449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43278" y="1824248"/>
            <a:ext cx="5271648" cy="1195870"/>
            <a:chOff x="1014164" y="3962906"/>
            <a:chExt cx="8434636" cy="1913392"/>
          </a:xfrm>
        </p:grpSpPr>
        <p:sp>
          <p:nvSpPr>
            <p:cNvPr id="111" name="Rectangle 110"/>
            <p:cNvSpPr/>
            <p:nvPr/>
          </p:nvSpPr>
          <p:spPr>
            <a:xfrm>
              <a:off x="1014164" y="3962906"/>
              <a:ext cx="8434636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MOCKUP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ANALYTICS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83168" y="3824611"/>
            <a:ext cx="1813181" cy="1543497"/>
            <a:chOff x="4597987" y="6119376"/>
            <a:chExt cx="2901090" cy="2469595"/>
          </a:xfrm>
        </p:grpSpPr>
        <p:grpSp>
          <p:nvGrpSpPr>
            <p:cNvPr id="121" name="Group 120"/>
            <p:cNvGrpSpPr/>
            <p:nvPr/>
          </p:nvGrpSpPr>
          <p:grpSpPr>
            <a:xfrm>
              <a:off x="4779384" y="6119376"/>
              <a:ext cx="491866" cy="561994"/>
              <a:chOff x="9162373" y="3045147"/>
              <a:chExt cx="406400" cy="464344"/>
            </a:xfr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122" name="AutoShape 48"/>
              <p:cNvSpPr/>
              <p:nvPr/>
            </p:nvSpPr>
            <p:spPr bwMode="auto">
              <a:xfrm>
                <a:off x="9162373" y="3045147"/>
                <a:ext cx="406400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3" name="AutoShape 49"/>
              <p:cNvSpPr/>
              <p:nvPr/>
            </p:nvSpPr>
            <p:spPr bwMode="auto">
              <a:xfrm>
                <a:off x="9481460" y="3407890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4" name="AutoShape 50"/>
              <p:cNvSpPr/>
              <p:nvPr/>
            </p:nvSpPr>
            <p:spPr bwMode="auto">
              <a:xfrm>
                <a:off x="9481460" y="3320578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5" name="AutoShape 51"/>
              <p:cNvSpPr/>
              <p:nvPr/>
            </p:nvSpPr>
            <p:spPr bwMode="auto">
              <a:xfrm>
                <a:off x="9481460" y="3233265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597987" y="6784816"/>
              <a:ext cx="2901090" cy="1804155"/>
              <a:chOff x="633688" y="7861355"/>
              <a:chExt cx="2901090" cy="1804155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33690" y="8363306"/>
                <a:ext cx="2901088" cy="1302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054245" y="3824311"/>
            <a:ext cx="1813181" cy="1543797"/>
            <a:chOff x="8071711" y="6118896"/>
            <a:chExt cx="2901090" cy="2470075"/>
          </a:xfrm>
        </p:grpSpPr>
        <p:grpSp>
          <p:nvGrpSpPr>
            <p:cNvPr id="134" name="Group 133"/>
            <p:cNvGrpSpPr/>
            <p:nvPr/>
          </p:nvGrpSpPr>
          <p:grpSpPr>
            <a:xfrm>
              <a:off x="8071711" y="6784816"/>
              <a:ext cx="2901090" cy="1804155"/>
              <a:chOff x="633688" y="7861355"/>
              <a:chExt cx="2901090" cy="1804155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33690" y="8363306"/>
                <a:ext cx="2901088" cy="1302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8177749" y="6118896"/>
              <a:ext cx="561994" cy="562954"/>
              <a:chOff x="8204317" y="3973834"/>
              <a:chExt cx="464344" cy="465138"/>
            </a:xfr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144" name="AutoShape 33"/>
              <p:cNvSpPr/>
              <p:nvPr/>
            </p:nvSpPr>
            <p:spPr bwMode="auto">
              <a:xfrm>
                <a:off x="8204317" y="4148459"/>
                <a:ext cx="464344" cy="290513"/>
              </a:xfrm>
              <a:custGeom>
                <a:avLst/>
                <a:gdLst>
                  <a:gd name="T0" fmla="*/ 10752 w 21505"/>
                  <a:gd name="T1" fmla="*/ 10800 h 21600"/>
                  <a:gd name="T2" fmla="*/ 10752 w 21505"/>
                  <a:gd name="T3" fmla="*/ 10800 h 21600"/>
                  <a:gd name="T4" fmla="*/ 10752 w 21505"/>
                  <a:gd name="T5" fmla="*/ 10800 h 21600"/>
                  <a:gd name="T6" fmla="*/ 10752 w 2150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05" h="21600">
                    <a:moveTo>
                      <a:pt x="17472" y="17279"/>
                    </a:moveTo>
                    <a:lnTo>
                      <a:pt x="17472" y="18899"/>
                    </a:lnTo>
                    <a:cubicBezTo>
                      <a:pt x="17472" y="19198"/>
                      <a:pt x="17321" y="19439"/>
                      <a:pt x="17136" y="19439"/>
                    </a:cubicBezTo>
                    <a:lnTo>
                      <a:pt x="4368" y="19439"/>
                    </a:lnTo>
                    <a:cubicBezTo>
                      <a:pt x="4182" y="19439"/>
                      <a:pt x="4032" y="19198"/>
                      <a:pt x="4032" y="18899"/>
                    </a:cubicBezTo>
                    <a:lnTo>
                      <a:pt x="4032" y="17279"/>
                    </a:lnTo>
                    <a:lnTo>
                      <a:pt x="1344" y="12419"/>
                    </a:lnTo>
                    <a:cubicBezTo>
                      <a:pt x="1344" y="12121"/>
                      <a:pt x="1494" y="11879"/>
                      <a:pt x="1680" y="11879"/>
                    </a:cubicBezTo>
                    <a:lnTo>
                      <a:pt x="3360" y="11879"/>
                    </a:lnTo>
                    <a:lnTo>
                      <a:pt x="4032" y="11879"/>
                    </a:lnTo>
                    <a:lnTo>
                      <a:pt x="4704" y="11879"/>
                    </a:lnTo>
                    <a:lnTo>
                      <a:pt x="5376" y="11879"/>
                    </a:lnTo>
                    <a:lnTo>
                      <a:pt x="6048" y="11879"/>
                    </a:lnTo>
                    <a:lnTo>
                      <a:pt x="6720" y="11879"/>
                    </a:lnTo>
                    <a:lnTo>
                      <a:pt x="7392" y="11879"/>
                    </a:lnTo>
                    <a:lnTo>
                      <a:pt x="8064" y="11879"/>
                    </a:lnTo>
                    <a:lnTo>
                      <a:pt x="8736" y="11879"/>
                    </a:lnTo>
                    <a:lnTo>
                      <a:pt x="12768" y="11879"/>
                    </a:lnTo>
                    <a:lnTo>
                      <a:pt x="13440" y="11879"/>
                    </a:lnTo>
                    <a:lnTo>
                      <a:pt x="14112" y="11879"/>
                    </a:lnTo>
                    <a:lnTo>
                      <a:pt x="14784" y="11879"/>
                    </a:lnTo>
                    <a:lnTo>
                      <a:pt x="15456" y="11879"/>
                    </a:lnTo>
                    <a:lnTo>
                      <a:pt x="16128" y="11879"/>
                    </a:lnTo>
                    <a:lnTo>
                      <a:pt x="16800" y="11879"/>
                    </a:lnTo>
                    <a:lnTo>
                      <a:pt x="17472" y="11879"/>
                    </a:lnTo>
                    <a:lnTo>
                      <a:pt x="18144" y="11879"/>
                    </a:lnTo>
                    <a:lnTo>
                      <a:pt x="19824" y="11879"/>
                    </a:lnTo>
                    <a:cubicBezTo>
                      <a:pt x="20009" y="11879"/>
                      <a:pt x="20160" y="12121"/>
                      <a:pt x="20160" y="12419"/>
                    </a:cubicBezTo>
                    <a:cubicBezTo>
                      <a:pt x="20160" y="12419"/>
                      <a:pt x="17472" y="17279"/>
                      <a:pt x="17472" y="17279"/>
                    </a:cubicBezTo>
                    <a:close/>
                    <a:moveTo>
                      <a:pt x="10752" y="4320"/>
                    </a:moveTo>
                    <a:cubicBezTo>
                      <a:pt x="8625" y="4320"/>
                      <a:pt x="6826" y="6601"/>
                      <a:pt x="6246" y="9719"/>
                    </a:cubicBezTo>
                    <a:lnTo>
                      <a:pt x="5552" y="9719"/>
                    </a:lnTo>
                    <a:cubicBezTo>
                      <a:pt x="6152" y="6000"/>
                      <a:pt x="8252" y="3239"/>
                      <a:pt x="10752" y="3239"/>
                    </a:cubicBezTo>
                    <a:cubicBezTo>
                      <a:pt x="12934" y="3239"/>
                      <a:pt x="14813" y="5344"/>
                      <a:pt x="15654" y="8353"/>
                    </a:cubicBezTo>
                    <a:lnTo>
                      <a:pt x="15054" y="8835"/>
                    </a:lnTo>
                    <a:cubicBezTo>
                      <a:pt x="14323" y="6180"/>
                      <a:pt x="12671" y="4320"/>
                      <a:pt x="10752" y="4320"/>
                    </a:cubicBezTo>
                    <a:moveTo>
                      <a:pt x="10752" y="8639"/>
                    </a:moveTo>
                    <a:cubicBezTo>
                      <a:pt x="10158" y="8639"/>
                      <a:pt x="9630" y="9061"/>
                      <a:pt x="9260" y="9719"/>
                    </a:cubicBezTo>
                    <a:lnTo>
                      <a:pt x="8437" y="9719"/>
                    </a:lnTo>
                    <a:cubicBezTo>
                      <a:pt x="8904" y="8435"/>
                      <a:pt x="9761" y="7560"/>
                      <a:pt x="10752" y="7560"/>
                    </a:cubicBezTo>
                    <a:cubicBezTo>
                      <a:pt x="11742" y="7560"/>
                      <a:pt x="12600" y="8435"/>
                      <a:pt x="13066" y="9719"/>
                    </a:cubicBezTo>
                    <a:lnTo>
                      <a:pt x="12244" y="9719"/>
                    </a:lnTo>
                    <a:cubicBezTo>
                      <a:pt x="11874" y="9061"/>
                      <a:pt x="11345" y="8639"/>
                      <a:pt x="10752" y="8639"/>
                    </a:cubicBezTo>
                    <a:moveTo>
                      <a:pt x="13827" y="9719"/>
                    </a:moveTo>
                    <a:cubicBezTo>
                      <a:pt x="13307" y="7816"/>
                      <a:pt x="12126" y="6479"/>
                      <a:pt x="10752" y="6479"/>
                    </a:cubicBezTo>
                    <a:cubicBezTo>
                      <a:pt x="9378" y="6479"/>
                      <a:pt x="8197" y="7816"/>
                      <a:pt x="7676" y="9719"/>
                    </a:cubicBezTo>
                    <a:lnTo>
                      <a:pt x="6955" y="9719"/>
                    </a:lnTo>
                    <a:cubicBezTo>
                      <a:pt x="7510" y="7207"/>
                      <a:pt x="9001" y="5400"/>
                      <a:pt x="10752" y="5400"/>
                    </a:cubicBezTo>
                    <a:cubicBezTo>
                      <a:pt x="12409" y="5400"/>
                      <a:pt x="13834" y="7015"/>
                      <a:pt x="14454" y="9317"/>
                    </a:cubicBezTo>
                    <a:lnTo>
                      <a:pt x="13953" y="9719"/>
                    </a:lnTo>
                    <a:cubicBezTo>
                      <a:pt x="13953" y="9719"/>
                      <a:pt x="13827" y="9719"/>
                      <a:pt x="13827" y="9719"/>
                    </a:cubicBezTo>
                    <a:close/>
                    <a:moveTo>
                      <a:pt x="10752" y="1080"/>
                    </a:moveTo>
                    <a:cubicBezTo>
                      <a:pt x="13459" y="1080"/>
                      <a:pt x="15792" y="3672"/>
                      <a:pt x="16856" y="7388"/>
                    </a:cubicBezTo>
                    <a:lnTo>
                      <a:pt x="16256" y="7869"/>
                    </a:lnTo>
                    <a:cubicBezTo>
                      <a:pt x="15305" y="4504"/>
                      <a:pt x="13201" y="2160"/>
                      <a:pt x="10752" y="2160"/>
                    </a:cubicBezTo>
                    <a:cubicBezTo>
                      <a:pt x="7874" y="2160"/>
                      <a:pt x="5470" y="5392"/>
                      <a:pt x="4858" y="9719"/>
                    </a:cubicBezTo>
                    <a:lnTo>
                      <a:pt x="4167" y="9719"/>
                    </a:lnTo>
                    <a:cubicBezTo>
                      <a:pt x="4792" y="4796"/>
                      <a:pt x="7507" y="1080"/>
                      <a:pt x="10752" y="1080"/>
                    </a:cubicBezTo>
                    <a:moveTo>
                      <a:pt x="17336" y="9719"/>
                    </a:moveTo>
                    <a:lnTo>
                      <a:pt x="16958" y="9719"/>
                    </a:lnTo>
                    <a:lnTo>
                      <a:pt x="17294" y="9449"/>
                    </a:lnTo>
                    <a:cubicBezTo>
                      <a:pt x="17307" y="9540"/>
                      <a:pt x="17325" y="9628"/>
                      <a:pt x="17336" y="9719"/>
                    </a:cubicBezTo>
                    <a:moveTo>
                      <a:pt x="19824" y="9719"/>
                    </a:moveTo>
                    <a:lnTo>
                      <a:pt x="18016" y="9719"/>
                    </a:lnTo>
                    <a:cubicBezTo>
                      <a:pt x="17986" y="9461"/>
                      <a:pt x="17948" y="9209"/>
                      <a:pt x="17908" y="8957"/>
                    </a:cubicBezTo>
                    <a:lnTo>
                      <a:pt x="21132" y="6366"/>
                    </a:lnTo>
                    <a:cubicBezTo>
                      <a:pt x="21464" y="6099"/>
                      <a:pt x="21599" y="5450"/>
                      <a:pt x="21433" y="4916"/>
                    </a:cubicBezTo>
                    <a:cubicBezTo>
                      <a:pt x="21267" y="4383"/>
                      <a:pt x="20864" y="4169"/>
                      <a:pt x="20532" y="4433"/>
                    </a:cubicBezTo>
                    <a:lnTo>
                      <a:pt x="17456" y="6905"/>
                    </a:lnTo>
                    <a:cubicBezTo>
                      <a:pt x="16282" y="2836"/>
                      <a:pt x="13721" y="0"/>
                      <a:pt x="10752" y="0"/>
                    </a:cubicBezTo>
                    <a:cubicBezTo>
                      <a:pt x="7135" y="0"/>
                      <a:pt x="4122" y="4198"/>
                      <a:pt x="3488" y="9719"/>
                    </a:cubicBezTo>
                    <a:lnTo>
                      <a:pt x="1680" y="9719"/>
                    </a:lnTo>
                    <a:cubicBezTo>
                      <a:pt x="754" y="9719"/>
                      <a:pt x="0" y="10930"/>
                      <a:pt x="0" y="12419"/>
                    </a:cubicBezTo>
                    <a:cubicBezTo>
                      <a:pt x="0" y="12949"/>
                      <a:pt x="121" y="13459"/>
                      <a:pt x="339" y="13855"/>
                    </a:cubicBezTo>
                    <a:lnTo>
                      <a:pt x="2688" y="18101"/>
                    </a:lnTo>
                    <a:lnTo>
                      <a:pt x="2688" y="18899"/>
                    </a:lnTo>
                    <a:cubicBezTo>
                      <a:pt x="2688" y="20389"/>
                      <a:pt x="3442" y="21599"/>
                      <a:pt x="4368" y="21599"/>
                    </a:cubicBezTo>
                    <a:lnTo>
                      <a:pt x="17136" y="21599"/>
                    </a:lnTo>
                    <a:cubicBezTo>
                      <a:pt x="18062" y="21599"/>
                      <a:pt x="18816" y="20389"/>
                      <a:pt x="18816" y="18899"/>
                    </a:cubicBezTo>
                    <a:lnTo>
                      <a:pt x="18816" y="18101"/>
                    </a:lnTo>
                    <a:lnTo>
                      <a:pt x="21165" y="13855"/>
                    </a:lnTo>
                    <a:cubicBezTo>
                      <a:pt x="21383" y="13459"/>
                      <a:pt x="21504" y="12949"/>
                      <a:pt x="21504" y="12419"/>
                    </a:cubicBezTo>
                    <a:cubicBezTo>
                      <a:pt x="21504" y="10930"/>
                      <a:pt x="20750" y="9719"/>
                      <a:pt x="19824" y="971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45" name="AutoShape 34"/>
              <p:cNvSpPr/>
              <p:nvPr/>
            </p:nvSpPr>
            <p:spPr bwMode="auto">
              <a:xfrm>
                <a:off x="8320204" y="4032572"/>
                <a:ext cx="33338" cy="108744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47"/>
                      <a:pt x="8949" y="2015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6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1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46" name="AutoShape 35"/>
              <p:cNvSpPr/>
              <p:nvPr/>
            </p:nvSpPr>
            <p:spPr bwMode="auto">
              <a:xfrm>
                <a:off x="8494829" y="4032572"/>
                <a:ext cx="32544" cy="108744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50"/>
                      <a:pt x="8949" y="2015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6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1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47" name="AutoShape 36"/>
              <p:cNvSpPr/>
              <p:nvPr/>
            </p:nvSpPr>
            <p:spPr bwMode="auto">
              <a:xfrm>
                <a:off x="8421804" y="3973834"/>
                <a:ext cx="33338" cy="109538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50"/>
                      <a:pt x="8949" y="2015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9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5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15906" y="3824611"/>
            <a:ext cx="1813181" cy="1543497"/>
            <a:chOff x="1130369" y="6119376"/>
            <a:chExt cx="2901090" cy="2469595"/>
          </a:xfrm>
        </p:grpSpPr>
        <p:grpSp>
          <p:nvGrpSpPr>
            <p:cNvPr id="118" name="Group 117"/>
            <p:cNvGrpSpPr/>
            <p:nvPr/>
          </p:nvGrpSpPr>
          <p:grpSpPr>
            <a:xfrm>
              <a:off x="1130369" y="6784816"/>
              <a:ext cx="2901090" cy="1804155"/>
              <a:chOff x="633688" y="7861355"/>
              <a:chExt cx="2901090" cy="1804155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33688" y="7861355"/>
                <a:ext cx="2676250" cy="424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125" spc="188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Walkway Bold" panose="00000400000000000000" pitchFamily="2" charset="0"/>
                    <a:cs typeface="Segoe UI" panose="020B0502040204020203" pitchFamily="34" charset="0"/>
                  </a:rPr>
                  <a:t>Sample Text Here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33690" y="8363306"/>
                <a:ext cx="2901088" cy="1302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300153" y="6119376"/>
              <a:ext cx="561994" cy="561994"/>
              <a:chOff x="8216107" y="2577307"/>
              <a:chExt cx="464344" cy="464344"/>
            </a:xfr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154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5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6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7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5767907" y="3826041"/>
            <a:ext cx="5156768" cy="95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10" name="Rectangle 2"/>
          <p:cNvSpPr/>
          <p:nvPr/>
        </p:nvSpPr>
        <p:spPr>
          <a:xfrm>
            <a:off x="5538960" y="2125208"/>
            <a:ext cx="69257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spc="900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THE 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9426" y="0"/>
            <a:ext cx="6086574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60767" y="1278804"/>
            <a:ext cx="8900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spc="563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PART 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0587" y="3067363"/>
            <a:ext cx="256757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50" spc="188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BUSINESS.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0699111" y="6445854"/>
            <a:ext cx="194176" cy="194176"/>
            <a:chOff x="17103496" y="10313366"/>
            <a:chExt cx="310682" cy="310682"/>
          </a:xfrm>
        </p:grpSpPr>
        <p:sp>
          <p:nvSpPr>
            <p:cNvPr id="22" name="Oval 21"/>
            <p:cNvSpPr/>
            <p:nvPr/>
          </p:nvSpPr>
          <p:spPr>
            <a:xfrm>
              <a:off x="17103496" y="10313366"/>
              <a:ext cx="310682" cy="310682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7182083" y="10392079"/>
              <a:ext cx="153509" cy="153258"/>
              <a:chOff x="910648" y="5598469"/>
              <a:chExt cx="730034" cy="728842"/>
            </a:xfrm>
            <a:solidFill>
              <a:schemeClr val="bg1"/>
            </a:solidFill>
          </p:grpSpPr>
          <p:grpSp>
            <p:nvGrpSpPr>
              <p:cNvPr id="24" name="Group 23"/>
              <p:cNvGrpSpPr/>
              <p:nvPr/>
            </p:nvGrpSpPr>
            <p:grpSpPr>
              <a:xfrm>
                <a:off x="910648" y="5598469"/>
                <a:ext cx="730034" cy="728842"/>
                <a:chOff x="2110189" y="863994"/>
                <a:chExt cx="724256" cy="723073"/>
              </a:xfrm>
              <a:grpFill/>
            </p:grpSpPr>
            <p:sp>
              <p:nvSpPr>
                <p:cNvPr id="26" name="Freeform 5"/>
                <p:cNvSpPr>
                  <a:spLocks noEditPoints="1"/>
                </p:cNvSpPr>
                <p:nvPr/>
              </p:nvSpPr>
              <p:spPr bwMode="auto">
                <a:xfrm>
                  <a:off x="2110189" y="863994"/>
                  <a:ext cx="724256" cy="723073"/>
                </a:xfrm>
                <a:custGeom>
                  <a:avLst/>
                  <a:gdLst>
                    <a:gd name="T0" fmla="*/ 1263 w 4293"/>
                    <a:gd name="T1" fmla="*/ 4274 h 4286"/>
                    <a:gd name="T2" fmla="*/ 919 w 4293"/>
                    <a:gd name="T3" fmla="*/ 4230 h 4286"/>
                    <a:gd name="T4" fmla="*/ 634 w 4293"/>
                    <a:gd name="T5" fmla="*/ 4126 h 4286"/>
                    <a:gd name="T6" fmla="*/ 360 w 4293"/>
                    <a:gd name="T7" fmla="*/ 3926 h 4286"/>
                    <a:gd name="T8" fmla="*/ 188 w 4293"/>
                    <a:gd name="T9" fmla="*/ 3702 h 4286"/>
                    <a:gd name="T10" fmla="*/ 74 w 4293"/>
                    <a:gd name="T11" fmla="*/ 3430 h 4286"/>
                    <a:gd name="T12" fmla="*/ 14 w 4293"/>
                    <a:gd name="T13" fmla="*/ 3027 h 4286"/>
                    <a:gd name="T14" fmla="*/ 0 w 4293"/>
                    <a:gd name="T15" fmla="*/ 2143 h 4286"/>
                    <a:gd name="T16" fmla="*/ 18 w 4293"/>
                    <a:gd name="T17" fmla="*/ 1183 h 4286"/>
                    <a:gd name="T18" fmla="*/ 92 w 4293"/>
                    <a:gd name="T19" fmla="*/ 796 h 4286"/>
                    <a:gd name="T20" fmla="*/ 216 w 4293"/>
                    <a:gd name="T21" fmla="*/ 536 h 4286"/>
                    <a:gd name="T22" fmla="*/ 404 w 4293"/>
                    <a:gd name="T23" fmla="*/ 318 h 4286"/>
                    <a:gd name="T24" fmla="*/ 686 w 4293"/>
                    <a:gd name="T25" fmla="*/ 134 h 4286"/>
                    <a:gd name="T26" fmla="*/ 981 w 4293"/>
                    <a:gd name="T27" fmla="*/ 44 h 4286"/>
                    <a:gd name="T28" fmla="*/ 1415 w 4293"/>
                    <a:gd name="T29" fmla="*/ 6 h 4286"/>
                    <a:gd name="T30" fmla="*/ 2722 w 4293"/>
                    <a:gd name="T31" fmla="*/ 2 h 4286"/>
                    <a:gd name="T32" fmla="*/ 3248 w 4293"/>
                    <a:gd name="T33" fmla="*/ 32 h 4286"/>
                    <a:gd name="T34" fmla="*/ 3552 w 4293"/>
                    <a:gd name="T35" fmla="*/ 112 h 4286"/>
                    <a:gd name="T36" fmla="*/ 3847 w 4293"/>
                    <a:gd name="T37" fmla="*/ 280 h 4286"/>
                    <a:gd name="T38" fmla="*/ 4045 w 4293"/>
                    <a:gd name="T39" fmla="*/ 490 h 4286"/>
                    <a:gd name="T40" fmla="*/ 4181 w 4293"/>
                    <a:gd name="T41" fmla="*/ 740 h 4286"/>
                    <a:gd name="T42" fmla="*/ 4269 w 4293"/>
                    <a:gd name="T43" fmla="*/ 1111 h 4286"/>
                    <a:gd name="T44" fmla="*/ 4293 w 4293"/>
                    <a:gd name="T45" fmla="*/ 1793 h 4286"/>
                    <a:gd name="T46" fmla="*/ 4281 w 4293"/>
                    <a:gd name="T47" fmla="*/ 3027 h 4286"/>
                    <a:gd name="T48" fmla="*/ 4237 w 4293"/>
                    <a:gd name="T49" fmla="*/ 3370 h 4286"/>
                    <a:gd name="T50" fmla="*/ 4133 w 4293"/>
                    <a:gd name="T51" fmla="*/ 3654 h 4286"/>
                    <a:gd name="T52" fmla="*/ 3933 w 4293"/>
                    <a:gd name="T53" fmla="*/ 3926 h 4286"/>
                    <a:gd name="T54" fmla="*/ 3709 w 4293"/>
                    <a:gd name="T55" fmla="*/ 4100 h 4286"/>
                    <a:gd name="T56" fmla="*/ 3436 w 4293"/>
                    <a:gd name="T57" fmla="*/ 4214 h 4286"/>
                    <a:gd name="T58" fmla="*/ 3032 w 4293"/>
                    <a:gd name="T59" fmla="*/ 4274 h 4286"/>
                    <a:gd name="T60" fmla="*/ 2148 w 4293"/>
                    <a:gd name="T61" fmla="*/ 4286 h 4286"/>
                    <a:gd name="T62" fmla="*/ 1281 w 4293"/>
                    <a:gd name="T63" fmla="*/ 400 h 4286"/>
                    <a:gd name="T64" fmla="*/ 987 w 4293"/>
                    <a:gd name="T65" fmla="*/ 440 h 4286"/>
                    <a:gd name="T66" fmla="*/ 813 w 4293"/>
                    <a:gd name="T67" fmla="*/ 504 h 4286"/>
                    <a:gd name="T68" fmla="*/ 634 w 4293"/>
                    <a:gd name="T69" fmla="*/ 634 h 4286"/>
                    <a:gd name="T70" fmla="*/ 522 w 4293"/>
                    <a:gd name="T71" fmla="*/ 778 h 4286"/>
                    <a:gd name="T72" fmla="*/ 452 w 4293"/>
                    <a:gd name="T73" fmla="*/ 944 h 4286"/>
                    <a:gd name="T74" fmla="*/ 400 w 4293"/>
                    <a:gd name="T75" fmla="*/ 1277 h 4286"/>
                    <a:gd name="T76" fmla="*/ 388 w 4293"/>
                    <a:gd name="T77" fmla="*/ 2143 h 4286"/>
                    <a:gd name="T78" fmla="*/ 406 w 4293"/>
                    <a:gd name="T79" fmla="*/ 3083 h 4286"/>
                    <a:gd name="T80" fmla="*/ 464 w 4293"/>
                    <a:gd name="T81" fmla="*/ 3376 h 4286"/>
                    <a:gd name="T82" fmla="*/ 542 w 4293"/>
                    <a:gd name="T83" fmla="*/ 3538 h 4286"/>
                    <a:gd name="T84" fmla="*/ 662 w 4293"/>
                    <a:gd name="T85" fmla="*/ 3680 h 4286"/>
                    <a:gd name="T86" fmla="*/ 847 w 4293"/>
                    <a:gd name="T87" fmla="*/ 3798 h 4286"/>
                    <a:gd name="T88" fmla="*/ 1031 w 4293"/>
                    <a:gd name="T89" fmla="*/ 3858 h 4286"/>
                    <a:gd name="T90" fmla="*/ 1431 w 4293"/>
                    <a:gd name="T91" fmla="*/ 3892 h 4286"/>
                    <a:gd name="T92" fmla="*/ 2712 w 4293"/>
                    <a:gd name="T93" fmla="*/ 3896 h 4286"/>
                    <a:gd name="T94" fmla="*/ 3212 w 4293"/>
                    <a:gd name="T95" fmla="*/ 3866 h 4286"/>
                    <a:gd name="T96" fmla="*/ 3412 w 4293"/>
                    <a:gd name="T97" fmla="*/ 3812 h 4286"/>
                    <a:gd name="T98" fmla="*/ 3603 w 4293"/>
                    <a:gd name="T99" fmla="*/ 3704 h 4286"/>
                    <a:gd name="T100" fmla="*/ 3733 w 4293"/>
                    <a:gd name="T101" fmla="*/ 3568 h 4286"/>
                    <a:gd name="T102" fmla="*/ 3819 w 4293"/>
                    <a:gd name="T103" fmla="*/ 3406 h 4286"/>
                    <a:gd name="T104" fmla="*/ 3881 w 4293"/>
                    <a:gd name="T105" fmla="*/ 3149 h 4286"/>
                    <a:gd name="T106" fmla="*/ 3905 w 4293"/>
                    <a:gd name="T107" fmla="*/ 2487 h 4286"/>
                    <a:gd name="T108" fmla="*/ 3893 w 4293"/>
                    <a:gd name="T109" fmla="*/ 1277 h 4286"/>
                    <a:gd name="T110" fmla="*/ 3853 w 4293"/>
                    <a:gd name="T111" fmla="*/ 984 h 4286"/>
                    <a:gd name="T112" fmla="*/ 3789 w 4293"/>
                    <a:gd name="T113" fmla="*/ 810 h 4286"/>
                    <a:gd name="T114" fmla="*/ 3659 w 4293"/>
                    <a:gd name="T115" fmla="*/ 634 h 4286"/>
                    <a:gd name="T116" fmla="*/ 3514 w 4293"/>
                    <a:gd name="T117" fmla="*/ 520 h 4286"/>
                    <a:gd name="T118" fmla="*/ 3348 w 4293"/>
                    <a:gd name="T119" fmla="*/ 450 h 4286"/>
                    <a:gd name="T120" fmla="*/ 3014 w 4293"/>
                    <a:gd name="T121" fmla="*/ 400 h 4286"/>
                    <a:gd name="T122" fmla="*/ 2148 w 4293"/>
                    <a:gd name="T123" fmla="*/ 386 h 4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93" h="4286">
                      <a:moveTo>
                        <a:pt x="2148" y="4286"/>
                      </a:moveTo>
                      <a:lnTo>
                        <a:pt x="2148" y="4286"/>
                      </a:lnTo>
                      <a:lnTo>
                        <a:pt x="1797" y="4286"/>
                      </a:lnTo>
                      <a:lnTo>
                        <a:pt x="1573" y="4284"/>
                      </a:lnTo>
                      <a:lnTo>
                        <a:pt x="1415" y="4280"/>
                      </a:lnTo>
                      <a:lnTo>
                        <a:pt x="1263" y="4274"/>
                      </a:lnTo>
                      <a:lnTo>
                        <a:pt x="1263" y="4274"/>
                      </a:lnTo>
                      <a:lnTo>
                        <a:pt x="1187" y="4270"/>
                      </a:lnTo>
                      <a:lnTo>
                        <a:pt x="1115" y="4262"/>
                      </a:lnTo>
                      <a:lnTo>
                        <a:pt x="1047" y="4254"/>
                      </a:lnTo>
                      <a:lnTo>
                        <a:pt x="981" y="4242"/>
                      </a:lnTo>
                      <a:lnTo>
                        <a:pt x="919" y="4230"/>
                      </a:lnTo>
                      <a:lnTo>
                        <a:pt x="859" y="4214"/>
                      </a:lnTo>
                      <a:lnTo>
                        <a:pt x="799" y="4196"/>
                      </a:lnTo>
                      <a:lnTo>
                        <a:pt x="741" y="4174"/>
                      </a:lnTo>
                      <a:lnTo>
                        <a:pt x="741" y="4174"/>
                      </a:lnTo>
                      <a:lnTo>
                        <a:pt x="686" y="4152"/>
                      </a:lnTo>
                      <a:lnTo>
                        <a:pt x="634" y="4126"/>
                      </a:lnTo>
                      <a:lnTo>
                        <a:pt x="584" y="4100"/>
                      </a:lnTo>
                      <a:lnTo>
                        <a:pt x="536" y="4070"/>
                      </a:lnTo>
                      <a:lnTo>
                        <a:pt x="492" y="4040"/>
                      </a:lnTo>
                      <a:lnTo>
                        <a:pt x="446" y="4004"/>
                      </a:lnTo>
                      <a:lnTo>
                        <a:pt x="404" y="3968"/>
                      </a:lnTo>
                      <a:lnTo>
                        <a:pt x="360" y="3926"/>
                      </a:lnTo>
                      <a:lnTo>
                        <a:pt x="360" y="3926"/>
                      </a:lnTo>
                      <a:lnTo>
                        <a:pt x="320" y="3884"/>
                      </a:lnTo>
                      <a:lnTo>
                        <a:pt x="282" y="3840"/>
                      </a:lnTo>
                      <a:lnTo>
                        <a:pt x="248" y="3796"/>
                      </a:lnTo>
                      <a:lnTo>
                        <a:pt x="216" y="3750"/>
                      </a:lnTo>
                      <a:lnTo>
                        <a:pt x="188" y="3702"/>
                      </a:lnTo>
                      <a:lnTo>
                        <a:pt x="160" y="3654"/>
                      </a:lnTo>
                      <a:lnTo>
                        <a:pt x="136" y="3602"/>
                      </a:lnTo>
                      <a:lnTo>
                        <a:pt x="114" y="3546"/>
                      </a:lnTo>
                      <a:lnTo>
                        <a:pt x="114" y="3546"/>
                      </a:lnTo>
                      <a:lnTo>
                        <a:pt x="92" y="3488"/>
                      </a:lnTo>
                      <a:lnTo>
                        <a:pt x="74" y="3430"/>
                      </a:lnTo>
                      <a:lnTo>
                        <a:pt x="58" y="3370"/>
                      </a:lnTo>
                      <a:lnTo>
                        <a:pt x="44" y="3306"/>
                      </a:lnTo>
                      <a:lnTo>
                        <a:pt x="34" y="3242"/>
                      </a:lnTo>
                      <a:lnTo>
                        <a:pt x="24" y="3175"/>
                      </a:lnTo>
                      <a:lnTo>
                        <a:pt x="18" y="3103"/>
                      </a:lnTo>
                      <a:lnTo>
                        <a:pt x="14" y="3027"/>
                      </a:lnTo>
                      <a:lnTo>
                        <a:pt x="14" y="3027"/>
                      </a:lnTo>
                      <a:lnTo>
                        <a:pt x="8" y="2873"/>
                      </a:lnTo>
                      <a:lnTo>
                        <a:pt x="4" y="2717"/>
                      </a:lnTo>
                      <a:lnTo>
                        <a:pt x="2" y="2493"/>
                      </a:lnTo>
                      <a:lnTo>
                        <a:pt x="0" y="2143"/>
                      </a:lnTo>
                      <a:lnTo>
                        <a:pt x="0" y="2143"/>
                      </a:lnTo>
                      <a:lnTo>
                        <a:pt x="2" y="1793"/>
                      </a:lnTo>
                      <a:lnTo>
                        <a:pt x="4" y="1569"/>
                      </a:lnTo>
                      <a:lnTo>
                        <a:pt x="8" y="1411"/>
                      </a:lnTo>
                      <a:lnTo>
                        <a:pt x="14" y="1259"/>
                      </a:lnTo>
                      <a:lnTo>
                        <a:pt x="14" y="1259"/>
                      </a:lnTo>
                      <a:lnTo>
                        <a:pt x="18" y="1183"/>
                      </a:lnTo>
                      <a:lnTo>
                        <a:pt x="24" y="1111"/>
                      </a:lnTo>
                      <a:lnTo>
                        <a:pt x="34" y="1044"/>
                      </a:lnTo>
                      <a:lnTo>
                        <a:pt x="44" y="980"/>
                      </a:lnTo>
                      <a:lnTo>
                        <a:pt x="58" y="916"/>
                      </a:lnTo>
                      <a:lnTo>
                        <a:pt x="74" y="856"/>
                      </a:lnTo>
                      <a:lnTo>
                        <a:pt x="92" y="796"/>
                      </a:lnTo>
                      <a:lnTo>
                        <a:pt x="114" y="740"/>
                      </a:lnTo>
                      <a:lnTo>
                        <a:pt x="114" y="740"/>
                      </a:lnTo>
                      <a:lnTo>
                        <a:pt x="136" y="684"/>
                      </a:lnTo>
                      <a:lnTo>
                        <a:pt x="160" y="632"/>
                      </a:lnTo>
                      <a:lnTo>
                        <a:pt x="188" y="582"/>
                      </a:lnTo>
                      <a:lnTo>
                        <a:pt x="216" y="536"/>
                      </a:lnTo>
                      <a:lnTo>
                        <a:pt x="248" y="490"/>
                      </a:lnTo>
                      <a:lnTo>
                        <a:pt x="282" y="444"/>
                      </a:lnTo>
                      <a:lnTo>
                        <a:pt x="320" y="402"/>
                      </a:lnTo>
                      <a:lnTo>
                        <a:pt x="360" y="360"/>
                      </a:lnTo>
                      <a:lnTo>
                        <a:pt x="360" y="360"/>
                      </a:lnTo>
                      <a:lnTo>
                        <a:pt x="404" y="318"/>
                      </a:lnTo>
                      <a:lnTo>
                        <a:pt x="446" y="280"/>
                      </a:lnTo>
                      <a:lnTo>
                        <a:pt x="492" y="246"/>
                      </a:lnTo>
                      <a:lnTo>
                        <a:pt x="536" y="214"/>
                      </a:lnTo>
                      <a:lnTo>
                        <a:pt x="584" y="186"/>
                      </a:lnTo>
                      <a:lnTo>
                        <a:pt x="634" y="158"/>
                      </a:lnTo>
                      <a:lnTo>
                        <a:pt x="686" y="134"/>
                      </a:lnTo>
                      <a:lnTo>
                        <a:pt x="741" y="112"/>
                      </a:lnTo>
                      <a:lnTo>
                        <a:pt x="741" y="112"/>
                      </a:lnTo>
                      <a:lnTo>
                        <a:pt x="799" y="90"/>
                      </a:lnTo>
                      <a:lnTo>
                        <a:pt x="859" y="72"/>
                      </a:lnTo>
                      <a:lnTo>
                        <a:pt x="919" y="56"/>
                      </a:lnTo>
                      <a:lnTo>
                        <a:pt x="981" y="44"/>
                      </a:lnTo>
                      <a:lnTo>
                        <a:pt x="1047" y="32"/>
                      </a:lnTo>
                      <a:lnTo>
                        <a:pt x="1115" y="24"/>
                      </a:lnTo>
                      <a:lnTo>
                        <a:pt x="1187" y="16"/>
                      </a:lnTo>
                      <a:lnTo>
                        <a:pt x="1263" y="12"/>
                      </a:lnTo>
                      <a:lnTo>
                        <a:pt x="1263" y="12"/>
                      </a:lnTo>
                      <a:lnTo>
                        <a:pt x="1415" y="6"/>
                      </a:lnTo>
                      <a:lnTo>
                        <a:pt x="1573" y="2"/>
                      </a:lnTo>
                      <a:lnTo>
                        <a:pt x="1795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498" y="0"/>
                      </a:lnTo>
                      <a:lnTo>
                        <a:pt x="2722" y="2"/>
                      </a:lnTo>
                      <a:lnTo>
                        <a:pt x="2878" y="6"/>
                      </a:lnTo>
                      <a:lnTo>
                        <a:pt x="3032" y="12"/>
                      </a:lnTo>
                      <a:lnTo>
                        <a:pt x="3032" y="12"/>
                      </a:lnTo>
                      <a:lnTo>
                        <a:pt x="3108" y="16"/>
                      </a:lnTo>
                      <a:lnTo>
                        <a:pt x="3178" y="24"/>
                      </a:lnTo>
                      <a:lnTo>
                        <a:pt x="3248" y="32"/>
                      </a:lnTo>
                      <a:lnTo>
                        <a:pt x="3312" y="44"/>
                      </a:lnTo>
                      <a:lnTo>
                        <a:pt x="3374" y="56"/>
                      </a:lnTo>
                      <a:lnTo>
                        <a:pt x="3436" y="72"/>
                      </a:lnTo>
                      <a:lnTo>
                        <a:pt x="3494" y="90"/>
                      </a:lnTo>
                      <a:lnTo>
                        <a:pt x="3552" y="112"/>
                      </a:lnTo>
                      <a:lnTo>
                        <a:pt x="3552" y="112"/>
                      </a:lnTo>
                      <a:lnTo>
                        <a:pt x="3609" y="134"/>
                      </a:lnTo>
                      <a:lnTo>
                        <a:pt x="3661" y="158"/>
                      </a:lnTo>
                      <a:lnTo>
                        <a:pt x="3709" y="186"/>
                      </a:lnTo>
                      <a:lnTo>
                        <a:pt x="3757" y="214"/>
                      </a:lnTo>
                      <a:lnTo>
                        <a:pt x="3803" y="246"/>
                      </a:lnTo>
                      <a:lnTo>
                        <a:pt x="3847" y="280"/>
                      </a:lnTo>
                      <a:lnTo>
                        <a:pt x="3891" y="318"/>
                      </a:lnTo>
                      <a:lnTo>
                        <a:pt x="3933" y="360"/>
                      </a:lnTo>
                      <a:lnTo>
                        <a:pt x="3933" y="360"/>
                      </a:lnTo>
                      <a:lnTo>
                        <a:pt x="3973" y="402"/>
                      </a:lnTo>
                      <a:lnTo>
                        <a:pt x="4011" y="444"/>
                      </a:lnTo>
                      <a:lnTo>
                        <a:pt x="4045" y="490"/>
                      </a:lnTo>
                      <a:lnTo>
                        <a:pt x="4077" y="536"/>
                      </a:lnTo>
                      <a:lnTo>
                        <a:pt x="4107" y="582"/>
                      </a:lnTo>
                      <a:lnTo>
                        <a:pt x="4133" y="632"/>
                      </a:lnTo>
                      <a:lnTo>
                        <a:pt x="4159" y="684"/>
                      </a:lnTo>
                      <a:lnTo>
                        <a:pt x="4181" y="740"/>
                      </a:lnTo>
                      <a:lnTo>
                        <a:pt x="4181" y="740"/>
                      </a:lnTo>
                      <a:lnTo>
                        <a:pt x="4201" y="796"/>
                      </a:lnTo>
                      <a:lnTo>
                        <a:pt x="4221" y="856"/>
                      </a:lnTo>
                      <a:lnTo>
                        <a:pt x="4237" y="916"/>
                      </a:lnTo>
                      <a:lnTo>
                        <a:pt x="4249" y="980"/>
                      </a:lnTo>
                      <a:lnTo>
                        <a:pt x="4261" y="1044"/>
                      </a:lnTo>
                      <a:lnTo>
                        <a:pt x="4269" y="1111"/>
                      </a:lnTo>
                      <a:lnTo>
                        <a:pt x="4275" y="1183"/>
                      </a:lnTo>
                      <a:lnTo>
                        <a:pt x="4281" y="1259"/>
                      </a:lnTo>
                      <a:lnTo>
                        <a:pt x="4281" y="1259"/>
                      </a:lnTo>
                      <a:lnTo>
                        <a:pt x="4287" y="1411"/>
                      </a:lnTo>
                      <a:lnTo>
                        <a:pt x="4291" y="1569"/>
                      </a:lnTo>
                      <a:lnTo>
                        <a:pt x="4293" y="1793"/>
                      </a:lnTo>
                      <a:lnTo>
                        <a:pt x="4293" y="2143"/>
                      </a:lnTo>
                      <a:lnTo>
                        <a:pt x="4293" y="2143"/>
                      </a:lnTo>
                      <a:lnTo>
                        <a:pt x="4293" y="2493"/>
                      </a:lnTo>
                      <a:lnTo>
                        <a:pt x="4291" y="2717"/>
                      </a:lnTo>
                      <a:lnTo>
                        <a:pt x="4287" y="2873"/>
                      </a:lnTo>
                      <a:lnTo>
                        <a:pt x="4281" y="3027"/>
                      </a:lnTo>
                      <a:lnTo>
                        <a:pt x="4281" y="3027"/>
                      </a:lnTo>
                      <a:lnTo>
                        <a:pt x="4275" y="3103"/>
                      </a:lnTo>
                      <a:lnTo>
                        <a:pt x="4269" y="3175"/>
                      </a:lnTo>
                      <a:lnTo>
                        <a:pt x="4261" y="3242"/>
                      </a:lnTo>
                      <a:lnTo>
                        <a:pt x="4249" y="3306"/>
                      </a:lnTo>
                      <a:lnTo>
                        <a:pt x="4237" y="3370"/>
                      </a:lnTo>
                      <a:lnTo>
                        <a:pt x="4221" y="3430"/>
                      </a:lnTo>
                      <a:lnTo>
                        <a:pt x="4201" y="3488"/>
                      </a:lnTo>
                      <a:lnTo>
                        <a:pt x="4181" y="3546"/>
                      </a:lnTo>
                      <a:lnTo>
                        <a:pt x="4181" y="3546"/>
                      </a:lnTo>
                      <a:lnTo>
                        <a:pt x="4159" y="3602"/>
                      </a:lnTo>
                      <a:lnTo>
                        <a:pt x="4133" y="3654"/>
                      </a:lnTo>
                      <a:lnTo>
                        <a:pt x="4107" y="3702"/>
                      </a:lnTo>
                      <a:lnTo>
                        <a:pt x="4077" y="3750"/>
                      </a:lnTo>
                      <a:lnTo>
                        <a:pt x="4045" y="3796"/>
                      </a:lnTo>
                      <a:lnTo>
                        <a:pt x="4011" y="3840"/>
                      </a:lnTo>
                      <a:lnTo>
                        <a:pt x="3975" y="3884"/>
                      </a:lnTo>
                      <a:lnTo>
                        <a:pt x="3933" y="3926"/>
                      </a:lnTo>
                      <a:lnTo>
                        <a:pt x="3933" y="3926"/>
                      </a:lnTo>
                      <a:lnTo>
                        <a:pt x="3891" y="3968"/>
                      </a:lnTo>
                      <a:lnTo>
                        <a:pt x="3847" y="4004"/>
                      </a:lnTo>
                      <a:lnTo>
                        <a:pt x="3803" y="4040"/>
                      </a:lnTo>
                      <a:lnTo>
                        <a:pt x="3757" y="4070"/>
                      </a:lnTo>
                      <a:lnTo>
                        <a:pt x="3709" y="4100"/>
                      </a:lnTo>
                      <a:lnTo>
                        <a:pt x="3661" y="4126"/>
                      </a:lnTo>
                      <a:lnTo>
                        <a:pt x="3609" y="4152"/>
                      </a:lnTo>
                      <a:lnTo>
                        <a:pt x="3552" y="4174"/>
                      </a:lnTo>
                      <a:lnTo>
                        <a:pt x="3552" y="4174"/>
                      </a:lnTo>
                      <a:lnTo>
                        <a:pt x="3494" y="4196"/>
                      </a:lnTo>
                      <a:lnTo>
                        <a:pt x="3436" y="4214"/>
                      </a:lnTo>
                      <a:lnTo>
                        <a:pt x="3374" y="4230"/>
                      </a:lnTo>
                      <a:lnTo>
                        <a:pt x="3312" y="4242"/>
                      </a:lnTo>
                      <a:lnTo>
                        <a:pt x="3248" y="4254"/>
                      </a:lnTo>
                      <a:lnTo>
                        <a:pt x="3178" y="4262"/>
                      </a:lnTo>
                      <a:lnTo>
                        <a:pt x="3108" y="4270"/>
                      </a:lnTo>
                      <a:lnTo>
                        <a:pt x="3032" y="4274"/>
                      </a:lnTo>
                      <a:lnTo>
                        <a:pt x="3032" y="4274"/>
                      </a:lnTo>
                      <a:lnTo>
                        <a:pt x="2878" y="4280"/>
                      </a:lnTo>
                      <a:lnTo>
                        <a:pt x="2722" y="4284"/>
                      </a:lnTo>
                      <a:lnTo>
                        <a:pt x="2498" y="4286"/>
                      </a:lnTo>
                      <a:lnTo>
                        <a:pt x="2148" y="4286"/>
                      </a:lnTo>
                      <a:lnTo>
                        <a:pt x="2148" y="4286"/>
                      </a:lnTo>
                      <a:close/>
                      <a:moveTo>
                        <a:pt x="2148" y="386"/>
                      </a:moveTo>
                      <a:lnTo>
                        <a:pt x="2148" y="386"/>
                      </a:lnTo>
                      <a:lnTo>
                        <a:pt x="1801" y="388"/>
                      </a:lnTo>
                      <a:lnTo>
                        <a:pt x="1583" y="388"/>
                      </a:lnTo>
                      <a:lnTo>
                        <a:pt x="1431" y="392"/>
                      </a:lnTo>
                      <a:lnTo>
                        <a:pt x="1281" y="400"/>
                      </a:lnTo>
                      <a:lnTo>
                        <a:pt x="1281" y="400"/>
                      </a:lnTo>
                      <a:lnTo>
                        <a:pt x="1207" y="404"/>
                      </a:lnTo>
                      <a:lnTo>
                        <a:pt x="1141" y="410"/>
                      </a:lnTo>
                      <a:lnTo>
                        <a:pt x="1083" y="418"/>
                      </a:lnTo>
                      <a:lnTo>
                        <a:pt x="1031" y="428"/>
                      </a:lnTo>
                      <a:lnTo>
                        <a:pt x="987" y="440"/>
                      </a:lnTo>
                      <a:lnTo>
                        <a:pt x="947" y="450"/>
                      </a:lnTo>
                      <a:lnTo>
                        <a:pt x="913" y="462"/>
                      </a:lnTo>
                      <a:lnTo>
                        <a:pt x="883" y="472"/>
                      </a:lnTo>
                      <a:lnTo>
                        <a:pt x="883" y="472"/>
                      </a:lnTo>
                      <a:lnTo>
                        <a:pt x="845" y="488"/>
                      </a:lnTo>
                      <a:lnTo>
                        <a:pt x="813" y="504"/>
                      </a:lnTo>
                      <a:lnTo>
                        <a:pt x="781" y="520"/>
                      </a:lnTo>
                      <a:lnTo>
                        <a:pt x="749" y="540"/>
                      </a:lnTo>
                      <a:lnTo>
                        <a:pt x="721" y="560"/>
                      </a:lnTo>
                      <a:lnTo>
                        <a:pt x="690" y="582"/>
                      </a:lnTo>
                      <a:lnTo>
                        <a:pt x="662" y="606"/>
                      </a:lnTo>
                      <a:lnTo>
                        <a:pt x="634" y="634"/>
                      </a:lnTo>
                      <a:lnTo>
                        <a:pt x="634" y="634"/>
                      </a:lnTo>
                      <a:lnTo>
                        <a:pt x="608" y="662"/>
                      </a:lnTo>
                      <a:lnTo>
                        <a:pt x="584" y="690"/>
                      </a:lnTo>
                      <a:lnTo>
                        <a:pt x="562" y="718"/>
                      </a:lnTo>
                      <a:lnTo>
                        <a:pt x="542" y="746"/>
                      </a:lnTo>
                      <a:lnTo>
                        <a:pt x="522" y="778"/>
                      </a:lnTo>
                      <a:lnTo>
                        <a:pt x="506" y="810"/>
                      </a:lnTo>
                      <a:lnTo>
                        <a:pt x="490" y="844"/>
                      </a:lnTo>
                      <a:lnTo>
                        <a:pt x="474" y="880"/>
                      </a:lnTo>
                      <a:lnTo>
                        <a:pt x="474" y="880"/>
                      </a:lnTo>
                      <a:lnTo>
                        <a:pt x="464" y="910"/>
                      </a:lnTo>
                      <a:lnTo>
                        <a:pt x="452" y="944"/>
                      </a:lnTo>
                      <a:lnTo>
                        <a:pt x="440" y="984"/>
                      </a:lnTo>
                      <a:lnTo>
                        <a:pt x="430" y="1028"/>
                      </a:lnTo>
                      <a:lnTo>
                        <a:pt x="420" y="1079"/>
                      </a:lnTo>
                      <a:lnTo>
                        <a:pt x="412" y="1137"/>
                      </a:lnTo>
                      <a:lnTo>
                        <a:pt x="406" y="1203"/>
                      </a:lnTo>
                      <a:lnTo>
                        <a:pt x="400" y="1277"/>
                      </a:lnTo>
                      <a:lnTo>
                        <a:pt x="400" y="1277"/>
                      </a:lnTo>
                      <a:lnTo>
                        <a:pt x="394" y="1427"/>
                      </a:lnTo>
                      <a:lnTo>
                        <a:pt x="390" y="1579"/>
                      </a:lnTo>
                      <a:lnTo>
                        <a:pt x="388" y="1797"/>
                      </a:lnTo>
                      <a:lnTo>
                        <a:pt x="388" y="2143"/>
                      </a:lnTo>
                      <a:lnTo>
                        <a:pt x="388" y="2143"/>
                      </a:lnTo>
                      <a:lnTo>
                        <a:pt x="388" y="2489"/>
                      </a:lnTo>
                      <a:lnTo>
                        <a:pt x="390" y="2707"/>
                      </a:lnTo>
                      <a:lnTo>
                        <a:pt x="394" y="2859"/>
                      </a:lnTo>
                      <a:lnTo>
                        <a:pt x="400" y="3009"/>
                      </a:lnTo>
                      <a:lnTo>
                        <a:pt x="400" y="3009"/>
                      </a:lnTo>
                      <a:lnTo>
                        <a:pt x="406" y="3083"/>
                      </a:lnTo>
                      <a:lnTo>
                        <a:pt x="412" y="3149"/>
                      </a:lnTo>
                      <a:lnTo>
                        <a:pt x="420" y="3207"/>
                      </a:lnTo>
                      <a:lnTo>
                        <a:pt x="430" y="3258"/>
                      </a:lnTo>
                      <a:lnTo>
                        <a:pt x="440" y="3302"/>
                      </a:lnTo>
                      <a:lnTo>
                        <a:pt x="452" y="3342"/>
                      </a:lnTo>
                      <a:lnTo>
                        <a:pt x="464" y="3376"/>
                      </a:lnTo>
                      <a:lnTo>
                        <a:pt x="474" y="3406"/>
                      </a:lnTo>
                      <a:lnTo>
                        <a:pt x="474" y="3406"/>
                      </a:lnTo>
                      <a:lnTo>
                        <a:pt x="490" y="3442"/>
                      </a:lnTo>
                      <a:lnTo>
                        <a:pt x="506" y="3476"/>
                      </a:lnTo>
                      <a:lnTo>
                        <a:pt x="522" y="3508"/>
                      </a:lnTo>
                      <a:lnTo>
                        <a:pt x="542" y="3538"/>
                      </a:lnTo>
                      <a:lnTo>
                        <a:pt x="562" y="3568"/>
                      </a:lnTo>
                      <a:lnTo>
                        <a:pt x="584" y="3596"/>
                      </a:lnTo>
                      <a:lnTo>
                        <a:pt x="608" y="3624"/>
                      </a:lnTo>
                      <a:lnTo>
                        <a:pt x="634" y="3652"/>
                      </a:lnTo>
                      <a:lnTo>
                        <a:pt x="634" y="3652"/>
                      </a:lnTo>
                      <a:lnTo>
                        <a:pt x="662" y="3680"/>
                      </a:lnTo>
                      <a:lnTo>
                        <a:pt x="690" y="3704"/>
                      </a:lnTo>
                      <a:lnTo>
                        <a:pt x="721" y="3726"/>
                      </a:lnTo>
                      <a:lnTo>
                        <a:pt x="749" y="3746"/>
                      </a:lnTo>
                      <a:lnTo>
                        <a:pt x="781" y="3764"/>
                      </a:lnTo>
                      <a:lnTo>
                        <a:pt x="813" y="3782"/>
                      </a:lnTo>
                      <a:lnTo>
                        <a:pt x="847" y="3798"/>
                      </a:lnTo>
                      <a:lnTo>
                        <a:pt x="883" y="3812"/>
                      </a:lnTo>
                      <a:lnTo>
                        <a:pt x="883" y="3812"/>
                      </a:lnTo>
                      <a:lnTo>
                        <a:pt x="913" y="3824"/>
                      </a:lnTo>
                      <a:lnTo>
                        <a:pt x="947" y="3836"/>
                      </a:lnTo>
                      <a:lnTo>
                        <a:pt x="987" y="3846"/>
                      </a:lnTo>
                      <a:lnTo>
                        <a:pt x="1031" y="3858"/>
                      </a:lnTo>
                      <a:lnTo>
                        <a:pt x="1083" y="3866"/>
                      </a:lnTo>
                      <a:lnTo>
                        <a:pt x="1141" y="3876"/>
                      </a:lnTo>
                      <a:lnTo>
                        <a:pt x="1207" y="3882"/>
                      </a:lnTo>
                      <a:lnTo>
                        <a:pt x="1281" y="3886"/>
                      </a:lnTo>
                      <a:lnTo>
                        <a:pt x="1281" y="3886"/>
                      </a:lnTo>
                      <a:lnTo>
                        <a:pt x="1431" y="3892"/>
                      </a:lnTo>
                      <a:lnTo>
                        <a:pt x="1583" y="3896"/>
                      </a:lnTo>
                      <a:lnTo>
                        <a:pt x="1801" y="3898"/>
                      </a:lnTo>
                      <a:lnTo>
                        <a:pt x="2148" y="3900"/>
                      </a:lnTo>
                      <a:lnTo>
                        <a:pt x="2148" y="3900"/>
                      </a:lnTo>
                      <a:lnTo>
                        <a:pt x="2492" y="3898"/>
                      </a:lnTo>
                      <a:lnTo>
                        <a:pt x="2712" y="3896"/>
                      </a:lnTo>
                      <a:lnTo>
                        <a:pt x="2864" y="3892"/>
                      </a:lnTo>
                      <a:lnTo>
                        <a:pt x="3014" y="3886"/>
                      </a:lnTo>
                      <a:lnTo>
                        <a:pt x="3014" y="3886"/>
                      </a:lnTo>
                      <a:lnTo>
                        <a:pt x="3088" y="3882"/>
                      </a:lnTo>
                      <a:lnTo>
                        <a:pt x="3154" y="3876"/>
                      </a:lnTo>
                      <a:lnTo>
                        <a:pt x="3212" y="3866"/>
                      </a:lnTo>
                      <a:lnTo>
                        <a:pt x="3264" y="3858"/>
                      </a:lnTo>
                      <a:lnTo>
                        <a:pt x="3308" y="3846"/>
                      </a:lnTo>
                      <a:lnTo>
                        <a:pt x="3348" y="3836"/>
                      </a:lnTo>
                      <a:lnTo>
                        <a:pt x="3382" y="3824"/>
                      </a:lnTo>
                      <a:lnTo>
                        <a:pt x="3412" y="3812"/>
                      </a:lnTo>
                      <a:lnTo>
                        <a:pt x="3412" y="3812"/>
                      </a:lnTo>
                      <a:lnTo>
                        <a:pt x="3448" y="3798"/>
                      </a:lnTo>
                      <a:lnTo>
                        <a:pt x="3482" y="3782"/>
                      </a:lnTo>
                      <a:lnTo>
                        <a:pt x="3514" y="3764"/>
                      </a:lnTo>
                      <a:lnTo>
                        <a:pt x="3544" y="3746"/>
                      </a:lnTo>
                      <a:lnTo>
                        <a:pt x="3574" y="3726"/>
                      </a:lnTo>
                      <a:lnTo>
                        <a:pt x="3603" y="3704"/>
                      </a:lnTo>
                      <a:lnTo>
                        <a:pt x="3631" y="3680"/>
                      </a:lnTo>
                      <a:lnTo>
                        <a:pt x="3659" y="3652"/>
                      </a:lnTo>
                      <a:lnTo>
                        <a:pt x="3659" y="3652"/>
                      </a:lnTo>
                      <a:lnTo>
                        <a:pt x="3687" y="3624"/>
                      </a:lnTo>
                      <a:lnTo>
                        <a:pt x="3711" y="3596"/>
                      </a:lnTo>
                      <a:lnTo>
                        <a:pt x="3733" y="3568"/>
                      </a:lnTo>
                      <a:lnTo>
                        <a:pt x="3753" y="3538"/>
                      </a:lnTo>
                      <a:lnTo>
                        <a:pt x="3771" y="3508"/>
                      </a:lnTo>
                      <a:lnTo>
                        <a:pt x="3789" y="3476"/>
                      </a:lnTo>
                      <a:lnTo>
                        <a:pt x="3805" y="3442"/>
                      </a:lnTo>
                      <a:lnTo>
                        <a:pt x="3819" y="3406"/>
                      </a:lnTo>
                      <a:lnTo>
                        <a:pt x="3819" y="3406"/>
                      </a:lnTo>
                      <a:lnTo>
                        <a:pt x="3831" y="3376"/>
                      </a:lnTo>
                      <a:lnTo>
                        <a:pt x="3843" y="3342"/>
                      </a:lnTo>
                      <a:lnTo>
                        <a:pt x="3853" y="3302"/>
                      </a:lnTo>
                      <a:lnTo>
                        <a:pt x="3863" y="3258"/>
                      </a:lnTo>
                      <a:lnTo>
                        <a:pt x="3873" y="3207"/>
                      </a:lnTo>
                      <a:lnTo>
                        <a:pt x="3881" y="3149"/>
                      </a:lnTo>
                      <a:lnTo>
                        <a:pt x="3889" y="3083"/>
                      </a:lnTo>
                      <a:lnTo>
                        <a:pt x="3893" y="3009"/>
                      </a:lnTo>
                      <a:lnTo>
                        <a:pt x="3893" y="3009"/>
                      </a:lnTo>
                      <a:lnTo>
                        <a:pt x="3899" y="2859"/>
                      </a:lnTo>
                      <a:lnTo>
                        <a:pt x="3903" y="2705"/>
                      </a:lnTo>
                      <a:lnTo>
                        <a:pt x="3905" y="2487"/>
                      </a:lnTo>
                      <a:lnTo>
                        <a:pt x="3905" y="2143"/>
                      </a:lnTo>
                      <a:lnTo>
                        <a:pt x="3905" y="2143"/>
                      </a:lnTo>
                      <a:lnTo>
                        <a:pt x="3905" y="1797"/>
                      </a:lnTo>
                      <a:lnTo>
                        <a:pt x="3903" y="1579"/>
                      </a:lnTo>
                      <a:lnTo>
                        <a:pt x="3899" y="1427"/>
                      </a:lnTo>
                      <a:lnTo>
                        <a:pt x="3893" y="1277"/>
                      </a:lnTo>
                      <a:lnTo>
                        <a:pt x="3893" y="1277"/>
                      </a:lnTo>
                      <a:lnTo>
                        <a:pt x="3889" y="1203"/>
                      </a:lnTo>
                      <a:lnTo>
                        <a:pt x="3881" y="1137"/>
                      </a:lnTo>
                      <a:lnTo>
                        <a:pt x="3873" y="1079"/>
                      </a:lnTo>
                      <a:lnTo>
                        <a:pt x="3863" y="1028"/>
                      </a:lnTo>
                      <a:lnTo>
                        <a:pt x="3853" y="984"/>
                      </a:lnTo>
                      <a:lnTo>
                        <a:pt x="3843" y="944"/>
                      </a:lnTo>
                      <a:lnTo>
                        <a:pt x="3831" y="910"/>
                      </a:lnTo>
                      <a:lnTo>
                        <a:pt x="3819" y="880"/>
                      </a:lnTo>
                      <a:lnTo>
                        <a:pt x="3819" y="880"/>
                      </a:lnTo>
                      <a:lnTo>
                        <a:pt x="3805" y="844"/>
                      </a:lnTo>
                      <a:lnTo>
                        <a:pt x="3789" y="810"/>
                      </a:lnTo>
                      <a:lnTo>
                        <a:pt x="3771" y="778"/>
                      </a:lnTo>
                      <a:lnTo>
                        <a:pt x="3753" y="746"/>
                      </a:lnTo>
                      <a:lnTo>
                        <a:pt x="3733" y="718"/>
                      </a:lnTo>
                      <a:lnTo>
                        <a:pt x="3711" y="690"/>
                      </a:lnTo>
                      <a:lnTo>
                        <a:pt x="3687" y="662"/>
                      </a:lnTo>
                      <a:lnTo>
                        <a:pt x="3659" y="634"/>
                      </a:lnTo>
                      <a:lnTo>
                        <a:pt x="3659" y="634"/>
                      </a:lnTo>
                      <a:lnTo>
                        <a:pt x="3631" y="606"/>
                      </a:lnTo>
                      <a:lnTo>
                        <a:pt x="3603" y="582"/>
                      </a:lnTo>
                      <a:lnTo>
                        <a:pt x="3574" y="560"/>
                      </a:lnTo>
                      <a:lnTo>
                        <a:pt x="3544" y="540"/>
                      </a:lnTo>
                      <a:lnTo>
                        <a:pt x="3514" y="520"/>
                      </a:lnTo>
                      <a:lnTo>
                        <a:pt x="3482" y="504"/>
                      </a:lnTo>
                      <a:lnTo>
                        <a:pt x="3448" y="488"/>
                      </a:lnTo>
                      <a:lnTo>
                        <a:pt x="3412" y="472"/>
                      </a:lnTo>
                      <a:lnTo>
                        <a:pt x="3412" y="472"/>
                      </a:lnTo>
                      <a:lnTo>
                        <a:pt x="3382" y="462"/>
                      </a:lnTo>
                      <a:lnTo>
                        <a:pt x="3348" y="450"/>
                      </a:lnTo>
                      <a:lnTo>
                        <a:pt x="3308" y="440"/>
                      </a:lnTo>
                      <a:lnTo>
                        <a:pt x="3264" y="428"/>
                      </a:lnTo>
                      <a:lnTo>
                        <a:pt x="3212" y="418"/>
                      </a:lnTo>
                      <a:lnTo>
                        <a:pt x="3154" y="410"/>
                      </a:lnTo>
                      <a:lnTo>
                        <a:pt x="3088" y="404"/>
                      </a:lnTo>
                      <a:lnTo>
                        <a:pt x="3014" y="400"/>
                      </a:lnTo>
                      <a:lnTo>
                        <a:pt x="3014" y="400"/>
                      </a:lnTo>
                      <a:lnTo>
                        <a:pt x="2864" y="392"/>
                      </a:lnTo>
                      <a:lnTo>
                        <a:pt x="2712" y="388"/>
                      </a:lnTo>
                      <a:lnTo>
                        <a:pt x="2492" y="388"/>
                      </a:lnTo>
                      <a:lnTo>
                        <a:pt x="2148" y="386"/>
                      </a:lnTo>
                      <a:lnTo>
                        <a:pt x="2148" y="3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57150" tIns="28575" rIns="57150" bIns="28575" numCol="1" anchor="t" anchorCtr="0" compatLnSpc="1"/>
                <a:lstStyle/>
                <a:p>
                  <a:endParaRPr lang="id-ID" sz="1125"/>
                </a:p>
              </p:txBody>
            </p:sp>
            <p:sp>
              <p:nvSpPr>
                <p:cNvPr id="27" name="Freeform 10"/>
                <p:cNvSpPr/>
                <p:nvPr/>
              </p:nvSpPr>
              <p:spPr bwMode="auto">
                <a:xfrm>
                  <a:off x="2622044" y="989172"/>
                  <a:ext cx="87052" cy="86546"/>
                </a:xfrm>
                <a:custGeom>
                  <a:avLst/>
                  <a:gdLst>
                    <a:gd name="T0" fmla="*/ 516 w 516"/>
                    <a:gd name="T1" fmla="*/ 258 h 513"/>
                    <a:gd name="T2" fmla="*/ 510 w 516"/>
                    <a:gd name="T3" fmla="*/ 310 h 513"/>
                    <a:gd name="T4" fmla="*/ 496 w 516"/>
                    <a:gd name="T5" fmla="*/ 357 h 513"/>
                    <a:gd name="T6" fmla="*/ 472 w 516"/>
                    <a:gd name="T7" fmla="*/ 401 h 513"/>
                    <a:gd name="T8" fmla="*/ 440 w 516"/>
                    <a:gd name="T9" fmla="*/ 439 h 513"/>
                    <a:gd name="T10" fmla="*/ 402 w 516"/>
                    <a:gd name="T11" fmla="*/ 469 h 513"/>
                    <a:gd name="T12" fmla="*/ 358 w 516"/>
                    <a:gd name="T13" fmla="*/ 493 h 513"/>
                    <a:gd name="T14" fmla="*/ 310 w 516"/>
                    <a:gd name="T15" fmla="*/ 509 h 513"/>
                    <a:gd name="T16" fmla="*/ 258 w 516"/>
                    <a:gd name="T17" fmla="*/ 513 h 513"/>
                    <a:gd name="T18" fmla="*/ 232 w 516"/>
                    <a:gd name="T19" fmla="*/ 513 h 513"/>
                    <a:gd name="T20" fmla="*/ 182 w 516"/>
                    <a:gd name="T21" fmla="*/ 501 h 513"/>
                    <a:gd name="T22" fmla="*/ 136 w 516"/>
                    <a:gd name="T23" fmla="*/ 483 h 513"/>
                    <a:gd name="T24" fmla="*/ 94 w 516"/>
                    <a:gd name="T25" fmla="*/ 455 h 513"/>
                    <a:gd name="T26" fmla="*/ 60 w 516"/>
                    <a:gd name="T27" fmla="*/ 419 h 513"/>
                    <a:gd name="T28" fmla="*/ 32 w 516"/>
                    <a:gd name="T29" fmla="*/ 379 h 513"/>
                    <a:gd name="T30" fmla="*/ 12 w 516"/>
                    <a:gd name="T31" fmla="*/ 333 h 513"/>
                    <a:gd name="T32" fmla="*/ 2 w 516"/>
                    <a:gd name="T33" fmla="*/ 284 h 513"/>
                    <a:gd name="T34" fmla="*/ 0 w 516"/>
                    <a:gd name="T35" fmla="*/ 258 h 513"/>
                    <a:gd name="T36" fmla="*/ 6 w 516"/>
                    <a:gd name="T37" fmla="*/ 206 h 513"/>
                    <a:gd name="T38" fmla="*/ 22 w 516"/>
                    <a:gd name="T39" fmla="*/ 158 h 513"/>
                    <a:gd name="T40" fmla="*/ 44 w 516"/>
                    <a:gd name="T41" fmla="*/ 114 h 513"/>
                    <a:gd name="T42" fmla="*/ 76 w 516"/>
                    <a:gd name="T43" fmla="*/ 76 h 513"/>
                    <a:gd name="T44" fmla="*/ 114 w 516"/>
                    <a:gd name="T45" fmla="*/ 44 h 513"/>
                    <a:gd name="T46" fmla="*/ 158 w 516"/>
                    <a:gd name="T47" fmla="*/ 20 h 513"/>
                    <a:gd name="T48" fmla="*/ 206 w 516"/>
                    <a:gd name="T49" fmla="*/ 6 h 513"/>
                    <a:gd name="T50" fmla="*/ 258 w 516"/>
                    <a:gd name="T51" fmla="*/ 0 h 513"/>
                    <a:gd name="T52" fmla="*/ 284 w 516"/>
                    <a:gd name="T53" fmla="*/ 2 h 513"/>
                    <a:gd name="T54" fmla="*/ 334 w 516"/>
                    <a:gd name="T55" fmla="*/ 12 h 513"/>
                    <a:gd name="T56" fmla="*/ 380 w 516"/>
                    <a:gd name="T57" fmla="*/ 30 h 513"/>
                    <a:gd name="T58" fmla="*/ 422 w 516"/>
                    <a:gd name="T59" fmla="*/ 58 h 513"/>
                    <a:gd name="T60" fmla="*/ 456 w 516"/>
                    <a:gd name="T61" fmla="*/ 94 h 513"/>
                    <a:gd name="T62" fmla="*/ 484 w 516"/>
                    <a:gd name="T63" fmla="*/ 134 h 513"/>
                    <a:gd name="T64" fmla="*/ 504 w 516"/>
                    <a:gd name="T65" fmla="*/ 180 h 513"/>
                    <a:gd name="T66" fmla="*/ 514 w 516"/>
                    <a:gd name="T67" fmla="*/ 230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16" h="513">
                      <a:moveTo>
                        <a:pt x="516" y="258"/>
                      </a:moveTo>
                      <a:lnTo>
                        <a:pt x="516" y="258"/>
                      </a:lnTo>
                      <a:lnTo>
                        <a:pt x="514" y="284"/>
                      </a:lnTo>
                      <a:lnTo>
                        <a:pt x="510" y="310"/>
                      </a:lnTo>
                      <a:lnTo>
                        <a:pt x="504" y="333"/>
                      </a:lnTo>
                      <a:lnTo>
                        <a:pt x="496" y="357"/>
                      </a:lnTo>
                      <a:lnTo>
                        <a:pt x="484" y="379"/>
                      </a:lnTo>
                      <a:lnTo>
                        <a:pt x="472" y="401"/>
                      </a:lnTo>
                      <a:lnTo>
                        <a:pt x="456" y="419"/>
                      </a:lnTo>
                      <a:lnTo>
                        <a:pt x="440" y="439"/>
                      </a:lnTo>
                      <a:lnTo>
                        <a:pt x="422" y="455"/>
                      </a:lnTo>
                      <a:lnTo>
                        <a:pt x="402" y="469"/>
                      </a:lnTo>
                      <a:lnTo>
                        <a:pt x="380" y="483"/>
                      </a:lnTo>
                      <a:lnTo>
                        <a:pt x="358" y="493"/>
                      </a:lnTo>
                      <a:lnTo>
                        <a:pt x="334" y="501"/>
                      </a:lnTo>
                      <a:lnTo>
                        <a:pt x="310" y="509"/>
                      </a:lnTo>
                      <a:lnTo>
                        <a:pt x="284" y="513"/>
                      </a:lnTo>
                      <a:lnTo>
                        <a:pt x="258" y="513"/>
                      </a:lnTo>
                      <a:lnTo>
                        <a:pt x="258" y="513"/>
                      </a:lnTo>
                      <a:lnTo>
                        <a:pt x="232" y="513"/>
                      </a:lnTo>
                      <a:lnTo>
                        <a:pt x="206" y="509"/>
                      </a:lnTo>
                      <a:lnTo>
                        <a:pt x="182" y="501"/>
                      </a:lnTo>
                      <a:lnTo>
                        <a:pt x="158" y="493"/>
                      </a:lnTo>
                      <a:lnTo>
                        <a:pt x="136" y="483"/>
                      </a:lnTo>
                      <a:lnTo>
                        <a:pt x="114" y="469"/>
                      </a:lnTo>
                      <a:lnTo>
                        <a:pt x="94" y="455"/>
                      </a:lnTo>
                      <a:lnTo>
                        <a:pt x="76" y="439"/>
                      </a:lnTo>
                      <a:lnTo>
                        <a:pt x="60" y="419"/>
                      </a:lnTo>
                      <a:lnTo>
                        <a:pt x="44" y="401"/>
                      </a:lnTo>
                      <a:lnTo>
                        <a:pt x="32" y="379"/>
                      </a:lnTo>
                      <a:lnTo>
                        <a:pt x="22" y="357"/>
                      </a:lnTo>
                      <a:lnTo>
                        <a:pt x="12" y="333"/>
                      </a:lnTo>
                      <a:lnTo>
                        <a:pt x="6" y="310"/>
                      </a:lnTo>
                      <a:lnTo>
                        <a:pt x="2" y="284"/>
                      </a:lnTo>
                      <a:lnTo>
                        <a:pt x="0" y="258"/>
                      </a:lnTo>
                      <a:lnTo>
                        <a:pt x="0" y="258"/>
                      </a:lnTo>
                      <a:lnTo>
                        <a:pt x="2" y="230"/>
                      </a:lnTo>
                      <a:lnTo>
                        <a:pt x="6" y="206"/>
                      </a:lnTo>
                      <a:lnTo>
                        <a:pt x="12" y="180"/>
                      </a:lnTo>
                      <a:lnTo>
                        <a:pt x="22" y="158"/>
                      </a:lnTo>
                      <a:lnTo>
                        <a:pt x="32" y="134"/>
                      </a:lnTo>
                      <a:lnTo>
                        <a:pt x="44" y="114"/>
                      </a:lnTo>
                      <a:lnTo>
                        <a:pt x="60" y="94"/>
                      </a:lnTo>
                      <a:lnTo>
                        <a:pt x="76" y="76"/>
                      </a:lnTo>
                      <a:lnTo>
                        <a:pt x="94" y="58"/>
                      </a:lnTo>
                      <a:lnTo>
                        <a:pt x="114" y="44"/>
                      </a:lnTo>
                      <a:lnTo>
                        <a:pt x="136" y="30"/>
                      </a:lnTo>
                      <a:lnTo>
                        <a:pt x="158" y="20"/>
                      </a:lnTo>
                      <a:lnTo>
                        <a:pt x="182" y="12"/>
                      </a:lnTo>
                      <a:lnTo>
                        <a:pt x="206" y="6"/>
                      </a:lnTo>
                      <a:lnTo>
                        <a:pt x="232" y="2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84" y="2"/>
                      </a:lnTo>
                      <a:lnTo>
                        <a:pt x="310" y="6"/>
                      </a:lnTo>
                      <a:lnTo>
                        <a:pt x="334" y="12"/>
                      </a:lnTo>
                      <a:lnTo>
                        <a:pt x="358" y="20"/>
                      </a:lnTo>
                      <a:lnTo>
                        <a:pt x="380" y="30"/>
                      </a:lnTo>
                      <a:lnTo>
                        <a:pt x="402" y="44"/>
                      </a:lnTo>
                      <a:lnTo>
                        <a:pt x="422" y="58"/>
                      </a:lnTo>
                      <a:lnTo>
                        <a:pt x="440" y="76"/>
                      </a:lnTo>
                      <a:lnTo>
                        <a:pt x="456" y="94"/>
                      </a:lnTo>
                      <a:lnTo>
                        <a:pt x="472" y="114"/>
                      </a:lnTo>
                      <a:lnTo>
                        <a:pt x="484" y="134"/>
                      </a:lnTo>
                      <a:lnTo>
                        <a:pt x="496" y="158"/>
                      </a:lnTo>
                      <a:lnTo>
                        <a:pt x="504" y="180"/>
                      </a:lnTo>
                      <a:lnTo>
                        <a:pt x="510" y="206"/>
                      </a:lnTo>
                      <a:lnTo>
                        <a:pt x="514" y="230"/>
                      </a:lnTo>
                      <a:lnTo>
                        <a:pt x="516" y="258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57150" tIns="28575" rIns="57150" bIns="28575" numCol="1" anchor="t" anchorCtr="0" compatLnSpc="1"/>
                <a:lstStyle/>
                <a:p>
                  <a:endParaRPr lang="id-ID" sz="1125"/>
                </a:p>
              </p:txBody>
            </p:sp>
          </p:grpSp>
          <p:sp>
            <p:nvSpPr>
              <p:cNvPr id="25" name="Freeform: Shape 24"/>
              <p:cNvSpPr/>
              <p:nvPr/>
            </p:nvSpPr>
            <p:spPr>
              <a:xfrm>
                <a:off x="1101879" y="5789104"/>
                <a:ext cx="358205" cy="358205"/>
              </a:xfrm>
              <a:custGeom>
                <a:avLst/>
                <a:gdLst>
                  <a:gd name="connsiteX0" fmla="*/ 152792 w 305584"/>
                  <a:gd name="connsiteY0" fmla="*/ 59791 h 305584"/>
                  <a:gd name="connsiteX1" fmla="*/ 59791 w 305584"/>
                  <a:gd name="connsiteY1" fmla="*/ 152790 h 305584"/>
                  <a:gd name="connsiteX2" fmla="*/ 152792 w 305584"/>
                  <a:gd name="connsiteY2" fmla="*/ 245789 h 305584"/>
                  <a:gd name="connsiteX3" fmla="*/ 245793 w 305584"/>
                  <a:gd name="connsiteY3" fmla="*/ 152790 h 305584"/>
                  <a:gd name="connsiteX4" fmla="*/ 152792 w 305584"/>
                  <a:gd name="connsiteY4" fmla="*/ 59791 h 305584"/>
                  <a:gd name="connsiteX5" fmla="*/ 152792 w 305584"/>
                  <a:gd name="connsiteY5" fmla="*/ 0 h 305584"/>
                  <a:gd name="connsiteX6" fmla="*/ 305584 w 305584"/>
                  <a:gd name="connsiteY6" fmla="*/ 152792 h 305584"/>
                  <a:gd name="connsiteX7" fmla="*/ 152792 w 305584"/>
                  <a:gd name="connsiteY7" fmla="*/ 305584 h 305584"/>
                  <a:gd name="connsiteX8" fmla="*/ 0 w 305584"/>
                  <a:gd name="connsiteY8" fmla="*/ 152792 h 305584"/>
                  <a:gd name="connsiteX9" fmla="*/ 152792 w 305584"/>
                  <a:gd name="connsiteY9" fmla="*/ 0 h 3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584" h="305584">
                    <a:moveTo>
                      <a:pt x="152792" y="59791"/>
                    </a:moveTo>
                    <a:cubicBezTo>
                      <a:pt x="101429" y="59791"/>
                      <a:pt x="59791" y="101428"/>
                      <a:pt x="59791" y="152790"/>
                    </a:cubicBezTo>
                    <a:cubicBezTo>
                      <a:pt x="59791" y="204152"/>
                      <a:pt x="101429" y="245789"/>
                      <a:pt x="152792" y="245789"/>
                    </a:cubicBezTo>
                    <a:cubicBezTo>
                      <a:pt x="204155" y="245789"/>
                      <a:pt x="245793" y="204152"/>
                      <a:pt x="245793" y="152790"/>
                    </a:cubicBezTo>
                    <a:cubicBezTo>
                      <a:pt x="245793" y="101428"/>
                      <a:pt x="204155" y="59791"/>
                      <a:pt x="152792" y="59791"/>
                    </a:cubicBezTo>
                    <a:close/>
                    <a:moveTo>
                      <a:pt x="152792" y="0"/>
                    </a:moveTo>
                    <a:cubicBezTo>
                      <a:pt x="237177" y="0"/>
                      <a:pt x="305584" y="68407"/>
                      <a:pt x="305584" y="152792"/>
                    </a:cubicBezTo>
                    <a:cubicBezTo>
                      <a:pt x="305584" y="237177"/>
                      <a:pt x="237177" y="305584"/>
                      <a:pt x="152792" y="305584"/>
                    </a:cubicBezTo>
                    <a:cubicBezTo>
                      <a:pt x="68407" y="305584"/>
                      <a:pt x="0" y="237177"/>
                      <a:pt x="0" y="152792"/>
                    </a:cubicBezTo>
                    <a:cubicBezTo>
                      <a:pt x="0" y="68407"/>
                      <a:pt x="68407" y="0"/>
                      <a:pt x="152792" y="0"/>
                    </a:cubicBez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 sz="1125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 rot="10800000" flipV="1">
            <a:off x="10927097" y="208502"/>
            <a:ext cx="1114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5000" b="1">
                <a:solidFill>
                  <a:schemeClr val="bg1">
                    <a:lumMod val="95000"/>
                    <a:alpha val="35000"/>
                  </a:schemeClr>
                </a:solidFill>
                <a:latin typeface="Walkway Bold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3</a:t>
            </a:fld>
            <a:endParaRPr lang="id-ID" sz="12440" b="1" dirty="0">
              <a:solidFill>
                <a:schemeClr val="bg1">
                  <a:lumMod val="95000"/>
                  <a:alpha val="35000"/>
                </a:schemeClr>
              </a:solidFill>
              <a:latin typeface="Walkway Bold" panose="000004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34208" y="401854"/>
            <a:ext cx="68031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25" spc="188" dirty="0">
                <a:solidFill>
                  <a:schemeClr val="bg1">
                    <a:lumMod val="85000"/>
                    <a:alpha val="35000"/>
                  </a:schemeClr>
                </a:solidFill>
                <a:latin typeface="Walkway Bold" panose="000004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125" spc="188" dirty="0">
              <a:solidFill>
                <a:schemeClr val="bg1">
                  <a:lumMod val="85000"/>
                  <a:alpha val="35000"/>
                </a:schemeClr>
              </a:solidFill>
              <a:latin typeface="Walkway Bold" panose="000004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017087" y="6445854"/>
            <a:ext cx="830128" cy="194176"/>
            <a:chOff x="17612258" y="10313366"/>
            <a:chExt cx="1328205" cy="310682"/>
          </a:xfrm>
        </p:grpSpPr>
        <p:grpSp>
          <p:nvGrpSpPr>
            <p:cNvPr id="32" name="Group 31"/>
            <p:cNvGrpSpPr/>
            <p:nvPr/>
          </p:nvGrpSpPr>
          <p:grpSpPr>
            <a:xfrm>
              <a:off x="17612258" y="10313366"/>
              <a:ext cx="310682" cy="310682"/>
              <a:chOff x="12097470" y="7200012"/>
              <a:chExt cx="495300" cy="495300"/>
            </a:xfrm>
          </p:grpSpPr>
          <p:sp>
            <p:nvSpPr>
              <p:cNvPr id="39" name="Freeform 85"/>
              <p:cNvSpPr>
                <a:spLocks noChangeArrowheads="1"/>
              </p:cNvSpPr>
              <p:nvPr userDrawn="1"/>
            </p:nvSpPr>
            <p:spPr bwMode="auto">
              <a:xfrm>
                <a:off x="12232137" y="7356848"/>
                <a:ext cx="225966" cy="181629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2097470" y="7200012"/>
                <a:ext cx="495300" cy="4953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8121019" y="10313366"/>
              <a:ext cx="310682" cy="310682"/>
              <a:chOff x="12898290" y="7257882"/>
              <a:chExt cx="379560" cy="379560"/>
            </a:xfrm>
          </p:grpSpPr>
          <p:sp>
            <p:nvSpPr>
              <p:cNvPr id="37" name="Freeform 75"/>
              <p:cNvSpPr>
                <a:spLocks noChangeArrowheads="1"/>
              </p:cNvSpPr>
              <p:nvPr userDrawn="1"/>
            </p:nvSpPr>
            <p:spPr bwMode="auto">
              <a:xfrm>
                <a:off x="13042040" y="7362177"/>
                <a:ext cx="92061" cy="17097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289829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8629781" y="10313366"/>
              <a:ext cx="310682" cy="310682"/>
              <a:chOff x="13421600" y="7257882"/>
              <a:chExt cx="379560" cy="379560"/>
            </a:xfrm>
          </p:grpSpPr>
          <p:sp>
            <p:nvSpPr>
              <p:cNvPr id="35" name="Freeform 74"/>
              <p:cNvSpPr>
                <a:spLocks noChangeArrowheads="1"/>
              </p:cNvSpPr>
              <p:nvPr/>
            </p:nvSpPr>
            <p:spPr bwMode="auto">
              <a:xfrm>
                <a:off x="13516515" y="7354045"/>
                <a:ext cx="189730" cy="187234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3421600" y="7257882"/>
                <a:ext cx="379560" cy="3795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/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736300" y="2763257"/>
            <a:ext cx="4672258" cy="4672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grpSp>
        <p:nvGrpSpPr>
          <p:cNvPr id="2" name="Group 1"/>
          <p:cNvGrpSpPr/>
          <p:nvPr/>
        </p:nvGrpSpPr>
        <p:grpSpPr>
          <a:xfrm>
            <a:off x="7782879" y="0"/>
            <a:ext cx="4399696" cy="6858000"/>
            <a:chOff x="12437525" y="0"/>
            <a:chExt cx="7039513" cy="10972800"/>
          </a:xfrm>
        </p:grpSpPr>
        <p:sp>
          <p:nvSpPr>
            <p:cNvPr id="6" name="Rectangle 5"/>
            <p:cNvSpPr/>
            <p:nvPr/>
          </p:nvSpPr>
          <p:spPr>
            <a:xfrm>
              <a:off x="12437525" y="0"/>
              <a:ext cx="7039513" cy="996461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37525" y="9964615"/>
              <a:ext cx="7039513" cy="10081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14198" y="833991"/>
            <a:ext cx="3337057" cy="2056489"/>
            <a:chOff x="1014164" y="3962906"/>
            <a:chExt cx="5339291" cy="3290382"/>
          </a:xfrm>
        </p:grpSpPr>
        <p:sp>
          <p:nvSpPr>
            <p:cNvPr id="16" name="Rectangle 15"/>
            <p:cNvSpPr/>
            <p:nvPr/>
          </p:nvSpPr>
          <p:spPr>
            <a:xfrm>
              <a:off x="1014164" y="3962906"/>
              <a:ext cx="5339291" cy="3102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SECRET BUSINESS STRATEGY </a:t>
              </a:r>
              <a:r>
                <a:rPr lang="en-US" sz="300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TO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 </a:t>
              </a:r>
              <a:r>
                <a:rPr lang="en-US" sz="3000" spc="375" dirty="0">
                  <a:solidFill>
                    <a:schemeClr val="bg1"/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BE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SUCCESS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0369" y="716924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314197" y="3369307"/>
            <a:ext cx="3208573" cy="2148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50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</a:t>
            </a:r>
          </a:p>
          <a:p>
            <a:pPr>
              <a:lnSpc>
                <a:spcPct val="120000"/>
              </a:lnSpc>
            </a:pPr>
            <a:endParaRPr lang="en-US" sz="125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29080" y="6379436"/>
            <a:ext cx="3707293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INTRODUCTION SLIDE</a:t>
            </a:r>
            <a:endParaRPr lang="en-US" sz="1750" spc="375" dirty="0">
              <a:solidFill>
                <a:schemeClr val="bg1"/>
              </a:solidFill>
              <a:latin typeface="Walkway Bold" panose="000004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9426" y="3557996"/>
            <a:ext cx="12173149" cy="2655235"/>
          </a:xfrm>
          <a:prstGeom prst="rect">
            <a:avLst/>
          </a:prstGeom>
          <a:gradFill flip="none" rotWithShape="1">
            <a:gsLst>
              <a:gs pos="100000">
                <a:srgbClr val="212837">
                  <a:alpha val="70000"/>
                </a:srgbClr>
              </a:gs>
              <a:gs pos="0">
                <a:srgbClr val="212837">
                  <a:alpha val="7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3" name="Group 2"/>
          <p:cNvGrpSpPr/>
          <p:nvPr/>
        </p:nvGrpSpPr>
        <p:grpSpPr>
          <a:xfrm>
            <a:off x="643279" y="539916"/>
            <a:ext cx="4949263" cy="1195870"/>
            <a:chOff x="1014164" y="3962906"/>
            <a:chExt cx="7918821" cy="1913392"/>
          </a:xfrm>
        </p:grpSpPr>
        <p:sp>
          <p:nvSpPr>
            <p:cNvPr id="4" name="Rectangle 3"/>
            <p:cNvSpPr/>
            <p:nvPr/>
          </p:nvSpPr>
          <p:spPr>
            <a:xfrm>
              <a:off x="1014164" y="3962906"/>
              <a:ext cx="7918821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SERVICE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FEATURE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7" name="Rectangle: Rounded Corners 6"/>
          <p:cNvSpPr/>
          <p:nvPr/>
        </p:nvSpPr>
        <p:spPr>
          <a:xfrm flipH="1">
            <a:off x="1488471" y="2080711"/>
            <a:ext cx="4569789" cy="1329068"/>
          </a:xfrm>
          <a:prstGeom prst="roundRect">
            <a:avLst>
              <a:gd name="adj" fmla="val 7612"/>
            </a:avLst>
          </a:prstGeom>
          <a:solidFill>
            <a:schemeClr val="bg1"/>
          </a:solidFill>
          <a:ln>
            <a:noFill/>
          </a:ln>
          <a:effectLst>
            <a:outerShdw blurRad="1270000" dist="1016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grpSp>
        <p:nvGrpSpPr>
          <p:cNvPr id="9" name="Group 8"/>
          <p:cNvGrpSpPr/>
          <p:nvPr/>
        </p:nvGrpSpPr>
        <p:grpSpPr>
          <a:xfrm>
            <a:off x="2628549" y="2365653"/>
            <a:ext cx="3275859" cy="774574"/>
            <a:chOff x="3033915" y="2686917"/>
            <a:chExt cx="5241374" cy="1239319"/>
          </a:xfrm>
        </p:grpSpPr>
        <p:sp>
          <p:nvSpPr>
            <p:cNvPr id="10" name="TextBox 9"/>
            <p:cNvSpPr txBox="1"/>
            <p:nvPr/>
          </p:nvSpPr>
          <p:spPr>
            <a:xfrm>
              <a:off x="3033917" y="2686917"/>
              <a:ext cx="1823782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spc="1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alkway Bold" panose="00000400000000000000" pitchFamily="2" charset="0"/>
                  <a:cs typeface="Segoe UI Light" panose="020B0502040204020203" pitchFamily="34" charset="0"/>
                </a:rPr>
                <a:t>Feature 1</a:t>
              </a:r>
              <a:endParaRPr lang="id-ID" sz="1500" spc="188" dirty="0">
                <a:solidFill>
                  <a:schemeClr val="tx1">
                    <a:lumMod val="50000"/>
                    <a:lumOff val="50000"/>
                  </a:schemeClr>
                </a:solidFill>
                <a:latin typeface="Walkway Bold" panose="000004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3033915" y="3144484"/>
              <a:ext cx="5241374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id-ID" sz="1125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9" name="Rectangle: Rounded Corners 18"/>
          <p:cNvSpPr/>
          <p:nvPr/>
        </p:nvSpPr>
        <p:spPr>
          <a:xfrm flipH="1">
            <a:off x="6133740" y="2080711"/>
            <a:ext cx="4569789" cy="1329068"/>
          </a:xfrm>
          <a:prstGeom prst="roundRect">
            <a:avLst>
              <a:gd name="adj" fmla="val 7612"/>
            </a:avLst>
          </a:prstGeom>
          <a:solidFill>
            <a:schemeClr val="bg1"/>
          </a:solidFill>
          <a:ln>
            <a:noFill/>
          </a:ln>
          <a:effectLst>
            <a:outerShdw blurRad="1270000" dist="1016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grpSp>
        <p:nvGrpSpPr>
          <p:cNvPr id="21" name="Group 20"/>
          <p:cNvGrpSpPr/>
          <p:nvPr/>
        </p:nvGrpSpPr>
        <p:grpSpPr>
          <a:xfrm>
            <a:off x="7273817" y="2365653"/>
            <a:ext cx="3275859" cy="774574"/>
            <a:chOff x="3033915" y="2686917"/>
            <a:chExt cx="5241374" cy="1239319"/>
          </a:xfrm>
        </p:grpSpPr>
        <p:sp>
          <p:nvSpPr>
            <p:cNvPr id="27" name="TextBox 26"/>
            <p:cNvSpPr txBox="1"/>
            <p:nvPr/>
          </p:nvSpPr>
          <p:spPr>
            <a:xfrm>
              <a:off x="3033917" y="2686917"/>
              <a:ext cx="1823782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spc="1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alkway Bold" panose="00000400000000000000" pitchFamily="2" charset="0"/>
                  <a:cs typeface="Segoe UI Light" panose="020B0502040204020203" pitchFamily="34" charset="0"/>
                </a:rPr>
                <a:t>Feature 2</a:t>
              </a:r>
              <a:endParaRPr lang="id-ID" sz="1500" spc="188" dirty="0">
                <a:solidFill>
                  <a:schemeClr val="tx1">
                    <a:lumMod val="50000"/>
                    <a:lumOff val="50000"/>
                  </a:schemeClr>
                </a:solidFill>
                <a:latin typeface="Walkway Bold" panose="000004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3033915" y="3144484"/>
              <a:ext cx="5241374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id-ID" sz="1125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0" name="Rectangle: Rounded Corners 29"/>
          <p:cNvSpPr/>
          <p:nvPr/>
        </p:nvSpPr>
        <p:spPr>
          <a:xfrm flipH="1">
            <a:off x="1488471" y="3531442"/>
            <a:ext cx="4569789" cy="1329068"/>
          </a:xfrm>
          <a:prstGeom prst="roundRect">
            <a:avLst>
              <a:gd name="adj" fmla="val 7612"/>
            </a:avLst>
          </a:prstGeom>
          <a:solidFill>
            <a:schemeClr val="bg1"/>
          </a:solidFill>
          <a:ln>
            <a:noFill/>
          </a:ln>
          <a:effectLst>
            <a:outerShdw blurRad="1270000" dist="1016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grpSp>
        <p:nvGrpSpPr>
          <p:cNvPr id="32" name="Group 31"/>
          <p:cNvGrpSpPr/>
          <p:nvPr/>
        </p:nvGrpSpPr>
        <p:grpSpPr>
          <a:xfrm>
            <a:off x="2628549" y="3816383"/>
            <a:ext cx="3275859" cy="774574"/>
            <a:chOff x="3033915" y="2686917"/>
            <a:chExt cx="5241374" cy="1239319"/>
          </a:xfrm>
        </p:grpSpPr>
        <p:sp>
          <p:nvSpPr>
            <p:cNvPr id="38" name="TextBox 37"/>
            <p:cNvSpPr txBox="1"/>
            <p:nvPr/>
          </p:nvSpPr>
          <p:spPr>
            <a:xfrm>
              <a:off x="3033917" y="2686917"/>
              <a:ext cx="1823782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spc="1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alkway Bold" panose="00000400000000000000" pitchFamily="2" charset="0"/>
                  <a:cs typeface="Segoe UI Light" panose="020B0502040204020203" pitchFamily="34" charset="0"/>
                </a:rPr>
                <a:t>Feature 3</a:t>
              </a:r>
              <a:endParaRPr lang="id-ID" sz="1500" spc="188" dirty="0">
                <a:solidFill>
                  <a:schemeClr val="tx1">
                    <a:lumMod val="50000"/>
                    <a:lumOff val="50000"/>
                  </a:schemeClr>
                </a:solidFill>
                <a:latin typeface="Walkway Bold" panose="000004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flipH="1">
              <a:off x="3033915" y="3144484"/>
              <a:ext cx="5241374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id-ID" sz="1125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41" name="Rectangle: Rounded Corners 40"/>
          <p:cNvSpPr/>
          <p:nvPr/>
        </p:nvSpPr>
        <p:spPr>
          <a:xfrm flipH="1">
            <a:off x="6133740" y="3531442"/>
            <a:ext cx="4569789" cy="1329068"/>
          </a:xfrm>
          <a:prstGeom prst="roundRect">
            <a:avLst>
              <a:gd name="adj" fmla="val 7612"/>
            </a:avLst>
          </a:prstGeom>
          <a:solidFill>
            <a:schemeClr val="bg1"/>
          </a:solidFill>
          <a:ln>
            <a:noFill/>
          </a:ln>
          <a:effectLst>
            <a:outerShdw blurRad="1270000" dist="1016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grpSp>
        <p:nvGrpSpPr>
          <p:cNvPr id="43" name="Group 42"/>
          <p:cNvGrpSpPr/>
          <p:nvPr/>
        </p:nvGrpSpPr>
        <p:grpSpPr>
          <a:xfrm>
            <a:off x="7273817" y="3816383"/>
            <a:ext cx="3275859" cy="774574"/>
            <a:chOff x="3033915" y="2686917"/>
            <a:chExt cx="5241374" cy="1239319"/>
          </a:xfrm>
        </p:grpSpPr>
        <p:sp>
          <p:nvSpPr>
            <p:cNvPr id="49" name="TextBox 48"/>
            <p:cNvSpPr txBox="1"/>
            <p:nvPr/>
          </p:nvSpPr>
          <p:spPr>
            <a:xfrm>
              <a:off x="3033917" y="2686917"/>
              <a:ext cx="1823782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spc="1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alkway Bold" panose="00000400000000000000" pitchFamily="2" charset="0"/>
                  <a:cs typeface="Segoe UI Light" panose="020B0502040204020203" pitchFamily="34" charset="0"/>
                </a:rPr>
                <a:t>Feature 4</a:t>
              </a:r>
              <a:endParaRPr lang="id-ID" sz="1500" spc="188" dirty="0">
                <a:solidFill>
                  <a:schemeClr val="tx1">
                    <a:lumMod val="50000"/>
                    <a:lumOff val="50000"/>
                  </a:schemeClr>
                </a:solidFill>
                <a:latin typeface="Walkway Bold" panose="000004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flipH="1">
              <a:off x="3033915" y="3144484"/>
              <a:ext cx="5241374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id-ID" sz="1125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001690" y="5255897"/>
            <a:ext cx="10188620" cy="488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25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287593" y="3811667"/>
            <a:ext cx="768618" cy="768618"/>
            <a:chOff x="10045068" y="6098667"/>
            <a:chExt cx="1229788" cy="1229788"/>
          </a:xfrm>
        </p:grpSpPr>
        <p:sp>
          <p:nvSpPr>
            <p:cNvPr id="45" name="Oval 44"/>
            <p:cNvSpPr/>
            <p:nvPr/>
          </p:nvSpPr>
          <p:spPr>
            <a:xfrm>
              <a:off x="10045068" y="6098667"/>
              <a:ext cx="1229788" cy="1229788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0496772" y="6475677"/>
              <a:ext cx="326380" cy="475768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56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7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287593" y="2360936"/>
            <a:ext cx="768618" cy="768618"/>
            <a:chOff x="10045068" y="3777498"/>
            <a:chExt cx="1229788" cy="1229788"/>
          </a:xfrm>
        </p:grpSpPr>
        <p:sp>
          <p:nvSpPr>
            <p:cNvPr id="23" name="Oval 22"/>
            <p:cNvSpPr/>
            <p:nvPr/>
          </p:nvSpPr>
          <p:spPr>
            <a:xfrm>
              <a:off x="10045068" y="3777498"/>
              <a:ext cx="1229788" cy="122978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0481752" y="4154508"/>
              <a:ext cx="356420" cy="475768"/>
              <a:chOff x="2639219" y="3510757"/>
              <a:chExt cx="348456" cy="465138"/>
            </a:xfrm>
            <a:solidFill>
              <a:schemeClr val="bg1"/>
            </a:solidFill>
          </p:grpSpPr>
          <p:sp>
            <p:nvSpPr>
              <p:cNvPr id="59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0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1642324" y="3811667"/>
            <a:ext cx="768618" cy="768618"/>
            <a:chOff x="2612638" y="6098667"/>
            <a:chExt cx="1229788" cy="1229788"/>
          </a:xfrm>
        </p:grpSpPr>
        <p:sp>
          <p:nvSpPr>
            <p:cNvPr id="34" name="Oval 33"/>
            <p:cNvSpPr/>
            <p:nvPr/>
          </p:nvSpPr>
          <p:spPr>
            <a:xfrm>
              <a:off x="2612638" y="6098667"/>
              <a:ext cx="1229788" cy="1229788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61" name="AutoShape 117"/>
            <p:cNvSpPr/>
            <p:nvPr/>
          </p:nvSpPr>
          <p:spPr bwMode="auto">
            <a:xfrm>
              <a:off x="2990054" y="6535351"/>
              <a:ext cx="474956" cy="35642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642324" y="2360936"/>
            <a:ext cx="768618" cy="768618"/>
            <a:chOff x="2612638" y="3777498"/>
            <a:chExt cx="1229788" cy="1229788"/>
          </a:xfrm>
        </p:grpSpPr>
        <p:sp>
          <p:nvSpPr>
            <p:cNvPr id="8" name="Oval 7"/>
            <p:cNvSpPr/>
            <p:nvPr/>
          </p:nvSpPr>
          <p:spPr>
            <a:xfrm>
              <a:off x="2612638" y="3777498"/>
              <a:ext cx="1229788" cy="12297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990054" y="4214182"/>
              <a:ext cx="474956" cy="356420"/>
              <a:chOff x="712110" y="4037334"/>
              <a:chExt cx="464344" cy="348456"/>
            </a:xfrm>
            <a:solidFill>
              <a:schemeClr val="bg1"/>
            </a:solidFill>
          </p:grpSpPr>
          <p:sp>
            <p:nvSpPr>
              <p:cNvPr id="63" name="AutoShape 118"/>
              <p:cNvSpPr/>
              <p:nvPr/>
            </p:nvSpPr>
            <p:spPr bwMode="auto">
              <a:xfrm>
                <a:off x="712110" y="4037334"/>
                <a:ext cx="464344" cy="348456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4" name="AutoShape 119"/>
              <p:cNvSpPr/>
              <p:nvPr/>
            </p:nvSpPr>
            <p:spPr bwMode="auto">
              <a:xfrm>
                <a:off x="1001829" y="4167509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9" grpId="0" animBg="1"/>
          <p:bldP spid="30" grpId="0" animBg="1"/>
          <p:bldP spid="41" grpId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9" grpId="0" animBg="1"/>
          <p:bldP spid="30" grpId="0" animBg="1"/>
          <p:bldP spid="41" grpId="0" animBg="1"/>
          <p:bldP spid="5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397952" y="4213340"/>
            <a:ext cx="768618" cy="768618"/>
            <a:chOff x="10045068" y="6098667"/>
            <a:chExt cx="1229788" cy="1229788"/>
          </a:xfrm>
        </p:grpSpPr>
        <p:sp>
          <p:nvSpPr>
            <p:cNvPr id="22" name="Oval 21"/>
            <p:cNvSpPr/>
            <p:nvPr/>
          </p:nvSpPr>
          <p:spPr>
            <a:xfrm>
              <a:off x="10045068" y="6098667"/>
              <a:ext cx="1229788" cy="1229788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496772" y="6475677"/>
              <a:ext cx="326380" cy="475768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4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5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397952" y="2316975"/>
            <a:ext cx="768618" cy="768618"/>
            <a:chOff x="10045068" y="3777498"/>
            <a:chExt cx="1229788" cy="1229788"/>
          </a:xfrm>
        </p:grpSpPr>
        <p:sp>
          <p:nvSpPr>
            <p:cNvPr id="27" name="Oval 26"/>
            <p:cNvSpPr/>
            <p:nvPr/>
          </p:nvSpPr>
          <p:spPr>
            <a:xfrm>
              <a:off x="10045068" y="3777498"/>
              <a:ext cx="1229788" cy="122978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481752" y="4154508"/>
              <a:ext cx="356420" cy="475768"/>
              <a:chOff x="2639219" y="3510757"/>
              <a:chExt cx="348456" cy="465138"/>
            </a:xfrm>
            <a:solidFill>
              <a:schemeClr val="bg1"/>
            </a:solidFill>
          </p:grpSpPr>
          <p:sp>
            <p:nvSpPr>
              <p:cNvPr id="29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0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29490" y="4213340"/>
            <a:ext cx="768618" cy="768618"/>
            <a:chOff x="2612638" y="6098667"/>
            <a:chExt cx="1229788" cy="1229788"/>
          </a:xfrm>
        </p:grpSpPr>
        <p:sp>
          <p:nvSpPr>
            <p:cNvPr id="32" name="Oval 31"/>
            <p:cNvSpPr/>
            <p:nvPr/>
          </p:nvSpPr>
          <p:spPr>
            <a:xfrm>
              <a:off x="2612638" y="6098667"/>
              <a:ext cx="1229788" cy="1229788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33" name="AutoShape 117"/>
            <p:cNvSpPr/>
            <p:nvPr/>
          </p:nvSpPr>
          <p:spPr bwMode="auto">
            <a:xfrm>
              <a:off x="2990054" y="6535351"/>
              <a:ext cx="474956" cy="35642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29490" y="2316975"/>
            <a:ext cx="768618" cy="768618"/>
            <a:chOff x="2612638" y="3777498"/>
            <a:chExt cx="1229788" cy="1229788"/>
          </a:xfrm>
        </p:grpSpPr>
        <p:sp>
          <p:nvSpPr>
            <p:cNvPr id="35" name="Oval 34"/>
            <p:cNvSpPr/>
            <p:nvPr/>
          </p:nvSpPr>
          <p:spPr>
            <a:xfrm>
              <a:off x="2612638" y="3777498"/>
              <a:ext cx="1229788" cy="12297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990054" y="4214182"/>
              <a:ext cx="474956" cy="356420"/>
              <a:chOff x="712110" y="4037334"/>
              <a:chExt cx="464344" cy="348456"/>
            </a:xfrm>
            <a:solidFill>
              <a:schemeClr val="bg1"/>
            </a:solidFill>
          </p:grpSpPr>
          <p:sp>
            <p:nvSpPr>
              <p:cNvPr id="37" name="AutoShape 118"/>
              <p:cNvSpPr/>
              <p:nvPr/>
            </p:nvSpPr>
            <p:spPr bwMode="auto">
              <a:xfrm>
                <a:off x="712110" y="4037334"/>
                <a:ext cx="464344" cy="348456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119"/>
              <p:cNvSpPr/>
              <p:nvPr/>
            </p:nvSpPr>
            <p:spPr bwMode="auto">
              <a:xfrm>
                <a:off x="1001829" y="4167509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21" tIns="19021" rIns="19021" bIns="19021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15716" y="2321692"/>
            <a:ext cx="3978333" cy="1817410"/>
            <a:chOff x="2890064" y="3714706"/>
            <a:chExt cx="6365333" cy="2907857"/>
          </a:xfrm>
        </p:grpSpPr>
        <p:sp>
          <p:nvSpPr>
            <p:cNvPr id="10" name="TextBox 9"/>
            <p:cNvSpPr txBox="1"/>
            <p:nvPr/>
          </p:nvSpPr>
          <p:spPr>
            <a:xfrm>
              <a:off x="2890064" y="3714706"/>
              <a:ext cx="1823782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spc="1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alkway Black" panose="00000400000000000000" pitchFamily="2" charset="0"/>
                  <a:cs typeface="Segoe UI Light" panose="020B0502040204020203" pitchFamily="34" charset="0"/>
                </a:rPr>
                <a:t>Feature 1</a:t>
              </a:r>
              <a:endParaRPr lang="id-ID" sz="1500" spc="188" dirty="0">
                <a:solidFill>
                  <a:schemeClr val="tx1">
                    <a:lumMod val="50000"/>
                    <a:lumOff val="50000"/>
                  </a:schemeClr>
                </a:solidFill>
                <a:latin typeface="Walkway Black" panose="000004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90064" y="4304697"/>
              <a:ext cx="6365333" cy="2317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</a:t>
              </a:r>
            </a:p>
            <a:p>
              <a:pPr>
                <a:lnSpc>
                  <a:spcPct val="150000"/>
                </a:lnSpc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15716" y="4218057"/>
            <a:ext cx="3978333" cy="1773950"/>
            <a:chOff x="2890064" y="6748891"/>
            <a:chExt cx="6365333" cy="2838321"/>
          </a:xfrm>
        </p:grpSpPr>
        <p:sp>
          <p:nvSpPr>
            <p:cNvPr id="16" name="TextBox 15"/>
            <p:cNvSpPr txBox="1"/>
            <p:nvPr/>
          </p:nvSpPr>
          <p:spPr>
            <a:xfrm>
              <a:off x="2890064" y="6748891"/>
              <a:ext cx="1823782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spc="1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alkway Black" panose="00000400000000000000" pitchFamily="2" charset="0"/>
                  <a:cs typeface="Segoe UI Light" panose="020B0502040204020203" pitchFamily="34" charset="0"/>
                </a:rPr>
                <a:t>Feature 3</a:t>
              </a:r>
              <a:endParaRPr lang="id-ID" sz="1500" spc="188" dirty="0">
                <a:solidFill>
                  <a:schemeClr val="tx1">
                    <a:lumMod val="50000"/>
                    <a:lumOff val="50000"/>
                  </a:schemeClr>
                </a:solidFill>
                <a:latin typeface="Walkway Black" panose="000004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90064" y="7324746"/>
              <a:ext cx="6365333" cy="2262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</a:t>
              </a:r>
            </a:p>
            <a:p>
              <a:pPr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84177" y="2321692"/>
            <a:ext cx="3978333" cy="1782785"/>
            <a:chOff x="11799602" y="3714706"/>
            <a:chExt cx="6365333" cy="2852457"/>
          </a:xfrm>
        </p:grpSpPr>
        <p:sp>
          <p:nvSpPr>
            <p:cNvPr id="13" name="TextBox 12"/>
            <p:cNvSpPr txBox="1"/>
            <p:nvPr/>
          </p:nvSpPr>
          <p:spPr>
            <a:xfrm>
              <a:off x="11799602" y="3714706"/>
              <a:ext cx="1823782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spc="1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alkway Black" panose="00000400000000000000" pitchFamily="2" charset="0"/>
                  <a:cs typeface="Segoe UI Light" panose="020B0502040204020203" pitchFamily="34" charset="0"/>
                </a:rPr>
                <a:t>Feature 2</a:t>
              </a:r>
              <a:endParaRPr lang="id-ID" sz="1500" spc="188" dirty="0">
                <a:solidFill>
                  <a:schemeClr val="tx1">
                    <a:lumMod val="50000"/>
                    <a:lumOff val="50000"/>
                  </a:schemeClr>
                </a:solidFill>
                <a:latin typeface="Walkway Black" panose="000004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799602" y="4304697"/>
              <a:ext cx="6365333" cy="2262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</a:t>
              </a:r>
            </a:p>
            <a:p>
              <a:pPr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84177" y="4218057"/>
            <a:ext cx="3978333" cy="1773950"/>
            <a:chOff x="11799602" y="6748891"/>
            <a:chExt cx="6365333" cy="2838321"/>
          </a:xfrm>
        </p:grpSpPr>
        <p:sp>
          <p:nvSpPr>
            <p:cNvPr id="19" name="TextBox 18"/>
            <p:cNvSpPr txBox="1"/>
            <p:nvPr/>
          </p:nvSpPr>
          <p:spPr>
            <a:xfrm>
              <a:off x="11799602" y="6748891"/>
              <a:ext cx="1823782" cy="51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spc="1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alkway Black" panose="00000400000000000000" pitchFamily="2" charset="0"/>
                  <a:cs typeface="Segoe UI Light" panose="020B0502040204020203" pitchFamily="34" charset="0"/>
                </a:rPr>
                <a:t>Feature 4</a:t>
              </a:r>
              <a:endParaRPr lang="id-ID" sz="1500" spc="188" dirty="0">
                <a:solidFill>
                  <a:schemeClr val="tx1">
                    <a:lumMod val="50000"/>
                    <a:lumOff val="50000"/>
                  </a:schemeClr>
                </a:solidFill>
                <a:latin typeface="Walkway Black" panose="000004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799602" y="7324746"/>
              <a:ext cx="6365333" cy="2262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</a:t>
              </a:r>
            </a:p>
            <a:p>
              <a:pPr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3279" y="539916"/>
            <a:ext cx="4949263" cy="1195870"/>
            <a:chOff x="1014164" y="3962906"/>
            <a:chExt cx="7918821" cy="1913392"/>
          </a:xfrm>
        </p:grpSpPr>
        <p:sp>
          <p:nvSpPr>
            <p:cNvPr id="44" name="Rectangle 43"/>
            <p:cNvSpPr/>
            <p:nvPr/>
          </p:nvSpPr>
          <p:spPr>
            <a:xfrm>
              <a:off x="1014164" y="3962906"/>
              <a:ext cx="7918821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SERVICE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FEATURE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>
      <p:transition spd="slow" advClick="0" advTm="0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2926" y="0"/>
            <a:ext cx="7029649" cy="6858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3" name="Group 2"/>
          <p:cNvGrpSpPr/>
          <p:nvPr/>
        </p:nvGrpSpPr>
        <p:grpSpPr>
          <a:xfrm>
            <a:off x="938246" y="2400756"/>
            <a:ext cx="3337057" cy="2056489"/>
            <a:chOff x="1014164" y="3962906"/>
            <a:chExt cx="5339291" cy="3290382"/>
          </a:xfrm>
        </p:grpSpPr>
        <p:sp>
          <p:nvSpPr>
            <p:cNvPr id="4" name="Rectangle 3"/>
            <p:cNvSpPr/>
            <p:nvPr/>
          </p:nvSpPr>
          <p:spPr>
            <a:xfrm>
              <a:off x="1014164" y="3962906"/>
              <a:ext cx="5339291" cy="2363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WHAT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 CLIENTS SAYS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ABOUT OUR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SERVICE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30369" y="716924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25" name="Freeform: Shape 24"/>
          <p:cNvSpPr/>
          <p:nvPr/>
        </p:nvSpPr>
        <p:spPr>
          <a:xfrm>
            <a:off x="7496632" y="1573230"/>
            <a:ext cx="3788356" cy="1411018"/>
          </a:xfrm>
          <a:custGeom>
            <a:avLst/>
            <a:gdLst>
              <a:gd name="connsiteX0" fmla="*/ 0 w 6061369"/>
              <a:gd name="connsiteY0" fmla="*/ 0 h 2257629"/>
              <a:gd name="connsiteX1" fmla="*/ 1107284 w 6061369"/>
              <a:gd name="connsiteY1" fmla="*/ 0 h 2257629"/>
              <a:gd name="connsiteX2" fmla="*/ 1107284 w 6061369"/>
              <a:gd name="connsiteY2" fmla="*/ 1 h 2257629"/>
              <a:gd name="connsiteX3" fmla="*/ 5881865 w 6061369"/>
              <a:gd name="connsiteY3" fmla="*/ 1 h 2257629"/>
              <a:gd name="connsiteX4" fmla="*/ 6061369 w 6061369"/>
              <a:gd name="connsiteY4" fmla="*/ 179505 h 2257629"/>
              <a:gd name="connsiteX5" fmla="*/ 6061369 w 6061369"/>
              <a:gd name="connsiteY5" fmla="*/ 2078125 h 2257629"/>
              <a:gd name="connsiteX6" fmla="*/ 5881865 w 6061369"/>
              <a:gd name="connsiteY6" fmla="*/ 2257629 h 2257629"/>
              <a:gd name="connsiteX7" fmla="*/ 1063631 w 6061369"/>
              <a:gd name="connsiteY7" fmla="*/ 2257629 h 2257629"/>
              <a:gd name="connsiteX8" fmla="*/ 884127 w 6061369"/>
              <a:gd name="connsiteY8" fmla="*/ 2078125 h 2257629"/>
              <a:gd name="connsiteX9" fmla="*/ 884127 w 6061369"/>
              <a:gd name="connsiteY9" fmla="*/ 590549 h 225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61369" h="2257629">
                <a:moveTo>
                  <a:pt x="0" y="0"/>
                </a:moveTo>
                <a:lnTo>
                  <a:pt x="1107284" y="0"/>
                </a:lnTo>
                <a:lnTo>
                  <a:pt x="1107284" y="1"/>
                </a:lnTo>
                <a:lnTo>
                  <a:pt x="5881865" y="1"/>
                </a:lnTo>
                <a:cubicBezTo>
                  <a:pt x="5981001" y="1"/>
                  <a:pt x="6061369" y="80368"/>
                  <a:pt x="6061369" y="179505"/>
                </a:cubicBezTo>
                <a:lnTo>
                  <a:pt x="6061369" y="2078125"/>
                </a:lnTo>
                <a:cubicBezTo>
                  <a:pt x="6061369" y="2177262"/>
                  <a:pt x="5981001" y="2257629"/>
                  <a:pt x="5881865" y="2257629"/>
                </a:cubicBezTo>
                <a:lnTo>
                  <a:pt x="1063631" y="2257629"/>
                </a:lnTo>
                <a:cubicBezTo>
                  <a:pt x="964494" y="2257629"/>
                  <a:pt x="884127" y="2177262"/>
                  <a:pt x="884127" y="2078125"/>
                </a:cubicBezTo>
                <a:lnTo>
                  <a:pt x="884127" y="5905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25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23943" y="2394771"/>
            <a:ext cx="1552636" cy="428283"/>
            <a:chOff x="5021483" y="2696704"/>
            <a:chExt cx="1674416" cy="685254"/>
          </a:xfrm>
        </p:grpSpPr>
        <p:sp>
          <p:nvSpPr>
            <p:cNvPr id="13" name="TextBox 12"/>
            <p:cNvSpPr txBox="1"/>
            <p:nvPr/>
          </p:nvSpPr>
          <p:spPr>
            <a:xfrm>
              <a:off x="5021483" y="2696704"/>
              <a:ext cx="1674416" cy="369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IN" sz="15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Salman Reza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1483" y="3104959"/>
              <a:ext cx="148885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IN" sz="1125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</a:p>
          </p:txBody>
        </p:sp>
      </p:grpSp>
      <p:sp>
        <p:nvSpPr>
          <p:cNvPr id="35" name="Freeform: Shape 34"/>
          <p:cNvSpPr/>
          <p:nvPr/>
        </p:nvSpPr>
        <p:spPr>
          <a:xfrm flipH="1">
            <a:off x="6050513" y="4318066"/>
            <a:ext cx="3788356" cy="1411018"/>
          </a:xfrm>
          <a:custGeom>
            <a:avLst/>
            <a:gdLst>
              <a:gd name="connsiteX0" fmla="*/ 0 w 6061369"/>
              <a:gd name="connsiteY0" fmla="*/ 0 h 2257629"/>
              <a:gd name="connsiteX1" fmla="*/ 1107284 w 6061369"/>
              <a:gd name="connsiteY1" fmla="*/ 0 h 2257629"/>
              <a:gd name="connsiteX2" fmla="*/ 1107284 w 6061369"/>
              <a:gd name="connsiteY2" fmla="*/ 1 h 2257629"/>
              <a:gd name="connsiteX3" fmla="*/ 5881865 w 6061369"/>
              <a:gd name="connsiteY3" fmla="*/ 1 h 2257629"/>
              <a:gd name="connsiteX4" fmla="*/ 6061369 w 6061369"/>
              <a:gd name="connsiteY4" fmla="*/ 179505 h 2257629"/>
              <a:gd name="connsiteX5" fmla="*/ 6061369 w 6061369"/>
              <a:gd name="connsiteY5" fmla="*/ 2078125 h 2257629"/>
              <a:gd name="connsiteX6" fmla="*/ 5881865 w 6061369"/>
              <a:gd name="connsiteY6" fmla="*/ 2257629 h 2257629"/>
              <a:gd name="connsiteX7" fmla="*/ 1063631 w 6061369"/>
              <a:gd name="connsiteY7" fmla="*/ 2257629 h 2257629"/>
              <a:gd name="connsiteX8" fmla="*/ 884127 w 6061369"/>
              <a:gd name="connsiteY8" fmla="*/ 2078125 h 2257629"/>
              <a:gd name="connsiteX9" fmla="*/ 884127 w 6061369"/>
              <a:gd name="connsiteY9" fmla="*/ 590549 h 225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61369" h="2257629">
                <a:moveTo>
                  <a:pt x="0" y="0"/>
                </a:moveTo>
                <a:lnTo>
                  <a:pt x="1107284" y="0"/>
                </a:lnTo>
                <a:lnTo>
                  <a:pt x="1107284" y="1"/>
                </a:lnTo>
                <a:lnTo>
                  <a:pt x="5881865" y="1"/>
                </a:lnTo>
                <a:cubicBezTo>
                  <a:pt x="5981001" y="1"/>
                  <a:pt x="6061369" y="80368"/>
                  <a:pt x="6061369" y="179505"/>
                </a:cubicBezTo>
                <a:lnTo>
                  <a:pt x="6061369" y="2078125"/>
                </a:lnTo>
                <a:cubicBezTo>
                  <a:pt x="6061369" y="2177262"/>
                  <a:pt x="5981001" y="2257629"/>
                  <a:pt x="5881865" y="2257629"/>
                </a:cubicBezTo>
                <a:lnTo>
                  <a:pt x="1063631" y="2257629"/>
                </a:lnTo>
                <a:cubicBezTo>
                  <a:pt x="964494" y="2257629"/>
                  <a:pt x="884127" y="2177262"/>
                  <a:pt x="884127" y="2078125"/>
                </a:cubicBezTo>
                <a:lnTo>
                  <a:pt x="884127" y="5905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25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9658922" y="5139608"/>
            <a:ext cx="1552636" cy="428283"/>
            <a:chOff x="5021483" y="2696704"/>
            <a:chExt cx="1674416" cy="685254"/>
          </a:xfrm>
        </p:grpSpPr>
        <p:sp>
          <p:nvSpPr>
            <p:cNvPr id="37" name="TextBox 36"/>
            <p:cNvSpPr txBox="1"/>
            <p:nvPr/>
          </p:nvSpPr>
          <p:spPr>
            <a:xfrm>
              <a:off x="5021483" y="2696704"/>
              <a:ext cx="1674416" cy="369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/>
              <a:r>
                <a:rPr lang="en-IN" sz="15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Roberto Charles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21483" y="3104959"/>
              <a:ext cx="148885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/>
              <a:r>
                <a:rPr lang="en-IN" sz="1125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Company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8234428" y="1781110"/>
            <a:ext cx="2859716" cy="994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5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“A wonderful serenity has taken possession of my entire soul, like these sweet mornings of spring which I enjoy with my whole heart.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29281" y="4548406"/>
            <a:ext cx="2859716" cy="994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5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“A wonderful serenity has taken possession of my entire soul, like these sweet mornings of spring which I enjoy with my whole heart. 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5" grpId="0" animBg="1"/>
          <p:bldP spid="35" grpId="0" animBg="1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5" grpId="0" animBg="1"/>
          <p:bldP spid="35" grpId="0" animBg="1"/>
          <p:bldP spid="44" grpId="0"/>
          <p:bldP spid="4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820587" y="0"/>
            <a:ext cx="11361988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  <a:alpha val="6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26" y="0"/>
            <a:ext cx="81116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" name="Rectangle 3"/>
          <p:cNvSpPr/>
          <p:nvPr/>
        </p:nvSpPr>
        <p:spPr>
          <a:xfrm rot="16200000">
            <a:off x="-2228144" y="3248182"/>
            <a:ext cx="528630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INTRODUCTION</a:t>
            </a:r>
            <a:r>
              <a:rPr lang="en-US" sz="175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 SECTION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3417" y="3271921"/>
            <a:ext cx="7018846" cy="200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440" spc="563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Part two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417" y="5630261"/>
            <a:ext cx="5495894" cy="6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3417" y="5093572"/>
            <a:ext cx="52863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375" dirty="0">
                <a:solidFill>
                  <a:schemeClr val="bg1"/>
                </a:solidFill>
                <a:latin typeface="Walkway Black" panose="00000400000000000000" pitchFamily="2" charset="0"/>
                <a:cs typeface="Segoe UI" panose="020B0502040204020203" pitchFamily="34" charset="0"/>
              </a:rPr>
              <a:t>CONVENTION</a:t>
            </a:r>
            <a:r>
              <a:rPr lang="en-US" sz="2000" spc="375" dirty="0">
                <a:solidFill>
                  <a:schemeClr val="bg1"/>
                </a:solidFill>
                <a:latin typeface="Walkway Bold" panose="00000400000000000000" pitchFamily="2" charset="0"/>
                <a:cs typeface="Segoe UI" panose="020B0502040204020203" pitchFamily="34" charset="0"/>
              </a:rPr>
              <a:t> PRESENTATION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8924909" y="-580188"/>
            <a:ext cx="3275261" cy="3275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715905" y="3159292"/>
            <a:ext cx="1309923" cy="1309923"/>
          </a:xfrm>
          <a:prstGeom prst="ellipse">
            <a:avLst/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lumMod val="75000"/>
                  <a:alpha val="80000"/>
                </a:schemeClr>
              </a:gs>
            </a:gsLst>
            <a:lin ang="2700000" scaled="0"/>
          </a:gra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0" name="Group 9"/>
          <p:cNvGrpSpPr/>
          <p:nvPr/>
        </p:nvGrpSpPr>
        <p:grpSpPr>
          <a:xfrm>
            <a:off x="869768" y="3548943"/>
            <a:ext cx="1002198" cy="530621"/>
            <a:chOff x="1888893" y="2980461"/>
            <a:chExt cx="1603517" cy="848994"/>
          </a:xfrm>
        </p:grpSpPr>
        <p:sp>
          <p:nvSpPr>
            <p:cNvPr id="11" name="TextBox 10"/>
            <p:cNvSpPr txBox="1"/>
            <p:nvPr/>
          </p:nvSpPr>
          <p:spPr>
            <a:xfrm>
              <a:off x="1888893" y="2980461"/>
              <a:ext cx="1603517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Alex Oxlade</a:t>
              </a:r>
              <a:endParaRPr lang="id-ID" sz="1125" b="1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90253" y="3259861"/>
              <a:ext cx="1000787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75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Designer</a:t>
              </a:r>
              <a:endParaRPr lang="id-ID" sz="875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22615" y="3619823"/>
              <a:ext cx="936066" cy="209632"/>
              <a:chOff x="2027112" y="5770522"/>
              <a:chExt cx="936066" cy="209632"/>
            </a:xfrm>
            <a:solidFill>
              <a:schemeClr val="bg1"/>
            </a:solidFill>
          </p:grpSpPr>
          <p:sp>
            <p:nvSpPr>
              <p:cNvPr id="15" name="Freeform 74"/>
              <p:cNvSpPr>
                <a:spLocks noChangeArrowheads="1"/>
              </p:cNvSpPr>
              <p:nvPr/>
            </p:nvSpPr>
            <p:spPr bwMode="auto">
              <a:xfrm>
                <a:off x="2758922" y="5774553"/>
                <a:ext cx="204256" cy="20156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25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Freeform 75"/>
              <p:cNvSpPr>
                <a:spLocks noChangeArrowheads="1"/>
              </p:cNvSpPr>
              <p:nvPr/>
            </p:nvSpPr>
            <p:spPr bwMode="auto">
              <a:xfrm>
                <a:off x="2442737" y="5770522"/>
                <a:ext cx="112878" cy="209632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25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Freeform 85"/>
              <p:cNvSpPr>
                <a:spLocks noChangeArrowheads="1"/>
              </p:cNvSpPr>
              <p:nvPr/>
            </p:nvSpPr>
            <p:spPr bwMode="auto">
              <a:xfrm>
                <a:off x="2027112" y="5786696"/>
                <a:ext cx="212318" cy="170660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25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43277" y="539916"/>
            <a:ext cx="4521555" cy="1195870"/>
            <a:chOff x="1014164" y="3962906"/>
            <a:chExt cx="7234488" cy="1913392"/>
          </a:xfrm>
        </p:grpSpPr>
        <p:sp>
          <p:nvSpPr>
            <p:cNvPr id="19" name="Rectangle 18"/>
            <p:cNvSpPr/>
            <p:nvPr/>
          </p:nvSpPr>
          <p:spPr>
            <a:xfrm>
              <a:off x="1014164" y="3962906"/>
              <a:ext cx="7234488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THE </a:t>
              </a:r>
              <a:r>
                <a:rPr lang="en-US" sz="3000" spc="375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  <a:latin typeface="Walkway Black" panose="00000400000000000000" pitchFamily="2" charset="0"/>
                  <a:cs typeface="Segoe UI" panose="020B0502040204020203" pitchFamily="34" charset="0"/>
                </a:rPr>
                <a:t>BUSINESS TEAM </a:t>
              </a:r>
              <a:r>
                <a:rPr lang="en-US" sz="3000" spc="3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MEMBER</a:t>
              </a:r>
              <a:endParaRPr lang="en-US" sz="3000" spc="3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Walkway Bold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369" y="5792258"/>
              <a:ext cx="450781" cy="8404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67050" y="2679217"/>
            <a:ext cx="2390131" cy="2276038"/>
            <a:chOff x="5842304" y="4630587"/>
            <a:chExt cx="3824209" cy="3641660"/>
          </a:xfrm>
        </p:grpSpPr>
        <p:sp>
          <p:nvSpPr>
            <p:cNvPr id="22" name="Rectangle 21"/>
            <p:cNvSpPr/>
            <p:nvPr/>
          </p:nvSpPr>
          <p:spPr>
            <a:xfrm>
              <a:off x="5842304" y="4630587"/>
              <a:ext cx="3824209" cy="763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spc="375" dirty="0">
                  <a:solidFill>
                    <a:schemeClr val="bg1">
                      <a:lumMod val="50000"/>
                    </a:schemeClr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PERSONAL </a:t>
              </a:r>
              <a:r>
                <a:rPr lang="en-US" sz="1250" spc="375" dirty="0">
                  <a:solidFill>
                    <a:schemeClr val="bg1">
                      <a:lumMod val="50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INTRODUCTORY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42304" y="5585049"/>
              <a:ext cx="3824209" cy="268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68135" y="2679217"/>
            <a:ext cx="2390131" cy="2276038"/>
            <a:chOff x="5842304" y="4630587"/>
            <a:chExt cx="3824209" cy="3641660"/>
          </a:xfrm>
        </p:grpSpPr>
        <p:sp>
          <p:nvSpPr>
            <p:cNvPr id="26" name="Rectangle 25"/>
            <p:cNvSpPr/>
            <p:nvPr/>
          </p:nvSpPr>
          <p:spPr>
            <a:xfrm>
              <a:off x="5842304" y="4630587"/>
              <a:ext cx="3824209" cy="763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spc="375" dirty="0">
                  <a:solidFill>
                    <a:schemeClr val="bg1">
                      <a:lumMod val="50000"/>
                    </a:schemeClr>
                  </a:solidFill>
                  <a:latin typeface="Walkway Black" panose="00000400000000000000" pitchFamily="2" charset="0"/>
                  <a:cs typeface="Segoe UI" panose="020B0502040204020203" pitchFamily="34" charset="0"/>
                </a:rPr>
                <a:t>PERSONAL </a:t>
              </a:r>
              <a:r>
                <a:rPr lang="en-US" sz="1250" spc="375" dirty="0">
                  <a:solidFill>
                    <a:schemeClr val="bg1">
                      <a:lumMod val="50000"/>
                    </a:schemeClr>
                  </a:solidFill>
                  <a:latin typeface="Walkway Bold" panose="00000400000000000000" pitchFamily="2" charset="0"/>
                  <a:cs typeface="Segoe UI" panose="020B0502040204020203" pitchFamily="34" charset="0"/>
                </a:rPr>
                <a:t>INTRODUCTORY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42304" y="5585049"/>
              <a:ext cx="3824209" cy="268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6348761" y="3159292"/>
            <a:ext cx="1309923" cy="1309923"/>
          </a:xfrm>
          <a:prstGeom prst="ellipse">
            <a:avLst/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lumMod val="75000"/>
                  <a:alpha val="80000"/>
                </a:schemeClr>
              </a:gs>
            </a:gsLst>
            <a:lin ang="2700000" scaled="0"/>
          </a:gra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29" name="Group 28"/>
          <p:cNvGrpSpPr/>
          <p:nvPr/>
        </p:nvGrpSpPr>
        <p:grpSpPr>
          <a:xfrm>
            <a:off x="6464956" y="3548943"/>
            <a:ext cx="1077539" cy="530621"/>
            <a:chOff x="1828622" y="2980461"/>
            <a:chExt cx="1724063" cy="848994"/>
          </a:xfrm>
        </p:grpSpPr>
        <p:sp>
          <p:nvSpPr>
            <p:cNvPr id="30" name="TextBox 29"/>
            <p:cNvSpPr txBox="1"/>
            <p:nvPr/>
          </p:nvSpPr>
          <p:spPr>
            <a:xfrm>
              <a:off x="1828622" y="2980461"/>
              <a:ext cx="1724063" cy="42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Sabrina Khan</a:t>
              </a:r>
              <a:endParaRPr lang="id-ID" sz="1125" b="1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90253" y="3259861"/>
              <a:ext cx="1000788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75" dirty="0">
                  <a:solidFill>
                    <a:schemeClr val="bg1"/>
                  </a:solidFill>
                  <a:latin typeface="Segoe UI" panose="020B0502040204020203" pitchFamily="34" charset="0"/>
                  <a:ea typeface="Liberation Sans" panose="020B0604020202020204" pitchFamily="34" charset="0"/>
                  <a:cs typeface="Segoe UI" panose="020B0502040204020203" pitchFamily="34" charset="0"/>
                </a:rPr>
                <a:t>Designer</a:t>
              </a:r>
              <a:endParaRPr lang="id-ID" sz="875" dirty="0">
                <a:solidFill>
                  <a:schemeClr val="bg1"/>
                </a:solidFill>
                <a:latin typeface="Segoe UI" panose="020B0502040204020203" pitchFamily="34" charset="0"/>
                <a:ea typeface="Liberation Sans" panose="020B0604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222615" y="3619823"/>
              <a:ext cx="936066" cy="209632"/>
              <a:chOff x="2027112" y="5770522"/>
              <a:chExt cx="936066" cy="209632"/>
            </a:xfrm>
            <a:solidFill>
              <a:schemeClr val="bg1"/>
            </a:solidFill>
          </p:grpSpPr>
          <p:sp>
            <p:nvSpPr>
              <p:cNvPr id="33" name="Freeform 74"/>
              <p:cNvSpPr>
                <a:spLocks noChangeArrowheads="1"/>
              </p:cNvSpPr>
              <p:nvPr/>
            </p:nvSpPr>
            <p:spPr bwMode="auto">
              <a:xfrm>
                <a:off x="2758922" y="5774553"/>
                <a:ext cx="204256" cy="20156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25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Freeform 75"/>
              <p:cNvSpPr>
                <a:spLocks noChangeArrowheads="1"/>
              </p:cNvSpPr>
              <p:nvPr/>
            </p:nvSpPr>
            <p:spPr bwMode="auto">
              <a:xfrm>
                <a:off x="2442737" y="5770522"/>
                <a:ext cx="112878" cy="209632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25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" name="Freeform 85"/>
              <p:cNvSpPr>
                <a:spLocks noChangeArrowheads="1"/>
              </p:cNvSpPr>
              <p:nvPr/>
            </p:nvSpPr>
            <p:spPr bwMode="auto">
              <a:xfrm>
                <a:off x="2027112" y="5786696"/>
                <a:ext cx="212318" cy="170660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25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>
      <p:transition spd="slow" advClick="0" advTm="0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 www.2ppt.com">
  <a:themeElements>
    <a:clrScheme name="自定义 98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EBA7B7"/>
      </a:accent1>
      <a:accent2>
        <a:srgbClr val="E89C9C"/>
      </a:accent2>
      <a:accent3>
        <a:srgbClr val="9EC7BC"/>
      </a:accent3>
      <a:accent4>
        <a:srgbClr val="F7BA8D"/>
      </a:accent4>
      <a:accent5>
        <a:srgbClr val="D3D3D3"/>
      </a:accent5>
      <a:accent6>
        <a:srgbClr val="EBA7B7"/>
      </a:accent6>
      <a:hlink>
        <a:srgbClr val="8D8D8D"/>
      </a:hlink>
      <a:folHlink>
        <a:srgbClr val="3B435B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2773</Words>
  <Application>Microsoft Office PowerPoint</Application>
  <PresentationFormat>宽屏</PresentationFormat>
  <Paragraphs>255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Bebas Neue</vt:lpstr>
      <vt:lpstr>Gill Sans</vt:lpstr>
      <vt:lpstr>Lato Heavy</vt:lpstr>
      <vt:lpstr>Liberation Sans</vt:lpstr>
      <vt:lpstr>Montserrat Bold</vt:lpstr>
      <vt:lpstr>Open Sans</vt:lpstr>
      <vt:lpstr>Walkway Black</vt:lpstr>
      <vt:lpstr>Walkway Bold</vt:lpstr>
      <vt:lpstr>等线</vt:lpstr>
      <vt:lpstr>等线 Light</vt:lpstr>
      <vt:lpstr>宋体</vt:lpstr>
      <vt:lpstr>微软雅黑</vt:lpstr>
      <vt:lpstr>Arial</vt:lpstr>
      <vt:lpstr>Calibri</vt:lpstr>
      <vt:lpstr>Roboto Condensed</vt:lpstr>
      <vt:lpstr>Segoe UI</vt:lpstr>
      <vt:lpstr>Segoe UI Light</vt:lpstr>
      <vt:lpstr> www.2ppt.com2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2022-03-08T05:32:17Z</dcterms:created>
  <dcterms:modified xsi:type="dcterms:W3CDTF">2023-01-10T05:15:05Z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EFC47FD3E248412AA1B00B69E868D658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