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2"/>
  </p:sldMasterIdLst>
  <p:notesMasterIdLst>
    <p:notesMasterId r:id="rId25"/>
  </p:notesMasterIdLst>
  <p:handoutMasterIdLst>
    <p:handoutMasterId r:id="rId26"/>
  </p:handoutMasterIdLst>
  <p:sldIdLst>
    <p:sldId id="327" r:id="rId3"/>
    <p:sldId id="328" r:id="rId4"/>
    <p:sldId id="315" r:id="rId5"/>
    <p:sldId id="302" r:id="rId6"/>
    <p:sldId id="303" r:id="rId7"/>
    <p:sldId id="320" r:id="rId8"/>
    <p:sldId id="305" r:id="rId9"/>
    <p:sldId id="321" r:id="rId10"/>
    <p:sldId id="329" r:id="rId11"/>
    <p:sldId id="323" r:id="rId12"/>
    <p:sldId id="306" r:id="rId13"/>
    <p:sldId id="324" r:id="rId14"/>
    <p:sldId id="330" r:id="rId15"/>
    <p:sldId id="325" r:id="rId16"/>
    <p:sldId id="285" r:id="rId17"/>
    <p:sldId id="312" r:id="rId18"/>
    <p:sldId id="331" r:id="rId19"/>
    <p:sldId id="326" r:id="rId20"/>
    <p:sldId id="290" r:id="rId21"/>
    <p:sldId id="310" r:id="rId22"/>
    <p:sldId id="311" r:id="rId23"/>
    <p:sldId id="319"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491"/>
    <a:srgbClr val="01ACBE"/>
    <a:srgbClr val="663A77"/>
    <a:srgbClr val="FFB850"/>
    <a:srgbClr val="E87071"/>
    <a:srgbClr val="01ADBF"/>
    <a:srgbClr val="254B8F"/>
    <a:srgbClr val="5C8DD9"/>
    <a:srgbClr val="F357AB"/>
    <a:srgbClr val="E145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p:scale>
          <a:sx n="77" d="100"/>
          <a:sy n="77" d="100"/>
        </p:scale>
        <p:origin x="-2604" y="-1314"/>
      </p:cViewPr>
      <p:guideLst>
        <p:guide orient="horz" pos="1461"/>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A8133-3F33-4670-9F5F-1EDDAE60BB83}"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775A4-DBCA-43D6-BDA5-B5DAC751E2D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4EE0B30-C635-4C7C-98E8-12E41BE490BB}"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560A08-AE14-4601-823B-EEE87F151D6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FFD8CB-2E0C-4DF4-BAE7-4778A221841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7B3B6D1-A305-49AC-B613-BDB2FEAD404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solidFill>
                  <a:prstClr val="black"/>
                </a:solidFill>
              </a:rPr>
              <a:t>13</a:t>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F775A4-DBCA-43D6-BDA5-B5DAC751E2D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F775A4-DBCA-43D6-BDA5-B5DAC751E2D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560A08-AE14-4601-823B-EEE87F151D6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6B9D0F-9225-4952-8434-38C29095FB54}"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2F775A4-DBCA-43D6-BDA5-B5DAC751E2D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FFD8CB-2E0C-4DF4-BAE7-4778A221841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EE0B30-C635-4C7C-98E8-12E41BE490BB}"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560A08-AE14-4601-823B-EEE87F151D6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solidFill>
                  <a:prstClr val="black"/>
                </a:solidFill>
              </a:rPr>
              <a:t>9</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圆角矩形 1"/>
          <p:cNvSpPr/>
          <p:nvPr userDrawn="1"/>
        </p:nvSpPr>
        <p:spPr>
          <a:xfrm>
            <a:off x="3518883" y="250087"/>
            <a:ext cx="2106234" cy="432048"/>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sz="1350">
              <a:solidFill>
                <a:prstClr val="white"/>
              </a:solidFill>
            </a:endParaRPr>
          </a:p>
        </p:txBody>
      </p:sp>
      <p:cxnSp>
        <p:nvCxnSpPr>
          <p:cNvPr id="6" name="直接连接符 5"/>
          <p:cNvCxnSpPr/>
          <p:nvPr userDrawn="1"/>
        </p:nvCxnSpPr>
        <p:spPr>
          <a:xfrm flipH="1">
            <a:off x="-95250" y="466111"/>
            <a:ext cx="3581400" cy="0"/>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userDrawn="1"/>
        </p:nvCxnSpPr>
        <p:spPr>
          <a:xfrm flipH="1">
            <a:off x="5629275" y="466111"/>
            <a:ext cx="3581400" cy="0"/>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660569" y="4843347"/>
            <a:ext cx="1224136"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http://www.2Ppt.com/xiazai/</a:t>
            </a:r>
          </a:p>
        </p:txBody>
      </p: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hade val="85000"/>
          </a:srgb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4="http://schemas.microsoft.com/office/powerpoint/2010/main">
    <mc:Choice Requires="p14">
      <p:transition p14:dur="250" advTm="0"/>
    </mc:Choice>
    <mc:Fallback xmlns="">
      <p:transition advTm="0"/>
    </mc:Fallback>
  </mc:AlternateContent>
  <p:hf hdr="0" ftr="0" dt="0"/>
  <p:txStyles>
    <p:titleStyle>
      <a:lvl1pPr algn="l" defTabSz="913765" rtl="0" eaLnBrk="1" latinLnBrk="0" hangingPunct="1">
        <a:spcBef>
          <a:spcPct val="0"/>
        </a:spcBef>
        <a:buNone/>
        <a:defRPr sz="3400" kern="1200">
          <a:solidFill>
            <a:srgbClr val="17375E"/>
          </a:solidFill>
          <a:latin typeface="Signika"/>
          <a:ea typeface="Open Sans Extrabold" panose="020B0906030804020204" pitchFamily="34" charset="0"/>
          <a:cs typeface="Signika"/>
        </a:defRPr>
      </a:lvl1pPr>
    </p:titleStyle>
    <p:bodyStyle>
      <a:lvl1pPr marL="342900" indent="-342900" algn="l" defTabSz="913765" rtl="0" eaLnBrk="1" latinLnBrk="0" hangingPunct="1">
        <a:spcBef>
          <a:spcPct val="20000"/>
        </a:spcBef>
        <a:buFont typeface="Arial" panose="020B0604020202020204" pitchFamily="34" charset="0"/>
        <a:buChar char="•"/>
        <a:defRPr sz="2000" kern="1200">
          <a:solidFill>
            <a:srgbClr val="17375E"/>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1800" kern="1200">
          <a:solidFill>
            <a:srgbClr val="17375E"/>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1600" kern="1200">
          <a:solidFill>
            <a:srgbClr val="17375E"/>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1400" kern="1200">
          <a:solidFill>
            <a:srgbClr val="17375E"/>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1400" kern="1200">
          <a:solidFill>
            <a:srgbClr val="17375E"/>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组合 111"/>
          <p:cNvGrpSpPr/>
          <p:nvPr/>
        </p:nvGrpSpPr>
        <p:grpSpPr>
          <a:xfrm>
            <a:off x="808372" y="1247149"/>
            <a:ext cx="2968997" cy="2631399"/>
            <a:chOff x="1529862" y="1829264"/>
            <a:chExt cx="2452453" cy="2173589"/>
          </a:xfrm>
        </p:grpSpPr>
        <p:sp>
          <p:nvSpPr>
            <p:cNvPr id="120" name="Freeform 5"/>
            <p:cNvSpPr/>
            <p:nvPr/>
          </p:nvSpPr>
          <p:spPr bwMode="auto">
            <a:xfrm>
              <a:off x="1529862" y="1829264"/>
              <a:ext cx="2452453" cy="217358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100000">
                  <a:schemeClr val="bg1"/>
                </a:gs>
                <a:gs pos="0">
                  <a:schemeClr val="bg1">
                    <a:lumMod val="8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121" name="Freeform 5"/>
            <p:cNvSpPr/>
            <p:nvPr/>
          </p:nvSpPr>
          <p:spPr bwMode="auto">
            <a:xfrm>
              <a:off x="1688672" y="1966891"/>
              <a:ext cx="2130210" cy="188798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1ACBE"/>
            </a:solidFill>
            <a:ln w="19050">
              <a:noFill/>
            </a:ln>
            <a:effectLst>
              <a:softEdge rad="0"/>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sp>
        <p:nvSpPr>
          <p:cNvPr id="122" name="Freeform 5"/>
          <p:cNvSpPr/>
          <p:nvPr/>
        </p:nvSpPr>
        <p:spPr bwMode="auto">
          <a:xfrm>
            <a:off x="1117853" y="1517657"/>
            <a:ext cx="2344438" cy="207785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blipFill>
            <a:blip r:embed="rId3"/>
            <a:stretch>
              <a:fillRect l="1000" r="1000" b="-8000"/>
            </a:stretch>
          </a:blipFill>
          <a:ln w="19050">
            <a:noFill/>
          </a:ln>
          <a:effectLst>
            <a:softEdge rad="0"/>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123" name="矩形 122"/>
          <p:cNvSpPr/>
          <p:nvPr/>
        </p:nvSpPr>
        <p:spPr>
          <a:xfrm flipH="1" flipV="1">
            <a:off x="4021708" y="2733755"/>
            <a:ext cx="3735101" cy="45719"/>
          </a:xfrm>
          <a:prstGeom prst="rect">
            <a:avLst/>
          </a:prstGeom>
          <a:solidFill>
            <a:schemeClr val="tx1">
              <a:lumMod val="60000"/>
              <a:lumOff val="40000"/>
            </a:schemeClr>
          </a:solidFill>
          <a:ln w="9525">
            <a:solidFill>
              <a:schemeClr val="bg1"/>
            </a:solidFill>
          </a:ln>
          <a:effectLst>
            <a:outerShdw blurRad="508000" dist="596900" dir="3600000" sx="89000" sy="89000" algn="tl" rotWithShape="0">
              <a:schemeClr val="bg1">
                <a:lumMod val="50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algn="ctr"/>
            <a:endParaRPr lang="zh-CN" altLang="en-US" sz="1015">
              <a:solidFill>
                <a:schemeClr val="accent1"/>
              </a:solidFill>
              <a:cs typeface="+mn-ea"/>
              <a:sym typeface="+mn-lt"/>
            </a:endParaRPr>
          </a:p>
        </p:txBody>
      </p:sp>
      <p:grpSp>
        <p:nvGrpSpPr>
          <p:cNvPr id="125" name="组合 124"/>
          <p:cNvGrpSpPr/>
          <p:nvPr/>
        </p:nvGrpSpPr>
        <p:grpSpPr>
          <a:xfrm>
            <a:off x="7295749" y="1551151"/>
            <a:ext cx="340481" cy="340481"/>
            <a:chOff x="4000486" y="1904990"/>
            <a:chExt cx="1177493" cy="1177493"/>
          </a:xfrm>
          <a:effectLst>
            <a:outerShdw blurRad="50800" dist="38100" dir="2700000" algn="tl" rotWithShape="0">
              <a:prstClr val="black">
                <a:alpha val="40000"/>
              </a:prstClr>
            </a:outerShdw>
          </a:effectLst>
        </p:grpSpPr>
        <p:sp>
          <p:nvSpPr>
            <p:cNvPr id="126" name="Oval 20"/>
            <p:cNvSpPr/>
            <p:nvPr/>
          </p:nvSpPr>
          <p:spPr>
            <a:xfrm>
              <a:off x="4000486" y="1904990"/>
              <a:ext cx="1177493" cy="1177493"/>
            </a:xfrm>
            <a:prstGeom prst="ellipse">
              <a:avLst/>
            </a:prstGeom>
            <a:solidFill>
              <a:srgbClr val="663A77"/>
            </a:solidFill>
            <a:ln w="25400">
              <a:solidFill>
                <a:schemeClr val="bg1"/>
              </a:solidFill>
            </a:ln>
            <a:effectLst>
              <a:outerShdw blurRad="508000" dist="596900" dir="3600000" sx="89000" sy="89000" algn="tl" rotWithShape="0">
                <a:schemeClr val="bg1">
                  <a:lumMod val="50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algn="ctr"/>
              <a:endParaRPr lang="en-US" sz="1015">
                <a:cs typeface="+mn-ea"/>
                <a:sym typeface="+mn-lt"/>
              </a:endParaRPr>
            </a:p>
          </p:txBody>
        </p:sp>
        <p:grpSp>
          <p:nvGrpSpPr>
            <p:cNvPr id="127" name="Group 81"/>
            <p:cNvGrpSpPr/>
            <p:nvPr/>
          </p:nvGrpSpPr>
          <p:grpSpPr>
            <a:xfrm>
              <a:off x="4335191" y="2337831"/>
              <a:ext cx="487233" cy="305355"/>
              <a:chOff x="2411138" y="4617692"/>
              <a:chExt cx="365425" cy="229016"/>
            </a:xfrm>
            <a:solidFill>
              <a:schemeClr val="accent1"/>
            </a:solidFill>
          </p:grpSpPr>
          <p:sp>
            <p:nvSpPr>
              <p:cNvPr id="128" name="AutoShape 105"/>
              <p:cNvSpPr/>
              <p:nvPr/>
            </p:nvSpPr>
            <p:spPr bwMode="auto">
              <a:xfrm>
                <a:off x="2411138" y="4617692"/>
                <a:ext cx="365425"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29" name="AutoShape 106"/>
              <p:cNvSpPr/>
              <p:nvPr/>
            </p:nvSpPr>
            <p:spPr bwMode="auto">
              <a:xfrm>
                <a:off x="2548173" y="4686523"/>
                <a:ext cx="51935"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254B8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30" name="AutoShape 107"/>
              <p:cNvSpPr/>
              <p:nvPr/>
            </p:nvSpPr>
            <p:spPr bwMode="auto">
              <a:xfrm>
                <a:off x="2513756" y="4652107"/>
                <a:ext cx="160186" cy="1601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rgbClr val="254B8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grpSp>
      </p:grpSp>
      <p:grpSp>
        <p:nvGrpSpPr>
          <p:cNvPr id="131" name="组合 130"/>
          <p:cNvGrpSpPr/>
          <p:nvPr/>
        </p:nvGrpSpPr>
        <p:grpSpPr>
          <a:xfrm>
            <a:off x="6812892" y="1536026"/>
            <a:ext cx="340481" cy="340481"/>
            <a:chOff x="1142966" y="1904990"/>
            <a:chExt cx="1177493" cy="1177493"/>
          </a:xfrm>
          <a:effectLst>
            <a:outerShdw blurRad="50800" dist="38100" dir="2700000" algn="tl" rotWithShape="0">
              <a:prstClr val="black">
                <a:alpha val="40000"/>
              </a:prstClr>
            </a:outerShdw>
          </a:effectLst>
        </p:grpSpPr>
        <p:sp>
          <p:nvSpPr>
            <p:cNvPr id="132" name="Oval 8"/>
            <p:cNvSpPr/>
            <p:nvPr/>
          </p:nvSpPr>
          <p:spPr>
            <a:xfrm>
              <a:off x="1142966" y="1904990"/>
              <a:ext cx="1177493" cy="1177493"/>
            </a:xfrm>
            <a:prstGeom prst="ellipse">
              <a:avLst/>
            </a:prstGeom>
            <a:solidFill>
              <a:srgbClr val="E87071"/>
            </a:solidFill>
            <a:ln w="25400">
              <a:solidFill>
                <a:schemeClr val="bg1"/>
              </a:solidFill>
            </a:ln>
            <a:effectLst>
              <a:outerShdw blurRad="508000" dist="596900" dir="3600000" sx="89000" sy="89000" algn="tl" rotWithShape="0">
                <a:schemeClr val="bg1">
                  <a:lumMod val="50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algn="ctr"/>
              <a:endParaRPr lang="en-US" sz="1015">
                <a:cs typeface="+mn-ea"/>
                <a:sym typeface="+mn-lt"/>
              </a:endParaRPr>
            </a:p>
          </p:txBody>
        </p:sp>
        <p:grpSp>
          <p:nvGrpSpPr>
            <p:cNvPr id="133" name="Group 80"/>
            <p:cNvGrpSpPr/>
            <p:nvPr/>
          </p:nvGrpSpPr>
          <p:grpSpPr>
            <a:xfrm>
              <a:off x="1556693" y="2246058"/>
              <a:ext cx="366259" cy="488901"/>
              <a:chOff x="1724713" y="4548862"/>
              <a:chExt cx="274694" cy="366676"/>
            </a:xfrm>
            <a:solidFill>
              <a:schemeClr val="accent1"/>
            </a:solidFill>
          </p:grpSpPr>
          <p:sp>
            <p:nvSpPr>
              <p:cNvPr id="134" name="AutoShape 108"/>
              <p:cNvSpPr/>
              <p:nvPr/>
            </p:nvSpPr>
            <p:spPr bwMode="auto">
              <a:xfrm>
                <a:off x="1792917" y="4617692"/>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35" name="AutoShape 109"/>
              <p:cNvSpPr/>
              <p:nvPr/>
            </p:nvSpPr>
            <p:spPr bwMode="auto">
              <a:xfrm>
                <a:off x="1724713" y="4548862"/>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grpSp>
      </p:grpSp>
      <p:grpSp>
        <p:nvGrpSpPr>
          <p:cNvPr id="136" name="组合 135"/>
          <p:cNvGrpSpPr/>
          <p:nvPr/>
        </p:nvGrpSpPr>
        <p:grpSpPr>
          <a:xfrm>
            <a:off x="6293167" y="1551151"/>
            <a:ext cx="340481" cy="340481"/>
            <a:chOff x="4000486" y="1904990"/>
            <a:chExt cx="1177493" cy="1177493"/>
          </a:xfrm>
          <a:effectLst>
            <a:outerShdw blurRad="50800" dist="38100" dir="2700000" algn="tl" rotWithShape="0">
              <a:prstClr val="black">
                <a:alpha val="40000"/>
              </a:prstClr>
            </a:outerShdw>
          </a:effectLst>
        </p:grpSpPr>
        <p:sp>
          <p:nvSpPr>
            <p:cNvPr id="137" name="Oval 20"/>
            <p:cNvSpPr/>
            <p:nvPr/>
          </p:nvSpPr>
          <p:spPr>
            <a:xfrm>
              <a:off x="4000486" y="1904990"/>
              <a:ext cx="1177493" cy="1177493"/>
            </a:xfrm>
            <a:prstGeom prst="ellipse">
              <a:avLst/>
            </a:prstGeom>
            <a:solidFill>
              <a:srgbClr val="FFB850"/>
            </a:solidFill>
            <a:ln w="25400">
              <a:solidFill>
                <a:schemeClr val="bg1"/>
              </a:solidFill>
            </a:ln>
            <a:effectLst>
              <a:outerShdw blurRad="508000" dist="596900" dir="3600000" sx="89000" sy="89000" algn="tl" rotWithShape="0">
                <a:schemeClr val="bg1">
                  <a:lumMod val="50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algn="ctr"/>
              <a:endParaRPr lang="en-US" sz="1015">
                <a:cs typeface="+mn-ea"/>
                <a:sym typeface="+mn-lt"/>
              </a:endParaRPr>
            </a:p>
          </p:txBody>
        </p:sp>
        <p:grpSp>
          <p:nvGrpSpPr>
            <p:cNvPr id="138" name="Group 81"/>
            <p:cNvGrpSpPr/>
            <p:nvPr/>
          </p:nvGrpSpPr>
          <p:grpSpPr>
            <a:xfrm>
              <a:off x="4335191" y="2337831"/>
              <a:ext cx="487233" cy="305355"/>
              <a:chOff x="2411138" y="4617692"/>
              <a:chExt cx="365425" cy="229016"/>
            </a:xfrm>
            <a:solidFill>
              <a:schemeClr val="accent1"/>
            </a:solidFill>
          </p:grpSpPr>
          <p:sp>
            <p:nvSpPr>
              <p:cNvPr id="139" name="AutoShape 105"/>
              <p:cNvSpPr/>
              <p:nvPr/>
            </p:nvSpPr>
            <p:spPr bwMode="auto">
              <a:xfrm>
                <a:off x="2411138" y="4617692"/>
                <a:ext cx="365425"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40" name="AutoShape 106"/>
              <p:cNvSpPr/>
              <p:nvPr/>
            </p:nvSpPr>
            <p:spPr bwMode="auto">
              <a:xfrm>
                <a:off x="2548173" y="4686523"/>
                <a:ext cx="51935"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254B8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41" name="AutoShape 107"/>
              <p:cNvSpPr/>
              <p:nvPr/>
            </p:nvSpPr>
            <p:spPr bwMode="auto">
              <a:xfrm>
                <a:off x="2513756" y="4652107"/>
                <a:ext cx="160186" cy="1601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grpSp>
      </p:grpSp>
      <p:grpSp>
        <p:nvGrpSpPr>
          <p:cNvPr id="142" name="组合 141"/>
          <p:cNvGrpSpPr/>
          <p:nvPr/>
        </p:nvGrpSpPr>
        <p:grpSpPr>
          <a:xfrm>
            <a:off x="5786002" y="1536026"/>
            <a:ext cx="340481" cy="340481"/>
            <a:chOff x="1142966" y="1904990"/>
            <a:chExt cx="1177493" cy="1177493"/>
          </a:xfrm>
          <a:effectLst>
            <a:outerShdw blurRad="50800" dist="38100" dir="2700000" algn="tl" rotWithShape="0">
              <a:prstClr val="black">
                <a:alpha val="40000"/>
              </a:prstClr>
            </a:outerShdw>
          </a:effectLst>
        </p:grpSpPr>
        <p:sp>
          <p:nvSpPr>
            <p:cNvPr id="143" name="Oval 8"/>
            <p:cNvSpPr/>
            <p:nvPr/>
          </p:nvSpPr>
          <p:spPr>
            <a:xfrm>
              <a:off x="1142966" y="1904990"/>
              <a:ext cx="1177493" cy="1177493"/>
            </a:xfrm>
            <a:prstGeom prst="ellipse">
              <a:avLst/>
            </a:prstGeom>
            <a:solidFill>
              <a:srgbClr val="01ACBE"/>
            </a:solidFill>
            <a:ln w="25400">
              <a:solidFill>
                <a:schemeClr val="bg1"/>
              </a:solidFill>
            </a:ln>
            <a:effectLst>
              <a:outerShdw blurRad="508000" dist="596900" dir="3600000" sx="89000" sy="89000" algn="tl" rotWithShape="0">
                <a:schemeClr val="bg1">
                  <a:lumMod val="50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noAutofit/>
            </a:bodyPr>
            <a:lstStyle/>
            <a:p>
              <a:pPr algn="ctr"/>
              <a:endParaRPr lang="en-US" sz="1015">
                <a:cs typeface="+mn-ea"/>
                <a:sym typeface="+mn-lt"/>
              </a:endParaRPr>
            </a:p>
          </p:txBody>
        </p:sp>
        <p:grpSp>
          <p:nvGrpSpPr>
            <p:cNvPr id="144" name="Group 80"/>
            <p:cNvGrpSpPr/>
            <p:nvPr/>
          </p:nvGrpSpPr>
          <p:grpSpPr>
            <a:xfrm>
              <a:off x="1556693" y="2246058"/>
              <a:ext cx="366259" cy="488901"/>
              <a:chOff x="1724713" y="4548862"/>
              <a:chExt cx="274694" cy="366676"/>
            </a:xfrm>
            <a:solidFill>
              <a:schemeClr val="accent1"/>
            </a:solidFill>
          </p:grpSpPr>
          <p:sp>
            <p:nvSpPr>
              <p:cNvPr id="145" name="AutoShape 108"/>
              <p:cNvSpPr/>
              <p:nvPr/>
            </p:nvSpPr>
            <p:spPr bwMode="auto">
              <a:xfrm>
                <a:off x="1792917" y="4617692"/>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sp>
            <p:nvSpPr>
              <p:cNvPr id="146" name="AutoShape 109"/>
              <p:cNvSpPr/>
              <p:nvPr/>
            </p:nvSpPr>
            <p:spPr bwMode="auto">
              <a:xfrm>
                <a:off x="1724713" y="4548862"/>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6565"/>
                <a:endParaRPr lang="en-US" sz="3000">
                  <a:solidFill>
                    <a:srgbClr val="FFFFFF"/>
                  </a:solidFill>
                  <a:effectLst>
                    <a:outerShdw blurRad="38100" dist="38100" dir="2700000" algn="tl">
                      <a:srgbClr val="000000"/>
                    </a:outerShdw>
                  </a:effectLst>
                  <a:cs typeface="+mn-ea"/>
                  <a:sym typeface="+mn-lt"/>
                </a:endParaRPr>
              </a:p>
            </p:txBody>
          </p:sp>
        </p:grpSp>
      </p:grpSp>
      <p:sp>
        <p:nvSpPr>
          <p:cNvPr id="147" name="TextBox 7"/>
          <p:cNvSpPr txBox="1"/>
          <p:nvPr/>
        </p:nvSpPr>
        <p:spPr>
          <a:xfrm>
            <a:off x="3704686" y="1993337"/>
            <a:ext cx="4369146" cy="777606"/>
          </a:xfrm>
          <a:prstGeom prst="rect">
            <a:avLst/>
          </a:prstGeom>
          <a:noFill/>
        </p:spPr>
        <p:txBody>
          <a:bodyPr wrap="square" lIns="38567" tIns="19283" rIns="38567" bIns="19283" rtlCol="0">
            <a:spAutoFit/>
          </a:bodyPr>
          <a:lstStyle>
            <a:defPPr>
              <a:defRPr lang="zh-CN"/>
            </a:defPPr>
            <a:lvl1pPr>
              <a:defRPr sz="5000" b="1">
                <a:solidFill>
                  <a:schemeClr val="bg1"/>
                </a:solidFill>
                <a:latin typeface="+mn-ea"/>
                <a:ea typeface="+mn-ea"/>
              </a:defRPr>
            </a:lvl1pPr>
          </a:lstStyle>
          <a:p>
            <a:pPr algn="ctr"/>
            <a:r>
              <a:rPr lang="zh-CN" altLang="en-US" sz="4800" spc="225" dirty="0">
                <a:solidFill>
                  <a:srgbClr val="01ACBE"/>
                </a:solidFill>
                <a:latin typeface="方正正黑简体" panose="02000000000000000000" pitchFamily="2" charset="-122"/>
                <a:ea typeface="方正正黑简体" panose="02000000000000000000" pitchFamily="2" charset="-122"/>
                <a:cs typeface="+mn-ea"/>
                <a:sym typeface="+mn-lt"/>
              </a:rPr>
              <a:t>岗位</a:t>
            </a:r>
            <a:r>
              <a:rPr lang="zh-CN" altLang="en-US" sz="4800" spc="225" dirty="0">
                <a:solidFill>
                  <a:srgbClr val="FFB850"/>
                </a:solidFill>
                <a:latin typeface="方正正黑简体" panose="02000000000000000000" pitchFamily="2" charset="-122"/>
                <a:ea typeface="方正正黑简体" panose="02000000000000000000" pitchFamily="2" charset="-122"/>
                <a:cs typeface="+mn-ea"/>
                <a:sym typeface="+mn-lt"/>
              </a:rPr>
              <a:t>竞聘</a:t>
            </a:r>
            <a:r>
              <a:rPr lang="zh-CN" altLang="en-US" sz="4800" spc="225" dirty="0">
                <a:solidFill>
                  <a:srgbClr val="E87071"/>
                </a:solidFill>
                <a:latin typeface="方正正黑简体" panose="02000000000000000000" pitchFamily="2" charset="-122"/>
                <a:ea typeface="方正正黑简体" panose="02000000000000000000" pitchFamily="2" charset="-122"/>
                <a:cs typeface="+mn-ea"/>
                <a:sym typeface="+mn-lt"/>
              </a:rPr>
              <a:t>简历</a:t>
            </a:r>
            <a:endParaRPr lang="zh-CN" altLang="zh-CN" sz="4800" spc="225" dirty="0">
              <a:solidFill>
                <a:srgbClr val="E87071"/>
              </a:solidFill>
              <a:latin typeface="方正正黑简体" panose="02000000000000000000" pitchFamily="2" charset="-122"/>
              <a:ea typeface="方正正黑简体" panose="02000000000000000000" pitchFamily="2" charset="-122"/>
              <a:cs typeface="+mn-ea"/>
              <a:sym typeface="+mn-lt"/>
            </a:endParaRPr>
          </a:p>
        </p:txBody>
      </p:sp>
      <p:sp>
        <p:nvSpPr>
          <p:cNvPr id="148" name="圆角矩形 147"/>
          <p:cNvSpPr/>
          <p:nvPr/>
        </p:nvSpPr>
        <p:spPr>
          <a:xfrm>
            <a:off x="5154930" y="3794760"/>
            <a:ext cx="1478280" cy="278765"/>
          </a:xfrm>
          <a:prstGeom prst="roundRect">
            <a:avLst/>
          </a:pr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49" name="文本框 264"/>
          <p:cNvSpPr txBox="1"/>
          <p:nvPr/>
        </p:nvSpPr>
        <p:spPr>
          <a:xfrm>
            <a:off x="5154930" y="3794760"/>
            <a:ext cx="1478280" cy="299085"/>
          </a:xfrm>
          <a:prstGeom prst="rect">
            <a:avLst/>
          </a:prstGeom>
          <a:noFill/>
          <a:ln w="9525">
            <a:noFill/>
          </a:ln>
        </p:spPr>
        <p:txBody>
          <a:bodyPr wrap="square" anchor="t">
            <a:spAutoFit/>
          </a:bodyPr>
          <a:lstStyle/>
          <a:p>
            <a:pPr algn="ctr" eaLnBrk="0" hangingPunct="0"/>
            <a:r>
              <a:rPr lang="zh-CN" altLang="en-US" sz="1350" smtClean="0">
                <a:solidFill>
                  <a:schemeClr val="bg1"/>
                </a:solidFill>
                <a:cs typeface="+mn-ea"/>
                <a:sym typeface="+mn-lt"/>
              </a:rPr>
              <a:t>应聘：</a:t>
            </a:r>
            <a:r>
              <a:rPr lang="en-US" altLang="zh-CN" sz="1350" smtClean="0">
                <a:solidFill>
                  <a:schemeClr val="bg1"/>
                </a:solidFill>
                <a:cs typeface="+mn-ea"/>
                <a:sym typeface="+mn-lt"/>
              </a:rPr>
              <a:t>PPT818</a:t>
            </a:r>
            <a:endParaRPr lang="zh-CN" altLang="en-US" sz="1350" dirty="0">
              <a:solidFill>
                <a:schemeClr val="bg1"/>
              </a:solidFill>
              <a:cs typeface="+mn-ea"/>
              <a:sym typeface="+mn-lt"/>
            </a:endParaRPr>
          </a:p>
        </p:txBody>
      </p:sp>
      <p:grpSp>
        <p:nvGrpSpPr>
          <p:cNvPr id="150" name="组合 149"/>
          <p:cNvGrpSpPr/>
          <p:nvPr/>
        </p:nvGrpSpPr>
        <p:grpSpPr>
          <a:xfrm>
            <a:off x="4231871" y="2846717"/>
            <a:ext cx="3834472" cy="85875"/>
            <a:chOff x="5664066" y="3524151"/>
            <a:chExt cx="5112629" cy="114500"/>
          </a:xfrm>
          <a:solidFill>
            <a:schemeClr val="bg1">
              <a:lumMod val="95000"/>
            </a:schemeClr>
          </a:solidFill>
        </p:grpSpPr>
        <p:cxnSp>
          <p:nvCxnSpPr>
            <p:cNvPr id="151" name="直接连接符 150"/>
            <p:cNvCxnSpPr>
              <a:endCxn id="152" idx="2"/>
            </p:cNvCxnSpPr>
            <p:nvPr/>
          </p:nvCxnSpPr>
          <p:spPr>
            <a:xfrm>
              <a:off x="5740266" y="3581400"/>
              <a:ext cx="4910479" cy="1"/>
            </a:xfrm>
            <a:prstGeom prst="line">
              <a:avLst/>
            </a:prstGeom>
            <a:grpFill/>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52" name="椭圆 151"/>
            <p:cNvSpPr/>
            <p:nvPr/>
          </p:nvSpPr>
          <p:spPr>
            <a:xfrm>
              <a:off x="10650745" y="3524151"/>
              <a:ext cx="125950" cy="114500"/>
            </a:xfrm>
            <a:prstGeom prst="ellipse">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53" name="椭圆 152"/>
            <p:cNvSpPr/>
            <p:nvPr/>
          </p:nvSpPr>
          <p:spPr>
            <a:xfrm>
              <a:off x="5664066" y="3524151"/>
              <a:ext cx="125950" cy="114500"/>
            </a:xfrm>
            <a:prstGeom prst="ellipse">
              <a:avLst/>
            </a:pr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154" name="矩形 153"/>
          <p:cNvSpPr/>
          <p:nvPr/>
        </p:nvSpPr>
        <p:spPr>
          <a:xfrm>
            <a:off x="4241150" y="2975529"/>
            <a:ext cx="3756613" cy="714375"/>
          </a:xfrm>
          <a:prstGeom prst="rect">
            <a:avLst/>
          </a:prstGeom>
        </p:spPr>
        <p:txBody>
          <a:bodyPr wrap="square">
            <a:spAutoFit/>
          </a:bodyPr>
          <a:lstStyle/>
          <a:p>
            <a:r>
              <a:rPr sz="1350" dirty="0">
                <a:solidFill>
                  <a:schemeClr val="tx1">
                    <a:lumMod val="50000"/>
                    <a:lumOff val="50000"/>
                  </a:schemeClr>
                </a:solidFill>
                <a:cs typeface="+mn-ea"/>
                <a:sym typeface="+mn-lt"/>
              </a:rPr>
              <a:t>根据自己的需要添加适当的文字，模板中的所有颜色板式均可自由编辑替换，添加适当的文字。</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anim calcmode="lin" valueType="num">
                                      <p:cBhvr>
                                        <p:cTn id="8" dur="1000" fill="hold"/>
                                        <p:tgtEl>
                                          <p:spTgt spid="112"/>
                                        </p:tgtEl>
                                        <p:attrNameLst>
                                          <p:attrName>ppt_x</p:attrName>
                                        </p:attrNameLst>
                                      </p:cBhvr>
                                      <p:tavLst>
                                        <p:tav tm="0">
                                          <p:val>
                                            <p:strVal val="#ppt_x"/>
                                          </p:val>
                                        </p:tav>
                                        <p:tav tm="100000">
                                          <p:val>
                                            <p:strVal val="#ppt_x"/>
                                          </p:val>
                                        </p:tav>
                                      </p:tavLst>
                                    </p:anim>
                                    <p:anim calcmode="lin" valueType="num">
                                      <p:cBhvr>
                                        <p:cTn id="9" dur="1000" fill="hold"/>
                                        <p:tgtEl>
                                          <p:spTgt spid="1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1000"/>
                                        <p:tgtEl>
                                          <p:spTgt spid="122"/>
                                        </p:tgtEl>
                                      </p:cBhvr>
                                    </p:animEffect>
                                    <p:anim calcmode="lin" valueType="num">
                                      <p:cBhvr>
                                        <p:cTn id="13" dur="1000" fill="hold"/>
                                        <p:tgtEl>
                                          <p:spTgt spid="122"/>
                                        </p:tgtEl>
                                        <p:attrNameLst>
                                          <p:attrName>ppt_x</p:attrName>
                                        </p:attrNameLst>
                                      </p:cBhvr>
                                      <p:tavLst>
                                        <p:tav tm="0">
                                          <p:val>
                                            <p:strVal val="#ppt_x"/>
                                          </p:val>
                                        </p:tav>
                                        <p:tav tm="100000">
                                          <p:val>
                                            <p:strVal val="#ppt_x"/>
                                          </p:val>
                                        </p:tav>
                                      </p:tavLst>
                                    </p:anim>
                                    <p:anim calcmode="lin" valueType="num">
                                      <p:cBhvr>
                                        <p:cTn id="14" dur="1000" fill="hold"/>
                                        <p:tgtEl>
                                          <p:spTgt spid="12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2" decel="100000" fill="hold" nodeType="afterEffect">
                                  <p:stCondLst>
                                    <p:cond delay="0"/>
                                  </p:stCondLst>
                                  <p:childTnLst>
                                    <p:set>
                                      <p:cBhvr>
                                        <p:cTn id="17" dur="1" fill="hold">
                                          <p:stCondLst>
                                            <p:cond delay="0"/>
                                          </p:stCondLst>
                                        </p:cTn>
                                        <p:tgtEl>
                                          <p:spTgt spid="142"/>
                                        </p:tgtEl>
                                        <p:attrNameLst>
                                          <p:attrName>style.visibility</p:attrName>
                                        </p:attrNameLst>
                                      </p:cBhvr>
                                      <p:to>
                                        <p:strVal val="visible"/>
                                      </p:to>
                                    </p:set>
                                    <p:anim calcmode="lin" valueType="num">
                                      <p:cBhvr additive="base">
                                        <p:cTn id="18" dur="500" fill="hold"/>
                                        <p:tgtEl>
                                          <p:spTgt spid="142"/>
                                        </p:tgtEl>
                                        <p:attrNameLst>
                                          <p:attrName>ppt_x</p:attrName>
                                        </p:attrNameLst>
                                      </p:cBhvr>
                                      <p:tavLst>
                                        <p:tav tm="0">
                                          <p:val>
                                            <p:strVal val="1+#ppt_w/2"/>
                                          </p:val>
                                        </p:tav>
                                        <p:tav tm="100000">
                                          <p:val>
                                            <p:strVal val="#ppt_x"/>
                                          </p:val>
                                        </p:tav>
                                      </p:tavLst>
                                    </p:anim>
                                    <p:anim calcmode="lin" valueType="num">
                                      <p:cBhvr additive="base">
                                        <p:cTn id="19" dur="500" fill="hold"/>
                                        <p:tgtEl>
                                          <p:spTgt spid="142"/>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decel="100000" fill="hold" nodeType="afterEffect">
                                  <p:stCondLst>
                                    <p:cond delay="0"/>
                                  </p:stCondLst>
                                  <p:childTnLst>
                                    <p:set>
                                      <p:cBhvr>
                                        <p:cTn id="22" dur="1" fill="hold">
                                          <p:stCondLst>
                                            <p:cond delay="0"/>
                                          </p:stCondLst>
                                        </p:cTn>
                                        <p:tgtEl>
                                          <p:spTgt spid="136"/>
                                        </p:tgtEl>
                                        <p:attrNameLst>
                                          <p:attrName>style.visibility</p:attrName>
                                        </p:attrNameLst>
                                      </p:cBhvr>
                                      <p:to>
                                        <p:strVal val="visible"/>
                                      </p:to>
                                    </p:set>
                                    <p:anim calcmode="lin" valueType="num">
                                      <p:cBhvr additive="base">
                                        <p:cTn id="23" dur="500" fill="hold"/>
                                        <p:tgtEl>
                                          <p:spTgt spid="136"/>
                                        </p:tgtEl>
                                        <p:attrNameLst>
                                          <p:attrName>ppt_x</p:attrName>
                                        </p:attrNameLst>
                                      </p:cBhvr>
                                      <p:tavLst>
                                        <p:tav tm="0">
                                          <p:val>
                                            <p:strVal val="1+#ppt_w/2"/>
                                          </p:val>
                                        </p:tav>
                                        <p:tav tm="100000">
                                          <p:val>
                                            <p:strVal val="#ppt_x"/>
                                          </p:val>
                                        </p:tav>
                                      </p:tavLst>
                                    </p:anim>
                                    <p:anim calcmode="lin" valueType="num">
                                      <p:cBhvr additive="base">
                                        <p:cTn id="24" dur="500" fill="hold"/>
                                        <p:tgtEl>
                                          <p:spTgt spid="136"/>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decel="100000" fill="hold" nodeType="afterEffect">
                                  <p:stCondLst>
                                    <p:cond delay="0"/>
                                  </p:stCondLst>
                                  <p:childTnLst>
                                    <p:set>
                                      <p:cBhvr>
                                        <p:cTn id="27" dur="1" fill="hold">
                                          <p:stCondLst>
                                            <p:cond delay="0"/>
                                          </p:stCondLst>
                                        </p:cTn>
                                        <p:tgtEl>
                                          <p:spTgt spid="131"/>
                                        </p:tgtEl>
                                        <p:attrNameLst>
                                          <p:attrName>style.visibility</p:attrName>
                                        </p:attrNameLst>
                                      </p:cBhvr>
                                      <p:to>
                                        <p:strVal val="visible"/>
                                      </p:to>
                                    </p:set>
                                    <p:anim calcmode="lin" valueType="num">
                                      <p:cBhvr additive="base">
                                        <p:cTn id="28" dur="500" fill="hold"/>
                                        <p:tgtEl>
                                          <p:spTgt spid="131"/>
                                        </p:tgtEl>
                                        <p:attrNameLst>
                                          <p:attrName>ppt_x</p:attrName>
                                        </p:attrNameLst>
                                      </p:cBhvr>
                                      <p:tavLst>
                                        <p:tav tm="0">
                                          <p:val>
                                            <p:strVal val="1+#ppt_w/2"/>
                                          </p:val>
                                        </p:tav>
                                        <p:tav tm="100000">
                                          <p:val>
                                            <p:strVal val="#ppt_x"/>
                                          </p:val>
                                        </p:tav>
                                      </p:tavLst>
                                    </p:anim>
                                    <p:anim calcmode="lin" valueType="num">
                                      <p:cBhvr additive="base">
                                        <p:cTn id="29" dur="500" fill="hold"/>
                                        <p:tgtEl>
                                          <p:spTgt spid="131"/>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decel="100000" fill="hold" nodeType="afterEffect">
                                  <p:stCondLst>
                                    <p:cond delay="0"/>
                                  </p:stCondLst>
                                  <p:childTnLst>
                                    <p:set>
                                      <p:cBhvr>
                                        <p:cTn id="32" dur="1" fill="hold">
                                          <p:stCondLst>
                                            <p:cond delay="0"/>
                                          </p:stCondLst>
                                        </p:cTn>
                                        <p:tgtEl>
                                          <p:spTgt spid="125"/>
                                        </p:tgtEl>
                                        <p:attrNameLst>
                                          <p:attrName>style.visibility</p:attrName>
                                        </p:attrNameLst>
                                      </p:cBhvr>
                                      <p:to>
                                        <p:strVal val="visible"/>
                                      </p:to>
                                    </p:set>
                                    <p:anim calcmode="lin" valueType="num">
                                      <p:cBhvr additive="base">
                                        <p:cTn id="33" dur="500" fill="hold"/>
                                        <p:tgtEl>
                                          <p:spTgt spid="125"/>
                                        </p:tgtEl>
                                        <p:attrNameLst>
                                          <p:attrName>ppt_x</p:attrName>
                                        </p:attrNameLst>
                                      </p:cBhvr>
                                      <p:tavLst>
                                        <p:tav tm="0">
                                          <p:val>
                                            <p:strVal val="1+#ppt_w/2"/>
                                          </p:val>
                                        </p:tav>
                                        <p:tav tm="100000">
                                          <p:val>
                                            <p:strVal val="#ppt_x"/>
                                          </p:val>
                                        </p:tav>
                                      </p:tavLst>
                                    </p:anim>
                                    <p:anim calcmode="lin" valueType="num">
                                      <p:cBhvr additive="base">
                                        <p:cTn id="34" dur="500" fill="hold"/>
                                        <p:tgtEl>
                                          <p:spTgt spid="125"/>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decel="53300" fill="hold" grpId="0" nodeType="afterEffect">
                                  <p:stCondLst>
                                    <p:cond delay="0"/>
                                  </p:stCondLst>
                                  <p:iterate type="lt">
                                    <p:tmPct val="10000"/>
                                  </p:iterate>
                                  <p:childTnLst>
                                    <p:set>
                                      <p:cBhvr>
                                        <p:cTn id="37" dur="1" fill="hold">
                                          <p:stCondLst>
                                            <p:cond delay="0"/>
                                          </p:stCondLst>
                                        </p:cTn>
                                        <p:tgtEl>
                                          <p:spTgt spid="147"/>
                                        </p:tgtEl>
                                        <p:attrNameLst>
                                          <p:attrName>style.visibility</p:attrName>
                                        </p:attrNameLst>
                                      </p:cBhvr>
                                      <p:to>
                                        <p:strVal val="visible"/>
                                      </p:to>
                                    </p:set>
                                    <p:anim calcmode="lin" valueType="num">
                                      <p:cBhvr additive="base">
                                        <p:cTn id="38" dur="750" fill="hold"/>
                                        <p:tgtEl>
                                          <p:spTgt spid="147"/>
                                        </p:tgtEl>
                                        <p:attrNameLst>
                                          <p:attrName>ppt_x</p:attrName>
                                        </p:attrNameLst>
                                      </p:cBhvr>
                                      <p:tavLst>
                                        <p:tav tm="0">
                                          <p:val>
                                            <p:strVal val="1+#ppt_w/2"/>
                                          </p:val>
                                        </p:tav>
                                        <p:tav tm="100000">
                                          <p:val>
                                            <p:strVal val="#ppt_x"/>
                                          </p:val>
                                        </p:tav>
                                      </p:tavLst>
                                    </p:anim>
                                    <p:anim calcmode="lin" valueType="num">
                                      <p:cBhvr additive="base">
                                        <p:cTn id="39" dur="750" fill="hold"/>
                                        <p:tgtEl>
                                          <p:spTgt spid="147"/>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3"/>
                                        </p:tgtEl>
                                        <p:attrNameLst>
                                          <p:attrName>style.visibility</p:attrName>
                                        </p:attrNameLst>
                                      </p:cBhvr>
                                      <p:to>
                                        <p:strVal val="visible"/>
                                      </p:to>
                                    </p:set>
                                    <p:animEffect transition="in" filter="wipe(left)">
                                      <p:cBhvr>
                                        <p:cTn id="44" dur="500"/>
                                        <p:tgtEl>
                                          <p:spTgt spid="12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50"/>
                                        </p:tgtEl>
                                        <p:attrNameLst>
                                          <p:attrName>style.visibility</p:attrName>
                                        </p:attrNameLst>
                                      </p:cBhvr>
                                      <p:to>
                                        <p:strVal val="visible"/>
                                      </p:to>
                                    </p:set>
                                    <p:animEffect transition="in" filter="wipe(left)">
                                      <p:cBhvr>
                                        <p:cTn id="49" dur="900"/>
                                        <p:tgtEl>
                                          <p:spTgt spid="15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iterate type="lt">
                                    <p:tmPct val="10000"/>
                                  </p:iterate>
                                  <p:childTnLst>
                                    <p:set>
                                      <p:cBhvr>
                                        <p:cTn id="53" dur="1" fill="hold">
                                          <p:stCondLst>
                                            <p:cond delay="0"/>
                                          </p:stCondLst>
                                        </p:cTn>
                                        <p:tgtEl>
                                          <p:spTgt spid="154"/>
                                        </p:tgtEl>
                                        <p:attrNameLst>
                                          <p:attrName>style.visibility</p:attrName>
                                        </p:attrNameLst>
                                      </p:cBhvr>
                                      <p:to>
                                        <p:strVal val="visible"/>
                                      </p:to>
                                    </p:set>
                                    <p:animEffect transition="in" filter="fade">
                                      <p:cBhvr>
                                        <p:cTn id="54" dur="500"/>
                                        <p:tgtEl>
                                          <p:spTgt spid="154"/>
                                        </p:tgtEl>
                                      </p:cBhvr>
                                    </p:animEffect>
                                  </p:childTnLst>
                                </p:cTn>
                              </p:par>
                            </p:childTnLst>
                          </p:cTn>
                        </p:par>
                        <p:par>
                          <p:cTn id="55" fill="hold">
                            <p:stCondLst>
                              <p:cond delay="2549"/>
                            </p:stCondLst>
                            <p:childTnLst>
                              <p:par>
                                <p:cTn id="56" presetID="42" presetClass="entr" presetSubtype="0" fill="hold" grpId="0" nodeType="afterEffect">
                                  <p:stCondLst>
                                    <p:cond delay="0"/>
                                  </p:stCondLst>
                                  <p:childTnLst>
                                    <p:set>
                                      <p:cBhvr>
                                        <p:cTn id="57" dur="1" fill="hold">
                                          <p:stCondLst>
                                            <p:cond delay="0"/>
                                          </p:stCondLst>
                                        </p:cTn>
                                        <p:tgtEl>
                                          <p:spTgt spid="148"/>
                                        </p:tgtEl>
                                        <p:attrNameLst>
                                          <p:attrName>style.visibility</p:attrName>
                                        </p:attrNameLst>
                                      </p:cBhvr>
                                      <p:to>
                                        <p:strVal val="visible"/>
                                      </p:to>
                                    </p:set>
                                    <p:animEffect transition="in" filter="fade">
                                      <p:cBhvr>
                                        <p:cTn id="58" dur="1000"/>
                                        <p:tgtEl>
                                          <p:spTgt spid="148"/>
                                        </p:tgtEl>
                                      </p:cBhvr>
                                    </p:animEffect>
                                    <p:anim calcmode="lin" valueType="num">
                                      <p:cBhvr>
                                        <p:cTn id="59" dur="1000" fill="hold"/>
                                        <p:tgtEl>
                                          <p:spTgt spid="148"/>
                                        </p:tgtEl>
                                        <p:attrNameLst>
                                          <p:attrName>ppt_x</p:attrName>
                                        </p:attrNameLst>
                                      </p:cBhvr>
                                      <p:tavLst>
                                        <p:tav tm="0">
                                          <p:val>
                                            <p:strVal val="#ppt_x"/>
                                          </p:val>
                                        </p:tav>
                                        <p:tav tm="100000">
                                          <p:val>
                                            <p:strVal val="#ppt_x"/>
                                          </p:val>
                                        </p:tav>
                                      </p:tavLst>
                                    </p:anim>
                                    <p:anim calcmode="lin" valueType="num">
                                      <p:cBhvr>
                                        <p:cTn id="60" dur="1000" fill="hold"/>
                                        <p:tgtEl>
                                          <p:spTgt spid="148"/>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49"/>
                                        </p:tgtEl>
                                        <p:attrNameLst>
                                          <p:attrName>style.visibility</p:attrName>
                                        </p:attrNameLst>
                                      </p:cBhvr>
                                      <p:to>
                                        <p:strVal val="visible"/>
                                      </p:to>
                                    </p:set>
                                    <p:animEffect transition="in" filter="fade">
                                      <p:cBhvr>
                                        <p:cTn id="63" dur="1000"/>
                                        <p:tgtEl>
                                          <p:spTgt spid="149"/>
                                        </p:tgtEl>
                                      </p:cBhvr>
                                    </p:animEffect>
                                    <p:anim calcmode="lin" valueType="num">
                                      <p:cBhvr>
                                        <p:cTn id="64" dur="1000" fill="hold"/>
                                        <p:tgtEl>
                                          <p:spTgt spid="149"/>
                                        </p:tgtEl>
                                        <p:attrNameLst>
                                          <p:attrName>ppt_x</p:attrName>
                                        </p:attrNameLst>
                                      </p:cBhvr>
                                      <p:tavLst>
                                        <p:tav tm="0">
                                          <p:val>
                                            <p:strVal val="#ppt_x"/>
                                          </p:val>
                                        </p:tav>
                                        <p:tav tm="100000">
                                          <p:val>
                                            <p:strVal val="#ppt_x"/>
                                          </p:val>
                                        </p:tav>
                                      </p:tavLst>
                                    </p:anim>
                                    <p:anim calcmode="lin" valueType="num">
                                      <p:cBhvr>
                                        <p:cTn id="65" dur="1000" fill="hold"/>
                                        <p:tgtEl>
                                          <p:spTgt spid="1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3" grpId="0" animBg="1"/>
      <p:bldP spid="147" grpId="0"/>
      <p:bldP spid="148" grpId="0" bldLvl="0" animBg="1"/>
      <p:bldP spid="149" grpId="0"/>
      <p:bldP spid="1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75035" y="1329901"/>
            <a:ext cx="1640144" cy="1639550"/>
            <a:chOff x="2329032" y="904800"/>
            <a:chExt cx="2752780" cy="2752780"/>
          </a:xfrm>
        </p:grpSpPr>
        <p:sp>
          <p:nvSpPr>
            <p:cNvPr id="538" name="椭圆 537"/>
            <p:cNvSpPr/>
            <p:nvPr/>
          </p:nvSpPr>
          <p:spPr>
            <a:xfrm>
              <a:off x="2329032" y="904800"/>
              <a:ext cx="2752780" cy="2752780"/>
            </a:xfrm>
            <a:prstGeom prst="ellipse">
              <a:avLst/>
            </a:prstGeom>
            <a:solidFill>
              <a:schemeClr val="bg1">
                <a:lumMod val="85000"/>
              </a:schemeClr>
            </a:solidFill>
            <a:ln w="31750">
              <a:gradFill flip="none" rotWithShape="1">
                <a:gsLst>
                  <a:gs pos="100000">
                    <a:schemeClr val="bg1"/>
                  </a:gs>
                  <a:gs pos="0">
                    <a:schemeClr val="bg1">
                      <a:lumMod val="65000"/>
                    </a:schemeClr>
                  </a:gs>
                </a:gsLst>
                <a:lin ang="2700000" scaled="1"/>
                <a:tileRect/>
              </a:gradFill>
            </a:ln>
            <a:effectLst>
              <a:innerShdw blurRad="127000" dist="76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539" name="椭圆 538"/>
            <p:cNvSpPr/>
            <p:nvPr/>
          </p:nvSpPr>
          <p:spPr>
            <a:xfrm>
              <a:off x="2490959" y="1059959"/>
              <a:ext cx="2431374" cy="2431374"/>
            </a:xfrm>
            <a:prstGeom prst="ellipse">
              <a:avLst/>
            </a:prstGeom>
            <a:gradFill>
              <a:gsLst>
                <a:gs pos="0">
                  <a:schemeClr val="bg1">
                    <a:lumMod val="75000"/>
                  </a:schemeClr>
                </a:gs>
                <a:gs pos="100000">
                  <a:schemeClr val="bg1">
                    <a:lumMod val="95000"/>
                  </a:schemeClr>
                </a:gs>
              </a:gsLst>
              <a:lin ang="2700000" scaled="1"/>
            </a:gradFill>
            <a:ln w="31750">
              <a:gradFill flip="none" rotWithShape="1">
                <a:gsLst>
                  <a:gs pos="0">
                    <a:schemeClr val="bg1"/>
                  </a:gs>
                  <a:gs pos="100000">
                    <a:schemeClr val="bg1">
                      <a:lumMod val="65000"/>
                    </a:schemeClr>
                  </a:gs>
                </a:gsLst>
                <a:lin ang="2700000" scaled="1"/>
                <a:tileRect/>
              </a:gradFill>
            </a:ln>
            <a:effectLst>
              <a:outerShdw blurRad="101600" dist="508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5" name="文本框 943"/>
          <p:cNvSpPr txBox="1"/>
          <p:nvPr/>
        </p:nvSpPr>
        <p:spPr>
          <a:xfrm>
            <a:off x="1015805" y="1871968"/>
            <a:ext cx="836193" cy="923330"/>
          </a:xfrm>
          <a:prstGeom prst="rect">
            <a:avLst/>
          </a:prstGeom>
          <a:noFill/>
        </p:spPr>
        <p:txBody>
          <a:bodyPr wrap="square" rtlCol="0">
            <a:spAutoFit/>
          </a:bodyPr>
          <a:lstStyle/>
          <a:p>
            <a:pPr algn="ctr"/>
            <a:r>
              <a:rPr lang="en-US" altLang="zh-CN" sz="2700" dirty="0">
                <a:solidFill>
                  <a:srgbClr val="FFB850"/>
                </a:solidFill>
                <a:cs typeface="+mn-ea"/>
                <a:sym typeface="+mn-lt"/>
              </a:rPr>
              <a:t>78%</a:t>
            </a:r>
            <a:endParaRPr lang="zh-CN" altLang="en-US" sz="2700" dirty="0">
              <a:solidFill>
                <a:srgbClr val="FFB850"/>
              </a:solidFill>
              <a:cs typeface="+mn-ea"/>
              <a:sym typeface="+mn-lt"/>
            </a:endParaRPr>
          </a:p>
        </p:txBody>
      </p:sp>
      <p:grpSp>
        <p:nvGrpSpPr>
          <p:cNvPr id="6" name="组合 5"/>
          <p:cNvGrpSpPr/>
          <p:nvPr/>
        </p:nvGrpSpPr>
        <p:grpSpPr>
          <a:xfrm>
            <a:off x="728841" y="1442576"/>
            <a:ext cx="1356279" cy="1374330"/>
            <a:chOff x="1582158" y="2049866"/>
            <a:chExt cx="2594754" cy="2630239"/>
          </a:xfrm>
        </p:grpSpPr>
        <p:cxnSp>
          <p:nvCxnSpPr>
            <p:cNvPr id="369" name="直接连接符 368"/>
            <p:cNvCxnSpPr/>
            <p:nvPr/>
          </p:nvCxnSpPr>
          <p:spPr>
            <a:xfrm>
              <a:off x="2861295" y="2118156"/>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0" name="直接连接符 369"/>
            <p:cNvCxnSpPr/>
            <p:nvPr/>
          </p:nvCxnSpPr>
          <p:spPr>
            <a:xfrm rot="135000">
              <a:off x="2908723" y="211908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p:nvPr/>
          </p:nvCxnSpPr>
          <p:spPr>
            <a:xfrm rot="270000">
              <a:off x="2956078" y="212187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2" name="直接连接符 371"/>
            <p:cNvCxnSpPr/>
            <p:nvPr/>
          </p:nvCxnSpPr>
          <p:spPr>
            <a:xfrm rot="405000">
              <a:off x="3003287" y="21265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3" name="直接连接符 372"/>
            <p:cNvCxnSpPr/>
            <p:nvPr/>
          </p:nvCxnSpPr>
          <p:spPr>
            <a:xfrm rot="540000">
              <a:off x="3050279" y="21330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4" name="直接连接符 373"/>
            <p:cNvCxnSpPr/>
            <p:nvPr/>
          </p:nvCxnSpPr>
          <p:spPr>
            <a:xfrm rot="675000">
              <a:off x="3096978" y="214136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5" name="直接连接符 374"/>
            <p:cNvCxnSpPr/>
            <p:nvPr/>
          </p:nvCxnSpPr>
          <p:spPr>
            <a:xfrm rot="810000">
              <a:off x="3143314" y="215153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6" name="直接连接符 375"/>
            <p:cNvCxnSpPr/>
            <p:nvPr/>
          </p:nvCxnSpPr>
          <p:spPr>
            <a:xfrm rot="945000">
              <a:off x="3189215" y="216351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7" name="直接连接符 376"/>
            <p:cNvCxnSpPr/>
            <p:nvPr/>
          </p:nvCxnSpPr>
          <p:spPr>
            <a:xfrm rot="1080000">
              <a:off x="3234610" y="217728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p:nvPr/>
          </p:nvCxnSpPr>
          <p:spPr>
            <a:xfrm rot="1215000">
              <a:off x="3279430" y="219282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79" name="直接连接符 378"/>
            <p:cNvCxnSpPr/>
            <p:nvPr/>
          </p:nvCxnSpPr>
          <p:spPr>
            <a:xfrm rot="1350000">
              <a:off x="3323605" y="221011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0" name="直接连接符 379"/>
            <p:cNvCxnSpPr/>
            <p:nvPr/>
          </p:nvCxnSpPr>
          <p:spPr>
            <a:xfrm rot="1485000">
              <a:off x="3367066" y="222912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1" name="直接连接符 380"/>
            <p:cNvCxnSpPr/>
            <p:nvPr/>
          </p:nvCxnSpPr>
          <p:spPr>
            <a:xfrm rot="1620000">
              <a:off x="3409749" y="224982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2" name="直接连接符 381"/>
            <p:cNvCxnSpPr/>
            <p:nvPr/>
          </p:nvCxnSpPr>
          <p:spPr>
            <a:xfrm rot="1755000">
              <a:off x="3451585" y="227219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3" name="直接连接符 382"/>
            <p:cNvCxnSpPr/>
            <p:nvPr/>
          </p:nvCxnSpPr>
          <p:spPr>
            <a:xfrm rot="1890000">
              <a:off x="3492511" y="229617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4" name="直接连接符 383"/>
            <p:cNvCxnSpPr/>
            <p:nvPr/>
          </p:nvCxnSpPr>
          <p:spPr>
            <a:xfrm rot="2025000">
              <a:off x="3532464" y="232175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5" name="直接连接符 384"/>
            <p:cNvCxnSpPr/>
            <p:nvPr/>
          </p:nvCxnSpPr>
          <p:spPr>
            <a:xfrm rot="2160000">
              <a:off x="3571382" y="234887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6" name="直接连接符 385"/>
            <p:cNvCxnSpPr/>
            <p:nvPr/>
          </p:nvCxnSpPr>
          <p:spPr>
            <a:xfrm rot="2295000">
              <a:off x="3609206" y="237750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7" name="直接连接符 386"/>
            <p:cNvCxnSpPr/>
            <p:nvPr/>
          </p:nvCxnSpPr>
          <p:spPr>
            <a:xfrm rot="2430000">
              <a:off x="3645875" y="240760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8" name="直接连接符 387"/>
            <p:cNvCxnSpPr/>
            <p:nvPr/>
          </p:nvCxnSpPr>
          <p:spPr>
            <a:xfrm rot="2565000">
              <a:off x="3681335" y="243911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89" name="直接连接符 388"/>
            <p:cNvCxnSpPr/>
            <p:nvPr/>
          </p:nvCxnSpPr>
          <p:spPr>
            <a:xfrm rot="2700000">
              <a:off x="3715532" y="247199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0" name="直接连接符 389"/>
            <p:cNvCxnSpPr/>
            <p:nvPr/>
          </p:nvCxnSpPr>
          <p:spPr>
            <a:xfrm rot="2835000">
              <a:off x="3748411" y="250618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1" name="直接连接符 390"/>
            <p:cNvCxnSpPr/>
            <p:nvPr/>
          </p:nvCxnSpPr>
          <p:spPr>
            <a:xfrm rot="2970000">
              <a:off x="3779922" y="254164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2" name="直接连接符 391"/>
            <p:cNvCxnSpPr/>
            <p:nvPr/>
          </p:nvCxnSpPr>
          <p:spPr>
            <a:xfrm rot="3105000">
              <a:off x="3810016" y="257831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3" name="直接连接符 392"/>
            <p:cNvCxnSpPr/>
            <p:nvPr/>
          </p:nvCxnSpPr>
          <p:spPr>
            <a:xfrm rot="3240000">
              <a:off x="3838646" y="261614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4" name="直接连接符 393"/>
            <p:cNvCxnSpPr/>
            <p:nvPr/>
          </p:nvCxnSpPr>
          <p:spPr>
            <a:xfrm rot="3375000">
              <a:off x="3865772" y="265506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5" name="直接连接符 394"/>
            <p:cNvCxnSpPr/>
            <p:nvPr/>
          </p:nvCxnSpPr>
          <p:spPr>
            <a:xfrm rot="3510000">
              <a:off x="3891346" y="269501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6" name="直接连接符 395"/>
            <p:cNvCxnSpPr/>
            <p:nvPr/>
          </p:nvCxnSpPr>
          <p:spPr>
            <a:xfrm rot="3645000">
              <a:off x="3915333" y="273593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7" name="直接连接符 396"/>
            <p:cNvCxnSpPr/>
            <p:nvPr/>
          </p:nvCxnSpPr>
          <p:spPr>
            <a:xfrm rot="3780000">
              <a:off x="3937696" y="277777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8" name="直接连接符 397"/>
            <p:cNvCxnSpPr/>
            <p:nvPr/>
          </p:nvCxnSpPr>
          <p:spPr>
            <a:xfrm rot="3915000">
              <a:off x="3958399" y="282045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399" name="直接连接符 398"/>
            <p:cNvCxnSpPr/>
            <p:nvPr/>
          </p:nvCxnSpPr>
          <p:spPr>
            <a:xfrm rot="4050000">
              <a:off x="3977410" y="286392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0" name="直接连接符 399"/>
            <p:cNvCxnSpPr/>
            <p:nvPr/>
          </p:nvCxnSpPr>
          <p:spPr>
            <a:xfrm rot="4185000">
              <a:off x="3994700" y="290809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1" name="直接连接符 400"/>
            <p:cNvCxnSpPr/>
            <p:nvPr/>
          </p:nvCxnSpPr>
          <p:spPr>
            <a:xfrm rot="4320000">
              <a:off x="4010239" y="295291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2" name="直接连接符 401"/>
            <p:cNvCxnSpPr/>
            <p:nvPr/>
          </p:nvCxnSpPr>
          <p:spPr>
            <a:xfrm rot="4455000">
              <a:off x="4024012" y="299830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3" name="直接连接符 402"/>
            <p:cNvCxnSpPr/>
            <p:nvPr/>
          </p:nvCxnSpPr>
          <p:spPr>
            <a:xfrm rot="4590000">
              <a:off x="4035989" y="304421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4" name="直接连接符 403"/>
            <p:cNvCxnSpPr/>
            <p:nvPr/>
          </p:nvCxnSpPr>
          <p:spPr>
            <a:xfrm rot="4725000">
              <a:off x="4046156" y="30905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5" name="直接连接符 404"/>
            <p:cNvCxnSpPr/>
            <p:nvPr/>
          </p:nvCxnSpPr>
          <p:spPr>
            <a:xfrm rot="4860000">
              <a:off x="4054495" y="31372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6" name="直接连接符 405"/>
            <p:cNvCxnSpPr/>
            <p:nvPr/>
          </p:nvCxnSpPr>
          <p:spPr>
            <a:xfrm rot="4995000">
              <a:off x="4060995" y="318423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7" name="直接连接符 406"/>
            <p:cNvCxnSpPr/>
            <p:nvPr/>
          </p:nvCxnSpPr>
          <p:spPr>
            <a:xfrm rot="5130000">
              <a:off x="4065645" y="323144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8" name="直接连接符 407"/>
            <p:cNvCxnSpPr/>
            <p:nvPr/>
          </p:nvCxnSpPr>
          <p:spPr>
            <a:xfrm rot="5265000">
              <a:off x="4068436" y="327880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09" name="直接连接符 408"/>
            <p:cNvCxnSpPr/>
            <p:nvPr/>
          </p:nvCxnSpPr>
          <p:spPr>
            <a:xfrm rot="5535000">
              <a:off x="4068436" y="337365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0" name="直接连接符 409"/>
            <p:cNvCxnSpPr/>
            <p:nvPr/>
          </p:nvCxnSpPr>
          <p:spPr>
            <a:xfrm rot="5670000">
              <a:off x="4065645" y="342101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1" name="直接连接符 410"/>
            <p:cNvCxnSpPr/>
            <p:nvPr/>
          </p:nvCxnSpPr>
          <p:spPr>
            <a:xfrm rot="5805000">
              <a:off x="4060995" y="346822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2" name="直接连接符 411"/>
            <p:cNvCxnSpPr/>
            <p:nvPr/>
          </p:nvCxnSpPr>
          <p:spPr>
            <a:xfrm rot="5940000">
              <a:off x="4054495" y="351521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3" name="直接连接符 412"/>
            <p:cNvCxnSpPr/>
            <p:nvPr/>
          </p:nvCxnSpPr>
          <p:spPr>
            <a:xfrm rot="6075000">
              <a:off x="4046156" y="356191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4" name="直接连接符 413"/>
            <p:cNvCxnSpPr/>
            <p:nvPr/>
          </p:nvCxnSpPr>
          <p:spPr>
            <a:xfrm rot="6210000">
              <a:off x="4035989" y="360824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5" name="直接连接符 414"/>
            <p:cNvCxnSpPr/>
            <p:nvPr/>
          </p:nvCxnSpPr>
          <p:spPr>
            <a:xfrm rot="6345000">
              <a:off x="4024012" y="365414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6" name="直接连接符 415"/>
            <p:cNvCxnSpPr/>
            <p:nvPr/>
          </p:nvCxnSpPr>
          <p:spPr>
            <a:xfrm rot="6480000">
              <a:off x="4010239" y="369954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7" name="直接连接符 416"/>
            <p:cNvCxnSpPr/>
            <p:nvPr/>
          </p:nvCxnSpPr>
          <p:spPr>
            <a:xfrm rot="6615000">
              <a:off x="3994700" y="374436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8" name="直接连接符 417"/>
            <p:cNvCxnSpPr/>
            <p:nvPr/>
          </p:nvCxnSpPr>
          <p:spPr>
            <a:xfrm rot="6750000">
              <a:off x="3977410" y="378853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19" name="直接连接符 418"/>
            <p:cNvCxnSpPr/>
            <p:nvPr/>
          </p:nvCxnSpPr>
          <p:spPr>
            <a:xfrm rot="6885000">
              <a:off x="3958399" y="383200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0" name="直接连接符 419"/>
            <p:cNvCxnSpPr/>
            <p:nvPr/>
          </p:nvCxnSpPr>
          <p:spPr>
            <a:xfrm rot="7020000">
              <a:off x="3937696" y="387468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1" name="直接连接符 420"/>
            <p:cNvCxnSpPr/>
            <p:nvPr/>
          </p:nvCxnSpPr>
          <p:spPr>
            <a:xfrm rot="7155000">
              <a:off x="3915333" y="391652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2" name="直接连接符 421"/>
            <p:cNvCxnSpPr/>
            <p:nvPr/>
          </p:nvCxnSpPr>
          <p:spPr>
            <a:xfrm rot="7290000">
              <a:off x="3891346" y="395744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3" name="直接连接符 422"/>
            <p:cNvCxnSpPr/>
            <p:nvPr/>
          </p:nvCxnSpPr>
          <p:spPr>
            <a:xfrm rot="7425000">
              <a:off x="3865772" y="399740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4" name="直接连接符 423"/>
            <p:cNvCxnSpPr/>
            <p:nvPr/>
          </p:nvCxnSpPr>
          <p:spPr>
            <a:xfrm rot="7560000">
              <a:off x="3838646" y="403631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5" name="直接连接符 424"/>
            <p:cNvCxnSpPr/>
            <p:nvPr/>
          </p:nvCxnSpPr>
          <p:spPr>
            <a:xfrm rot="7695000">
              <a:off x="3810016" y="407414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6" name="直接连接符 425"/>
            <p:cNvCxnSpPr/>
            <p:nvPr/>
          </p:nvCxnSpPr>
          <p:spPr>
            <a:xfrm rot="7830000">
              <a:off x="3779922" y="411081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7" name="直接连接符 426"/>
            <p:cNvCxnSpPr/>
            <p:nvPr/>
          </p:nvCxnSpPr>
          <p:spPr>
            <a:xfrm rot="7965000">
              <a:off x="3748411" y="414627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8" name="直接连接符 427"/>
            <p:cNvCxnSpPr/>
            <p:nvPr/>
          </p:nvCxnSpPr>
          <p:spPr>
            <a:xfrm rot="8100000">
              <a:off x="3715532" y="418046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29" name="直接连接符 428"/>
            <p:cNvCxnSpPr/>
            <p:nvPr/>
          </p:nvCxnSpPr>
          <p:spPr>
            <a:xfrm rot="8235000">
              <a:off x="3681335" y="421334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0" name="直接连接符 429"/>
            <p:cNvCxnSpPr/>
            <p:nvPr/>
          </p:nvCxnSpPr>
          <p:spPr>
            <a:xfrm rot="8370000">
              <a:off x="3645875" y="424485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1" name="直接连接符 430"/>
            <p:cNvCxnSpPr/>
            <p:nvPr/>
          </p:nvCxnSpPr>
          <p:spPr>
            <a:xfrm rot="8505000">
              <a:off x="3609206" y="427495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2" name="直接连接符 431"/>
            <p:cNvCxnSpPr/>
            <p:nvPr/>
          </p:nvCxnSpPr>
          <p:spPr>
            <a:xfrm rot="8640000">
              <a:off x="3571382" y="43035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3" name="直接连接符 432"/>
            <p:cNvCxnSpPr/>
            <p:nvPr/>
          </p:nvCxnSpPr>
          <p:spPr>
            <a:xfrm rot="8775000">
              <a:off x="3532464" y="433070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4" name="直接连接符 433"/>
            <p:cNvCxnSpPr/>
            <p:nvPr/>
          </p:nvCxnSpPr>
          <p:spPr>
            <a:xfrm rot="8910000">
              <a:off x="3492511" y="43562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5" name="直接连接符 434"/>
            <p:cNvCxnSpPr/>
            <p:nvPr/>
          </p:nvCxnSpPr>
          <p:spPr>
            <a:xfrm rot="9045000">
              <a:off x="3451585" y="438026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6" name="直接连接符 435"/>
            <p:cNvCxnSpPr/>
            <p:nvPr/>
          </p:nvCxnSpPr>
          <p:spPr>
            <a:xfrm rot="9180000">
              <a:off x="3409749" y="440263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7" name="直接连接符 436"/>
            <p:cNvCxnSpPr/>
            <p:nvPr/>
          </p:nvCxnSpPr>
          <p:spPr>
            <a:xfrm rot="9315000">
              <a:off x="3367066" y="442333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8" name="直接连接符 437"/>
            <p:cNvCxnSpPr/>
            <p:nvPr/>
          </p:nvCxnSpPr>
          <p:spPr>
            <a:xfrm rot="9450000">
              <a:off x="3323605" y="44423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39" name="直接连接符 438"/>
            <p:cNvCxnSpPr/>
            <p:nvPr/>
          </p:nvCxnSpPr>
          <p:spPr>
            <a:xfrm rot="9585000">
              <a:off x="3279430" y="445963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0" name="直接连接符 439"/>
            <p:cNvCxnSpPr/>
            <p:nvPr/>
          </p:nvCxnSpPr>
          <p:spPr>
            <a:xfrm rot="9720000">
              <a:off x="3234610" y="447517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1" name="直接连接符 440"/>
            <p:cNvCxnSpPr/>
            <p:nvPr/>
          </p:nvCxnSpPr>
          <p:spPr>
            <a:xfrm rot="9855000">
              <a:off x="3189215" y="448894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2" name="直接连接符 441"/>
            <p:cNvCxnSpPr/>
            <p:nvPr/>
          </p:nvCxnSpPr>
          <p:spPr>
            <a:xfrm rot="9990000">
              <a:off x="3143314" y="450092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3" name="直接连接符 442"/>
            <p:cNvCxnSpPr/>
            <p:nvPr/>
          </p:nvCxnSpPr>
          <p:spPr>
            <a:xfrm rot="10125000">
              <a:off x="3096978" y="451109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4" name="直接连接符 443"/>
            <p:cNvCxnSpPr/>
            <p:nvPr/>
          </p:nvCxnSpPr>
          <p:spPr>
            <a:xfrm rot="10260000">
              <a:off x="3050279" y="45194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5" name="直接连接符 444"/>
            <p:cNvCxnSpPr/>
            <p:nvPr/>
          </p:nvCxnSpPr>
          <p:spPr>
            <a:xfrm rot="10395000">
              <a:off x="3003287" y="45259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6" name="直接连接符 445"/>
            <p:cNvCxnSpPr/>
            <p:nvPr/>
          </p:nvCxnSpPr>
          <p:spPr>
            <a:xfrm rot="10530000">
              <a:off x="2956078" y="45305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7" name="直接连接符 446"/>
            <p:cNvCxnSpPr/>
            <p:nvPr/>
          </p:nvCxnSpPr>
          <p:spPr>
            <a:xfrm rot="10665000">
              <a:off x="2908723" y="453337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8" name="直接连接符 447"/>
            <p:cNvCxnSpPr/>
            <p:nvPr/>
          </p:nvCxnSpPr>
          <p:spPr>
            <a:xfrm rot="10935000">
              <a:off x="2813865" y="453337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49" name="直接连接符 448"/>
            <p:cNvCxnSpPr/>
            <p:nvPr/>
          </p:nvCxnSpPr>
          <p:spPr>
            <a:xfrm rot="11070000">
              <a:off x="2766510" y="45305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0" name="直接连接符 449"/>
            <p:cNvCxnSpPr/>
            <p:nvPr/>
          </p:nvCxnSpPr>
          <p:spPr>
            <a:xfrm rot="11205000">
              <a:off x="2719301" y="45259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1" name="直接连接符 450"/>
            <p:cNvCxnSpPr/>
            <p:nvPr/>
          </p:nvCxnSpPr>
          <p:spPr>
            <a:xfrm rot="11340000">
              <a:off x="2672311" y="451942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2" name="直接连接符 451"/>
            <p:cNvCxnSpPr/>
            <p:nvPr/>
          </p:nvCxnSpPr>
          <p:spPr>
            <a:xfrm rot="11475000">
              <a:off x="2625610" y="451109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3" name="直接连接符 452"/>
            <p:cNvCxnSpPr/>
            <p:nvPr/>
          </p:nvCxnSpPr>
          <p:spPr>
            <a:xfrm rot="11610000">
              <a:off x="2579275" y="450092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4" name="直接连接符 453"/>
            <p:cNvCxnSpPr/>
            <p:nvPr/>
          </p:nvCxnSpPr>
          <p:spPr>
            <a:xfrm rot="11745000">
              <a:off x="2533374" y="448894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5" name="直接连接符 454"/>
            <p:cNvCxnSpPr/>
            <p:nvPr/>
          </p:nvCxnSpPr>
          <p:spPr>
            <a:xfrm rot="11880000">
              <a:off x="2487980" y="447517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6" name="直接连接符 455"/>
            <p:cNvCxnSpPr/>
            <p:nvPr/>
          </p:nvCxnSpPr>
          <p:spPr>
            <a:xfrm rot="12015000">
              <a:off x="2443158" y="445963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7" name="直接连接符 456"/>
            <p:cNvCxnSpPr/>
            <p:nvPr/>
          </p:nvCxnSpPr>
          <p:spPr>
            <a:xfrm rot="12150000">
              <a:off x="2398985" y="44423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8" name="直接连接符 457"/>
            <p:cNvCxnSpPr/>
            <p:nvPr/>
          </p:nvCxnSpPr>
          <p:spPr>
            <a:xfrm rot="12285000">
              <a:off x="2355522" y="442333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59" name="直接连接符 458"/>
            <p:cNvCxnSpPr/>
            <p:nvPr/>
          </p:nvCxnSpPr>
          <p:spPr>
            <a:xfrm rot="12420000">
              <a:off x="2312841" y="440263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0" name="直接连接符 459"/>
            <p:cNvCxnSpPr/>
            <p:nvPr/>
          </p:nvCxnSpPr>
          <p:spPr>
            <a:xfrm rot="12555000">
              <a:off x="2271004" y="4380269"/>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1" name="直接连接符 460"/>
            <p:cNvCxnSpPr/>
            <p:nvPr/>
          </p:nvCxnSpPr>
          <p:spPr>
            <a:xfrm rot="12690000">
              <a:off x="2230078" y="43562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2" name="直接连接符 461"/>
            <p:cNvCxnSpPr/>
            <p:nvPr/>
          </p:nvCxnSpPr>
          <p:spPr>
            <a:xfrm rot="12825000">
              <a:off x="2190124" y="433070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3" name="直接连接符 462"/>
            <p:cNvCxnSpPr/>
            <p:nvPr/>
          </p:nvCxnSpPr>
          <p:spPr>
            <a:xfrm rot="12960000">
              <a:off x="2151206" y="430358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4" name="直接连接符 463"/>
            <p:cNvCxnSpPr/>
            <p:nvPr/>
          </p:nvCxnSpPr>
          <p:spPr>
            <a:xfrm rot="13095000">
              <a:off x="2113383" y="427495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5" name="直接连接符 464"/>
            <p:cNvCxnSpPr/>
            <p:nvPr/>
          </p:nvCxnSpPr>
          <p:spPr>
            <a:xfrm rot="13230000">
              <a:off x="2076713" y="424485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6" name="直接连接符 465"/>
            <p:cNvCxnSpPr/>
            <p:nvPr/>
          </p:nvCxnSpPr>
          <p:spPr>
            <a:xfrm rot="13365000">
              <a:off x="2041253" y="421334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rot="13500000">
              <a:off x="2007056" y="4180466"/>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8" name="直接连接符 467"/>
            <p:cNvCxnSpPr/>
            <p:nvPr/>
          </p:nvCxnSpPr>
          <p:spPr>
            <a:xfrm rot="13635000">
              <a:off x="1974179" y="414627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69" name="直接连接符 468"/>
            <p:cNvCxnSpPr/>
            <p:nvPr/>
          </p:nvCxnSpPr>
          <p:spPr>
            <a:xfrm rot="13770000">
              <a:off x="1942667" y="411081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0" name="直接连接符 469"/>
            <p:cNvCxnSpPr/>
            <p:nvPr/>
          </p:nvCxnSpPr>
          <p:spPr>
            <a:xfrm rot="13905000">
              <a:off x="1912573" y="407414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1" name="直接连接符 470"/>
            <p:cNvCxnSpPr/>
            <p:nvPr/>
          </p:nvCxnSpPr>
          <p:spPr>
            <a:xfrm rot="14040000">
              <a:off x="1883942" y="403631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2" name="直接连接符 471"/>
            <p:cNvCxnSpPr/>
            <p:nvPr/>
          </p:nvCxnSpPr>
          <p:spPr>
            <a:xfrm rot="14175000">
              <a:off x="1856818" y="399740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3" name="直接连接符 472"/>
            <p:cNvCxnSpPr/>
            <p:nvPr/>
          </p:nvCxnSpPr>
          <p:spPr>
            <a:xfrm rot="14310000">
              <a:off x="1831243" y="395744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4" name="直接连接符 473"/>
            <p:cNvCxnSpPr/>
            <p:nvPr/>
          </p:nvCxnSpPr>
          <p:spPr>
            <a:xfrm rot="14445000">
              <a:off x="1807255" y="391652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5" name="直接连接符 474"/>
            <p:cNvCxnSpPr/>
            <p:nvPr/>
          </p:nvCxnSpPr>
          <p:spPr>
            <a:xfrm rot="14580000">
              <a:off x="1784893" y="387468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6" name="直接连接符 475"/>
            <p:cNvCxnSpPr/>
            <p:nvPr/>
          </p:nvCxnSpPr>
          <p:spPr>
            <a:xfrm rot="14715000">
              <a:off x="1764191" y="3832001"/>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7" name="直接连接符 476"/>
            <p:cNvCxnSpPr/>
            <p:nvPr/>
          </p:nvCxnSpPr>
          <p:spPr>
            <a:xfrm rot="14850000">
              <a:off x="1745178" y="378853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8" name="直接连接符 477"/>
            <p:cNvCxnSpPr/>
            <p:nvPr/>
          </p:nvCxnSpPr>
          <p:spPr>
            <a:xfrm rot="14985000">
              <a:off x="1727888" y="374436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79" name="直接连接符 478"/>
            <p:cNvCxnSpPr/>
            <p:nvPr/>
          </p:nvCxnSpPr>
          <p:spPr>
            <a:xfrm rot="15120000">
              <a:off x="1712347" y="369954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0" name="直接连接符 479"/>
            <p:cNvCxnSpPr/>
            <p:nvPr/>
          </p:nvCxnSpPr>
          <p:spPr>
            <a:xfrm rot="15255000">
              <a:off x="1698577" y="3654148"/>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1" name="直接连接符 480"/>
            <p:cNvCxnSpPr/>
            <p:nvPr/>
          </p:nvCxnSpPr>
          <p:spPr>
            <a:xfrm rot="15390000">
              <a:off x="1686600" y="360824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2" name="直接连接符 481"/>
            <p:cNvCxnSpPr/>
            <p:nvPr/>
          </p:nvCxnSpPr>
          <p:spPr>
            <a:xfrm rot="15525000">
              <a:off x="1676433" y="356191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3" name="直接连接符 482"/>
            <p:cNvCxnSpPr/>
            <p:nvPr/>
          </p:nvCxnSpPr>
          <p:spPr>
            <a:xfrm rot="15660000">
              <a:off x="1668093" y="3515213"/>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4" name="直接连接符 483"/>
            <p:cNvCxnSpPr/>
            <p:nvPr/>
          </p:nvCxnSpPr>
          <p:spPr>
            <a:xfrm rot="15795000">
              <a:off x="1661594" y="3468222"/>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5" name="直接连接符 484"/>
            <p:cNvCxnSpPr/>
            <p:nvPr/>
          </p:nvCxnSpPr>
          <p:spPr>
            <a:xfrm rot="15930000">
              <a:off x="1656943" y="342101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6" name="直接连接符 485"/>
            <p:cNvCxnSpPr/>
            <p:nvPr/>
          </p:nvCxnSpPr>
          <p:spPr>
            <a:xfrm rot="16065000">
              <a:off x="1654152" y="3373657"/>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7" name="直接连接符 486"/>
            <p:cNvCxnSpPr/>
            <p:nvPr/>
          </p:nvCxnSpPr>
          <p:spPr>
            <a:xfrm rot="16335000">
              <a:off x="1654152" y="327880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8" name="直接连接符 487"/>
            <p:cNvCxnSpPr/>
            <p:nvPr/>
          </p:nvCxnSpPr>
          <p:spPr>
            <a:xfrm rot="16470000">
              <a:off x="1656943" y="3231444"/>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89" name="直接连接符 488"/>
            <p:cNvCxnSpPr/>
            <p:nvPr/>
          </p:nvCxnSpPr>
          <p:spPr>
            <a:xfrm rot="16605000">
              <a:off x="1661594" y="318423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90" name="直接连接符 489"/>
            <p:cNvCxnSpPr/>
            <p:nvPr/>
          </p:nvCxnSpPr>
          <p:spPr>
            <a:xfrm rot="16740000">
              <a:off x="1668093" y="31372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91" name="直接连接符 490"/>
            <p:cNvCxnSpPr/>
            <p:nvPr/>
          </p:nvCxnSpPr>
          <p:spPr>
            <a:xfrm rot="16875000">
              <a:off x="1676433" y="3090545"/>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92" name="直接连接符 491"/>
            <p:cNvCxnSpPr/>
            <p:nvPr/>
          </p:nvCxnSpPr>
          <p:spPr>
            <a:xfrm rot="17010000">
              <a:off x="1686600" y="3044210"/>
              <a:ext cx="0" cy="142127"/>
            </a:xfrm>
            <a:prstGeom prst="line">
              <a:avLst/>
            </a:prstGeom>
            <a:ln w="12700">
              <a:solidFill>
                <a:srgbClr val="FFB850"/>
              </a:solidFill>
            </a:ln>
          </p:spPr>
          <p:style>
            <a:lnRef idx="1">
              <a:schemeClr val="accent1"/>
            </a:lnRef>
            <a:fillRef idx="0">
              <a:schemeClr val="accent1"/>
            </a:fillRef>
            <a:effectRef idx="0">
              <a:schemeClr val="accent1"/>
            </a:effectRef>
            <a:fontRef idx="minor">
              <a:schemeClr val="tx1"/>
            </a:fontRef>
          </p:style>
        </p:cxnSp>
        <p:cxnSp>
          <p:nvCxnSpPr>
            <p:cNvPr id="493" name="直接连接符 492"/>
            <p:cNvCxnSpPr/>
            <p:nvPr/>
          </p:nvCxnSpPr>
          <p:spPr>
            <a:xfrm rot="17145000">
              <a:off x="1698577" y="2998309"/>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4" name="直接连接符 493"/>
            <p:cNvCxnSpPr/>
            <p:nvPr/>
          </p:nvCxnSpPr>
          <p:spPr>
            <a:xfrm rot="17280000">
              <a:off x="1712347" y="2952913"/>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5" name="直接连接符 494"/>
            <p:cNvCxnSpPr/>
            <p:nvPr/>
          </p:nvCxnSpPr>
          <p:spPr>
            <a:xfrm rot="17415000">
              <a:off x="1727888" y="2908094"/>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6" name="直接连接符 495"/>
            <p:cNvCxnSpPr/>
            <p:nvPr/>
          </p:nvCxnSpPr>
          <p:spPr>
            <a:xfrm rot="17550000">
              <a:off x="1745178" y="2863920"/>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7" name="直接连接符 496"/>
            <p:cNvCxnSpPr/>
            <p:nvPr/>
          </p:nvCxnSpPr>
          <p:spPr>
            <a:xfrm rot="17685000">
              <a:off x="1764191" y="282045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8" name="直接连接符 497"/>
            <p:cNvCxnSpPr/>
            <p:nvPr/>
          </p:nvCxnSpPr>
          <p:spPr>
            <a:xfrm rot="17820000">
              <a:off x="1784893" y="2777775"/>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9" name="直接连接符 498"/>
            <p:cNvCxnSpPr/>
            <p:nvPr/>
          </p:nvCxnSpPr>
          <p:spPr>
            <a:xfrm rot="17955000">
              <a:off x="1807255" y="273593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0" name="直接连接符 499"/>
            <p:cNvCxnSpPr/>
            <p:nvPr/>
          </p:nvCxnSpPr>
          <p:spPr>
            <a:xfrm rot="18090000">
              <a:off x="1831243" y="2695013"/>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1" name="直接连接符 500"/>
            <p:cNvCxnSpPr/>
            <p:nvPr/>
          </p:nvCxnSpPr>
          <p:spPr>
            <a:xfrm rot="18225000">
              <a:off x="1856818" y="2655060"/>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2" name="直接连接符 501"/>
            <p:cNvCxnSpPr/>
            <p:nvPr/>
          </p:nvCxnSpPr>
          <p:spPr>
            <a:xfrm rot="18360000">
              <a:off x="1883942" y="2616141"/>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3" name="直接连接符 502"/>
            <p:cNvCxnSpPr/>
            <p:nvPr/>
          </p:nvCxnSpPr>
          <p:spPr>
            <a:xfrm rot="18495000">
              <a:off x="1912573" y="2578319"/>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4" name="直接连接符 503"/>
            <p:cNvCxnSpPr/>
            <p:nvPr/>
          </p:nvCxnSpPr>
          <p:spPr>
            <a:xfrm rot="18630000">
              <a:off x="1942667" y="2541647"/>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5" name="直接连接符 504"/>
            <p:cNvCxnSpPr/>
            <p:nvPr/>
          </p:nvCxnSpPr>
          <p:spPr>
            <a:xfrm rot="18765000">
              <a:off x="1974179" y="250618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6" name="直接连接符 505"/>
            <p:cNvCxnSpPr/>
            <p:nvPr/>
          </p:nvCxnSpPr>
          <p:spPr>
            <a:xfrm rot="18900000">
              <a:off x="2007056" y="2471992"/>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7" name="直接连接符 506"/>
            <p:cNvCxnSpPr/>
            <p:nvPr/>
          </p:nvCxnSpPr>
          <p:spPr>
            <a:xfrm rot="19035000">
              <a:off x="2041253" y="2439114"/>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8" name="直接连接符 507"/>
            <p:cNvCxnSpPr/>
            <p:nvPr/>
          </p:nvCxnSpPr>
          <p:spPr>
            <a:xfrm rot="19170000">
              <a:off x="2076713" y="2407602"/>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9" name="直接连接符 508"/>
            <p:cNvCxnSpPr/>
            <p:nvPr/>
          </p:nvCxnSpPr>
          <p:spPr>
            <a:xfrm rot="19305000">
              <a:off x="2113383" y="237750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0" name="直接连接符 509"/>
            <p:cNvCxnSpPr/>
            <p:nvPr/>
          </p:nvCxnSpPr>
          <p:spPr>
            <a:xfrm rot="19440000">
              <a:off x="2151206" y="2348877"/>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1" name="直接连接符 510"/>
            <p:cNvCxnSpPr/>
            <p:nvPr/>
          </p:nvCxnSpPr>
          <p:spPr>
            <a:xfrm rot="19575000">
              <a:off x="2190124" y="2321752"/>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2" name="直接连接符 511"/>
            <p:cNvCxnSpPr/>
            <p:nvPr/>
          </p:nvCxnSpPr>
          <p:spPr>
            <a:xfrm rot="19710000">
              <a:off x="2230078" y="2296177"/>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3" name="直接连接符 512"/>
            <p:cNvCxnSpPr/>
            <p:nvPr/>
          </p:nvCxnSpPr>
          <p:spPr>
            <a:xfrm rot="19845000">
              <a:off x="2271004" y="2272191"/>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4" name="直接连接符 513"/>
            <p:cNvCxnSpPr/>
            <p:nvPr/>
          </p:nvCxnSpPr>
          <p:spPr>
            <a:xfrm rot="19980000">
              <a:off x="2312841" y="2249827"/>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5" name="直接连接符 514"/>
            <p:cNvCxnSpPr/>
            <p:nvPr/>
          </p:nvCxnSpPr>
          <p:spPr>
            <a:xfrm rot="20115000">
              <a:off x="2355522" y="2229124"/>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6" name="直接连接符 515"/>
            <p:cNvCxnSpPr/>
            <p:nvPr/>
          </p:nvCxnSpPr>
          <p:spPr>
            <a:xfrm rot="20250000">
              <a:off x="2398985" y="2210113"/>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7" name="直接连接符 516"/>
            <p:cNvCxnSpPr/>
            <p:nvPr/>
          </p:nvCxnSpPr>
          <p:spPr>
            <a:xfrm rot="20385000">
              <a:off x="2443158" y="2192824"/>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8" name="直接连接符 517"/>
            <p:cNvCxnSpPr/>
            <p:nvPr/>
          </p:nvCxnSpPr>
          <p:spPr>
            <a:xfrm rot="20520000">
              <a:off x="2487980" y="2177282"/>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9" name="直接连接符 518"/>
            <p:cNvCxnSpPr/>
            <p:nvPr/>
          </p:nvCxnSpPr>
          <p:spPr>
            <a:xfrm rot="20655000">
              <a:off x="2533374" y="2163512"/>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0" name="直接连接符 519"/>
            <p:cNvCxnSpPr/>
            <p:nvPr/>
          </p:nvCxnSpPr>
          <p:spPr>
            <a:xfrm rot="20790000">
              <a:off x="2579275" y="2151533"/>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1" name="直接连接符 520"/>
            <p:cNvCxnSpPr/>
            <p:nvPr/>
          </p:nvCxnSpPr>
          <p:spPr>
            <a:xfrm rot="20925000">
              <a:off x="2625610" y="214136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2" name="直接连接符 521"/>
            <p:cNvCxnSpPr/>
            <p:nvPr/>
          </p:nvCxnSpPr>
          <p:spPr>
            <a:xfrm rot="21060000">
              <a:off x="2672311" y="2133029"/>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3" name="直接连接符 522"/>
            <p:cNvCxnSpPr/>
            <p:nvPr/>
          </p:nvCxnSpPr>
          <p:spPr>
            <a:xfrm rot="21195000">
              <a:off x="2719301" y="2126529"/>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4" name="直接连接符 523"/>
            <p:cNvCxnSpPr/>
            <p:nvPr/>
          </p:nvCxnSpPr>
          <p:spPr>
            <a:xfrm rot="21330000">
              <a:off x="2766510" y="2121878"/>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5" name="直接连接符 524"/>
            <p:cNvCxnSpPr/>
            <p:nvPr/>
          </p:nvCxnSpPr>
          <p:spPr>
            <a:xfrm rot="21465000">
              <a:off x="2813865" y="2119087"/>
              <a:ext cx="0" cy="142127"/>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26" name="组合 525"/>
            <p:cNvGrpSpPr/>
            <p:nvPr/>
          </p:nvGrpSpPr>
          <p:grpSpPr>
            <a:xfrm>
              <a:off x="1582158" y="3397290"/>
              <a:ext cx="2561358" cy="0"/>
              <a:chOff x="1701800" y="2755900"/>
              <a:chExt cx="2746511" cy="0"/>
            </a:xfrm>
          </p:grpSpPr>
          <p:cxnSp>
            <p:nvCxnSpPr>
              <p:cNvPr id="536" name="直接连接符 535"/>
              <p:cNvCxnSpPr/>
              <p:nvPr/>
            </p:nvCxnSpPr>
            <p:spPr>
              <a:xfrm flipH="1">
                <a:off x="4185511"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7" name="直接连接符 536"/>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27" name="组合 526"/>
            <p:cNvGrpSpPr/>
            <p:nvPr/>
          </p:nvGrpSpPr>
          <p:grpSpPr>
            <a:xfrm rot="5400000">
              <a:off x="1579198" y="3399426"/>
              <a:ext cx="2561359" cy="0"/>
              <a:chOff x="1701801" y="2755900"/>
              <a:chExt cx="2746511" cy="1"/>
            </a:xfrm>
          </p:grpSpPr>
          <p:cxnSp>
            <p:nvCxnSpPr>
              <p:cNvPr id="534" name="直接连接符 533"/>
              <p:cNvCxnSpPr/>
              <p:nvPr/>
            </p:nvCxnSpPr>
            <p:spPr>
              <a:xfrm flipH="1">
                <a:off x="4185512"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5" name="直接连接符 534"/>
              <p:cNvCxnSpPr/>
              <p:nvPr/>
            </p:nvCxnSpPr>
            <p:spPr>
              <a:xfrm>
                <a:off x="1701801" y="2755901"/>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28" name="组合 527"/>
            <p:cNvGrpSpPr/>
            <p:nvPr/>
          </p:nvGrpSpPr>
          <p:grpSpPr>
            <a:xfrm rot="2700000">
              <a:off x="1648710" y="3330546"/>
              <a:ext cx="2561359" cy="0"/>
              <a:chOff x="1701800" y="2755900"/>
              <a:chExt cx="2746511" cy="1"/>
            </a:xfrm>
          </p:grpSpPr>
          <p:cxnSp>
            <p:nvCxnSpPr>
              <p:cNvPr id="532" name="直接连接符 531"/>
              <p:cNvCxnSpPr/>
              <p:nvPr/>
            </p:nvCxnSpPr>
            <p:spPr>
              <a:xfrm flipH="1">
                <a:off x="4185511" y="2755901"/>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3" name="直接连接符 532"/>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29" name="组合 528"/>
            <p:cNvGrpSpPr/>
            <p:nvPr/>
          </p:nvGrpSpPr>
          <p:grpSpPr>
            <a:xfrm rot="18900000" flipH="1">
              <a:off x="1615553" y="3432524"/>
              <a:ext cx="2561359" cy="0"/>
              <a:chOff x="1701800" y="2755900"/>
              <a:chExt cx="2746511" cy="1"/>
            </a:xfrm>
          </p:grpSpPr>
          <p:cxnSp>
            <p:nvCxnSpPr>
              <p:cNvPr id="530" name="直接连接符 529"/>
              <p:cNvCxnSpPr/>
              <p:nvPr/>
            </p:nvCxnSpPr>
            <p:spPr>
              <a:xfrm flipH="1">
                <a:off x="4185511" y="2755901"/>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1" name="直接连接符 530"/>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9" name="组合 8"/>
          <p:cNvGrpSpPr/>
          <p:nvPr/>
        </p:nvGrpSpPr>
        <p:grpSpPr>
          <a:xfrm>
            <a:off x="2674960" y="1329901"/>
            <a:ext cx="1640144" cy="1639550"/>
            <a:chOff x="2329031" y="904800"/>
            <a:chExt cx="2752780" cy="2752780"/>
          </a:xfrm>
        </p:grpSpPr>
        <p:sp>
          <p:nvSpPr>
            <p:cNvPr id="365" name="椭圆 364"/>
            <p:cNvSpPr/>
            <p:nvPr/>
          </p:nvSpPr>
          <p:spPr>
            <a:xfrm>
              <a:off x="2329031" y="904800"/>
              <a:ext cx="2752780" cy="2752780"/>
            </a:xfrm>
            <a:prstGeom prst="ellipse">
              <a:avLst/>
            </a:prstGeom>
            <a:solidFill>
              <a:schemeClr val="bg1">
                <a:lumMod val="85000"/>
              </a:schemeClr>
            </a:solidFill>
            <a:ln w="31750">
              <a:gradFill flip="none" rotWithShape="1">
                <a:gsLst>
                  <a:gs pos="100000">
                    <a:schemeClr val="bg1"/>
                  </a:gs>
                  <a:gs pos="0">
                    <a:schemeClr val="bg1">
                      <a:lumMod val="65000"/>
                    </a:schemeClr>
                  </a:gs>
                </a:gsLst>
                <a:lin ang="2700000" scaled="1"/>
                <a:tileRect/>
              </a:gradFill>
            </a:ln>
            <a:effectLst>
              <a:innerShdw blurRad="127000" dist="76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66" name="椭圆 365"/>
            <p:cNvSpPr/>
            <p:nvPr/>
          </p:nvSpPr>
          <p:spPr>
            <a:xfrm>
              <a:off x="2490959" y="1059959"/>
              <a:ext cx="2431374" cy="2431374"/>
            </a:xfrm>
            <a:prstGeom prst="ellipse">
              <a:avLst/>
            </a:prstGeom>
            <a:gradFill>
              <a:gsLst>
                <a:gs pos="0">
                  <a:schemeClr val="bg1">
                    <a:lumMod val="75000"/>
                  </a:schemeClr>
                </a:gs>
                <a:gs pos="100000">
                  <a:schemeClr val="bg1">
                    <a:lumMod val="95000"/>
                  </a:schemeClr>
                </a:gs>
              </a:gsLst>
              <a:lin ang="2700000" scaled="1"/>
            </a:gradFill>
            <a:ln w="31750">
              <a:gradFill flip="none" rotWithShape="1">
                <a:gsLst>
                  <a:gs pos="0">
                    <a:schemeClr val="bg1"/>
                  </a:gs>
                  <a:gs pos="100000">
                    <a:schemeClr val="bg1">
                      <a:lumMod val="65000"/>
                    </a:schemeClr>
                  </a:gs>
                </a:gsLst>
                <a:lin ang="2700000" scaled="1"/>
                <a:tileRect/>
              </a:gradFill>
            </a:ln>
            <a:effectLst>
              <a:outerShdw blurRad="101600" dist="508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10" name="文本框 1607"/>
          <p:cNvSpPr txBox="1"/>
          <p:nvPr/>
        </p:nvSpPr>
        <p:spPr>
          <a:xfrm>
            <a:off x="3115728" y="1871968"/>
            <a:ext cx="836193" cy="923330"/>
          </a:xfrm>
          <a:prstGeom prst="rect">
            <a:avLst/>
          </a:prstGeom>
          <a:noFill/>
        </p:spPr>
        <p:txBody>
          <a:bodyPr wrap="square" rtlCol="0">
            <a:spAutoFit/>
          </a:bodyPr>
          <a:lstStyle/>
          <a:p>
            <a:pPr algn="ctr"/>
            <a:r>
              <a:rPr lang="en-US" altLang="zh-CN" sz="2700" dirty="0">
                <a:solidFill>
                  <a:srgbClr val="01ACBE"/>
                </a:solidFill>
                <a:cs typeface="+mn-ea"/>
                <a:sym typeface="+mn-lt"/>
              </a:rPr>
              <a:t>50%</a:t>
            </a:r>
            <a:endParaRPr lang="zh-CN" altLang="en-US" sz="2700" dirty="0">
              <a:solidFill>
                <a:srgbClr val="01ACBE"/>
              </a:solidFill>
              <a:cs typeface="+mn-ea"/>
              <a:sym typeface="+mn-lt"/>
            </a:endParaRPr>
          </a:p>
        </p:txBody>
      </p:sp>
      <p:grpSp>
        <p:nvGrpSpPr>
          <p:cNvPr id="715" name="组合 714"/>
          <p:cNvGrpSpPr/>
          <p:nvPr/>
        </p:nvGrpSpPr>
        <p:grpSpPr>
          <a:xfrm>
            <a:off x="2828764" y="1442577"/>
            <a:ext cx="1356280" cy="1374331"/>
            <a:chOff x="3654108" y="2497101"/>
            <a:chExt cx="1808138" cy="1832865"/>
          </a:xfrm>
        </p:grpSpPr>
        <p:cxnSp>
          <p:nvCxnSpPr>
            <p:cNvPr id="11" name="直接连接符 10"/>
            <p:cNvCxnSpPr/>
            <p:nvPr/>
          </p:nvCxnSpPr>
          <p:spPr>
            <a:xfrm>
              <a:off x="4545467" y="254468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135000">
              <a:off x="4578516" y="254533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270000">
              <a:off x="4611516" y="254728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405000">
              <a:off x="4644414" y="255052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540000">
              <a:off x="4677159" y="255505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675000">
              <a:off x="4709701" y="256086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810000">
              <a:off x="4741990" y="256794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945000">
              <a:off x="4773976" y="257629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1080000">
              <a:off x="4805609" y="258589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1215000">
              <a:off x="4836841" y="259672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350000">
              <a:off x="4867625" y="2608768"/>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1485000">
              <a:off x="4897910" y="262201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1620000">
              <a:off x="4927654" y="2636442"/>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755000">
              <a:off x="4956806" y="265202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rot="1890000">
              <a:off x="4985325" y="266874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rot="2025000">
              <a:off x="5013167" y="2686562"/>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2160000">
              <a:off x="5040287" y="270546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2295000">
              <a:off x="5066644" y="272541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2430000">
              <a:off x="5092197" y="274638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2565000">
              <a:off x="5116906" y="276834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2700000">
              <a:off x="5140736" y="279125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2835000">
              <a:off x="5163648" y="281508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2970000">
              <a:off x="5185606" y="283979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rot="3105000">
              <a:off x="5206577" y="286535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3240000">
              <a:off x="5226528" y="289170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3375000">
              <a:off x="5245430" y="291882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3510000">
              <a:off x="5263251" y="294666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3645000">
              <a:off x="5279967" y="297518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3780000">
              <a:off x="5295550" y="300433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3915000">
              <a:off x="5309976" y="303408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4050000">
              <a:off x="5323224" y="306436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4185000">
              <a:off x="5335273" y="3095152"/>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rot="4320000">
              <a:off x="5346101" y="312638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rot="4455000">
              <a:off x="5355698" y="315801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4590000">
              <a:off x="5364045" y="319000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4725000">
              <a:off x="5371130" y="322229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4860000">
              <a:off x="5376940" y="325483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4995000">
              <a:off x="5381470" y="328757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130000">
              <a:off x="5384710" y="332047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5265000">
              <a:off x="5386656" y="335347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rot="5535000">
              <a:off x="5386656" y="341957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5670000">
              <a:off x="5384710" y="345257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5805000">
              <a:off x="5381470" y="3485472"/>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940000">
              <a:off x="5376940" y="3518218"/>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6075000">
              <a:off x="5371130" y="355076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rot="6210000">
              <a:off x="5364045" y="358304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6345000">
              <a:off x="5355698" y="361503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rot="6480000">
              <a:off x="5346101" y="3646668"/>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6615000">
              <a:off x="5335273" y="367790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6750000">
              <a:off x="5323224" y="370868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6885000">
              <a:off x="5309976" y="373896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rot="7020000">
              <a:off x="5295550" y="3768712"/>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7155000">
              <a:off x="5279967" y="379786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rot="7290000">
              <a:off x="5263251" y="382638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7425000">
              <a:off x="5245430" y="385422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rot="7560000">
              <a:off x="5226528" y="388134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rot="7695000">
              <a:off x="5206577" y="3907703"/>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rot="7830000">
              <a:off x="5185606" y="393325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rot="7965000">
              <a:off x="5163648" y="395796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rot="8100000">
              <a:off x="5140736" y="398179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rot="8235000">
              <a:off x="5116906" y="400470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rot="8370000">
              <a:off x="5092197" y="402666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rot="8505000">
              <a:off x="5066644" y="4047635"/>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rot="8640000">
              <a:off x="5040287" y="406758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rot="8775000">
              <a:off x="5013167" y="408648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rot="8910000">
              <a:off x="4985325" y="410431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rot="9045000">
              <a:off x="4956806" y="4121027"/>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rot="9180000">
              <a:off x="4927654" y="413661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rot="9315000">
              <a:off x="4897910" y="4151036"/>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9450000">
              <a:off x="4867625" y="416428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9585000">
              <a:off x="4836841" y="417633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rot="9720000">
              <a:off x="4805609" y="4187161"/>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rot="9855000">
              <a:off x="4773976" y="4196758"/>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rot="9990000">
              <a:off x="4741990" y="420510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rot="10125000">
              <a:off x="4709701" y="421218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rot="10260000">
              <a:off x="4677159" y="4218000"/>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rot="10395000">
              <a:off x="4644414" y="4222528"/>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rot="10530000">
              <a:off x="4611516" y="4225769"/>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rot="10665000">
              <a:off x="4578516" y="4227714"/>
              <a:ext cx="0" cy="99041"/>
            </a:xfrm>
            <a:prstGeom prst="line">
              <a:avLst/>
            </a:prstGeom>
            <a:ln w="12700">
              <a:solidFill>
                <a:srgbClr val="01ACBE"/>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rot="10935000">
              <a:off x="4512417" y="4227714"/>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rot="11070000">
              <a:off x="4479417" y="422576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rot="11205000">
              <a:off x="4446519" y="4222528"/>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rot="11340000">
              <a:off x="4413775" y="4218000"/>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rot="11475000">
              <a:off x="4381232" y="421218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rot="11610000">
              <a:off x="4348943" y="4205104"/>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rot="11745000">
              <a:off x="4316957" y="4196758"/>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rot="11880000">
              <a:off x="4285325" y="418716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rot="12015000">
              <a:off x="4254092" y="417633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rot="12150000">
              <a:off x="4223309" y="4164284"/>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rot="12285000">
              <a:off x="4193023" y="415103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rot="12420000">
              <a:off x="4163280" y="4136610"/>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rot="12555000">
              <a:off x="4134127" y="412102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rot="12690000">
              <a:off x="4105608" y="410431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rot="12825000">
              <a:off x="4077766" y="408648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rot="12960000">
              <a:off x="4050646" y="406758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rot="13095000">
              <a:off x="4024289" y="404763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rot="13230000">
              <a:off x="3998736" y="4026664"/>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rot="13365000">
              <a:off x="3974027" y="400470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rot="13500000">
              <a:off x="3950197" y="398179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rot="13635000">
              <a:off x="3927286" y="395796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rot="13770000">
              <a:off x="3905327" y="393325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rot="13905000">
              <a:off x="3884357" y="390770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rot="14040000">
              <a:off x="3864405" y="388134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14175000">
              <a:off x="3845504" y="385422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rot="14310000">
              <a:off x="3827682" y="382638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14445000">
              <a:off x="3810966" y="379786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rot="14580000">
              <a:off x="3795383" y="3768712"/>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rot="14715000">
              <a:off x="3780957" y="373896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rot="14850000">
              <a:off x="3767709" y="370868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rot="14985000">
              <a:off x="3755660" y="367790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rot="15120000">
              <a:off x="3744830" y="3646668"/>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rot="15255000">
              <a:off x="3735235" y="361503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rot="15390000">
              <a:off x="3726888" y="358304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rot="15525000">
              <a:off x="3719803" y="355076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rot="15660000">
              <a:off x="3713992" y="3518218"/>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rot="15795000">
              <a:off x="3709463" y="3485472"/>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rot="15930000">
              <a:off x="3706223" y="345257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rot="16065000">
              <a:off x="3704277" y="341957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rot="16335000">
              <a:off x="3704277" y="335347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rot="16470000">
              <a:off x="3706223" y="332047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rot="16605000">
              <a:off x="3709463" y="328757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rot="16740000">
              <a:off x="3713992" y="325483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rot="16875000">
              <a:off x="3719803" y="3222291"/>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rot="17010000">
              <a:off x="3726888" y="319000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rot="17145000">
              <a:off x="3735235" y="315801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rot="17280000">
              <a:off x="3744830" y="312638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rot="17415000">
              <a:off x="3755660" y="3095152"/>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rot="17550000">
              <a:off x="3767709" y="306436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rot="17685000">
              <a:off x="3780957" y="3034083"/>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rot="17820000">
              <a:off x="3795383" y="3004339"/>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rot="17955000">
              <a:off x="3810966" y="297518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rot="18090000">
              <a:off x="3827682" y="2946667"/>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rot="18225000">
              <a:off x="3845504" y="291882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rot="18360000">
              <a:off x="3864405" y="2891706"/>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rot="18495000">
              <a:off x="3884357" y="2865350"/>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rot="18630000">
              <a:off x="3905327" y="283979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rot="18765000">
              <a:off x="3927286" y="2815085"/>
              <a:ext cx="0" cy="99041"/>
            </a:xfrm>
            <a:prstGeom prst="line">
              <a:avLst/>
            </a:prstGeom>
            <a:ln w="12700">
              <a:solidFill>
                <a:srgbClr val="8D8D8D"/>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rot="18900000">
              <a:off x="3950197" y="279125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rot="19035000">
              <a:off x="3974027" y="276834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rot="19170000">
              <a:off x="3998736" y="274638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nvCxnSpPr>
          <p:spPr>
            <a:xfrm rot="19305000">
              <a:off x="4024289" y="272541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rot="19440000">
              <a:off x="4050646" y="270546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nvCxnSpPr>
          <p:spPr>
            <a:xfrm rot="19575000">
              <a:off x="4077766" y="268656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 name="直接连接符 153"/>
            <p:cNvCxnSpPr/>
            <p:nvPr/>
          </p:nvCxnSpPr>
          <p:spPr>
            <a:xfrm rot="19710000">
              <a:off x="4105608" y="266874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rot="19845000">
              <a:off x="4134127" y="265202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rot="19980000">
              <a:off x="4163280" y="263644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rot="20115000">
              <a:off x="4193023" y="262201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rot="20250000">
              <a:off x="4223309" y="260876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rot="20385000">
              <a:off x="4254092" y="259672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20520000">
              <a:off x="4285325" y="258589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rot="20655000">
              <a:off x="4316957" y="257629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p:nvPr/>
          </p:nvCxnSpPr>
          <p:spPr>
            <a:xfrm rot="20790000">
              <a:off x="4348943" y="256794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rot="20925000">
              <a:off x="4381232" y="256086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rot="21060000">
              <a:off x="4413775" y="255505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rot="21195000">
              <a:off x="4446519" y="255052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a:xfrm rot="21330000">
              <a:off x="4479417" y="254728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a:xfrm rot="21465000">
              <a:off x="4512417" y="254533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8" name="组合 167"/>
            <p:cNvGrpSpPr/>
            <p:nvPr/>
          </p:nvGrpSpPr>
          <p:grpSpPr>
            <a:xfrm>
              <a:off x="3654108" y="3436045"/>
              <a:ext cx="1784866" cy="0"/>
              <a:chOff x="1701800" y="2755900"/>
              <a:chExt cx="2746508" cy="0"/>
            </a:xfrm>
          </p:grpSpPr>
          <p:cxnSp>
            <p:nvCxnSpPr>
              <p:cNvPr id="363" name="直接连接符 362"/>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4" name="直接连接符 363"/>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9" name="组合 168"/>
            <p:cNvGrpSpPr/>
            <p:nvPr/>
          </p:nvGrpSpPr>
          <p:grpSpPr>
            <a:xfrm rot="5400000">
              <a:off x="3652046" y="3437533"/>
              <a:ext cx="1784866" cy="0"/>
              <a:chOff x="1701800" y="2755900"/>
              <a:chExt cx="2746508" cy="0"/>
            </a:xfrm>
          </p:grpSpPr>
          <p:cxnSp>
            <p:nvCxnSpPr>
              <p:cNvPr id="361" name="直接连接符 360"/>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2" name="直接连接符 361"/>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0" name="组合 169"/>
            <p:cNvGrpSpPr/>
            <p:nvPr/>
          </p:nvGrpSpPr>
          <p:grpSpPr>
            <a:xfrm rot="2700000">
              <a:off x="3700486" y="3389534"/>
              <a:ext cx="1784866" cy="0"/>
              <a:chOff x="1701800" y="2755900"/>
              <a:chExt cx="2746508" cy="0"/>
            </a:xfrm>
          </p:grpSpPr>
          <p:cxnSp>
            <p:nvCxnSpPr>
              <p:cNvPr id="359" name="直接连接符 358"/>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0" name="直接连接符 359"/>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1" name="组合 170"/>
            <p:cNvGrpSpPr/>
            <p:nvPr/>
          </p:nvGrpSpPr>
          <p:grpSpPr>
            <a:xfrm rot="18900000" flipH="1">
              <a:off x="3677380" y="3460596"/>
              <a:ext cx="1784866" cy="0"/>
              <a:chOff x="1701800" y="2755900"/>
              <a:chExt cx="2746508" cy="0"/>
            </a:xfrm>
          </p:grpSpPr>
          <p:cxnSp>
            <p:nvCxnSpPr>
              <p:cNvPr id="357" name="直接连接符 356"/>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8" name="直接连接符 357"/>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73" name="组合 172"/>
          <p:cNvGrpSpPr/>
          <p:nvPr/>
        </p:nvGrpSpPr>
        <p:grpSpPr>
          <a:xfrm>
            <a:off x="4774883" y="1329901"/>
            <a:ext cx="1640144" cy="1639550"/>
            <a:chOff x="2329031" y="904800"/>
            <a:chExt cx="2752780" cy="2752780"/>
          </a:xfrm>
        </p:grpSpPr>
        <p:sp>
          <p:nvSpPr>
            <p:cNvPr id="353" name="椭圆 352"/>
            <p:cNvSpPr/>
            <p:nvPr/>
          </p:nvSpPr>
          <p:spPr>
            <a:xfrm>
              <a:off x="2329031" y="904800"/>
              <a:ext cx="2752780" cy="2752780"/>
            </a:xfrm>
            <a:prstGeom prst="ellipse">
              <a:avLst/>
            </a:prstGeom>
            <a:solidFill>
              <a:schemeClr val="bg1">
                <a:lumMod val="85000"/>
              </a:schemeClr>
            </a:solidFill>
            <a:ln w="31750">
              <a:gradFill flip="none" rotWithShape="1">
                <a:gsLst>
                  <a:gs pos="100000">
                    <a:schemeClr val="bg1"/>
                  </a:gs>
                  <a:gs pos="0">
                    <a:schemeClr val="bg1">
                      <a:lumMod val="65000"/>
                    </a:schemeClr>
                  </a:gs>
                </a:gsLst>
                <a:lin ang="2700000" scaled="1"/>
                <a:tileRect/>
              </a:gradFill>
            </a:ln>
            <a:effectLst>
              <a:innerShdw blurRad="127000" dist="76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54" name="椭圆 353"/>
            <p:cNvSpPr/>
            <p:nvPr/>
          </p:nvSpPr>
          <p:spPr>
            <a:xfrm>
              <a:off x="2490959" y="1059959"/>
              <a:ext cx="2431374" cy="2431374"/>
            </a:xfrm>
            <a:prstGeom prst="ellipse">
              <a:avLst/>
            </a:prstGeom>
            <a:gradFill>
              <a:gsLst>
                <a:gs pos="0">
                  <a:schemeClr val="bg1">
                    <a:lumMod val="75000"/>
                  </a:schemeClr>
                </a:gs>
                <a:gs pos="100000">
                  <a:schemeClr val="bg1">
                    <a:lumMod val="95000"/>
                  </a:schemeClr>
                </a:gs>
              </a:gsLst>
              <a:lin ang="2700000" scaled="1"/>
            </a:gradFill>
            <a:ln w="31750">
              <a:gradFill flip="none" rotWithShape="1">
                <a:gsLst>
                  <a:gs pos="0">
                    <a:schemeClr val="bg1"/>
                  </a:gs>
                  <a:gs pos="100000">
                    <a:schemeClr val="bg1">
                      <a:lumMod val="65000"/>
                    </a:schemeClr>
                  </a:gs>
                </a:gsLst>
                <a:lin ang="2700000" scaled="1"/>
                <a:tileRect/>
              </a:gradFill>
            </a:ln>
            <a:effectLst>
              <a:outerShdw blurRad="101600" dist="508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174" name="文本框 1785"/>
          <p:cNvSpPr txBox="1"/>
          <p:nvPr/>
        </p:nvSpPr>
        <p:spPr>
          <a:xfrm>
            <a:off x="5215652" y="1871968"/>
            <a:ext cx="836193" cy="923330"/>
          </a:xfrm>
          <a:prstGeom prst="rect">
            <a:avLst/>
          </a:prstGeom>
          <a:noFill/>
        </p:spPr>
        <p:txBody>
          <a:bodyPr wrap="square" rtlCol="0">
            <a:spAutoFit/>
          </a:bodyPr>
          <a:lstStyle/>
          <a:p>
            <a:pPr algn="ctr"/>
            <a:r>
              <a:rPr lang="en-US" altLang="zh-CN" sz="2700" dirty="0">
                <a:solidFill>
                  <a:srgbClr val="E87071"/>
                </a:solidFill>
                <a:cs typeface="+mn-ea"/>
                <a:sym typeface="+mn-lt"/>
              </a:rPr>
              <a:t>37%</a:t>
            </a:r>
            <a:endParaRPr lang="zh-CN" altLang="en-US" sz="2700" dirty="0">
              <a:solidFill>
                <a:srgbClr val="E87071"/>
              </a:solidFill>
              <a:cs typeface="+mn-ea"/>
              <a:sym typeface="+mn-lt"/>
            </a:endParaRPr>
          </a:p>
        </p:txBody>
      </p:sp>
      <p:grpSp>
        <p:nvGrpSpPr>
          <p:cNvPr id="716" name="组合 715"/>
          <p:cNvGrpSpPr/>
          <p:nvPr/>
        </p:nvGrpSpPr>
        <p:grpSpPr>
          <a:xfrm>
            <a:off x="4928689" y="1442577"/>
            <a:ext cx="1356279" cy="1374331"/>
            <a:chOff x="6132084" y="2497101"/>
            <a:chExt cx="1808137" cy="1832865"/>
          </a:xfrm>
        </p:grpSpPr>
        <p:cxnSp>
          <p:nvCxnSpPr>
            <p:cNvPr id="175" name="直接连接符 174"/>
            <p:cNvCxnSpPr/>
            <p:nvPr/>
          </p:nvCxnSpPr>
          <p:spPr>
            <a:xfrm>
              <a:off x="7023442" y="2544688"/>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rot="135000">
              <a:off x="7056492" y="254533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rot="270000">
              <a:off x="7089492" y="254728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rot="405000">
              <a:off x="7122388" y="255052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rot="540000">
              <a:off x="7155134" y="255505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rot="675000">
              <a:off x="7187676" y="2560864"/>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rot="810000">
              <a:off x="7219965" y="256794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a:xfrm rot="945000">
              <a:off x="7251951" y="2576294"/>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rot="1080000">
              <a:off x="7283584" y="2585890"/>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rot="1215000">
              <a:off x="7314817" y="2596720"/>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rot="1350000">
              <a:off x="7345599" y="2608768"/>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rot="1485000">
              <a:off x="7375886" y="262201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rot="1620000">
              <a:off x="7405628" y="2636442"/>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rot="1755000">
              <a:off x="7434782" y="265202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rot="1890000">
              <a:off x="7463301" y="2668740"/>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a:xfrm rot="2025000">
              <a:off x="7491142" y="2686562"/>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rot="2160000">
              <a:off x="7518262" y="2705464"/>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a:xfrm rot="2295000">
              <a:off x="7544618" y="272541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rot="2430000">
              <a:off x="7570172" y="274638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rot="2565000">
              <a:off x="7594881" y="276834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rot="2700000">
              <a:off x="7618711" y="279125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rot="2835000">
              <a:off x="7641623" y="2815085"/>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rot="2970000">
              <a:off x="7663581" y="2839795"/>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rot="3105000">
              <a:off x="7684552" y="2865350"/>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rot="3240000">
              <a:off x="7704503" y="289170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rot="3375000">
              <a:off x="7723404" y="291882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rot="3510000">
              <a:off x="7741226" y="294666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2" name="直接连接符 201"/>
            <p:cNvCxnSpPr/>
            <p:nvPr/>
          </p:nvCxnSpPr>
          <p:spPr>
            <a:xfrm rot="3645000">
              <a:off x="7757942" y="2975185"/>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3" name="直接连接符 202"/>
            <p:cNvCxnSpPr/>
            <p:nvPr/>
          </p:nvCxnSpPr>
          <p:spPr>
            <a:xfrm rot="3780000">
              <a:off x="7773525" y="3004339"/>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p:nvPr/>
          </p:nvCxnSpPr>
          <p:spPr>
            <a:xfrm rot="3915000">
              <a:off x="7787952" y="303408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a:xfrm rot="4050000">
              <a:off x="7801199" y="3064369"/>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rot="4185000">
              <a:off x="7813247" y="3095152"/>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a:xfrm rot="4320000">
              <a:off x="7824077" y="312638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a:xfrm rot="4455000">
              <a:off x="7833674" y="3158017"/>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p:nvPr/>
          </p:nvCxnSpPr>
          <p:spPr>
            <a:xfrm rot="4590000">
              <a:off x="7842019" y="319000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rot="4725000">
              <a:off x="7849104" y="3222291"/>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rot="4860000">
              <a:off x="7854915" y="325483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rot="4995000">
              <a:off x="7859445" y="3287579"/>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a:xfrm rot="5130000">
              <a:off x="7862685" y="332047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4" name="直接连接符 213"/>
            <p:cNvCxnSpPr/>
            <p:nvPr/>
          </p:nvCxnSpPr>
          <p:spPr>
            <a:xfrm rot="5265000">
              <a:off x="7864630" y="3353475"/>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p:nvPr/>
          </p:nvCxnSpPr>
          <p:spPr>
            <a:xfrm rot="5535000">
              <a:off x="7864630" y="341957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rot="5670000">
              <a:off x="7862685" y="3452576"/>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rot="5805000">
              <a:off x="7859445" y="3485472"/>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p:nvPr/>
          </p:nvCxnSpPr>
          <p:spPr>
            <a:xfrm rot="5940000">
              <a:off x="7854915" y="3518218"/>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rot="6075000">
              <a:off x="7849104" y="3550761"/>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0" name="直接连接符 219"/>
            <p:cNvCxnSpPr/>
            <p:nvPr/>
          </p:nvCxnSpPr>
          <p:spPr>
            <a:xfrm rot="6210000">
              <a:off x="7842019" y="3583049"/>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p:nvPr/>
          </p:nvCxnSpPr>
          <p:spPr>
            <a:xfrm rot="6345000">
              <a:off x="7833674" y="3615035"/>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2" name="直接连接符 221"/>
            <p:cNvCxnSpPr/>
            <p:nvPr/>
          </p:nvCxnSpPr>
          <p:spPr>
            <a:xfrm rot="6480000">
              <a:off x="7824077" y="3646668"/>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3" name="直接连接符 222"/>
            <p:cNvCxnSpPr/>
            <p:nvPr/>
          </p:nvCxnSpPr>
          <p:spPr>
            <a:xfrm rot="6615000">
              <a:off x="7813247" y="3677901"/>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4" name="直接连接符 223"/>
            <p:cNvCxnSpPr/>
            <p:nvPr/>
          </p:nvCxnSpPr>
          <p:spPr>
            <a:xfrm rot="6750000">
              <a:off x="7801199" y="3708683"/>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rot="6885000">
              <a:off x="7787952" y="3738969"/>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p:nvPr/>
          </p:nvCxnSpPr>
          <p:spPr>
            <a:xfrm rot="7020000">
              <a:off x="7773525" y="3768712"/>
              <a:ext cx="0" cy="99041"/>
            </a:xfrm>
            <a:prstGeom prst="line">
              <a:avLst/>
            </a:prstGeom>
            <a:ln w="12700">
              <a:solidFill>
                <a:srgbClr val="E87071"/>
              </a:solidFill>
            </a:ln>
          </p:spPr>
          <p:style>
            <a:lnRef idx="1">
              <a:schemeClr val="accent1"/>
            </a:lnRef>
            <a:fillRef idx="0">
              <a:schemeClr val="accent1"/>
            </a:fillRef>
            <a:effectRef idx="0">
              <a:schemeClr val="accent1"/>
            </a:effectRef>
            <a:fontRef idx="minor">
              <a:schemeClr val="tx1"/>
            </a:fontRef>
          </p:style>
        </p:cxnSp>
        <p:cxnSp>
          <p:nvCxnSpPr>
            <p:cNvPr id="227" name="直接连接符 226"/>
            <p:cNvCxnSpPr/>
            <p:nvPr/>
          </p:nvCxnSpPr>
          <p:spPr>
            <a:xfrm rot="7155000">
              <a:off x="7757942" y="379786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28" name="直接连接符 227"/>
            <p:cNvCxnSpPr/>
            <p:nvPr/>
          </p:nvCxnSpPr>
          <p:spPr>
            <a:xfrm rot="7290000">
              <a:off x="7741226" y="382638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p:nvPr/>
          </p:nvCxnSpPr>
          <p:spPr>
            <a:xfrm rot="7425000">
              <a:off x="7723404" y="385422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0" name="直接连接符 229"/>
            <p:cNvCxnSpPr/>
            <p:nvPr/>
          </p:nvCxnSpPr>
          <p:spPr>
            <a:xfrm rot="7560000">
              <a:off x="7704503" y="388134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rot="7695000">
              <a:off x="7684552" y="390770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2" name="直接连接符 231"/>
            <p:cNvCxnSpPr/>
            <p:nvPr/>
          </p:nvCxnSpPr>
          <p:spPr>
            <a:xfrm rot="7830000">
              <a:off x="7663581" y="393325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p:nvPr/>
          </p:nvCxnSpPr>
          <p:spPr>
            <a:xfrm rot="7965000">
              <a:off x="7641623" y="395796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4" name="直接连接符 233"/>
            <p:cNvCxnSpPr/>
            <p:nvPr/>
          </p:nvCxnSpPr>
          <p:spPr>
            <a:xfrm rot="8100000">
              <a:off x="7618711" y="398179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5" name="直接连接符 234"/>
            <p:cNvCxnSpPr/>
            <p:nvPr/>
          </p:nvCxnSpPr>
          <p:spPr>
            <a:xfrm rot="8235000">
              <a:off x="7594881" y="400470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6" name="直接连接符 235"/>
            <p:cNvCxnSpPr/>
            <p:nvPr/>
          </p:nvCxnSpPr>
          <p:spPr>
            <a:xfrm rot="8370000">
              <a:off x="7570172" y="402666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p:nvPr/>
          </p:nvCxnSpPr>
          <p:spPr>
            <a:xfrm rot="8505000">
              <a:off x="7544618" y="404763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8" name="直接连接符 237"/>
            <p:cNvCxnSpPr/>
            <p:nvPr/>
          </p:nvCxnSpPr>
          <p:spPr>
            <a:xfrm rot="8640000">
              <a:off x="7518262" y="406758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39" name="直接连接符 238"/>
            <p:cNvCxnSpPr/>
            <p:nvPr/>
          </p:nvCxnSpPr>
          <p:spPr>
            <a:xfrm rot="8775000">
              <a:off x="7491142" y="408648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0" name="直接连接符 239"/>
            <p:cNvCxnSpPr/>
            <p:nvPr/>
          </p:nvCxnSpPr>
          <p:spPr>
            <a:xfrm rot="8910000">
              <a:off x="7463301" y="410431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1" name="直接连接符 240"/>
            <p:cNvCxnSpPr/>
            <p:nvPr/>
          </p:nvCxnSpPr>
          <p:spPr>
            <a:xfrm rot="9045000">
              <a:off x="7434782" y="412102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rot="9180000">
              <a:off x="7405628" y="4136610"/>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3" name="直接连接符 242"/>
            <p:cNvCxnSpPr/>
            <p:nvPr/>
          </p:nvCxnSpPr>
          <p:spPr>
            <a:xfrm rot="9315000">
              <a:off x="7375886" y="415103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4" name="直接连接符 243"/>
            <p:cNvCxnSpPr/>
            <p:nvPr/>
          </p:nvCxnSpPr>
          <p:spPr>
            <a:xfrm rot="9450000">
              <a:off x="7345599" y="416428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5" name="直接连接符 244"/>
            <p:cNvCxnSpPr/>
            <p:nvPr/>
          </p:nvCxnSpPr>
          <p:spPr>
            <a:xfrm rot="9585000">
              <a:off x="7314817" y="417633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6" name="直接连接符 245"/>
            <p:cNvCxnSpPr/>
            <p:nvPr/>
          </p:nvCxnSpPr>
          <p:spPr>
            <a:xfrm rot="9720000">
              <a:off x="7283584" y="418716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7" name="直接连接符 246"/>
            <p:cNvCxnSpPr/>
            <p:nvPr/>
          </p:nvCxnSpPr>
          <p:spPr>
            <a:xfrm rot="9855000">
              <a:off x="7251951" y="419675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p:nvPr/>
          </p:nvCxnSpPr>
          <p:spPr>
            <a:xfrm rot="9990000">
              <a:off x="7219965" y="420510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49" name="直接连接符 248"/>
            <p:cNvCxnSpPr/>
            <p:nvPr/>
          </p:nvCxnSpPr>
          <p:spPr>
            <a:xfrm rot="10125000">
              <a:off x="7187676" y="421218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rot="10260000">
              <a:off x="7155134" y="4218000"/>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1" name="直接连接符 250"/>
            <p:cNvCxnSpPr/>
            <p:nvPr/>
          </p:nvCxnSpPr>
          <p:spPr>
            <a:xfrm rot="10395000">
              <a:off x="7122388" y="422252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rot="10530000">
              <a:off x="7089492" y="422576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3" name="直接连接符 252"/>
            <p:cNvCxnSpPr/>
            <p:nvPr/>
          </p:nvCxnSpPr>
          <p:spPr>
            <a:xfrm rot="10665000">
              <a:off x="7056492" y="422771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4" name="直接连接符 253"/>
            <p:cNvCxnSpPr/>
            <p:nvPr/>
          </p:nvCxnSpPr>
          <p:spPr>
            <a:xfrm rot="10935000">
              <a:off x="6990391" y="422771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p:nvPr/>
          </p:nvCxnSpPr>
          <p:spPr>
            <a:xfrm rot="11070000">
              <a:off x="6957391" y="422576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6" name="直接连接符 255"/>
            <p:cNvCxnSpPr/>
            <p:nvPr/>
          </p:nvCxnSpPr>
          <p:spPr>
            <a:xfrm rot="11205000">
              <a:off x="6924495" y="422252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7" name="直接连接符 256"/>
            <p:cNvCxnSpPr/>
            <p:nvPr/>
          </p:nvCxnSpPr>
          <p:spPr>
            <a:xfrm rot="11340000">
              <a:off x="6891749" y="4218000"/>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p:nvPr/>
          </p:nvCxnSpPr>
          <p:spPr>
            <a:xfrm rot="11475000">
              <a:off x="6859207" y="421218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59" name="直接连接符 258"/>
            <p:cNvCxnSpPr/>
            <p:nvPr/>
          </p:nvCxnSpPr>
          <p:spPr>
            <a:xfrm rot="11610000">
              <a:off x="6826918" y="420510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rot="11745000">
              <a:off x="6794932" y="419675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p:nvPr/>
          </p:nvCxnSpPr>
          <p:spPr>
            <a:xfrm rot="11880000">
              <a:off x="6763300" y="418716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2" name="直接连接符 261"/>
            <p:cNvCxnSpPr/>
            <p:nvPr/>
          </p:nvCxnSpPr>
          <p:spPr>
            <a:xfrm rot="12015000">
              <a:off x="6732066" y="417633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3" name="直接连接符 262"/>
            <p:cNvCxnSpPr/>
            <p:nvPr/>
          </p:nvCxnSpPr>
          <p:spPr>
            <a:xfrm rot="12150000">
              <a:off x="6701284" y="416428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p:nvPr/>
          </p:nvCxnSpPr>
          <p:spPr>
            <a:xfrm rot="12285000">
              <a:off x="6670997" y="415103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5" name="直接连接符 264"/>
            <p:cNvCxnSpPr/>
            <p:nvPr/>
          </p:nvCxnSpPr>
          <p:spPr>
            <a:xfrm rot="12420000">
              <a:off x="6641256" y="4136610"/>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6" name="直接连接符 265"/>
            <p:cNvCxnSpPr/>
            <p:nvPr/>
          </p:nvCxnSpPr>
          <p:spPr>
            <a:xfrm rot="12555000">
              <a:off x="6612101" y="412102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7" name="直接连接符 266"/>
            <p:cNvCxnSpPr/>
            <p:nvPr/>
          </p:nvCxnSpPr>
          <p:spPr>
            <a:xfrm rot="12690000">
              <a:off x="6583582" y="410431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8" name="直接连接符 267"/>
            <p:cNvCxnSpPr/>
            <p:nvPr/>
          </p:nvCxnSpPr>
          <p:spPr>
            <a:xfrm rot="12825000">
              <a:off x="6555741" y="408648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69" name="直接连接符 268"/>
            <p:cNvCxnSpPr/>
            <p:nvPr/>
          </p:nvCxnSpPr>
          <p:spPr>
            <a:xfrm rot="12960000">
              <a:off x="6528621" y="406758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0" name="直接连接符 269"/>
            <p:cNvCxnSpPr/>
            <p:nvPr/>
          </p:nvCxnSpPr>
          <p:spPr>
            <a:xfrm rot="13095000">
              <a:off x="6502264" y="404763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1" name="直接连接符 270"/>
            <p:cNvCxnSpPr/>
            <p:nvPr/>
          </p:nvCxnSpPr>
          <p:spPr>
            <a:xfrm rot="13230000">
              <a:off x="6476711" y="4026664"/>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2" name="直接连接符 271"/>
            <p:cNvCxnSpPr/>
            <p:nvPr/>
          </p:nvCxnSpPr>
          <p:spPr>
            <a:xfrm rot="13365000">
              <a:off x="6452002" y="400470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3" name="直接连接符 272"/>
            <p:cNvCxnSpPr/>
            <p:nvPr/>
          </p:nvCxnSpPr>
          <p:spPr>
            <a:xfrm rot="13500000">
              <a:off x="6428172" y="398179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4" name="直接连接符 273"/>
            <p:cNvCxnSpPr/>
            <p:nvPr/>
          </p:nvCxnSpPr>
          <p:spPr>
            <a:xfrm rot="13635000">
              <a:off x="6405261" y="395796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5" name="直接连接符 274"/>
            <p:cNvCxnSpPr/>
            <p:nvPr/>
          </p:nvCxnSpPr>
          <p:spPr>
            <a:xfrm rot="13770000">
              <a:off x="6383302" y="393325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6" name="直接连接符 275"/>
            <p:cNvCxnSpPr/>
            <p:nvPr/>
          </p:nvCxnSpPr>
          <p:spPr>
            <a:xfrm rot="13905000">
              <a:off x="6362331" y="390770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7" name="直接连接符 276"/>
            <p:cNvCxnSpPr/>
            <p:nvPr/>
          </p:nvCxnSpPr>
          <p:spPr>
            <a:xfrm rot="14040000">
              <a:off x="6342380" y="388134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8" name="直接连接符 277"/>
            <p:cNvCxnSpPr/>
            <p:nvPr/>
          </p:nvCxnSpPr>
          <p:spPr>
            <a:xfrm rot="14175000">
              <a:off x="6323478" y="385422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79" name="直接连接符 278"/>
            <p:cNvCxnSpPr/>
            <p:nvPr/>
          </p:nvCxnSpPr>
          <p:spPr>
            <a:xfrm rot="14310000">
              <a:off x="6305657" y="382638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0" name="直接连接符 279"/>
            <p:cNvCxnSpPr/>
            <p:nvPr/>
          </p:nvCxnSpPr>
          <p:spPr>
            <a:xfrm rot="14445000">
              <a:off x="6288941" y="379786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1" name="直接连接符 280"/>
            <p:cNvCxnSpPr/>
            <p:nvPr/>
          </p:nvCxnSpPr>
          <p:spPr>
            <a:xfrm rot="14580000">
              <a:off x="6273358" y="3768712"/>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p:nvPr/>
          </p:nvCxnSpPr>
          <p:spPr>
            <a:xfrm rot="14715000">
              <a:off x="6258932" y="373896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3" name="直接连接符 282"/>
            <p:cNvCxnSpPr/>
            <p:nvPr/>
          </p:nvCxnSpPr>
          <p:spPr>
            <a:xfrm rot="14850000">
              <a:off x="6245684" y="370868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4" name="直接连接符 283"/>
            <p:cNvCxnSpPr/>
            <p:nvPr/>
          </p:nvCxnSpPr>
          <p:spPr>
            <a:xfrm rot="14985000">
              <a:off x="6233636" y="367790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p:nvPr/>
          </p:nvCxnSpPr>
          <p:spPr>
            <a:xfrm rot="15120000">
              <a:off x="6222805" y="364666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6" name="直接连接符 285"/>
            <p:cNvCxnSpPr/>
            <p:nvPr/>
          </p:nvCxnSpPr>
          <p:spPr>
            <a:xfrm rot="15255000">
              <a:off x="6213209" y="361503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7" name="直接连接符 286"/>
            <p:cNvCxnSpPr/>
            <p:nvPr/>
          </p:nvCxnSpPr>
          <p:spPr>
            <a:xfrm rot="15390000">
              <a:off x="6204864" y="358304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p:nvPr/>
          </p:nvCxnSpPr>
          <p:spPr>
            <a:xfrm rot="15525000">
              <a:off x="6197779" y="355076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p:nvPr/>
          </p:nvCxnSpPr>
          <p:spPr>
            <a:xfrm rot="15660000">
              <a:off x="6191967" y="3518218"/>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0" name="直接连接符 289"/>
            <p:cNvCxnSpPr/>
            <p:nvPr/>
          </p:nvCxnSpPr>
          <p:spPr>
            <a:xfrm rot="15795000">
              <a:off x="6187438" y="3485472"/>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1" name="直接连接符 290"/>
            <p:cNvCxnSpPr/>
            <p:nvPr/>
          </p:nvCxnSpPr>
          <p:spPr>
            <a:xfrm rot="15930000">
              <a:off x="6184198" y="345257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2" name="直接连接符 291"/>
            <p:cNvCxnSpPr/>
            <p:nvPr/>
          </p:nvCxnSpPr>
          <p:spPr>
            <a:xfrm rot="16065000">
              <a:off x="6182253" y="341957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3" name="直接连接符 292"/>
            <p:cNvCxnSpPr/>
            <p:nvPr/>
          </p:nvCxnSpPr>
          <p:spPr>
            <a:xfrm rot="16335000">
              <a:off x="6182253" y="335347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4" name="直接连接符 293"/>
            <p:cNvCxnSpPr/>
            <p:nvPr/>
          </p:nvCxnSpPr>
          <p:spPr>
            <a:xfrm rot="16470000">
              <a:off x="6184198" y="332047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p:nvPr/>
          </p:nvCxnSpPr>
          <p:spPr>
            <a:xfrm rot="16605000">
              <a:off x="6187438" y="328757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6" name="直接连接符 295"/>
            <p:cNvCxnSpPr/>
            <p:nvPr/>
          </p:nvCxnSpPr>
          <p:spPr>
            <a:xfrm rot="16740000">
              <a:off x="6191967" y="325483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7" name="直接连接符 296"/>
            <p:cNvCxnSpPr/>
            <p:nvPr/>
          </p:nvCxnSpPr>
          <p:spPr>
            <a:xfrm rot="16875000">
              <a:off x="6197779" y="3222291"/>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p:nvPr/>
          </p:nvCxnSpPr>
          <p:spPr>
            <a:xfrm rot="17010000">
              <a:off x="6204864" y="319000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299" name="直接连接符 298"/>
            <p:cNvCxnSpPr/>
            <p:nvPr/>
          </p:nvCxnSpPr>
          <p:spPr>
            <a:xfrm rot="17145000">
              <a:off x="6213209" y="315801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0" name="直接连接符 299"/>
            <p:cNvCxnSpPr/>
            <p:nvPr/>
          </p:nvCxnSpPr>
          <p:spPr>
            <a:xfrm rot="17280000">
              <a:off x="6222805" y="312638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p:nvPr/>
          </p:nvCxnSpPr>
          <p:spPr>
            <a:xfrm rot="17415000">
              <a:off x="6233636" y="3095152"/>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2" name="直接连接符 301"/>
            <p:cNvCxnSpPr/>
            <p:nvPr/>
          </p:nvCxnSpPr>
          <p:spPr>
            <a:xfrm rot="17550000">
              <a:off x="6245684" y="306436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3" name="直接连接符 302"/>
            <p:cNvCxnSpPr/>
            <p:nvPr/>
          </p:nvCxnSpPr>
          <p:spPr>
            <a:xfrm rot="17685000">
              <a:off x="6258932" y="3034083"/>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p:nvPr/>
          </p:nvCxnSpPr>
          <p:spPr>
            <a:xfrm rot="17820000">
              <a:off x="6273358" y="3004339"/>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5" name="直接连接符 304"/>
            <p:cNvCxnSpPr/>
            <p:nvPr/>
          </p:nvCxnSpPr>
          <p:spPr>
            <a:xfrm rot="17955000">
              <a:off x="6288941" y="2975185"/>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6" name="直接连接符 305"/>
            <p:cNvCxnSpPr/>
            <p:nvPr/>
          </p:nvCxnSpPr>
          <p:spPr>
            <a:xfrm rot="18090000">
              <a:off x="6305657" y="2946667"/>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p:nvPr/>
          </p:nvCxnSpPr>
          <p:spPr>
            <a:xfrm rot="18225000">
              <a:off x="6323478" y="2918826"/>
              <a:ext cx="0" cy="99041"/>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08" name="直接连接符 307"/>
            <p:cNvCxnSpPr/>
            <p:nvPr/>
          </p:nvCxnSpPr>
          <p:spPr>
            <a:xfrm rot="18360000">
              <a:off x="6342380" y="289170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9" name="直接连接符 308"/>
            <p:cNvCxnSpPr/>
            <p:nvPr/>
          </p:nvCxnSpPr>
          <p:spPr>
            <a:xfrm rot="18495000">
              <a:off x="6362331" y="286535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p:nvPr/>
          </p:nvCxnSpPr>
          <p:spPr>
            <a:xfrm rot="18630000">
              <a:off x="6383302" y="2839795"/>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1" name="直接连接符 310"/>
            <p:cNvCxnSpPr/>
            <p:nvPr/>
          </p:nvCxnSpPr>
          <p:spPr>
            <a:xfrm rot="18765000">
              <a:off x="6405261" y="2815085"/>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2" name="直接连接符 311"/>
            <p:cNvCxnSpPr/>
            <p:nvPr/>
          </p:nvCxnSpPr>
          <p:spPr>
            <a:xfrm rot="18900000">
              <a:off x="6428172" y="279125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p:nvPr/>
          </p:nvCxnSpPr>
          <p:spPr>
            <a:xfrm rot="19035000">
              <a:off x="6452002" y="276834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4" name="直接连接符 313"/>
            <p:cNvCxnSpPr/>
            <p:nvPr/>
          </p:nvCxnSpPr>
          <p:spPr>
            <a:xfrm rot="19170000">
              <a:off x="6476711" y="274638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5" name="直接连接符 314"/>
            <p:cNvCxnSpPr/>
            <p:nvPr/>
          </p:nvCxnSpPr>
          <p:spPr>
            <a:xfrm rot="19305000">
              <a:off x="6502264" y="272541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p:nvPr/>
          </p:nvCxnSpPr>
          <p:spPr>
            <a:xfrm rot="19440000">
              <a:off x="6528621" y="270546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7" name="直接连接符 316"/>
            <p:cNvCxnSpPr/>
            <p:nvPr/>
          </p:nvCxnSpPr>
          <p:spPr>
            <a:xfrm rot="19575000">
              <a:off x="6555741" y="268656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p:nvPr/>
          </p:nvCxnSpPr>
          <p:spPr>
            <a:xfrm rot="19710000">
              <a:off x="6583582" y="266874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9" name="直接连接符 318"/>
            <p:cNvCxnSpPr/>
            <p:nvPr/>
          </p:nvCxnSpPr>
          <p:spPr>
            <a:xfrm rot="19845000">
              <a:off x="6612101" y="265202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0" name="直接连接符 319"/>
            <p:cNvCxnSpPr/>
            <p:nvPr/>
          </p:nvCxnSpPr>
          <p:spPr>
            <a:xfrm rot="19980000">
              <a:off x="6641256" y="263644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p:nvPr/>
          </p:nvCxnSpPr>
          <p:spPr>
            <a:xfrm rot="20115000">
              <a:off x="6670997" y="262201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2" name="直接连接符 321"/>
            <p:cNvCxnSpPr/>
            <p:nvPr/>
          </p:nvCxnSpPr>
          <p:spPr>
            <a:xfrm rot="20250000">
              <a:off x="6701284" y="260876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3" name="直接连接符 322"/>
            <p:cNvCxnSpPr/>
            <p:nvPr/>
          </p:nvCxnSpPr>
          <p:spPr>
            <a:xfrm rot="20385000">
              <a:off x="6732066" y="259672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p:nvPr/>
          </p:nvCxnSpPr>
          <p:spPr>
            <a:xfrm rot="20520000">
              <a:off x="6763300" y="258589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5" name="直接连接符 324"/>
            <p:cNvCxnSpPr/>
            <p:nvPr/>
          </p:nvCxnSpPr>
          <p:spPr>
            <a:xfrm rot="20655000">
              <a:off x="6794932" y="257629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6" name="直接连接符 325"/>
            <p:cNvCxnSpPr/>
            <p:nvPr/>
          </p:nvCxnSpPr>
          <p:spPr>
            <a:xfrm rot="20790000">
              <a:off x="6826918" y="256794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p:nvPr/>
          </p:nvCxnSpPr>
          <p:spPr>
            <a:xfrm rot="20925000">
              <a:off x="6859207" y="256086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8" name="直接连接符 327"/>
            <p:cNvCxnSpPr/>
            <p:nvPr/>
          </p:nvCxnSpPr>
          <p:spPr>
            <a:xfrm rot="21060000">
              <a:off x="6891749" y="255505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9" name="直接连接符 328"/>
            <p:cNvCxnSpPr/>
            <p:nvPr/>
          </p:nvCxnSpPr>
          <p:spPr>
            <a:xfrm rot="21195000">
              <a:off x="6924495" y="255052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p:nvPr/>
          </p:nvCxnSpPr>
          <p:spPr>
            <a:xfrm rot="21330000">
              <a:off x="6957391" y="2547283"/>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1" name="直接连接符 330"/>
            <p:cNvCxnSpPr/>
            <p:nvPr/>
          </p:nvCxnSpPr>
          <p:spPr>
            <a:xfrm rot="21465000">
              <a:off x="6990391" y="2545337"/>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32" name="组合 331"/>
            <p:cNvGrpSpPr/>
            <p:nvPr/>
          </p:nvGrpSpPr>
          <p:grpSpPr>
            <a:xfrm>
              <a:off x="6132084" y="3436045"/>
              <a:ext cx="1784866" cy="0"/>
              <a:chOff x="1701800" y="2755900"/>
              <a:chExt cx="2746508" cy="0"/>
            </a:xfrm>
          </p:grpSpPr>
          <p:cxnSp>
            <p:nvCxnSpPr>
              <p:cNvPr id="351" name="直接连接符 350"/>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2" name="直接连接符 351"/>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33" name="组合 332"/>
            <p:cNvGrpSpPr/>
            <p:nvPr/>
          </p:nvGrpSpPr>
          <p:grpSpPr>
            <a:xfrm rot="5400000">
              <a:off x="6130021" y="3437533"/>
              <a:ext cx="1784866" cy="0"/>
              <a:chOff x="1701800" y="2755900"/>
              <a:chExt cx="2746508" cy="0"/>
            </a:xfrm>
          </p:grpSpPr>
          <p:cxnSp>
            <p:nvCxnSpPr>
              <p:cNvPr id="349" name="直接连接符 348"/>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0" name="直接连接符 349"/>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34" name="组合 333"/>
            <p:cNvGrpSpPr/>
            <p:nvPr/>
          </p:nvGrpSpPr>
          <p:grpSpPr>
            <a:xfrm rot="2700000">
              <a:off x="6178461" y="3389534"/>
              <a:ext cx="1784866" cy="0"/>
              <a:chOff x="1701800" y="2755900"/>
              <a:chExt cx="2746508" cy="0"/>
            </a:xfrm>
          </p:grpSpPr>
          <p:cxnSp>
            <p:nvCxnSpPr>
              <p:cNvPr id="347" name="直接连接符 346"/>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8" name="直接连接符 347"/>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35" name="组合 334"/>
            <p:cNvGrpSpPr/>
            <p:nvPr/>
          </p:nvGrpSpPr>
          <p:grpSpPr>
            <a:xfrm rot="18900000" flipH="1">
              <a:off x="6155355" y="3460596"/>
              <a:ext cx="1784866" cy="0"/>
              <a:chOff x="1701800" y="2755900"/>
              <a:chExt cx="2746508" cy="0"/>
            </a:xfrm>
          </p:grpSpPr>
          <p:cxnSp>
            <p:nvCxnSpPr>
              <p:cNvPr id="345" name="直接连接符 344"/>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6" name="直接连接符 345"/>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42" name="组合 541"/>
          <p:cNvGrpSpPr/>
          <p:nvPr/>
        </p:nvGrpSpPr>
        <p:grpSpPr>
          <a:xfrm>
            <a:off x="6874807" y="1329901"/>
            <a:ext cx="1640144" cy="1639550"/>
            <a:chOff x="2329031" y="904800"/>
            <a:chExt cx="2752780" cy="2752780"/>
          </a:xfrm>
        </p:grpSpPr>
        <p:sp>
          <p:nvSpPr>
            <p:cNvPr id="543" name="椭圆 542"/>
            <p:cNvSpPr/>
            <p:nvPr/>
          </p:nvSpPr>
          <p:spPr>
            <a:xfrm>
              <a:off x="2329031" y="904800"/>
              <a:ext cx="2752780" cy="2752780"/>
            </a:xfrm>
            <a:prstGeom prst="ellipse">
              <a:avLst/>
            </a:prstGeom>
            <a:solidFill>
              <a:schemeClr val="bg1">
                <a:lumMod val="85000"/>
              </a:schemeClr>
            </a:solidFill>
            <a:ln w="31750">
              <a:gradFill flip="none" rotWithShape="1">
                <a:gsLst>
                  <a:gs pos="100000">
                    <a:schemeClr val="bg1"/>
                  </a:gs>
                  <a:gs pos="0">
                    <a:schemeClr val="bg1">
                      <a:lumMod val="65000"/>
                    </a:schemeClr>
                  </a:gs>
                </a:gsLst>
                <a:lin ang="2700000" scaled="1"/>
                <a:tileRect/>
              </a:gradFill>
            </a:ln>
            <a:effectLst>
              <a:innerShdw blurRad="127000" dist="762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544" name="椭圆 543"/>
            <p:cNvSpPr/>
            <p:nvPr/>
          </p:nvSpPr>
          <p:spPr>
            <a:xfrm>
              <a:off x="2490959" y="1059959"/>
              <a:ext cx="2431374" cy="2431374"/>
            </a:xfrm>
            <a:prstGeom prst="ellipse">
              <a:avLst/>
            </a:prstGeom>
            <a:gradFill>
              <a:gsLst>
                <a:gs pos="0">
                  <a:schemeClr val="bg1">
                    <a:lumMod val="75000"/>
                  </a:schemeClr>
                </a:gs>
                <a:gs pos="100000">
                  <a:schemeClr val="bg1">
                    <a:lumMod val="95000"/>
                  </a:schemeClr>
                </a:gs>
              </a:gsLst>
              <a:lin ang="2700000" scaled="1"/>
            </a:gradFill>
            <a:ln w="31750">
              <a:gradFill flip="none" rotWithShape="1">
                <a:gsLst>
                  <a:gs pos="0">
                    <a:schemeClr val="bg1"/>
                  </a:gs>
                  <a:gs pos="100000">
                    <a:schemeClr val="bg1">
                      <a:lumMod val="65000"/>
                    </a:schemeClr>
                  </a:gs>
                </a:gsLst>
                <a:lin ang="2700000" scaled="1"/>
                <a:tileRect/>
              </a:gradFill>
            </a:ln>
            <a:effectLst>
              <a:outerShdw blurRad="101600" dist="508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545" name="文本框 1607"/>
          <p:cNvSpPr txBox="1"/>
          <p:nvPr/>
        </p:nvSpPr>
        <p:spPr>
          <a:xfrm>
            <a:off x="7315577" y="1871968"/>
            <a:ext cx="836193" cy="923330"/>
          </a:xfrm>
          <a:prstGeom prst="rect">
            <a:avLst/>
          </a:prstGeom>
          <a:noFill/>
        </p:spPr>
        <p:txBody>
          <a:bodyPr wrap="square" rtlCol="0">
            <a:spAutoFit/>
          </a:bodyPr>
          <a:lstStyle/>
          <a:p>
            <a:pPr algn="ctr"/>
            <a:r>
              <a:rPr lang="en-US" altLang="zh-CN" sz="2700" dirty="0">
                <a:solidFill>
                  <a:srgbClr val="7030A0"/>
                </a:solidFill>
                <a:cs typeface="+mn-ea"/>
                <a:sym typeface="+mn-lt"/>
              </a:rPr>
              <a:t>92%</a:t>
            </a:r>
            <a:endParaRPr lang="zh-CN" altLang="en-US" sz="2700" dirty="0">
              <a:solidFill>
                <a:srgbClr val="7030A0"/>
              </a:solidFill>
              <a:cs typeface="+mn-ea"/>
              <a:sym typeface="+mn-lt"/>
            </a:endParaRPr>
          </a:p>
        </p:txBody>
      </p:sp>
      <p:grpSp>
        <p:nvGrpSpPr>
          <p:cNvPr id="2" name="组合 1"/>
          <p:cNvGrpSpPr/>
          <p:nvPr/>
        </p:nvGrpSpPr>
        <p:grpSpPr>
          <a:xfrm>
            <a:off x="7028613" y="1442576"/>
            <a:ext cx="1356280" cy="1374331"/>
            <a:chOff x="9370263" y="1923879"/>
            <a:chExt cx="1808138" cy="1832865"/>
          </a:xfrm>
        </p:grpSpPr>
        <p:cxnSp>
          <p:nvCxnSpPr>
            <p:cNvPr id="546" name="直接连接符 545"/>
            <p:cNvCxnSpPr/>
            <p:nvPr/>
          </p:nvCxnSpPr>
          <p:spPr>
            <a:xfrm>
              <a:off x="10261622" y="197146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7" name="直接连接符 546"/>
            <p:cNvCxnSpPr/>
            <p:nvPr/>
          </p:nvCxnSpPr>
          <p:spPr>
            <a:xfrm rot="135000">
              <a:off x="10294671" y="197211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8" name="直接连接符 547"/>
            <p:cNvCxnSpPr/>
            <p:nvPr/>
          </p:nvCxnSpPr>
          <p:spPr>
            <a:xfrm rot="270000">
              <a:off x="10327671" y="19740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9" name="直接连接符 548"/>
            <p:cNvCxnSpPr/>
            <p:nvPr/>
          </p:nvCxnSpPr>
          <p:spPr>
            <a:xfrm rot="405000">
              <a:off x="10360569" y="197730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0" name="直接连接符 549"/>
            <p:cNvCxnSpPr/>
            <p:nvPr/>
          </p:nvCxnSpPr>
          <p:spPr>
            <a:xfrm rot="540000">
              <a:off x="10393314" y="198183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1" name="直接连接符 550"/>
            <p:cNvCxnSpPr/>
            <p:nvPr/>
          </p:nvCxnSpPr>
          <p:spPr>
            <a:xfrm rot="675000">
              <a:off x="10425856" y="198764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2" name="直接连接符 551"/>
            <p:cNvCxnSpPr/>
            <p:nvPr/>
          </p:nvCxnSpPr>
          <p:spPr>
            <a:xfrm rot="810000">
              <a:off x="10458145" y="199472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3" name="直接连接符 552"/>
            <p:cNvCxnSpPr/>
            <p:nvPr/>
          </p:nvCxnSpPr>
          <p:spPr>
            <a:xfrm rot="945000">
              <a:off x="10490131" y="200307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4" name="直接连接符 553"/>
            <p:cNvCxnSpPr/>
            <p:nvPr/>
          </p:nvCxnSpPr>
          <p:spPr>
            <a:xfrm rot="1080000">
              <a:off x="10521764" y="201266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5" name="直接连接符 554"/>
            <p:cNvCxnSpPr/>
            <p:nvPr/>
          </p:nvCxnSpPr>
          <p:spPr>
            <a:xfrm rot="1215000">
              <a:off x="10552996" y="202349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6" name="直接连接符 555"/>
            <p:cNvCxnSpPr/>
            <p:nvPr/>
          </p:nvCxnSpPr>
          <p:spPr>
            <a:xfrm rot="1350000">
              <a:off x="10583780" y="203554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7" name="直接连接符 556"/>
            <p:cNvCxnSpPr/>
            <p:nvPr/>
          </p:nvCxnSpPr>
          <p:spPr>
            <a:xfrm rot="1485000">
              <a:off x="10614065" y="204879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8" name="直接连接符 557"/>
            <p:cNvCxnSpPr/>
            <p:nvPr/>
          </p:nvCxnSpPr>
          <p:spPr>
            <a:xfrm rot="1620000">
              <a:off x="10643809" y="206322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9" name="直接连接符 558"/>
            <p:cNvCxnSpPr/>
            <p:nvPr/>
          </p:nvCxnSpPr>
          <p:spPr>
            <a:xfrm rot="1755000">
              <a:off x="10672961" y="207880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0" name="直接连接符 559"/>
            <p:cNvCxnSpPr/>
            <p:nvPr/>
          </p:nvCxnSpPr>
          <p:spPr>
            <a:xfrm rot="1890000">
              <a:off x="10701480" y="209551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1" name="直接连接符 560"/>
            <p:cNvCxnSpPr/>
            <p:nvPr/>
          </p:nvCxnSpPr>
          <p:spPr>
            <a:xfrm rot="2025000">
              <a:off x="10729322" y="211334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2" name="直接连接符 561"/>
            <p:cNvCxnSpPr/>
            <p:nvPr/>
          </p:nvCxnSpPr>
          <p:spPr>
            <a:xfrm rot="2160000">
              <a:off x="10756442" y="213224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3" name="直接连接符 562"/>
            <p:cNvCxnSpPr/>
            <p:nvPr/>
          </p:nvCxnSpPr>
          <p:spPr>
            <a:xfrm rot="2295000">
              <a:off x="10782799" y="215219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4" name="直接连接符 563"/>
            <p:cNvCxnSpPr/>
            <p:nvPr/>
          </p:nvCxnSpPr>
          <p:spPr>
            <a:xfrm rot="2430000">
              <a:off x="10808352" y="217316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5" name="直接连接符 564"/>
            <p:cNvCxnSpPr/>
            <p:nvPr/>
          </p:nvCxnSpPr>
          <p:spPr>
            <a:xfrm rot="2565000">
              <a:off x="10833061" y="219512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6" name="直接连接符 565"/>
            <p:cNvCxnSpPr/>
            <p:nvPr/>
          </p:nvCxnSpPr>
          <p:spPr>
            <a:xfrm rot="2700000">
              <a:off x="10856891" y="221803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7" name="直接连接符 566"/>
            <p:cNvCxnSpPr/>
            <p:nvPr/>
          </p:nvCxnSpPr>
          <p:spPr>
            <a:xfrm rot="2835000">
              <a:off x="10879803" y="224186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8" name="直接连接符 567"/>
            <p:cNvCxnSpPr/>
            <p:nvPr/>
          </p:nvCxnSpPr>
          <p:spPr>
            <a:xfrm rot="2970000">
              <a:off x="10901761" y="226657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9" name="直接连接符 568"/>
            <p:cNvCxnSpPr/>
            <p:nvPr/>
          </p:nvCxnSpPr>
          <p:spPr>
            <a:xfrm rot="3105000">
              <a:off x="10922732" y="229212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0" name="直接连接符 569"/>
            <p:cNvCxnSpPr/>
            <p:nvPr/>
          </p:nvCxnSpPr>
          <p:spPr>
            <a:xfrm rot="3240000">
              <a:off x="10942683" y="231848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1" name="直接连接符 570"/>
            <p:cNvCxnSpPr/>
            <p:nvPr/>
          </p:nvCxnSpPr>
          <p:spPr>
            <a:xfrm rot="3375000">
              <a:off x="10961585" y="234560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2" name="直接连接符 571"/>
            <p:cNvCxnSpPr/>
            <p:nvPr/>
          </p:nvCxnSpPr>
          <p:spPr>
            <a:xfrm rot="3510000">
              <a:off x="10979406" y="237344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3" name="直接连接符 572"/>
            <p:cNvCxnSpPr/>
            <p:nvPr/>
          </p:nvCxnSpPr>
          <p:spPr>
            <a:xfrm rot="3645000">
              <a:off x="10996122" y="240196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4" name="直接连接符 573"/>
            <p:cNvCxnSpPr/>
            <p:nvPr/>
          </p:nvCxnSpPr>
          <p:spPr>
            <a:xfrm rot="3780000">
              <a:off x="11011705" y="243111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5" name="直接连接符 574"/>
            <p:cNvCxnSpPr/>
            <p:nvPr/>
          </p:nvCxnSpPr>
          <p:spPr>
            <a:xfrm rot="3915000">
              <a:off x="11026131" y="24608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6" name="直接连接符 575"/>
            <p:cNvCxnSpPr/>
            <p:nvPr/>
          </p:nvCxnSpPr>
          <p:spPr>
            <a:xfrm rot="4050000">
              <a:off x="11039379" y="24911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7" name="直接连接符 576"/>
            <p:cNvCxnSpPr/>
            <p:nvPr/>
          </p:nvCxnSpPr>
          <p:spPr>
            <a:xfrm rot="4185000">
              <a:off x="11051428" y="252193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8" name="直接连接符 577"/>
            <p:cNvCxnSpPr/>
            <p:nvPr/>
          </p:nvCxnSpPr>
          <p:spPr>
            <a:xfrm rot="4320000">
              <a:off x="11062256" y="25531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9" name="直接连接符 578"/>
            <p:cNvCxnSpPr/>
            <p:nvPr/>
          </p:nvCxnSpPr>
          <p:spPr>
            <a:xfrm rot="4455000">
              <a:off x="11071853" y="258479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0" name="直接连接符 579"/>
            <p:cNvCxnSpPr/>
            <p:nvPr/>
          </p:nvCxnSpPr>
          <p:spPr>
            <a:xfrm rot="4590000">
              <a:off x="11080200" y="261678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1" name="直接连接符 580"/>
            <p:cNvCxnSpPr/>
            <p:nvPr/>
          </p:nvCxnSpPr>
          <p:spPr>
            <a:xfrm rot="4725000">
              <a:off x="11087285" y="264906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2" name="直接连接符 581"/>
            <p:cNvCxnSpPr/>
            <p:nvPr/>
          </p:nvCxnSpPr>
          <p:spPr>
            <a:xfrm rot="4860000">
              <a:off x="11093095" y="268161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3" name="直接连接符 582"/>
            <p:cNvCxnSpPr/>
            <p:nvPr/>
          </p:nvCxnSpPr>
          <p:spPr>
            <a:xfrm rot="4995000">
              <a:off x="11097625" y="271435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4" name="直接连接符 583"/>
            <p:cNvCxnSpPr/>
            <p:nvPr/>
          </p:nvCxnSpPr>
          <p:spPr>
            <a:xfrm rot="5130000">
              <a:off x="11100865" y="27472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5" name="直接连接符 584"/>
            <p:cNvCxnSpPr/>
            <p:nvPr/>
          </p:nvCxnSpPr>
          <p:spPr>
            <a:xfrm rot="5265000">
              <a:off x="11102811" y="278025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6" name="直接连接符 585"/>
            <p:cNvCxnSpPr/>
            <p:nvPr/>
          </p:nvCxnSpPr>
          <p:spPr>
            <a:xfrm rot="5535000">
              <a:off x="11102811" y="28463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7" name="直接连接符 586"/>
            <p:cNvCxnSpPr/>
            <p:nvPr/>
          </p:nvCxnSpPr>
          <p:spPr>
            <a:xfrm rot="5670000">
              <a:off x="11100865" y="28793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8" name="直接连接符 587"/>
            <p:cNvCxnSpPr/>
            <p:nvPr/>
          </p:nvCxnSpPr>
          <p:spPr>
            <a:xfrm rot="5805000">
              <a:off x="11097625" y="291225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9" name="直接连接符 588"/>
            <p:cNvCxnSpPr/>
            <p:nvPr/>
          </p:nvCxnSpPr>
          <p:spPr>
            <a:xfrm rot="5940000">
              <a:off x="11093095" y="294499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0" name="直接连接符 589"/>
            <p:cNvCxnSpPr/>
            <p:nvPr/>
          </p:nvCxnSpPr>
          <p:spPr>
            <a:xfrm rot="6075000">
              <a:off x="11087285" y="297753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1" name="直接连接符 590"/>
            <p:cNvCxnSpPr/>
            <p:nvPr/>
          </p:nvCxnSpPr>
          <p:spPr>
            <a:xfrm rot="6210000">
              <a:off x="11080200" y="300982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2" name="直接连接符 591"/>
            <p:cNvCxnSpPr/>
            <p:nvPr/>
          </p:nvCxnSpPr>
          <p:spPr>
            <a:xfrm rot="6345000">
              <a:off x="11071853" y="304181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3" name="直接连接符 592"/>
            <p:cNvCxnSpPr/>
            <p:nvPr/>
          </p:nvCxnSpPr>
          <p:spPr>
            <a:xfrm rot="6480000">
              <a:off x="11062256" y="307344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4" name="直接连接符 593"/>
            <p:cNvCxnSpPr/>
            <p:nvPr/>
          </p:nvCxnSpPr>
          <p:spPr>
            <a:xfrm rot="6615000">
              <a:off x="11051428" y="310467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5" name="直接连接符 594"/>
            <p:cNvCxnSpPr/>
            <p:nvPr/>
          </p:nvCxnSpPr>
          <p:spPr>
            <a:xfrm rot="6750000">
              <a:off x="11039379" y="31354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6" name="直接连接符 595"/>
            <p:cNvCxnSpPr/>
            <p:nvPr/>
          </p:nvCxnSpPr>
          <p:spPr>
            <a:xfrm rot="6885000">
              <a:off x="11026131" y="31657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7" name="直接连接符 596"/>
            <p:cNvCxnSpPr/>
            <p:nvPr/>
          </p:nvCxnSpPr>
          <p:spPr>
            <a:xfrm rot="7020000">
              <a:off x="11011705" y="319549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8" name="直接连接符 597"/>
            <p:cNvCxnSpPr/>
            <p:nvPr/>
          </p:nvCxnSpPr>
          <p:spPr>
            <a:xfrm rot="7155000">
              <a:off x="10996122" y="322464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99" name="直接连接符 598"/>
            <p:cNvCxnSpPr/>
            <p:nvPr/>
          </p:nvCxnSpPr>
          <p:spPr>
            <a:xfrm rot="7290000">
              <a:off x="10979406" y="325316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0" name="直接连接符 599"/>
            <p:cNvCxnSpPr/>
            <p:nvPr/>
          </p:nvCxnSpPr>
          <p:spPr>
            <a:xfrm rot="7425000">
              <a:off x="10961585" y="328100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1" name="直接连接符 600"/>
            <p:cNvCxnSpPr/>
            <p:nvPr/>
          </p:nvCxnSpPr>
          <p:spPr>
            <a:xfrm rot="7560000">
              <a:off x="10942683" y="330812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2" name="直接连接符 601"/>
            <p:cNvCxnSpPr/>
            <p:nvPr/>
          </p:nvCxnSpPr>
          <p:spPr>
            <a:xfrm rot="7695000">
              <a:off x="10922732" y="333448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3" name="直接连接符 602"/>
            <p:cNvCxnSpPr/>
            <p:nvPr/>
          </p:nvCxnSpPr>
          <p:spPr>
            <a:xfrm rot="7830000">
              <a:off x="10901761" y="336003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4" name="直接连接符 603"/>
            <p:cNvCxnSpPr/>
            <p:nvPr/>
          </p:nvCxnSpPr>
          <p:spPr>
            <a:xfrm rot="7965000">
              <a:off x="10879803" y="338474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5" name="直接连接符 604"/>
            <p:cNvCxnSpPr/>
            <p:nvPr/>
          </p:nvCxnSpPr>
          <p:spPr>
            <a:xfrm rot="8100000">
              <a:off x="10856891" y="340857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6" name="直接连接符 605"/>
            <p:cNvCxnSpPr/>
            <p:nvPr/>
          </p:nvCxnSpPr>
          <p:spPr>
            <a:xfrm rot="8235000">
              <a:off x="10833061" y="343148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7" name="直接连接符 606"/>
            <p:cNvCxnSpPr/>
            <p:nvPr/>
          </p:nvCxnSpPr>
          <p:spPr>
            <a:xfrm rot="8370000">
              <a:off x="10808352" y="345344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8" name="直接连接符 607"/>
            <p:cNvCxnSpPr/>
            <p:nvPr/>
          </p:nvCxnSpPr>
          <p:spPr>
            <a:xfrm rot="8505000">
              <a:off x="10782799" y="347441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09" name="直接连接符 608"/>
            <p:cNvCxnSpPr/>
            <p:nvPr/>
          </p:nvCxnSpPr>
          <p:spPr>
            <a:xfrm rot="8640000">
              <a:off x="10756442" y="349436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0" name="直接连接符 609"/>
            <p:cNvCxnSpPr/>
            <p:nvPr/>
          </p:nvCxnSpPr>
          <p:spPr>
            <a:xfrm rot="8775000">
              <a:off x="10729322" y="351326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1" name="直接连接符 610"/>
            <p:cNvCxnSpPr/>
            <p:nvPr/>
          </p:nvCxnSpPr>
          <p:spPr>
            <a:xfrm rot="8910000">
              <a:off x="10701480" y="353108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2" name="直接连接符 611"/>
            <p:cNvCxnSpPr/>
            <p:nvPr/>
          </p:nvCxnSpPr>
          <p:spPr>
            <a:xfrm rot="9045000">
              <a:off x="10672961" y="354780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3" name="直接连接符 612"/>
            <p:cNvCxnSpPr/>
            <p:nvPr/>
          </p:nvCxnSpPr>
          <p:spPr>
            <a:xfrm rot="9180000">
              <a:off x="10643809" y="356338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4" name="直接连接符 613"/>
            <p:cNvCxnSpPr/>
            <p:nvPr/>
          </p:nvCxnSpPr>
          <p:spPr>
            <a:xfrm rot="9315000">
              <a:off x="10614065" y="357781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5" name="直接连接符 614"/>
            <p:cNvCxnSpPr/>
            <p:nvPr/>
          </p:nvCxnSpPr>
          <p:spPr>
            <a:xfrm rot="9450000">
              <a:off x="10583780" y="359106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6" name="直接连接符 615"/>
            <p:cNvCxnSpPr/>
            <p:nvPr/>
          </p:nvCxnSpPr>
          <p:spPr>
            <a:xfrm rot="9585000">
              <a:off x="10552996" y="360310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7" name="直接连接符 616"/>
            <p:cNvCxnSpPr/>
            <p:nvPr/>
          </p:nvCxnSpPr>
          <p:spPr>
            <a:xfrm rot="9720000">
              <a:off x="10521764" y="361393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8" name="直接连接符 617"/>
            <p:cNvCxnSpPr/>
            <p:nvPr/>
          </p:nvCxnSpPr>
          <p:spPr>
            <a:xfrm rot="9855000">
              <a:off x="10490131" y="362353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9" name="直接连接符 618"/>
            <p:cNvCxnSpPr/>
            <p:nvPr/>
          </p:nvCxnSpPr>
          <p:spPr>
            <a:xfrm rot="9990000">
              <a:off x="10458145" y="363188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0" name="直接连接符 619"/>
            <p:cNvCxnSpPr/>
            <p:nvPr/>
          </p:nvCxnSpPr>
          <p:spPr>
            <a:xfrm rot="10125000">
              <a:off x="10425856" y="363896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1" name="直接连接符 620"/>
            <p:cNvCxnSpPr/>
            <p:nvPr/>
          </p:nvCxnSpPr>
          <p:spPr>
            <a:xfrm rot="10260000">
              <a:off x="10393314" y="364477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2" name="直接连接符 621"/>
            <p:cNvCxnSpPr/>
            <p:nvPr/>
          </p:nvCxnSpPr>
          <p:spPr>
            <a:xfrm rot="10395000">
              <a:off x="10360569" y="364930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3" name="直接连接符 622"/>
            <p:cNvCxnSpPr/>
            <p:nvPr/>
          </p:nvCxnSpPr>
          <p:spPr>
            <a:xfrm rot="10530000">
              <a:off x="10327671" y="36525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4" name="直接连接符 623"/>
            <p:cNvCxnSpPr/>
            <p:nvPr/>
          </p:nvCxnSpPr>
          <p:spPr>
            <a:xfrm rot="10665000">
              <a:off x="10294671" y="365449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5" name="直接连接符 624"/>
            <p:cNvCxnSpPr/>
            <p:nvPr/>
          </p:nvCxnSpPr>
          <p:spPr>
            <a:xfrm rot="10935000">
              <a:off x="10228572" y="365449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6" name="直接连接符 625"/>
            <p:cNvCxnSpPr/>
            <p:nvPr/>
          </p:nvCxnSpPr>
          <p:spPr>
            <a:xfrm rot="11070000">
              <a:off x="10195572" y="36525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7" name="直接连接符 626"/>
            <p:cNvCxnSpPr/>
            <p:nvPr/>
          </p:nvCxnSpPr>
          <p:spPr>
            <a:xfrm rot="11205000">
              <a:off x="10162674" y="364930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8" name="直接连接符 627"/>
            <p:cNvCxnSpPr/>
            <p:nvPr/>
          </p:nvCxnSpPr>
          <p:spPr>
            <a:xfrm rot="11340000">
              <a:off x="10129930" y="364477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29" name="直接连接符 628"/>
            <p:cNvCxnSpPr/>
            <p:nvPr/>
          </p:nvCxnSpPr>
          <p:spPr>
            <a:xfrm rot="11475000">
              <a:off x="10097387" y="363896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0" name="直接连接符 629"/>
            <p:cNvCxnSpPr/>
            <p:nvPr/>
          </p:nvCxnSpPr>
          <p:spPr>
            <a:xfrm rot="11610000">
              <a:off x="10065098" y="363188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1" name="直接连接符 630"/>
            <p:cNvCxnSpPr/>
            <p:nvPr/>
          </p:nvCxnSpPr>
          <p:spPr>
            <a:xfrm rot="11745000">
              <a:off x="10033112" y="362353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2" name="直接连接符 631"/>
            <p:cNvCxnSpPr/>
            <p:nvPr/>
          </p:nvCxnSpPr>
          <p:spPr>
            <a:xfrm rot="11880000">
              <a:off x="10001480" y="361393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3" name="直接连接符 632"/>
            <p:cNvCxnSpPr/>
            <p:nvPr/>
          </p:nvCxnSpPr>
          <p:spPr>
            <a:xfrm rot="12015000">
              <a:off x="9970247" y="360310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4" name="直接连接符 633"/>
            <p:cNvCxnSpPr/>
            <p:nvPr/>
          </p:nvCxnSpPr>
          <p:spPr>
            <a:xfrm rot="12150000">
              <a:off x="9939464" y="359106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5" name="直接连接符 634"/>
            <p:cNvCxnSpPr/>
            <p:nvPr/>
          </p:nvCxnSpPr>
          <p:spPr>
            <a:xfrm rot="12285000">
              <a:off x="9909178" y="357781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6" name="直接连接符 635"/>
            <p:cNvCxnSpPr/>
            <p:nvPr/>
          </p:nvCxnSpPr>
          <p:spPr>
            <a:xfrm rot="12420000">
              <a:off x="9879435" y="356338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7" name="直接连接符 636"/>
            <p:cNvCxnSpPr/>
            <p:nvPr/>
          </p:nvCxnSpPr>
          <p:spPr>
            <a:xfrm rot="12555000">
              <a:off x="9850282" y="354780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8" name="直接连接符 637"/>
            <p:cNvCxnSpPr/>
            <p:nvPr/>
          </p:nvCxnSpPr>
          <p:spPr>
            <a:xfrm rot="12690000">
              <a:off x="9821763" y="353108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9" name="直接连接符 638"/>
            <p:cNvCxnSpPr/>
            <p:nvPr/>
          </p:nvCxnSpPr>
          <p:spPr>
            <a:xfrm rot="12825000">
              <a:off x="9793921" y="351326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0" name="直接连接符 639"/>
            <p:cNvCxnSpPr/>
            <p:nvPr/>
          </p:nvCxnSpPr>
          <p:spPr>
            <a:xfrm rot="12960000">
              <a:off x="9766801" y="349436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1" name="直接连接符 640"/>
            <p:cNvCxnSpPr/>
            <p:nvPr/>
          </p:nvCxnSpPr>
          <p:spPr>
            <a:xfrm rot="13095000">
              <a:off x="9740444" y="347441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2" name="直接连接符 641"/>
            <p:cNvCxnSpPr/>
            <p:nvPr/>
          </p:nvCxnSpPr>
          <p:spPr>
            <a:xfrm rot="13230000">
              <a:off x="9714891" y="345344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3" name="直接连接符 642"/>
            <p:cNvCxnSpPr/>
            <p:nvPr/>
          </p:nvCxnSpPr>
          <p:spPr>
            <a:xfrm rot="13365000">
              <a:off x="9690182" y="343148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4" name="直接连接符 643"/>
            <p:cNvCxnSpPr/>
            <p:nvPr/>
          </p:nvCxnSpPr>
          <p:spPr>
            <a:xfrm rot="13500000">
              <a:off x="9666352" y="340857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5" name="直接连接符 644"/>
            <p:cNvCxnSpPr/>
            <p:nvPr/>
          </p:nvCxnSpPr>
          <p:spPr>
            <a:xfrm rot="13635000">
              <a:off x="9643441" y="338474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6" name="直接连接符 645"/>
            <p:cNvCxnSpPr/>
            <p:nvPr/>
          </p:nvCxnSpPr>
          <p:spPr>
            <a:xfrm rot="13770000">
              <a:off x="9621482" y="336003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7" name="直接连接符 646"/>
            <p:cNvCxnSpPr/>
            <p:nvPr/>
          </p:nvCxnSpPr>
          <p:spPr>
            <a:xfrm rot="13905000">
              <a:off x="9600512" y="333448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8" name="直接连接符 647"/>
            <p:cNvCxnSpPr/>
            <p:nvPr/>
          </p:nvCxnSpPr>
          <p:spPr>
            <a:xfrm rot="14040000">
              <a:off x="9580560" y="330812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9" name="直接连接符 648"/>
            <p:cNvCxnSpPr/>
            <p:nvPr/>
          </p:nvCxnSpPr>
          <p:spPr>
            <a:xfrm rot="14175000">
              <a:off x="9561659" y="328100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0" name="直接连接符 649"/>
            <p:cNvCxnSpPr/>
            <p:nvPr/>
          </p:nvCxnSpPr>
          <p:spPr>
            <a:xfrm rot="14310000">
              <a:off x="9543837" y="325316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1" name="直接连接符 650"/>
            <p:cNvCxnSpPr/>
            <p:nvPr/>
          </p:nvCxnSpPr>
          <p:spPr>
            <a:xfrm rot="14445000">
              <a:off x="9527121" y="322464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2" name="直接连接符 651"/>
            <p:cNvCxnSpPr/>
            <p:nvPr/>
          </p:nvCxnSpPr>
          <p:spPr>
            <a:xfrm rot="14580000">
              <a:off x="9511538" y="319549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3" name="直接连接符 652"/>
            <p:cNvCxnSpPr/>
            <p:nvPr/>
          </p:nvCxnSpPr>
          <p:spPr>
            <a:xfrm rot="14715000">
              <a:off x="9497112" y="31657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4" name="直接连接符 653"/>
            <p:cNvCxnSpPr/>
            <p:nvPr/>
          </p:nvCxnSpPr>
          <p:spPr>
            <a:xfrm rot="14850000">
              <a:off x="9483864" y="31354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5" name="直接连接符 654"/>
            <p:cNvCxnSpPr/>
            <p:nvPr/>
          </p:nvCxnSpPr>
          <p:spPr>
            <a:xfrm rot="14985000">
              <a:off x="9471815" y="310467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6" name="直接连接符 655"/>
            <p:cNvCxnSpPr/>
            <p:nvPr/>
          </p:nvCxnSpPr>
          <p:spPr>
            <a:xfrm rot="15120000">
              <a:off x="9460985" y="307344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7" name="直接连接符 656"/>
            <p:cNvCxnSpPr/>
            <p:nvPr/>
          </p:nvCxnSpPr>
          <p:spPr>
            <a:xfrm rot="15255000">
              <a:off x="9451390" y="304181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8" name="直接连接符 657"/>
            <p:cNvCxnSpPr/>
            <p:nvPr/>
          </p:nvCxnSpPr>
          <p:spPr>
            <a:xfrm rot="15390000">
              <a:off x="9443043" y="300982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9" name="直接连接符 658"/>
            <p:cNvCxnSpPr/>
            <p:nvPr/>
          </p:nvCxnSpPr>
          <p:spPr>
            <a:xfrm rot="15525000">
              <a:off x="9435958" y="297753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0" name="直接连接符 659"/>
            <p:cNvCxnSpPr/>
            <p:nvPr/>
          </p:nvCxnSpPr>
          <p:spPr>
            <a:xfrm rot="15660000">
              <a:off x="9430147" y="2944996"/>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1" name="直接连接符 660"/>
            <p:cNvCxnSpPr/>
            <p:nvPr/>
          </p:nvCxnSpPr>
          <p:spPr>
            <a:xfrm rot="15795000">
              <a:off x="9425618" y="291225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2" name="直接连接符 661"/>
            <p:cNvCxnSpPr/>
            <p:nvPr/>
          </p:nvCxnSpPr>
          <p:spPr>
            <a:xfrm rot="15930000">
              <a:off x="9422378" y="28793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3" name="直接连接符 662"/>
            <p:cNvCxnSpPr/>
            <p:nvPr/>
          </p:nvCxnSpPr>
          <p:spPr>
            <a:xfrm rot="16065000">
              <a:off x="9420432" y="28463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4" name="直接连接符 663"/>
            <p:cNvCxnSpPr/>
            <p:nvPr/>
          </p:nvCxnSpPr>
          <p:spPr>
            <a:xfrm rot="16335000">
              <a:off x="9420432" y="278025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5" name="直接连接符 664"/>
            <p:cNvCxnSpPr/>
            <p:nvPr/>
          </p:nvCxnSpPr>
          <p:spPr>
            <a:xfrm rot="16470000">
              <a:off x="9422378" y="274725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6" name="直接连接符 665"/>
            <p:cNvCxnSpPr/>
            <p:nvPr/>
          </p:nvCxnSpPr>
          <p:spPr>
            <a:xfrm rot="16605000">
              <a:off x="9425618" y="271435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7" name="直接连接符 666"/>
            <p:cNvCxnSpPr/>
            <p:nvPr/>
          </p:nvCxnSpPr>
          <p:spPr>
            <a:xfrm rot="16740000">
              <a:off x="9430147" y="268161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8" name="直接连接符 667"/>
            <p:cNvCxnSpPr/>
            <p:nvPr/>
          </p:nvCxnSpPr>
          <p:spPr>
            <a:xfrm rot="16875000">
              <a:off x="9435958" y="2649069"/>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9" name="直接连接符 668"/>
            <p:cNvCxnSpPr/>
            <p:nvPr/>
          </p:nvCxnSpPr>
          <p:spPr>
            <a:xfrm rot="17010000">
              <a:off x="9443043" y="261678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0" name="直接连接符 669"/>
            <p:cNvCxnSpPr/>
            <p:nvPr/>
          </p:nvCxnSpPr>
          <p:spPr>
            <a:xfrm rot="17145000">
              <a:off x="9451390" y="258479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1" name="直接连接符 670"/>
            <p:cNvCxnSpPr/>
            <p:nvPr/>
          </p:nvCxnSpPr>
          <p:spPr>
            <a:xfrm rot="17280000">
              <a:off x="9460985" y="25531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2" name="直接连接符 671"/>
            <p:cNvCxnSpPr/>
            <p:nvPr/>
          </p:nvCxnSpPr>
          <p:spPr>
            <a:xfrm rot="17415000">
              <a:off x="9471815" y="2521930"/>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3" name="直接连接符 672"/>
            <p:cNvCxnSpPr/>
            <p:nvPr/>
          </p:nvCxnSpPr>
          <p:spPr>
            <a:xfrm rot="17550000">
              <a:off x="9483864" y="249114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4" name="直接连接符 673"/>
            <p:cNvCxnSpPr/>
            <p:nvPr/>
          </p:nvCxnSpPr>
          <p:spPr>
            <a:xfrm rot="17685000">
              <a:off x="9497112" y="2460861"/>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5" name="直接连接符 674"/>
            <p:cNvCxnSpPr/>
            <p:nvPr/>
          </p:nvCxnSpPr>
          <p:spPr>
            <a:xfrm rot="17820000">
              <a:off x="9511538" y="2431117"/>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6" name="直接连接符 675"/>
            <p:cNvCxnSpPr/>
            <p:nvPr/>
          </p:nvCxnSpPr>
          <p:spPr>
            <a:xfrm rot="17955000">
              <a:off x="9527121" y="240196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7" name="直接连接符 676"/>
            <p:cNvCxnSpPr/>
            <p:nvPr/>
          </p:nvCxnSpPr>
          <p:spPr>
            <a:xfrm rot="18090000">
              <a:off x="9543837" y="237344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8" name="直接连接符 677"/>
            <p:cNvCxnSpPr/>
            <p:nvPr/>
          </p:nvCxnSpPr>
          <p:spPr>
            <a:xfrm rot="18225000">
              <a:off x="9561659" y="234560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9" name="直接连接符 678"/>
            <p:cNvCxnSpPr/>
            <p:nvPr/>
          </p:nvCxnSpPr>
          <p:spPr>
            <a:xfrm rot="18360000">
              <a:off x="9580560" y="231848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0" name="直接连接符 679"/>
            <p:cNvCxnSpPr/>
            <p:nvPr/>
          </p:nvCxnSpPr>
          <p:spPr>
            <a:xfrm rot="18495000">
              <a:off x="9600512" y="2292128"/>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1" name="直接连接符 680"/>
            <p:cNvCxnSpPr/>
            <p:nvPr/>
          </p:nvCxnSpPr>
          <p:spPr>
            <a:xfrm rot="18630000">
              <a:off x="9621482" y="226657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2" name="直接连接符 681"/>
            <p:cNvCxnSpPr/>
            <p:nvPr/>
          </p:nvCxnSpPr>
          <p:spPr>
            <a:xfrm rot="18765000">
              <a:off x="9643441" y="2241863"/>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3" name="直接连接符 682"/>
            <p:cNvCxnSpPr/>
            <p:nvPr/>
          </p:nvCxnSpPr>
          <p:spPr>
            <a:xfrm rot="18900000">
              <a:off x="9666352" y="221803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4" name="直接连接符 683"/>
            <p:cNvCxnSpPr/>
            <p:nvPr/>
          </p:nvCxnSpPr>
          <p:spPr>
            <a:xfrm rot="19035000">
              <a:off x="9690182" y="219512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5" name="直接连接符 684"/>
            <p:cNvCxnSpPr/>
            <p:nvPr/>
          </p:nvCxnSpPr>
          <p:spPr>
            <a:xfrm rot="19170000">
              <a:off x="9714891" y="2173165"/>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6" name="直接连接符 685"/>
            <p:cNvCxnSpPr/>
            <p:nvPr/>
          </p:nvCxnSpPr>
          <p:spPr>
            <a:xfrm rot="19305000">
              <a:off x="9740444" y="2152194"/>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7" name="直接连接符 686"/>
            <p:cNvCxnSpPr/>
            <p:nvPr/>
          </p:nvCxnSpPr>
          <p:spPr>
            <a:xfrm rot="19440000">
              <a:off x="9766801" y="2132242"/>
              <a:ext cx="0" cy="99041"/>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8" name="直接连接符 687"/>
            <p:cNvCxnSpPr/>
            <p:nvPr/>
          </p:nvCxnSpPr>
          <p:spPr>
            <a:xfrm rot="19575000">
              <a:off x="9793921" y="211334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9" name="直接连接符 688"/>
            <p:cNvCxnSpPr/>
            <p:nvPr/>
          </p:nvCxnSpPr>
          <p:spPr>
            <a:xfrm rot="19710000">
              <a:off x="9821763" y="209551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0" name="直接连接符 689"/>
            <p:cNvCxnSpPr/>
            <p:nvPr/>
          </p:nvCxnSpPr>
          <p:spPr>
            <a:xfrm rot="19845000">
              <a:off x="9850282" y="207880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1" name="直接连接符 690"/>
            <p:cNvCxnSpPr/>
            <p:nvPr/>
          </p:nvCxnSpPr>
          <p:spPr>
            <a:xfrm rot="19980000">
              <a:off x="9879435" y="2063220"/>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2" name="直接连接符 691"/>
            <p:cNvCxnSpPr/>
            <p:nvPr/>
          </p:nvCxnSpPr>
          <p:spPr>
            <a:xfrm rot="20115000">
              <a:off x="9909178" y="2048794"/>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3" name="直接连接符 692"/>
            <p:cNvCxnSpPr/>
            <p:nvPr/>
          </p:nvCxnSpPr>
          <p:spPr>
            <a:xfrm rot="20250000">
              <a:off x="9939464" y="2035546"/>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4" name="直接连接符 693"/>
            <p:cNvCxnSpPr/>
            <p:nvPr/>
          </p:nvCxnSpPr>
          <p:spPr>
            <a:xfrm rot="20385000">
              <a:off x="9970247" y="202349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5" name="直接连接符 694"/>
            <p:cNvCxnSpPr/>
            <p:nvPr/>
          </p:nvCxnSpPr>
          <p:spPr>
            <a:xfrm rot="20520000">
              <a:off x="10001480" y="2012668"/>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6" name="直接连接符 695"/>
            <p:cNvCxnSpPr/>
            <p:nvPr/>
          </p:nvCxnSpPr>
          <p:spPr>
            <a:xfrm rot="20655000">
              <a:off x="10033112" y="200307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7" name="直接连接符 696"/>
            <p:cNvCxnSpPr/>
            <p:nvPr/>
          </p:nvCxnSpPr>
          <p:spPr>
            <a:xfrm rot="20790000">
              <a:off x="10065098" y="1994725"/>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8" name="直接连接符 697"/>
            <p:cNvCxnSpPr/>
            <p:nvPr/>
          </p:nvCxnSpPr>
          <p:spPr>
            <a:xfrm rot="20925000">
              <a:off x="10097387" y="1987642"/>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9" name="直接连接符 698"/>
            <p:cNvCxnSpPr/>
            <p:nvPr/>
          </p:nvCxnSpPr>
          <p:spPr>
            <a:xfrm rot="21060000">
              <a:off x="10129930" y="1981831"/>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0" name="直接连接符 699"/>
            <p:cNvCxnSpPr/>
            <p:nvPr/>
          </p:nvCxnSpPr>
          <p:spPr>
            <a:xfrm rot="21195000">
              <a:off x="10162674" y="1977301"/>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1" name="直接连接符 700"/>
            <p:cNvCxnSpPr/>
            <p:nvPr/>
          </p:nvCxnSpPr>
          <p:spPr>
            <a:xfrm rot="21330000">
              <a:off x="10195572" y="1974061"/>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2" name="直接连接符 701"/>
            <p:cNvCxnSpPr/>
            <p:nvPr/>
          </p:nvCxnSpPr>
          <p:spPr>
            <a:xfrm rot="21465000">
              <a:off x="10228572" y="1972115"/>
              <a:ext cx="0" cy="9904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703" name="组合 702"/>
            <p:cNvGrpSpPr/>
            <p:nvPr/>
          </p:nvGrpSpPr>
          <p:grpSpPr>
            <a:xfrm>
              <a:off x="9370263" y="2862823"/>
              <a:ext cx="1784866" cy="0"/>
              <a:chOff x="1701800" y="2755900"/>
              <a:chExt cx="2746508" cy="0"/>
            </a:xfrm>
          </p:grpSpPr>
          <p:cxnSp>
            <p:nvCxnSpPr>
              <p:cNvPr id="704" name="直接连接符 703"/>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5" name="直接连接符 704"/>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06" name="组合 705"/>
            <p:cNvGrpSpPr/>
            <p:nvPr/>
          </p:nvGrpSpPr>
          <p:grpSpPr>
            <a:xfrm rot="5400000">
              <a:off x="9368201" y="2864311"/>
              <a:ext cx="1784866" cy="0"/>
              <a:chOff x="1701800" y="2755900"/>
              <a:chExt cx="2746508" cy="0"/>
            </a:xfrm>
          </p:grpSpPr>
          <p:cxnSp>
            <p:nvCxnSpPr>
              <p:cNvPr id="707" name="直接连接符 706"/>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8" name="直接连接符 707"/>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09" name="组合 708"/>
            <p:cNvGrpSpPr/>
            <p:nvPr/>
          </p:nvGrpSpPr>
          <p:grpSpPr>
            <a:xfrm rot="2700000">
              <a:off x="9416641" y="2816312"/>
              <a:ext cx="1784866" cy="0"/>
              <a:chOff x="1701800" y="2755900"/>
              <a:chExt cx="2746508" cy="0"/>
            </a:xfrm>
          </p:grpSpPr>
          <p:cxnSp>
            <p:nvCxnSpPr>
              <p:cNvPr id="710" name="直接连接符 709"/>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1" name="直接连接符 710"/>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12" name="组合 711"/>
            <p:cNvGrpSpPr/>
            <p:nvPr/>
          </p:nvGrpSpPr>
          <p:grpSpPr>
            <a:xfrm rot="18900000" flipH="1">
              <a:off x="9393535" y="2887374"/>
              <a:ext cx="1784866" cy="0"/>
              <a:chOff x="1701800" y="2755900"/>
              <a:chExt cx="2746508" cy="0"/>
            </a:xfrm>
          </p:grpSpPr>
          <p:cxnSp>
            <p:nvCxnSpPr>
              <p:cNvPr id="713" name="直接连接符 712"/>
              <p:cNvCxnSpPr/>
              <p:nvPr/>
            </p:nvCxnSpPr>
            <p:spPr>
              <a:xfrm flipH="1">
                <a:off x="4185508" y="2755900"/>
                <a:ext cx="2628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4" name="直接连接符 713"/>
              <p:cNvCxnSpPr/>
              <p:nvPr/>
            </p:nvCxnSpPr>
            <p:spPr>
              <a:xfrm>
                <a:off x="1701800" y="2755900"/>
                <a:ext cx="2619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72" name="组合 171"/>
          <p:cNvGrpSpPr/>
          <p:nvPr/>
        </p:nvGrpSpPr>
        <p:grpSpPr>
          <a:xfrm>
            <a:off x="4992166" y="3241409"/>
            <a:ext cx="1403053" cy="1492739"/>
            <a:chOff x="6655354" y="4322879"/>
            <a:chExt cx="1870493" cy="1990779"/>
          </a:xfrm>
        </p:grpSpPr>
        <p:sp>
          <p:nvSpPr>
            <p:cNvPr id="721" name="文本框 168"/>
            <p:cNvSpPr txBox="1"/>
            <p:nvPr/>
          </p:nvSpPr>
          <p:spPr>
            <a:xfrm>
              <a:off x="6655354" y="4322879"/>
              <a:ext cx="1870493" cy="430986"/>
            </a:xfrm>
            <a:prstGeom prst="rect">
              <a:avLst/>
            </a:prstGeom>
            <a:noFill/>
          </p:spPr>
          <p:txBody>
            <a:bodyPr wrap="square" rtlCol="0">
              <a:spAutoFit/>
            </a:bodyPr>
            <a:lstStyle/>
            <a:p>
              <a:r>
                <a:rPr lang="en-US" altLang="zh-CN" sz="1500" dirty="0">
                  <a:solidFill>
                    <a:srgbClr val="F6615B"/>
                  </a:solidFill>
                  <a:cs typeface="+mn-ea"/>
                  <a:sym typeface="+mn-lt"/>
                </a:rPr>
                <a:t>AE</a:t>
              </a:r>
              <a:r>
                <a:rPr lang="zh-CN" altLang="en-US" sz="1500" dirty="0">
                  <a:solidFill>
                    <a:srgbClr val="F6615B"/>
                  </a:solidFill>
                  <a:cs typeface="+mn-ea"/>
                  <a:sym typeface="+mn-lt"/>
                </a:rPr>
                <a:t>操作能力</a:t>
              </a:r>
            </a:p>
          </p:txBody>
        </p:sp>
        <p:sp>
          <p:nvSpPr>
            <p:cNvPr id="723" name="文本框 113"/>
            <p:cNvSpPr txBox="1"/>
            <p:nvPr/>
          </p:nvSpPr>
          <p:spPr>
            <a:xfrm>
              <a:off x="6673660" y="4805204"/>
              <a:ext cx="1727322" cy="1508454"/>
            </a:xfrm>
            <a:prstGeom prst="rect">
              <a:avLst/>
            </a:prstGeom>
            <a:noFill/>
          </p:spPr>
          <p:txBody>
            <a:bodyPr wrap="square" rtlCol="0">
              <a:spAutoFit/>
            </a:bodyPr>
            <a:lstStyle/>
            <a:p>
              <a:pPr algn="just">
                <a:lnSpc>
                  <a:spcPct val="150000"/>
                </a:lnSpc>
              </a:pPr>
              <a:r>
                <a:rPr lang="zh-CN" altLang="en-US" sz="750" dirty="0">
                  <a:solidFill>
                    <a:schemeClr val="tx1">
                      <a:lumMod val="50000"/>
                      <a:lumOff val="50000"/>
                    </a:schemeClr>
                  </a:solidFill>
                  <a:cs typeface="+mn-ea"/>
                  <a:sym typeface="+mn-lt"/>
                </a:rPr>
                <a:t>单击添加详细文字说明，或复制文本黏贴自此右键只保留文字单击添加详细文字说明，或复制文本黏贴自此右键只保留文字</a:t>
              </a:r>
            </a:p>
            <a:p>
              <a:pPr algn="just">
                <a:lnSpc>
                  <a:spcPct val="150000"/>
                </a:lnSpc>
              </a:pPr>
              <a:endParaRPr lang="zh-CN" altLang="en-US" sz="750" dirty="0">
                <a:solidFill>
                  <a:schemeClr val="tx1">
                    <a:lumMod val="50000"/>
                    <a:lumOff val="50000"/>
                  </a:schemeClr>
                </a:solidFill>
                <a:cs typeface="+mn-ea"/>
                <a:sym typeface="+mn-lt"/>
              </a:endParaRPr>
            </a:p>
          </p:txBody>
        </p:sp>
      </p:grpSp>
      <p:grpSp>
        <p:nvGrpSpPr>
          <p:cNvPr id="8" name="组合 7"/>
          <p:cNvGrpSpPr/>
          <p:nvPr/>
        </p:nvGrpSpPr>
        <p:grpSpPr>
          <a:xfrm>
            <a:off x="2894626" y="3241409"/>
            <a:ext cx="1403053" cy="1492739"/>
            <a:chOff x="3858998" y="4322879"/>
            <a:chExt cx="1870493" cy="1990779"/>
          </a:xfrm>
        </p:grpSpPr>
        <p:sp>
          <p:nvSpPr>
            <p:cNvPr id="722" name="文本框 170"/>
            <p:cNvSpPr txBox="1"/>
            <p:nvPr/>
          </p:nvSpPr>
          <p:spPr>
            <a:xfrm>
              <a:off x="3858998" y="4322879"/>
              <a:ext cx="1870493" cy="430986"/>
            </a:xfrm>
            <a:prstGeom prst="rect">
              <a:avLst/>
            </a:prstGeom>
            <a:noFill/>
          </p:spPr>
          <p:txBody>
            <a:bodyPr wrap="square" rtlCol="0">
              <a:spAutoFit/>
            </a:bodyPr>
            <a:lstStyle/>
            <a:p>
              <a:r>
                <a:rPr lang="en-US" altLang="zh-CN" sz="1500" dirty="0">
                  <a:solidFill>
                    <a:srgbClr val="01ACBE"/>
                  </a:solidFill>
                  <a:cs typeface="+mn-ea"/>
                  <a:sym typeface="+mn-lt"/>
                </a:rPr>
                <a:t>AI</a:t>
              </a:r>
              <a:r>
                <a:rPr lang="zh-CN" altLang="en-US" sz="1500" dirty="0">
                  <a:solidFill>
                    <a:srgbClr val="01ACBE"/>
                  </a:solidFill>
                  <a:cs typeface="+mn-ea"/>
                  <a:sym typeface="+mn-lt"/>
                </a:rPr>
                <a:t>操作能力</a:t>
              </a:r>
            </a:p>
          </p:txBody>
        </p:sp>
        <p:sp>
          <p:nvSpPr>
            <p:cNvPr id="724" name="文本框 113"/>
            <p:cNvSpPr txBox="1"/>
            <p:nvPr/>
          </p:nvSpPr>
          <p:spPr>
            <a:xfrm>
              <a:off x="3915404" y="4805204"/>
              <a:ext cx="1727322" cy="1508454"/>
            </a:xfrm>
            <a:prstGeom prst="rect">
              <a:avLst/>
            </a:prstGeom>
            <a:noFill/>
          </p:spPr>
          <p:txBody>
            <a:bodyPr wrap="square" rtlCol="0">
              <a:spAutoFit/>
            </a:bodyPr>
            <a:lstStyle/>
            <a:p>
              <a:pPr algn="just">
                <a:lnSpc>
                  <a:spcPct val="150000"/>
                </a:lnSpc>
              </a:pPr>
              <a:r>
                <a:rPr lang="zh-CN" altLang="en-US" sz="750" dirty="0">
                  <a:solidFill>
                    <a:schemeClr val="tx1">
                      <a:lumMod val="50000"/>
                      <a:lumOff val="50000"/>
                    </a:schemeClr>
                  </a:solidFill>
                  <a:cs typeface="+mn-ea"/>
                  <a:sym typeface="+mn-lt"/>
                </a:rPr>
                <a:t>单击添加详细文字说明，或复制文本黏贴自此右键只保留文字单击添加详细文字说明，或复制文本黏贴自此右键只保留文字</a:t>
              </a:r>
            </a:p>
            <a:p>
              <a:pPr algn="just">
                <a:lnSpc>
                  <a:spcPct val="150000"/>
                </a:lnSpc>
              </a:pPr>
              <a:endParaRPr lang="zh-CN" altLang="en-US" sz="750" dirty="0">
                <a:solidFill>
                  <a:schemeClr val="tx1">
                    <a:lumMod val="50000"/>
                    <a:lumOff val="50000"/>
                  </a:schemeClr>
                </a:solidFill>
                <a:cs typeface="+mn-ea"/>
                <a:sym typeface="+mn-lt"/>
              </a:endParaRPr>
            </a:p>
          </p:txBody>
        </p:sp>
      </p:grpSp>
      <p:grpSp>
        <p:nvGrpSpPr>
          <p:cNvPr id="336" name="组合 335"/>
          <p:cNvGrpSpPr/>
          <p:nvPr/>
        </p:nvGrpSpPr>
        <p:grpSpPr>
          <a:xfrm>
            <a:off x="7187026" y="3241409"/>
            <a:ext cx="1403053" cy="1492739"/>
            <a:chOff x="9581453" y="4322879"/>
            <a:chExt cx="1870493" cy="1990779"/>
          </a:xfrm>
        </p:grpSpPr>
        <p:sp>
          <p:nvSpPr>
            <p:cNvPr id="720" name="文本框 166"/>
            <p:cNvSpPr txBox="1"/>
            <p:nvPr/>
          </p:nvSpPr>
          <p:spPr>
            <a:xfrm>
              <a:off x="9581453" y="4322879"/>
              <a:ext cx="1870493" cy="430986"/>
            </a:xfrm>
            <a:prstGeom prst="rect">
              <a:avLst/>
            </a:prstGeom>
            <a:noFill/>
          </p:spPr>
          <p:txBody>
            <a:bodyPr wrap="square" rtlCol="0">
              <a:spAutoFit/>
            </a:bodyPr>
            <a:lstStyle/>
            <a:p>
              <a:r>
                <a:rPr lang="en-US" altLang="zh-CN" sz="1500" dirty="0">
                  <a:solidFill>
                    <a:srgbClr val="7030A0"/>
                  </a:solidFill>
                  <a:cs typeface="+mn-ea"/>
                  <a:sym typeface="+mn-lt"/>
                </a:rPr>
                <a:t>3D</a:t>
              </a:r>
              <a:r>
                <a:rPr lang="zh-CN" altLang="en-US" sz="1500" dirty="0">
                  <a:solidFill>
                    <a:srgbClr val="7030A0"/>
                  </a:solidFill>
                  <a:cs typeface="+mn-ea"/>
                  <a:sym typeface="+mn-lt"/>
                </a:rPr>
                <a:t>操作能力</a:t>
              </a:r>
            </a:p>
          </p:txBody>
        </p:sp>
        <p:sp>
          <p:nvSpPr>
            <p:cNvPr id="725" name="文本框 113"/>
            <p:cNvSpPr txBox="1"/>
            <p:nvPr/>
          </p:nvSpPr>
          <p:spPr>
            <a:xfrm>
              <a:off x="9634793" y="4805204"/>
              <a:ext cx="1727322" cy="1508454"/>
            </a:xfrm>
            <a:prstGeom prst="rect">
              <a:avLst/>
            </a:prstGeom>
            <a:noFill/>
          </p:spPr>
          <p:txBody>
            <a:bodyPr wrap="square" rtlCol="0">
              <a:spAutoFit/>
            </a:bodyPr>
            <a:lstStyle/>
            <a:p>
              <a:pPr algn="just">
                <a:lnSpc>
                  <a:spcPct val="150000"/>
                </a:lnSpc>
              </a:pPr>
              <a:r>
                <a:rPr lang="zh-CN" altLang="en-US" sz="750" dirty="0">
                  <a:solidFill>
                    <a:schemeClr val="tx1">
                      <a:lumMod val="50000"/>
                      <a:lumOff val="50000"/>
                    </a:schemeClr>
                  </a:solidFill>
                  <a:cs typeface="+mn-ea"/>
                  <a:sym typeface="+mn-lt"/>
                </a:rPr>
                <a:t>单击添加详细文字说明，或复制文本黏贴自此右键只保留文字单击添加详细文字说明，或复制文本黏贴自此右键只保留文字</a:t>
              </a:r>
            </a:p>
            <a:p>
              <a:pPr algn="just">
                <a:lnSpc>
                  <a:spcPct val="150000"/>
                </a:lnSpc>
              </a:pPr>
              <a:endParaRPr lang="zh-CN" altLang="en-US" sz="750" dirty="0">
                <a:solidFill>
                  <a:schemeClr val="tx1">
                    <a:lumMod val="50000"/>
                    <a:lumOff val="50000"/>
                  </a:schemeClr>
                </a:solidFill>
                <a:cs typeface="+mn-ea"/>
                <a:sym typeface="+mn-lt"/>
              </a:endParaRPr>
            </a:p>
          </p:txBody>
        </p:sp>
      </p:grpSp>
      <p:grpSp>
        <p:nvGrpSpPr>
          <p:cNvPr id="7" name="组合 6"/>
          <p:cNvGrpSpPr/>
          <p:nvPr/>
        </p:nvGrpSpPr>
        <p:grpSpPr>
          <a:xfrm>
            <a:off x="720883" y="3241409"/>
            <a:ext cx="1404339" cy="1492739"/>
            <a:chOff x="961052" y="4322879"/>
            <a:chExt cx="1872208" cy="1990779"/>
          </a:xfrm>
        </p:grpSpPr>
        <p:sp>
          <p:nvSpPr>
            <p:cNvPr id="719" name="文本框 161"/>
            <p:cNvSpPr txBox="1"/>
            <p:nvPr/>
          </p:nvSpPr>
          <p:spPr>
            <a:xfrm>
              <a:off x="962766" y="4322879"/>
              <a:ext cx="1870494" cy="430986"/>
            </a:xfrm>
            <a:prstGeom prst="rect">
              <a:avLst/>
            </a:prstGeom>
            <a:noFill/>
          </p:spPr>
          <p:txBody>
            <a:bodyPr wrap="square" rtlCol="0">
              <a:spAutoFit/>
            </a:bodyPr>
            <a:lstStyle/>
            <a:p>
              <a:r>
                <a:rPr lang="en-US" altLang="zh-CN" sz="1500" dirty="0">
                  <a:solidFill>
                    <a:srgbClr val="FFB850"/>
                  </a:solidFill>
                  <a:cs typeface="+mn-ea"/>
                  <a:sym typeface="+mn-lt"/>
                </a:rPr>
                <a:t>PS</a:t>
              </a:r>
              <a:r>
                <a:rPr lang="zh-CN" altLang="en-US" sz="1500" dirty="0">
                  <a:solidFill>
                    <a:srgbClr val="FFB850"/>
                  </a:solidFill>
                  <a:cs typeface="+mn-ea"/>
                  <a:sym typeface="+mn-lt"/>
                </a:rPr>
                <a:t>操作能力</a:t>
              </a:r>
            </a:p>
          </p:txBody>
        </p:sp>
        <p:sp>
          <p:nvSpPr>
            <p:cNvPr id="726" name="文本框 113"/>
            <p:cNvSpPr txBox="1"/>
            <p:nvPr/>
          </p:nvSpPr>
          <p:spPr>
            <a:xfrm>
              <a:off x="961052" y="4805204"/>
              <a:ext cx="1727322" cy="1508454"/>
            </a:xfrm>
            <a:prstGeom prst="rect">
              <a:avLst/>
            </a:prstGeom>
            <a:noFill/>
          </p:spPr>
          <p:txBody>
            <a:bodyPr wrap="square" rtlCol="0">
              <a:spAutoFit/>
            </a:bodyPr>
            <a:lstStyle/>
            <a:p>
              <a:pPr algn="just">
                <a:lnSpc>
                  <a:spcPct val="150000"/>
                </a:lnSpc>
              </a:pPr>
              <a:r>
                <a:rPr lang="zh-CN" altLang="en-US" sz="750" dirty="0">
                  <a:solidFill>
                    <a:schemeClr val="tx1">
                      <a:lumMod val="50000"/>
                      <a:lumOff val="50000"/>
                    </a:schemeClr>
                  </a:solidFill>
                  <a:cs typeface="+mn-ea"/>
                  <a:sym typeface="+mn-lt"/>
                </a:rPr>
                <a:t>单击添加详细文字说明，或复制文本黏贴自此右键只保留文字单击添加详细文字说明，或复制文本黏贴自此右键只保留文字</a:t>
              </a:r>
            </a:p>
            <a:p>
              <a:pPr algn="just">
                <a:lnSpc>
                  <a:spcPct val="150000"/>
                </a:lnSpc>
              </a:pPr>
              <a:endParaRPr lang="zh-CN" altLang="en-US" sz="750" dirty="0">
                <a:solidFill>
                  <a:schemeClr val="tx1">
                    <a:lumMod val="50000"/>
                    <a:lumOff val="50000"/>
                  </a:schemeClr>
                </a:solidFill>
                <a:cs typeface="+mn-ea"/>
                <a:sym typeface="+mn-lt"/>
              </a:endParaRPr>
            </a:p>
          </p:txBody>
        </p:sp>
      </p:grpSp>
      <p:sp>
        <p:nvSpPr>
          <p:cNvPr id="717" name="TextBox 93"/>
          <p:cNvSpPr txBox="1"/>
          <p:nvPr/>
        </p:nvSpPr>
        <p:spPr>
          <a:xfrm>
            <a:off x="3635698" y="303945"/>
            <a:ext cx="1973617" cy="415498"/>
          </a:xfrm>
          <a:prstGeom prst="rect">
            <a:avLst/>
          </a:prstGeom>
          <a:noFill/>
        </p:spPr>
        <p:txBody>
          <a:bodyPr wrap="none" rtlCol="0">
            <a:spAutoFit/>
          </a:bodyPr>
          <a:lstStyle/>
          <a:p>
            <a:r>
              <a:rPr lang="zh-CN" altLang="en-US" sz="2100" spc="225" dirty="0">
                <a:solidFill>
                  <a:srgbClr val="663A77"/>
                </a:solidFill>
                <a:cs typeface="+mn-ea"/>
                <a:sym typeface="+mn-lt"/>
              </a:rPr>
              <a:t>我的知识技能</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 fill="hold"/>
                                        <p:tgtEl>
                                          <p:spTgt spid="4"/>
                                        </p:tgtEl>
                                        <p:attrNameLst>
                                          <p:attrName>ppt_w</p:attrName>
                                        </p:attrNameLst>
                                      </p:cBhvr>
                                      <p:tavLst>
                                        <p:tav tm="0">
                                          <p:val>
                                            <p:fltVal val="0"/>
                                          </p:val>
                                        </p:tav>
                                        <p:tav tm="100000">
                                          <p:val>
                                            <p:strVal val="#ppt_w"/>
                                          </p:val>
                                        </p:tav>
                                      </p:tavLst>
                                    </p:anim>
                                    <p:anim calcmode="lin" valueType="num">
                                      <p:cBhvr>
                                        <p:cTn id="8" dur="100" fill="hold"/>
                                        <p:tgtEl>
                                          <p:spTgt spid="4"/>
                                        </p:tgtEl>
                                        <p:attrNameLst>
                                          <p:attrName>ppt_h</p:attrName>
                                        </p:attrNameLst>
                                      </p:cBhvr>
                                      <p:tavLst>
                                        <p:tav tm="0">
                                          <p:val>
                                            <p:fltVal val="0"/>
                                          </p:val>
                                        </p:tav>
                                        <p:tav tm="100000">
                                          <p:val>
                                            <p:strVal val="#ppt_h"/>
                                          </p:val>
                                        </p:tav>
                                      </p:tavLst>
                                    </p:anim>
                                    <p:animEffect transition="in" filter="fade">
                                      <p:cBhvr>
                                        <p:cTn id="9" dur="100"/>
                                        <p:tgtEl>
                                          <p:spTgt spid="4"/>
                                        </p:tgtEl>
                                      </p:cBhvr>
                                    </p:animEffect>
                                  </p:childTnLst>
                                </p:cTn>
                              </p:par>
                              <p:par>
                                <p:cTn id="10" presetID="6" presetClass="emph" presetSubtype="0" fill="hold" nodeType="withEffect">
                                  <p:stCondLst>
                                    <p:cond delay="100"/>
                                  </p:stCondLst>
                                  <p:childTnLst>
                                    <p:animScale>
                                      <p:cBhvr>
                                        <p:cTn id="11" dur="100" fill="hold"/>
                                        <p:tgtEl>
                                          <p:spTgt spid="4"/>
                                        </p:tgtEl>
                                      </p:cBhvr>
                                      <p:by x="110000" y="110000"/>
                                    </p:animScale>
                                  </p:childTnLst>
                                </p:cTn>
                              </p:par>
                              <p:par>
                                <p:cTn id="12" presetID="6" presetClass="emph" presetSubtype="0" fill="hold" nodeType="withEffect">
                                  <p:stCondLst>
                                    <p:cond delay="200"/>
                                  </p:stCondLst>
                                  <p:childTnLst>
                                    <p:animScale>
                                      <p:cBhvr>
                                        <p:cTn id="13" dur="200" fill="hold"/>
                                        <p:tgtEl>
                                          <p:spTgt spid="4"/>
                                        </p:tgtEl>
                                      </p:cBhvr>
                                      <p:by x="90000" y="90000"/>
                                    </p:animScale>
                                  </p:childTnLst>
                                </p:cTn>
                              </p:par>
                              <p:par>
                                <p:cTn id="14" presetID="6" presetClass="emph" presetSubtype="0" fill="hold" nodeType="withEffect">
                                  <p:stCondLst>
                                    <p:cond delay="400"/>
                                  </p:stCondLst>
                                  <p:childTnLst>
                                    <p:animScale>
                                      <p:cBhvr>
                                        <p:cTn id="15" dur="100" fill="hold"/>
                                        <p:tgtEl>
                                          <p:spTgt spid="4"/>
                                        </p:tgtEl>
                                      </p:cBhvr>
                                      <p:by x="105000" y="105000"/>
                                    </p:animScale>
                                  </p:childTnLst>
                                </p:cTn>
                              </p:par>
                              <p:par>
                                <p:cTn id="16" presetID="6" presetClass="emph" presetSubtype="0" fill="hold" nodeType="withEffect">
                                  <p:stCondLst>
                                    <p:cond delay="500"/>
                                  </p:stCondLst>
                                  <p:childTnLst>
                                    <p:animScale>
                                      <p:cBhvr>
                                        <p:cTn id="17" dur="200" fill="hold"/>
                                        <p:tgtEl>
                                          <p:spTgt spid="4"/>
                                        </p:tgtEl>
                                      </p:cBhvr>
                                      <p:by x="95000" y="95000"/>
                                    </p:animScale>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 fill="hold"/>
                                        <p:tgtEl>
                                          <p:spTgt spid="9"/>
                                        </p:tgtEl>
                                        <p:attrNameLst>
                                          <p:attrName>ppt_w</p:attrName>
                                        </p:attrNameLst>
                                      </p:cBhvr>
                                      <p:tavLst>
                                        <p:tav tm="0">
                                          <p:val>
                                            <p:fltVal val="0"/>
                                          </p:val>
                                        </p:tav>
                                        <p:tav tm="100000">
                                          <p:val>
                                            <p:strVal val="#ppt_w"/>
                                          </p:val>
                                        </p:tav>
                                      </p:tavLst>
                                    </p:anim>
                                    <p:anim calcmode="lin" valueType="num">
                                      <p:cBhvr>
                                        <p:cTn id="22" dur="100" fill="hold"/>
                                        <p:tgtEl>
                                          <p:spTgt spid="9"/>
                                        </p:tgtEl>
                                        <p:attrNameLst>
                                          <p:attrName>ppt_h</p:attrName>
                                        </p:attrNameLst>
                                      </p:cBhvr>
                                      <p:tavLst>
                                        <p:tav tm="0">
                                          <p:val>
                                            <p:fltVal val="0"/>
                                          </p:val>
                                        </p:tav>
                                        <p:tav tm="100000">
                                          <p:val>
                                            <p:strVal val="#ppt_h"/>
                                          </p:val>
                                        </p:tav>
                                      </p:tavLst>
                                    </p:anim>
                                    <p:animEffect transition="in" filter="fade">
                                      <p:cBhvr>
                                        <p:cTn id="23" dur="100"/>
                                        <p:tgtEl>
                                          <p:spTgt spid="9"/>
                                        </p:tgtEl>
                                      </p:cBhvr>
                                    </p:animEffect>
                                  </p:childTnLst>
                                </p:cTn>
                              </p:par>
                              <p:par>
                                <p:cTn id="24" presetID="6" presetClass="emph" presetSubtype="0" fill="hold" nodeType="withEffect">
                                  <p:stCondLst>
                                    <p:cond delay="100"/>
                                  </p:stCondLst>
                                  <p:childTnLst>
                                    <p:animScale>
                                      <p:cBhvr>
                                        <p:cTn id="25" dur="100" fill="hold"/>
                                        <p:tgtEl>
                                          <p:spTgt spid="9"/>
                                        </p:tgtEl>
                                      </p:cBhvr>
                                      <p:by x="110000" y="110000"/>
                                    </p:animScale>
                                  </p:childTnLst>
                                </p:cTn>
                              </p:par>
                              <p:par>
                                <p:cTn id="26" presetID="6" presetClass="emph" presetSubtype="0" fill="hold" nodeType="withEffect">
                                  <p:stCondLst>
                                    <p:cond delay="200"/>
                                  </p:stCondLst>
                                  <p:childTnLst>
                                    <p:animScale>
                                      <p:cBhvr>
                                        <p:cTn id="27" dur="200" fill="hold"/>
                                        <p:tgtEl>
                                          <p:spTgt spid="9"/>
                                        </p:tgtEl>
                                      </p:cBhvr>
                                      <p:by x="90000" y="90000"/>
                                    </p:animScale>
                                  </p:childTnLst>
                                </p:cTn>
                              </p:par>
                              <p:par>
                                <p:cTn id="28" presetID="6" presetClass="emph" presetSubtype="0" fill="hold" nodeType="withEffect">
                                  <p:stCondLst>
                                    <p:cond delay="400"/>
                                  </p:stCondLst>
                                  <p:childTnLst>
                                    <p:animScale>
                                      <p:cBhvr>
                                        <p:cTn id="29" dur="100" fill="hold"/>
                                        <p:tgtEl>
                                          <p:spTgt spid="9"/>
                                        </p:tgtEl>
                                      </p:cBhvr>
                                      <p:by x="105000" y="105000"/>
                                    </p:animScale>
                                  </p:childTnLst>
                                </p:cTn>
                              </p:par>
                              <p:par>
                                <p:cTn id="30" presetID="6" presetClass="emph" presetSubtype="0" fill="hold" nodeType="withEffect">
                                  <p:stCondLst>
                                    <p:cond delay="500"/>
                                  </p:stCondLst>
                                  <p:childTnLst>
                                    <p:animScale>
                                      <p:cBhvr>
                                        <p:cTn id="31" dur="200" fill="hold"/>
                                        <p:tgtEl>
                                          <p:spTgt spid="9"/>
                                        </p:tgtEl>
                                      </p:cBhvr>
                                      <p:by x="95000" y="95000"/>
                                    </p:animScale>
                                  </p:childTnLst>
                                </p:cTn>
                              </p:par>
                            </p:childTnLst>
                          </p:cTn>
                        </p:par>
                        <p:par>
                          <p:cTn id="32" fill="hold">
                            <p:stCondLst>
                              <p:cond delay="1000"/>
                            </p:stCondLst>
                            <p:childTnLst>
                              <p:par>
                                <p:cTn id="33" presetID="53" presetClass="entr" presetSubtype="16" fill="hold" nodeType="afterEffect">
                                  <p:stCondLst>
                                    <p:cond delay="0"/>
                                  </p:stCondLst>
                                  <p:childTnLst>
                                    <p:set>
                                      <p:cBhvr>
                                        <p:cTn id="34" dur="1" fill="hold">
                                          <p:stCondLst>
                                            <p:cond delay="0"/>
                                          </p:stCondLst>
                                        </p:cTn>
                                        <p:tgtEl>
                                          <p:spTgt spid="173"/>
                                        </p:tgtEl>
                                        <p:attrNameLst>
                                          <p:attrName>style.visibility</p:attrName>
                                        </p:attrNameLst>
                                      </p:cBhvr>
                                      <p:to>
                                        <p:strVal val="visible"/>
                                      </p:to>
                                    </p:set>
                                    <p:anim calcmode="lin" valueType="num">
                                      <p:cBhvr>
                                        <p:cTn id="35" dur="100" fill="hold"/>
                                        <p:tgtEl>
                                          <p:spTgt spid="173"/>
                                        </p:tgtEl>
                                        <p:attrNameLst>
                                          <p:attrName>ppt_w</p:attrName>
                                        </p:attrNameLst>
                                      </p:cBhvr>
                                      <p:tavLst>
                                        <p:tav tm="0">
                                          <p:val>
                                            <p:fltVal val="0"/>
                                          </p:val>
                                        </p:tav>
                                        <p:tav tm="100000">
                                          <p:val>
                                            <p:strVal val="#ppt_w"/>
                                          </p:val>
                                        </p:tav>
                                      </p:tavLst>
                                    </p:anim>
                                    <p:anim calcmode="lin" valueType="num">
                                      <p:cBhvr>
                                        <p:cTn id="36" dur="100" fill="hold"/>
                                        <p:tgtEl>
                                          <p:spTgt spid="173"/>
                                        </p:tgtEl>
                                        <p:attrNameLst>
                                          <p:attrName>ppt_h</p:attrName>
                                        </p:attrNameLst>
                                      </p:cBhvr>
                                      <p:tavLst>
                                        <p:tav tm="0">
                                          <p:val>
                                            <p:fltVal val="0"/>
                                          </p:val>
                                        </p:tav>
                                        <p:tav tm="100000">
                                          <p:val>
                                            <p:strVal val="#ppt_h"/>
                                          </p:val>
                                        </p:tav>
                                      </p:tavLst>
                                    </p:anim>
                                    <p:animEffect transition="in" filter="fade">
                                      <p:cBhvr>
                                        <p:cTn id="37" dur="100"/>
                                        <p:tgtEl>
                                          <p:spTgt spid="173"/>
                                        </p:tgtEl>
                                      </p:cBhvr>
                                    </p:animEffect>
                                  </p:childTnLst>
                                </p:cTn>
                              </p:par>
                              <p:par>
                                <p:cTn id="38" presetID="6" presetClass="emph" presetSubtype="0" fill="hold" nodeType="withEffect">
                                  <p:stCondLst>
                                    <p:cond delay="100"/>
                                  </p:stCondLst>
                                  <p:childTnLst>
                                    <p:animScale>
                                      <p:cBhvr>
                                        <p:cTn id="39" dur="100" fill="hold"/>
                                        <p:tgtEl>
                                          <p:spTgt spid="173"/>
                                        </p:tgtEl>
                                      </p:cBhvr>
                                      <p:by x="110000" y="110000"/>
                                    </p:animScale>
                                  </p:childTnLst>
                                </p:cTn>
                              </p:par>
                              <p:par>
                                <p:cTn id="40" presetID="6" presetClass="emph" presetSubtype="0" fill="hold" nodeType="withEffect">
                                  <p:stCondLst>
                                    <p:cond delay="200"/>
                                  </p:stCondLst>
                                  <p:childTnLst>
                                    <p:animScale>
                                      <p:cBhvr>
                                        <p:cTn id="41" dur="200" fill="hold"/>
                                        <p:tgtEl>
                                          <p:spTgt spid="173"/>
                                        </p:tgtEl>
                                      </p:cBhvr>
                                      <p:by x="90000" y="90000"/>
                                    </p:animScale>
                                  </p:childTnLst>
                                </p:cTn>
                              </p:par>
                              <p:par>
                                <p:cTn id="42" presetID="6" presetClass="emph" presetSubtype="0" fill="hold" nodeType="withEffect">
                                  <p:stCondLst>
                                    <p:cond delay="400"/>
                                  </p:stCondLst>
                                  <p:childTnLst>
                                    <p:animScale>
                                      <p:cBhvr>
                                        <p:cTn id="43" dur="100" fill="hold"/>
                                        <p:tgtEl>
                                          <p:spTgt spid="173"/>
                                        </p:tgtEl>
                                      </p:cBhvr>
                                      <p:by x="105000" y="105000"/>
                                    </p:animScale>
                                  </p:childTnLst>
                                </p:cTn>
                              </p:par>
                              <p:par>
                                <p:cTn id="44" presetID="6" presetClass="emph" presetSubtype="0" fill="hold" nodeType="withEffect">
                                  <p:stCondLst>
                                    <p:cond delay="500"/>
                                  </p:stCondLst>
                                  <p:childTnLst>
                                    <p:animScale>
                                      <p:cBhvr>
                                        <p:cTn id="45" dur="200" fill="hold"/>
                                        <p:tgtEl>
                                          <p:spTgt spid="173"/>
                                        </p:tgtEl>
                                      </p:cBhvr>
                                      <p:by x="95000" y="95000"/>
                                    </p:animScale>
                                  </p:childTnLst>
                                </p:cTn>
                              </p:par>
                            </p:childTnLst>
                          </p:cTn>
                        </p:par>
                        <p:par>
                          <p:cTn id="46" fill="hold">
                            <p:stCondLst>
                              <p:cond delay="1500"/>
                            </p:stCondLst>
                            <p:childTnLst>
                              <p:par>
                                <p:cTn id="47" presetID="53" presetClass="entr" presetSubtype="16" fill="hold" nodeType="afterEffect">
                                  <p:stCondLst>
                                    <p:cond delay="0"/>
                                  </p:stCondLst>
                                  <p:childTnLst>
                                    <p:set>
                                      <p:cBhvr>
                                        <p:cTn id="48" dur="1" fill="hold">
                                          <p:stCondLst>
                                            <p:cond delay="0"/>
                                          </p:stCondLst>
                                        </p:cTn>
                                        <p:tgtEl>
                                          <p:spTgt spid="542"/>
                                        </p:tgtEl>
                                        <p:attrNameLst>
                                          <p:attrName>style.visibility</p:attrName>
                                        </p:attrNameLst>
                                      </p:cBhvr>
                                      <p:to>
                                        <p:strVal val="visible"/>
                                      </p:to>
                                    </p:set>
                                    <p:anim calcmode="lin" valueType="num">
                                      <p:cBhvr>
                                        <p:cTn id="49" dur="100" fill="hold"/>
                                        <p:tgtEl>
                                          <p:spTgt spid="542"/>
                                        </p:tgtEl>
                                        <p:attrNameLst>
                                          <p:attrName>ppt_w</p:attrName>
                                        </p:attrNameLst>
                                      </p:cBhvr>
                                      <p:tavLst>
                                        <p:tav tm="0">
                                          <p:val>
                                            <p:fltVal val="0"/>
                                          </p:val>
                                        </p:tav>
                                        <p:tav tm="100000">
                                          <p:val>
                                            <p:strVal val="#ppt_w"/>
                                          </p:val>
                                        </p:tav>
                                      </p:tavLst>
                                    </p:anim>
                                    <p:anim calcmode="lin" valueType="num">
                                      <p:cBhvr>
                                        <p:cTn id="50" dur="100" fill="hold"/>
                                        <p:tgtEl>
                                          <p:spTgt spid="542"/>
                                        </p:tgtEl>
                                        <p:attrNameLst>
                                          <p:attrName>ppt_h</p:attrName>
                                        </p:attrNameLst>
                                      </p:cBhvr>
                                      <p:tavLst>
                                        <p:tav tm="0">
                                          <p:val>
                                            <p:fltVal val="0"/>
                                          </p:val>
                                        </p:tav>
                                        <p:tav tm="100000">
                                          <p:val>
                                            <p:strVal val="#ppt_h"/>
                                          </p:val>
                                        </p:tav>
                                      </p:tavLst>
                                    </p:anim>
                                    <p:animEffect transition="in" filter="fade">
                                      <p:cBhvr>
                                        <p:cTn id="51" dur="100"/>
                                        <p:tgtEl>
                                          <p:spTgt spid="542"/>
                                        </p:tgtEl>
                                      </p:cBhvr>
                                    </p:animEffect>
                                  </p:childTnLst>
                                </p:cTn>
                              </p:par>
                              <p:par>
                                <p:cTn id="52" presetID="6" presetClass="emph" presetSubtype="0" fill="hold" nodeType="withEffect">
                                  <p:stCondLst>
                                    <p:cond delay="100"/>
                                  </p:stCondLst>
                                  <p:childTnLst>
                                    <p:animScale>
                                      <p:cBhvr>
                                        <p:cTn id="53" dur="100" fill="hold"/>
                                        <p:tgtEl>
                                          <p:spTgt spid="542"/>
                                        </p:tgtEl>
                                      </p:cBhvr>
                                      <p:by x="110000" y="110000"/>
                                    </p:animScale>
                                  </p:childTnLst>
                                </p:cTn>
                              </p:par>
                              <p:par>
                                <p:cTn id="54" presetID="6" presetClass="emph" presetSubtype="0" fill="hold" nodeType="withEffect">
                                  <p:stCondLst>
                                    <p:cond delay="200"/>
                                  </p:stCondLst>
                                  <p:childTnLst>
                                    <p:animScale>
                                      <p:cBhvr>
                                        <p:cTn id="55" dur="200" fill="hold"/>
                                        <p:tgtEl>
                                          <p:spTgt spid="542"/>
                                        </p:tgtEl>
                                      </p:cBhvr>
                                      <p:by x="90000" y="90000"/>
                                    </p:animScale>
                                  </p:childTnLst>
                                </p:cTn>
                              </p:par>
                              <p:par>
                                <p:cTn id="56" presetID="6" presetClass="emph" presetSubtype="0" fill="hold" nodeType="withEffect">
                                  <p:stCondLst>
                                    <p:cond delay="400"/>
                                  </p:stCondLst>
                                  <p:childTnLst>
                                    <p:animScale>
                                      <p:cBhvr>
                                        <p:cTn id="57" dur="100" fill="hold"/>
                                        <p:tgtEl>
                                          <p:spTgt spid="542"/>
                                        </p:tgtEl>
                                      </p:cBhvr>
                                      <p:by x="105000" y="105000"/>
                                    </p:animScale>
                                  </p:childTnLst>
                                </p:cTn>
                              </p:par>
                              <p:par>
                                <p:cTn id="58" presetID="6" presetClass="emph" presetSubtype="0" fill="hold" nodeType="withEffect">
                                  <p:stCondLst>
                                    <p:cond delay="500"/>
                                  </p:stCondLst>
                                  <p:childTnLst>
                                    <p:animScale>
                                      <p:cBhvr>
                                        <p:cTn id="59" dur="200" fill="hold"/>
                                        <p:tgtEl>
                                          <p:spTgt spid="542"/>
                                        </p:tgtEl>
                                      </p:cBhvr>
                                      <p:by x="95000" y="95000"/>
                                    </p:animScale>
                                  </p:childTnLst>
                                </p:cTn>
                              </p:par>
                            </p:childTnLst>
                          </p:cTn>
                        </p:par>
                        <p:par>
                          <p:cTn id="60" fill="hold">
                            <p:stCondLst>
                              <p:cond delay="2000"/>
                            </p:stCondLst>
                            <p:childTnLst>
                              <p:par>
                                <p:cTn id="61" presetID="21" presetClass="entr" presetSubtype="1" fill="hold" nodeType="after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heel(1)">
                                      <p:cBhvr>
                                        <p:cTn id="63" dur="1000"/>
                                        <p:tgtEl>
                                          <p:spTgt spid="6"/>
                                        </p:tgtEl>
                                      </p:cBhvr>
                                    </p:animEffect>
                                  </p:childTnLst>
                                </p:cTn>
                              </p:par>
                            </p:childTnLst>
                          </p:cTn>
                        </p:par>
                        <p:par>
                          <p:cTn id="64" fill="hold">
                            <p:stCondLst>
                              <p:cond delay="3000"/>
                            </p:stCondLst>
                            <p:childTnLst>
                              <p:par>
                                <p:cTn id="65" presetID="14" presetClass="entr" presetSubtype="10" fill="hold" grpId="0"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randombar(horizontal)">
                                      <p:cBhvr>
                                        <p:cTn id="67" dur="500"/>
                                        <p:tgtEl>
                                          <p:spTgt spid="5"/>
                                        </p:tgtEl>
                                      </p:cBhvr>
                                    </p:animEffect>
                                  </p:childTnLst>
                                </p:cTn>
                              </p:par>
                            </p:childTnLst>
                          </p:cTn>
                        </p:par>
                        <p:par>
                          <p:cTn id="68" fill="hold">
                            <p:stCondLst>
                              <p:cond delay="3500"/>
                            </p:stCondLst>
                            <p:childTnLst>
                              <p:par>
                                <p:cTn id="69" presetID="22" presetClass="entr" presetSubtype="1"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childTnLst>
                          </p:cTn>
                        </p:par>
                        <p:par>
                          <p:cTn id="72" fill="hold">
                            <p:stCondLst>
                              <p:cond delay="4000"/>
                            </p:stCondLst>
                            <p:childTnLst>
                              <p:par>
                                <p:cTn id="73" presetID="21" presetClass="entr" presetSubtype="1" fill="hold" nodeType="afterEffect">
                                  <p:stCondLst>
                                    <p:cond delay="0"/>
                                  </p:stCondLst>
                                  <p:childTnLst>
                                    <p:set>
                                      <p:cBhvr>
                                        <p:cTn id="74" dur="1" fill="hold">
                                          <p:stCondLst>
                                            <p:cond delay="0"/>
                                          </p:stCondLst>
                                        </p:cTn>
                                        <p:tgtEl>
                                          <p:spTgt spid="715"/>
                                        </p:tgtEl>
                                        <p:attrNameLst>
                                          <p:attrName>style.visibility</p:attrName>
                                        </p:attrNameLst>
                                      </p:cBhvr>
                                      <p:to>
                                        <p:strVal val="visible"/>
                                      </p:to>
                                    </p:set>
                                    <p:animEffect transition="in" filter="wheel(1)">
                                      <p:cBhvr>
                                        <p:cTn id="75" dur="1000"/>
                                        <p:tgtEl>
                                          <p:spTgt spid="715"/>
                                        </p:tgtEl>
                                      </p:cBhvr>
                                    </p:animEffect>
                                  </p:childTnLst>
                                </p:cTn>
                              </p:par>
                            </p:childTnLst>
                          </p:cTn>
                        </p:par>
                        <p:par>
                          <p:cTn id="76" fill="hold">
                            <p:stCondLst>
                              <p:cond delay="5000"/>
                            </p:stCondLst>
                            <p:childTnLst>
                              <p:par>
                                <p:cTn id="77" presetID="14" presetClass="entr" presetSubtype="10"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randombar(horizontal)">
                                      <p:cBhvr>
                                        <p:cTn id="79" dur="500"/>
                                        <p:tgtEl>
                                          <p:spTgt spid="10"/>
                                        </p:tgtEl>
                                      </p:cBhvr>
                                    </p:animEffect>
                                  </p:childTnLst>
                                </p:cTn>
                              </p:par>
                            </p:childTnLst>
                          </p:cTn>
                        </p:par>
                        <p:par>
                          <p:cTn id="80" fill="hold">
                            <p:stCondLst>
                              <p:cond delay="5500"/>
                            </p:stCondLst>
                            <p:childTnLst>
                              <p:par>
                                <p:cTn id="81" presetID="22" presetClass="entr" presetSubtype="1"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wipe(up)">
                                      <p:cBhvr>
                                        <p:cTn id="83" dur="500"/>
                                        <p:tgtEl>
                                          <p:spTgt spid="8"/>
                                        </p:tgtEl>
                                      </p:cBhvr>
                                    </p:animEffect>
                                  </p:childTnLst>
                                </p:cTn>
                              </p:par>
                            </p:childTnLst>
                          </p:cTn>
                        </p:par>
                        <p:par>
                          <p:cTn id="84" fill="hold">
                            <p:stCondLst>
                              <p:cond delay="6000"/>
                            </p:stCondLst>
                            <p:childTnLst>
                              <p:par>
                                <p:cTn id="85" presetID="21" presetClass="entr" presetSubtype="1" fill="hold" nodeType="afterEffect">
                                  <p:stCondLst>
                                    <p:cond delay="0"/>
                                  </p:stCondLst>
                                  <p:childTnLst>
                                    <p:set>
                                      <p:cBhvr>
                                        <p:cTn id="86" dur="1" fill="hold">
                                          <p:stCondLst>
                                            <p:cond delay="0"/>
                                          </p:stCondLst>
                                        </p:cTn>
                                        <p:tgtEl>
                                          <p:spTgt spid="716"/>
                                        </p:tgtEl>
                                        <p:attrNameLst>
                                          <p:attrName>style.visibility</p:attrName>
                                        </p:attrNameLst>
                                      </p:cBhvr>
                                      <p:to>
                                        <p:strVal val="visible"/>
                                      </p:to>
                                    </p:set>
                                    <p:animEffect transition="in" filter="wheel(1)">
                                      <p:cBhvr>
                                        <p:cTn id="87" dur="1000"/>
                                        <p:tgtEl>
                                          <p:spTgt spid="716"/>
                                        </p:tgtEl>
                                      </p:cBhvr>
                                    </p:animEffect>
                                  </p:childTnLst>
                                </p:cTn>
                              </p:par>
                            </p:childTnLst>
                          </p:cTn>
                        </p:par>
                        <p:par>
                          <p:cTn id="88" fill="hold">
                            <p:stCondLst>
                              <p:cond delay="7000"/>
                            </p:stCondLst>
                            <p:childTnLst>
                              <p:par>
                                <p:cTn id="89" presetID="14" presetClass="entr" presetSubtype="10" fill="hold" grpId="0" nodeType="afterEffect">
                                  <p:stCondLst>
                                    <p:cond delay="0"/>
                                  </p:stCondLst>
                                  <p:childTnLst>
                                    <p:set>
                                      <p:cBhvr>
                                        <p:cTn id="90" dur="1" fill="hold">
                                          <p:stCondLst>
                                            <p:cond delay="0"/>
                                          </p:stCondLst>
                                        </p:cTn>
                                        <p:tgtEl>
                                          <p:spTgt spid="174"/>
                                        </p:tgtEl>
                                        <p:attrNameLst>
                                          <p:attrName>style.visibility</p:attrName>
                                        </p:attrNameLst>
                                      </p:cBhvr>
                                      <p:to>
                                        <p:strVal val="visible"/>
                                      </p:to>
                                    </p:set>
                                    <p:animEffect transition="in" filter="randombar(horizontal)">
                                      <p:cBhvr>
                                        <p:cTn id="91" dur="500"/>
                                        <p:tgtEl>
                                          <p:spTgt spid="174"/>
                                        </p:tgtEl>
                                      </p:cBhvr>
                                    </p:animEffect>
                                  </p:childTnLst>
                                </p:cTn>
                              </p:par>
                            </p:childTnLst>
                          </p:cTn>
                        </p:par>
                        <p:par>
                          <p:cTn id="92" fill="hold">
                            <p:stCondLst>
                              <p:cond delay="7500"/>
                            </p:stCondLst>
                            <p:childTnLst>
                              <p:par>
                                <p:cTn id="93" presetID="22" presetClass="entr" presetSubtype="1" fill="hold" nodeType="afterEffect">
                                  <p:stCondLst>
                                    <p:cond delay="0"/>
                                  </p:stCondLst>
                                  <p:childTnLst>
                                    <p:set>
                                      <p:cBhvr>
                                        <p:cTn id="94" dur="1" fill="hold">
                                          <p:stCondLst>
                                            <p:cond delay="0"/>
                                          </p:stCondLst>
                                        </p:cTn>
                                        <p:tgtEl>
                                          <p:spTgt spid="172"/>
                                        </p:tgtEl>
                                        <p:attrNameLst>
                                          <p:attrName>style.visibility</p:attrName>
                                        </p:attrNameLst>
                                      </p:cBhvr>
                                      <p:to>
                                        <p:strVal val="visible"/>
                                      </p:to>
                                    </p:set>
                                    <p:animEffect transition="in" filter="wipe(up)">
                                      <p:cBhvr>
                                        <p:cTn id="95" dur="500"/>
                                        <p:tgtEl>
                                          <p:spTgt spid="172"/>
                                        </p:tgtEl>
                                      </p:cBhvr>
                                    </p:animEffect>
                                  </p:childTnLst>
                                </p:cTn>
                              </p:par>
                            </p:childTnLst>
                          </p:cTn>
                        </p:par>
                        <p:par>
                          <p:cTn id="96" fill="hold">
                            <p:stCondLst>
                              <p:cond delay="8000"/>
                            </p:stCondLst>
                            <p:childTnLst>
                              <p:par>
                                <p:cTn id="97" presetID="21" presetClass="entr" presetSubtype="1" fill="hold" nodeType="afterEffect">
                                  <p:stCondLst>
                                    <p:cond delay="0"/>
                                  </p:stCondLst>
                                  <p:childTnLst>
                                    <p:set>
                                      <p:cBhvr>
                                        <p:cTn id="98" dur="1" fill="hold">
                                          <p:stCondLst>
                                            <p:cond delay="0"/>
                                          </p:stCondLst>
                                        </p:cTn>
                                        <p:tgtEl>
                                          <p:spTgt spid="2"/>
                                        </p:tgtEl>
                                        <p:attrNameLst>
                                          <p:attrName>style.visibility</p:attrName>
                                        </p:attrNameLst>
                                      </p:cBhvr>
                                      <p:to>
                                        <p:strVal val="visible"/>
                                      </p:to>
                                    </p:set>
                                    <p:animEffect transition="in" filter="wheel(1)">
                                      <p:cBhvr>
                                        <p:cTn id="99" dur="1000"/>
                                        <p:tgtEl>
                                          <p:spTgt spid="2"/>
                                        </p:tgtEl>
                                      </p:cBhvr>
                                    </p:animEffect>
                                  </p:childTnLst>
                                </p:cTn>
                              </p:par>
                            </p:childTnLst>
                          </p:cTn>
                        </p:par>
                        <p:par>
                          <p:cTn id="100" fill="hold">
                            <p:stCondLst>
                              <p:cond delay="9000"/>
                            </p:stCondLst>
                            <p:childTnLst>
                              <p:par>
                                <p:cTn id="101" presetID="14" presetClass="entr" presetSubtype="10" fill="hold" grpId="0" nodeType="afterEffect">
                                  <p:stCondLst>
                                    <p:cond delay="0"/>
                                  </p:stCondLst>
                                  <p:childTnLst>
                                    <p:set>
                                      <p:cBhvr>
                                        <p:cTn id="102" dur="1" fill="hold">
                                          <p:stCondLst>
                                            <p:cond delay="0"/>
                                          </p:stCondLst>
                                        </p:cTn>
                                        <p:tgtEl>
                                          <p:spTgt spid="545"/>
                                        </p:tgtEl>
                                        <p:attrNameLst>
                                          <p:attrName>style.visibility</p:attrName>
                                        </p:attrNameLst>
                                      </p:cBhvr>
                                      <p:to>
                                        <p:strVal val="visible"/>
                                      </p:to>
                                    </p:set>
                                    <p:animEffect transition="in" filter="randombar(horizontal)">
                                      <p:cBhvr>
                                        <p:cTn id="103" dur="500"/>
                                        <p:tgtEl>
                                          <p:spTgt spid="545"/>
                                        </p:tgtEl>
                                      </p:cBhvr>
                                    </p:animEffect>
                                  </p:childTnLst>
                                </p:cTn>
                              </p:par>
                            </p:childTnLst>
                          </p:cTn>
                        </p:par>
                        <p:par>
                          <p:cTn id="104" fill="hold">
                            <p:stCondLst>
                              <p:cond delay="9500"/>
                            </p:stCondLst>
                            <p:childTnLst>
                              <p:par>
                                <p:cTn id="105" presetID="22" presetClass="entr" presetSubtype="1" fill="hold" nodeType="afterEffect">
                                  <p:stCondLst>
                                    <p:cond delay="0"/>
                                  </p:stCondLst>
                                  <p:childTnLst>
                                    <p:set>
                                      <p:cBhvr>
                                        <p:cTn id="106" dur="1" fill="hold">
                                          <p:stCondLst>
                                            <p:cond delay="0"/>
                                          </p:stCondLst>
                                        </p:cTn>
                                        <p:tgtEl>
                                          <p:spTgt spid="336"/>
                                        </p:tgtEl>
                                        <p:attrNameLst>
                                          <p:attrName>style.visibility</p:attrName>
                                        </p:attrNameLst>
                                      </p:cBhvr>
                                      <p:to>
                                        <p:strVal val="visible"/>
                                      </p:to>
                                    </p:set>
                                    <p:animEffect transition="in" filter="wipe(up)">
                                      <p:cBhvr>
                                        <p:cTn id="107" dur="500"/>
                                        <p:tgtEl>
                                          <p:spTgt spid="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74" grpId="0"/>
      <p:bldP spid="5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50"/>
          <p:cNvSpPr txBox="1"/>
          <p:nvPr/>
        </p:nvSpPr>
        <p:spPr bwMode="auto">
          <a:xfrm>
            <a:off x="816506" y="2626653"/>
            <a:ext cx="2450904" cy="418191"/>
          </a:xfrm>
          <a:prstGeom prst="rect">
            <a:avLst/>
          </a:prstGeom>
          <a:noFill/>
        </p:spPr>
        <p:txBody>
          <a:bodyPr wrap="square">
            <a:spAutoFit/>
          </a:bodyPr>
          <a:lstStyle/>
          <a:p>
            <a:pPr algn="ctr">
              <a:lnSpc>
                <a:spcPct val="150000"/>
              </a:lnSpc>
              <a:defRPr/>
            </a:pPr>
            <a:r>
              <a:rPr lang="zh-CN" altLang="en-US" sz="1600" b="1" dirty="0">
                <a:solidFill>
                  <a:srgbClr val="01ACBE"/>
                </a:solidFill>
                <a:cs typeface="+mn-ea"/>
                <a:sym typeface="+mn-lt"/>
              </a:rPr>
              <a:t>添加文字标题</a:t>
            </a:r>
            <a:endParaRPr lang="en-US" sz="1600" b="1" dirty="0">
              <a:solidFill>
                <a:srgbClr val="01ACBE"/>
              </a:solidFill>
              <a:cs typeface="+mn-ea"/>
              <a:sym typeface="+mn-lt"/>
            </a:endParaRPr>
          </a:p>
        </p:txBody>
      </p:sp>
      <p:sp>
        <p:nvSpPr>
          <p:cNvPr id="29" name="TextBox 51"/>
          <p:cNvSpPr txBox="1"/>
          <p:nvPr/>
        </p:nvSpPr>
        <p:spPr bwMode="auto">
          <a:xfrm>
            <a:off x="816509" y="3061324"/>
            <a:ext cx="2342666" cy="923330"/>
          </a:xfrm>
          <a:prstGeom prst="rect">
            <a:avLst/>
          </a:prstGeom>
          <a:noFill/>
        </p:spPr>
        <p:txBody>
          <a:bodyPr wrap="square">
            <a:spAutoFit/>
          </a:bodyPr>
          <a:lstStyle/>
          <a:p>
            <a:pPr algn="ctr">
              <a:lnSpc>
                <a:spcPct val="150000"/>
              </a:lnSpc>
              <a:defRPr/>
            </a:pPr>
            <a:r>
              <a:rPr lang="zh-CN" altLang="en-US" sz="900" dirty="0">
                <a:solidFill>
                  <a:schemeClr val="tx1">
                    <a:lumMod val="60000"/>
                    <a:lumOff val="40000"/>
                  </a:schemeClr>
                </a:solidFill>
                <a:cs typeface="+mn-ea"/>
                <a:sym typeface="+mn-lt"/>
              </a:rPr>
              <a:t>您的内容打在这里，或者通过复制您的文本后在此框中选择粘贴，并选择只保留文字，您的内容打在这里或者粘贴，您的内容打在这里，您的内容打在这里，或者</a:t>
            </a:r>
            <a:endParaRPr lang="en-US" altLang="zh-CN" sz="900" b="1" dirty="0">
              <a:solidFill>
                <a:schemeClr val="tx1">
                  <a:lumMod val="60000"/>
                  <a:lumOff val="40000"/>
                </a:schemeClr>
              </a:solidFill>
              <a:cs typeface="+mn-ea"/>
              <a:sym typeface="+mn-lt"/>
            </a:endParaRPr>
          </a:p>
        </p:txBody>
      </p:sp>
      <p:sp>
        <p:nvSpPr>
          <p:cNvPr id="31" name="TextBox 50"/>
          <p:cNvSpPr txBox="1"/>
          <p:nvPr/>
        </p:nvSpPr>
        <p:spPr bwMode="auto">
          <a:xfrm>
            <a:off x="3220783" y="2626653"/>
            <a:ext cx="2450904" cy="418191"/>
          </a:xfrm>
          <a:prstGeom prst="rect">
            <a:avLst/>
          </a:prstGeom>
          <a:noFill/>
        </p:spPr>
        <p:txBody>
          <a:bodyPr wrap="square">
            <a:spAutoFit/>
          </a:bodyPr>
          <a:lstStyle/>
          <a:p>
            <a:pPr algn="ctr">
              <a:lnSpc>
                <a:spcPct val="150000"/>
              </a:lnSpc>
              <a:defRPr/>
            </a:pPr>
            <a:r>
              <a:rPr lang="zh-CN" altLang="en-US" sz="1600" b="1" dirty="0">
                <a:solidFill>
                  <a:srgbClr val="FFB850"/>
                </a:solidFill>
                <a:cs typeface="+mn-ea"/>
                <a:sym typeface="+mn-lt"/>
              </a:rPr>
              <a:t>添加文字标题</a:t>
            </a:r>
            <a:endParaRPr lang="en-US" sz="1600" b="1" dirty="0">
              <a:solidFill>
                <a:srgbClr val="FFB850"/>
              </a:solidFill>
              <a:cs typeface="+mn-ea"/>
              <a:sym typeface="+mn-lt"/>
            </a:endParaRPr>
          </a:p>
        </p:txBody>
      </p:sp>
      <p:sp>
        <p:nvSpPr>
          <p:cNvPr id="32" name="TextBox 51"/>
          <p:cNvSpPr txBox="1"/>
          <p:nvPr/>
        </p:nvSpPr>
        <p:spPr bwMode="auto">
          <a:xfrm>
            <a:off x="3220786" y="3061324"/>
            <a:ext cx="2342666" cy="923330"/>
          </a:xfrm>
          <a:prstGeom prst="rect">
            <a:avLst/>
          </a:prstGeom>
          <a:noFill/>
        </p:spPr>
        <p:txBody>
          <a:bodyPr wrap="square">
            <a:spAutoFit/>
          </a:bodyPr>
          <a:lstStyle/>
          <a:p>
            <a:pPr algn="ctr">
              <a:lnSpc>
                <a:spcPct val="150000"/>
              </a:lnSpc>
              <a:defRPr/>
            </a:pPr>
            <a:r>
              <a:rPr lang="zh-CN" altLang="en-US" sz="900" dirty="0">
                <a:solidFill>
                  <a:schemeClr val="tx1">
                    <a:lumMod val="60000"/>
                    <a:lumOff val="40000"/>
                  </a:schemeClr>
                </a:solidFill>
                <a:cs typeface="+mn-ea"/>
                <a:sym typeface="+mn-lt"/>
              </a:rPr>
              <a:t>您的内容打在这里，或者通过复制您的文本后在此框中选择粘贴，并选择只保留文字，您的内容打在这里或者粘贴，您的内容打在这里，您的内容打在这里，或者</a:t>
            </a:r>
            <a:endParaRPr lang="en-US" altLang="zh-CN" sz="900" b="1" dirty="0">
              <a:solidFill>
                <a:schemeClr val="tx1">
                  <a:lumMod val="60000"/>
                  <a:lumOff val="40000"/>
                </a:schemeClr>
              </a:solidFill>
              <a:cs typeface="+mn-ea"/>
              <a:sym typeface="+mn-lt"/>
            </a:endParaRPr>
          </a:p>
        </p:txBody>
      </p:sp>
      <p:sp>
        <p:nvSpPr>
          <p:cNvPr id="34" name="TextBox 50"/>
          <p:cNvSpPr txBox="1"/>
          <p:nvPr/>
        </p:nvSpPr>
        <p:spPr bwMode="auto">
          <a:xfrm>
            <a:off x="5755115" y="2626653"/>
            <a:ext cx="2450904" cy="418191"/>
          </a:xfrm>
          <a:prstGeom prst="rect">
            <a:avLst/>
          </a:prstGeom>
          <a:noFill/>
        </p:spPr>
        <p:txBody>
          <a:bodyPr wrap="square">
            <a:spAutoFit/>
          </a:bodyPr>
          <a:lstStyle/>
          <a:p>
            <a:pPr algn="ctr">
              <a:lnSpc>
                <a:spcPct val="150000"/>
              </a:lnSpc>
              <a:defRPr/>
            </a:pPr>
            <a:r>
              <a:rPr lang="zh-CN" altLang="en-US" sz="1600" b="1" dirty="0">
                <a:solidFill>
                  <a:srgbClr val="E87071"/>
                </a:solidFill>
                <a:cs typeface="+mn-ea"/>
                <a:sym typeface="+mn-lt"/>
              </a:rPr>
              <a:t>添加文字标题</a:t>
            </a:r>
            <a:endParaRPr lang="en-US" sz="1600" b="1" dirty="0">
              <a:solidFill>
                <a:srgbClr val="E87071"/>
              </a:solidFill>
              <a:cs typeface="+mn-ea"/>
              <a:sym typeface="+mn-lt"/>
            </a:endParaRPr>
          </a:p>
        </p:txBody>
      </p:sp>
      <p:sp>
        <p:nvSpPr>
          <p:cNvPr id="35" name="TextBox 51"/>
          <p:cNvSpPr txBox="1"/>
          <p:nvPr/>
        </p:nvSpPr>
        <p:spPr bwMode="auto">
          <a:xfrm>
            <a:off x="5755118" y="3061324"/>
            <a:ext cx="2342666" cy="923330"/>
          </a:xfrm>
          <a:prstGeom prst="rect">
            <a:avLst/>
          </a:prstGeom>
          <a:noFill/>
        </p:spPr>
        <p:txBody>
          <a:bodyPr wrap="square">
            <a:spAutoFit/>
          </a:bodyPr>
          <a:lstStyle/>
          <a:p>
            <a:pPr algn="ctr">
              <a:lnSpc>
                <a:spcPct val="150000"/>
              </a:lnSpc>
              <a:defRPr/>
            </a:pPr>
            <a:r>
              <a:rPr lang="zh-CN" altLang="en-US" sz="900" dirty="0">
                <a:solidFill>
                  <a:schemeClr val="tx1">
                    <a:lumMod val="60000"/>
                    <a:lumOff val="40000"/>
                  </a:schemeClr>
                </a:solidFill>
                <a:cs typeface="+mn-ea"/>
                <a:sym typeface="+mn-lt"/>
              </a:rPr>
              <a:t>您的内容打在这里，或者通过复制您的文本后在此框中选择粘贴，并选择只保留文字，您的内容打在这里或者粘贴，您的内容打在这里，您的内容打在这里，或者通</a:t>
            </a:r>
            <a:endParaRPr lang="en-US" altLang="zh-CN" sz="900" b="1" dirty="0">
              <a:solidFill>
                <a:schemeClr val="tx1">
                  <a:lumMod val="60000"/>
                  <a:lumOff val="40000"/>
                </a:schemeClr>
              </a:solidFill>
              <a:cs typeface="+mn-ea"/>
              <a:sym typeface="+mn-lt"/>
            </a:endParaRPr>
          </a:p>
        </p:txBody>
      </p:sp>
      <p:sp>
        <p:nvSpPr>
          <p:cNvPr id="37" name="文本框 21"/>
          <p:cNvSpPr txBox="1"/>
          <p:nvPr/>
        </p:nvSpPr>
        <p:spPr>
          <a:xfrm>
            <a:off x="3690867" y="280159"/>
            <a:ext cx="1980820" cy="407804"/>
          </a:xfrm>
          <a:prstGeom prst="rect">
            <a:avLst/>
          </a:prstGeom>
          <a:noFill/>
        </p:spPr>
        <p:txBody>
          <a:bodyPr wrap="square" lIns="68580" tIns="34290" rIns="68580" bIns="34290" rtlCol="0">
            <a:spAutoFit/>
          </a:bodyPr>
          <a:lstStyle/>
          <a:p>
            <a:r>
              <a:rPr lang="zh-CN" altLang="en-US" sz="2200" dirty="0">
                <a:solidFill>
                  <a:srgbClr val="663A77"/>
                </a:solidFill>
                <a:cs typeface="+mn-ea"/>
                <a:sym typeface="+mn-lt"/>
              </a:rPr>
              <a:t>我的岗位职责</a:t>
            </a:r>
            <a:endParaRPr lang="en-US" altLang="zh-CN" sz="2200" dirty="0">
              <a:solidFill>
                <a:srgbClr val="663A77"/>
              </a:solidFill>
              <a:cs typeface="+mn-ea"/>
              <a:sym typeface="+mn-lt"/>
            </a:endParaRPr>
          </a:p>
        </p:txBody>
      </p:sp>
      <p:sp>
        <p:nvSpPr>
          <p:cNvPr id="23" name="Freeform 5"/>
          <p:cNvSpPr/>
          <p:nvPr/>
        </p:nvSpPr>
        <p:spPr bwMode="auto">
          <a:xfrm rot="5400000">
            <a:off x="1322799" y="1363841"/>
            <a:ext cx="1338707" cy="118691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7" name="Freeform 5"/>
          <p:cNvSpPr/>
          <p:nvPr/>
        </p:nvSpPr>
        <p:spPr bwMode="auto">
          <a:xfrm rot="5400000">
            <a:off x="1466157" y="1490947"/>
            <a:ext cx="1051988" cy="9327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0" name="Freeform 5"/>
          <p:cNvSpPr/>
          <p:nvPr/>
        </p:nvSpPr>
        <p:spPr bwMode="auto">
          <a:xfrm rot="5400000">
            <a:off x="1608837" y="1617447"/>
            <a:ext cx="766629" cy="6797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1ACBE"/>
          </a:solidFill>
          <a:ln w="15875">
            <a:noFill/>
          </a:ln>
          <a:effectLst>
            <a:innerShdw blurRad="63500" dist="25400" dir="8100000">
              <a:prstClr val="black">
                <a:alpha val="50000"/>
              </a:prstClr>
            </a:inn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3" name="文本框 15"/>
          <p:cNvSpPr txBox="1"/>
          <p:nvPr/>
        </p:nvSpPr>
        <p:spPr>
          <a:xfrm>
            <a:off x="1685573" y="1726467"/>
            <a:ext cx="557454" cy="461665"/>
          </a:xfrm>
          <a:prstGeom prst="rect">
            <a:avLst/>
          </a:prstGeom>
          <a:noFill/>
        </p:spPr>
        <p:txBody>
          <a:bodyPr wrap="square" rtlCol="0">
            <a:spAutoFit/>
          </a:bodyPr>
          <a:lstStyle/>
          <a:p>
            <a:pPr algn="ctr"/>
            <a:r>
              <a:rPr lang="en-US" altLang="zh-CN" sz="2400" dirty="0">
                <a:solidFill>
                  <a:prstClr val="white"/>
                </a:solidFill>
                <a:cs typeface="+mn-ea"/>
                <a:sym typeface="+mn-lt"/>
              </a:rPr>
              <a:t>01</a:t>
            </a:r>
            <a:endParaRPr lang="zh-CN" altLang="en-US" sz="2400" dirty="0">
              <a:solidFill>
                <a:prstClr val="white"/>
              </a:solidFill>
              <a:cs typeface="+mn-ea"/>
              <a:sym typeface="+mn-lt"/>
            </a:endParaRPr>
          </a:p>
        </p:txBody>
      </p:sp>
      <p:sp>
        <p:nvSpPr>
          <p:cNvPr id="36" name="Freeform 5"/>
          <p:cNvSpPr/>
          <p:nvPr/>
        </p:nvSpPr>
        <p:spPr bwMode="auto">
          <a:xfrm rot="5400000">
            <a:off x="3857131" y="1363841"/>
            <a:ext cx="1338707" cy="118691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9" name="Freeform 5"/>
          <p:cNvSpPr/>
          <p:nvPr/>
        </p:nvSpPr>
        <p:spPr bwMode="auto">
          <a:xfrm rot="5400000">
            <a:off x="4000489" y="1490947"/>
            <a:ext cx="1051988" cy="9327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40" name="Freeform 5"/>
          <p:cNvSpPr/>
          <p:nvPr/>
        </p:nvSpPr>
        <p:spPr bwMode="auto">
          <a:xfrm rot="5400000">
            <a:off x="4143169" y="1617447"/>
            <a:ext cx="766629" cy="6797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FFB850"/>
          </a:solidFill>
          <a:ln w="15875">
            <a:noFill/>
          </a:ln>
          <a:effectLst>
            <a:innerShdw blurRad="63500" dist="25400" dir="8100000">
              <a:prstClr val="black">
                <a:alpha val="50000"/>
              </a:prstClr>
            </a:inn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41" name="文本框 15"/>
          <p:cNvSpPr txBox="1"/>
          <p:nvPr/>
        </p:nvSpPr>
        <p:spPr>
          <a:xfrm>
            <a:off x="4219905" y="1726467"/>
            <a:ext cx="557454" cy="461665"/>
          </a:xfrm>
          <a:prstGeom prst="rect">
            <a:avLst/>
          </a:prstGeom>
          <a:noFill/>
        </p:spPr>
        <p:txBody>
          <a:bodyPr wrap="square" rtlCol="0">
            <a:spAutoFit/>
          </a:bodyPr>
          <a:lstStyle/>
          <a:p>
            <a:pPr algn="ctr"/>
            <a:r>
              <a:rPr lang="en-US" altLang="zh-CN" sz="2400" dirty="0">
                <a:solidFill>
                  <a:prstClr val="white"/>
                </a:solidFill>
                <a:cs typeface="+mn-ea"/>
                <a:sym typeface="+mn-lt"/>
              </a:rPr>
              <a:t>02</a:t>
            </a:r>
            <a:endParaRPr lang="zh-CN" altLang="en-US" sz="2400" dirty="0">
              <a:solidFill>
                <a:prstClr val="white"/>
              </a:solidFill>
              <a:cs typeface="+mn-ea"/>
              <a:sym typeface="+mn-lt"/>
            </a:endParaRPr>
          </a:p>
        </p:txBody>
      </p:sp>
      <p:sp>
        <p:nvSpPr>
          <p:cNvPr id="42" name="Freeform 5"/>
          <p:cNvSpPr/>
          <p:nvPr/>
        </p:nvSpPr>
        <p:spPr bwMode="auto">
          <a:xfrm rot="5400000">
            <a:off x="6349750" y="1363841"/>
            <a:ext cx="1338707" cy="118691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43" name="Freeform 5"/>
          <p:cNvSpPr/>
          <p:nvPr/>
        </p:nvSpPr>
        <p:spPr bwMode="auto">
          <a:xfrm rot="5400000">
            <a:off x="6493108" y="1490947"/>
            <a:ext cx="1051988" cy="9327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chemeClr val="bg1"/>
              </a:gs>
              <a:gs pos="100000">
                <a:srgbClr val="D3D3D3"/>
              </a:gs>
            </a:gsLst>
            <a:lin ang="8100000" scaled="0"/>
          </a:gradFill>
          <a:ln w="19050">
            <a:gradFill>
              <a:gsLst>
                <a:gs pos="0">
                  <a:srgbClr val="ADADAD"/>
                </a:gs>
                <a:gs pos="100000">
                  <a:schemeClr val="bg1"/>
                </a:gs>
              </a:gsLst>
              <a:lin ang="8100000" scaled="0"/>
            </a:gradFill>
          </a:ln>
          <a:effectLst>
            <a:outerShdw blurRad="203200" dist="76200" dir="2700000" algn="tl" rotWithShape="0">
              <a:prstClr val="black">
                <a:alpha val="40000"/>
              </a:prstClr>
            </a:out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44" name="Freeform 5"/>
          <p:cNvSpPr/>
          <p:nvPr/>
        </p:nvSpPr>
        <p:spPr bwMode="auto">
          <a:xfrm rot="5400000">
            <a:off x="6635788" y="1617447"/>
            <a:ext cx="766629" cy="67970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E87071"/>
          </a:solidFill>
          <a:ln w="15875">
            <a:noFill/>
          </a:ln>
          <a:effectLst>
            <a:innerShdw blurRad="63500" dist="25400" dir="8100000">
              <a:prstClr val="black">
                <a:alpha val="50000"/>
              </a:prstClr>
            </a:innerShdw>
          </a:effec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45" name="文本框 15"/>
          <p:cNvSpPr txBox="1"/>
          <p:nvPr/>
        </p:nvSpPr>
        <p:spPr>
          <a:xfrm>
            <a:off x="6712524" y="1726467"/>
            <a:ext cx="557454" cy="461665"/>
          </a:xfrm>
          <a:prstGeom prst="rect">
            <a:avLst/>
          </a:prstGeom>
          <a:noFill/>
        </p:spPr>
        <p:txBody>
          <a:bodyPr wrap="square" rtlCol="0">
            <a:spAutoFit/>
          </a:bodyPr>
          <a:lstStyle/>
          <a:p>
            <a:pPr algn="ctr"/>
            <a:r>
              <a:rPr lang="en-US" altLang="zh-CN" sz="2400" dirty="0">
                <a:solidFill>
                  <a:prstClr val="white"/>
                </a:solidFill>
                <a:cs typeface="+mn-ea"/>
                <a:sym typeface="+mn-lt"/>
              </a:rPr>
              <a:t>03</a:t>
            </a:r>
            <a:endParaRPr lang="zh-CN" altLang="en-US" sz="2400" dirty="0">
              <a:solidFill>
                <a:prstClr val="white"/>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by="(-#ppt_w*2)" calcmode="lin" valueType="num">
                                      <p:cBhvr rctx="PPT">
                                        <p:cTn id="7" dur="375" autoRev="1" fill="hold">
                                          <p:stCondLst>
                                            <p:cond delay="0"/>
                                          </p:stCondLst>
                                        </p:cTn>
                                        <p:tgtEl>
                                          <p:spTgt spid="37"/>
                                        </p:tgtEl>
                                        <p:attrNameLst>
                                          <p:attrName>ppt_w</p:attrName>
                                        </p:attrNameLst>
                                      </p:cBhvr>
                                    </p:anim>
                                    <p:anim by="(#ppt_w*0.50)" calcmode="lin" valueType="num">
                                      <p:cBhvr>
                                        <p:cTn id="8" dur="375" decel="50000" autoRev="1" fill="hold">
                                          <p:stCondLst>
                                            <p:cond delay="0"/>
                                          </p:stCondLst>
                                        </p:cTn>
                                        <p:tgtEl>
                                          <p:spTgt spid="37"/>
                                        </p:tgtEl>
                                        <p:attrNameLst>
                                          <p:attrName>ppt_x</p:attrName>
                                        </p:attrNameLst>
                                      </p:cBhvr>
                                    </p:anim>
                                    <p:anim from="(-#ppt_h/2)" to="(#ppt_y)" calcmode="lin" valueType="num">
                                      <p:cBhvr>
                                        <p:cTn id="9" dur="750" fill="hold">
                                          <p:stCondLst>
                                            <p:cond delay="0"/>
                                          </p:stCondLst>
                                        </p:cTn>
                                        <p:tgtEl>
                                          <p:spTgt spid="37"/>
                                        </p:tgtEl>
                                        <p:attrNameLst>
                                          <p:attrName>ppt_y</p:attrName>
                                        </p:attrNameLst>
                                      </p:cBhvr>
                                    </p:anim>
                                    <p:animRot by="21600000">
                                      <p:cBhvr>
                                        <p:cTn id="10" dur="750" fill="hold">
                                          <p:stCondLst>
                                            <p:cond delay="0"/>
                                          </p:stCondLst>
                                        </p:cTn>
                                        <p:tgtEl>
                                          <p:spTgt spid="37"/>
                                        </p:tgtEl>
                                        <p:attrNameLst>
                                          <p:attrName>r</p:attrName>
                                        </p:attrNameLst>
                                      </p:cBhvr>
                                    </p:animRot>
                                  </p:childTnLst>
                                </p:cTn>
                              </p:par>
                            </p:childTnLst>
                          </p:cTn>
                        </p:par>
                        <p:par>
                          <p:cTn id="11" fill="hold">
                            <p:stCondLst>
                              <p:cond delay="1125"/>
                            </p:stCondLst>
                            <p:childTnLst>
                              <p:par>
                                <p:cTn id="12" presetID="53" presetClass="entr" presetSubtype="16"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par>
                                <p:cTn id="17" presetID="53" presetClass="entr" presetSubtype="16" fill="hold" grpId="0" nodeType="withEffect">
                                  <p:stCondLst>
                                    <p:cond delay="25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par>
                                <p:cTn id="22" presetID="53" presetClass="entr" presetSubtype="16" fill="hold" grpId="0" nodeType="withEffect">
                                  <p:stCondLst>
                                    <p:cond delay="500"/>
                                  </p:stCondLst>
                                  <p:childTnLst>
                                    <p:set>
                                      <p:cBhvr>
                                        <p:cTn id="23" dur="1" fill="hold">
                                          <p:stCondLst>
                                            <p:cond delay="0"/>
                                          </p:stCondLst>
                                        </p:cTn>
                                        <p:tgtEl>
                                          <p:spTgt spid="30"/>
                                        </p:tgtEl>
                                        <p:attrNameLst>
                                          <p:attrName>style.visibility</p:attrName>
                                        </p:attrNameLst>
                                      </p:cBhvr>
                                      <p:to>
                                        <p:strVal val="visible"/>
                                      </p:to>
                                    </p:set>
                                    <p:anim calcmode="lin" valueType="num">
                                      <p:cBhvr>
                                        <p:cTn id="24" dur="500" fill="hold"/>
                                        <p:tgtEl>
                                          <p:spTgt spid="30"/>
                                        </p:tgtEl>
                                        <p:attrNameLst>
                                          <p:attrName>ppt_w</p:attrName>
                                        </p:attrNameLst>
                                      </p:cBhvr>
                                      <p:tavLst>
                                        <p:tav tm="0">
                                          <p:val>
                                            <p:fltVal val="0"/>
                                          </p:val>
                                        </p:tav>
                                        <p:tav tm="100000">
                                          <p:val>
                                            <p:strVal val="#ppt_w"/>
                                          </p:val>
                                        </p:tav>
                                      </p:tavLst>
                                    </p:anim>
                                    <p:anim calcmode="lin" valueType="num">
                                      <p:cBhvr>
                                        <p:cTn id="25" dur="500" fill="hold"/>
                                        <p:tgtEl>
                                          <p:spTgt spid="30"/>
                                        </p:tgtEl>
                                        <p:attrNameLst>
                                          <p:attrName>ppt_h</p:attrName>
                                        </p:attrNameLst>
                                      </p:cBhvr>
                                      <p:tavLst>
                                        <p:tav tm="0">
                                          <p:val>
                                            <p:fltVal val="0"/>
                                          </p:val>
                                        </p:tav>
                                        <p:tav tm="100000">
                                          <p:val>
                                            <p:strVal val="#ppt_h"/>
                                          </p:val>
                                        </p:tav>
                                      </p:tavLst>
                                    </p:anim>
                                    <p:animEffect transition="in" filter="fade">
                                      <p:cBhvr>
                                        <p:cTn id="26" dur="500"/>
                                        <p:tgtEl>
                                          <p:spTgt spid="30"/>
                                        </p:tgtEl>
                                      </p:cBhvr>
                                    </p:animEffect>
                                  </p:childTnLst>
                                </p:cTn>
                              </p:par>
                              <p:par>
                                <p:cTn id="27" presetID="53" presetClass="entr" presetSubtype="16" fill="hold" grpId="0" nodeType="withEffect">
                                  <p:stCondLst>
                                    <p:cond delay="75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childTnLst>
                          </p:cTn>
                        </p:par>
                        <p:par>
                          <p:cTn id="32" fill="hold">
                            <p:stCondLst>
                              <p:cond delay="1625"/>
                            </p:stCondLst>
                            <p:childTnLst>
                              <p:par>
                                <p:cTn id="33" presetID="53" presetClass="entr" presetSubtype="16"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par>
                                <p:cTn id="38" presetID="53" presetClass="entr" presetSubtype="16" fill="hold" grpId="0" nodeType="withEffect">
                                  <p:stCondLst>
                                    <p:cond delay="250"/>
                                  </p:stCondLst>
                                  <p:childTnLst>
                                    <p:set>
                                      <p:cBhvr>
                                        <p:cTn id="39" dur="1" fill="hold">
                                          <p:stCondLst>
                                            <p:cond delay="0"/>
                                          </p:stCondLst>
                                        </p:cTn>
                                        <p:tgtEl>
                                          <p:spTgt spid="39"/>
                                        </p:tgtEl>
                                        <p:attrNameLst>
                                          <p:attrName>style.visibility</p:attrName>
                                        </p:attrNameLst>
                                      </p:cBhvr>
                                      <p:to>
                                        <p:strVal val="visible"/>
                                      </p:to>
                                    </p:set>
                                    <p:anim calcmode="lin" valueType="num">
                                      <p:cBhvr>
                                        <p:cTn id="40" dur="500" fill="hold"/>
                                        <p:tgtEl>
                                          <p:spTgt spid="39"/>
                                        </p:tgtEl>
                                        <p:attrNameLst>
                                          <p:attrName>ppt_w</p:attrName>
                                        </p:attrNameLst>
                                      </p:cBhvr>
                                      <p:tavLst>
                                        <p:tav tm="0">
                                          <p:val>
                                            <p:fltVal val="0"/>
                                          </p:val>
                                        </p:tav>
                                        <p:tav tm="100000">
                                          <p:val>
                                            <p:strVal val="#ppt_w"/>
                                          </p:val>
                                        </p:tav>
                                      </p:tavLst>
                                    </p:anim>
                                    <p:anim calcmode="lin" valueType="num">
                                      <p:cBhvr>
                                        <p:cTn id="41" dur="500" fill="hold"/>
                                        <p:tgtEl>
                                          <p:spTgt spid="39"/>
                                        </p:tgtEl>
                                        <p:attrNameLst>
                                          <p:attrName>ppt_h</p:attrName>
                                        </p:attrNameLst>
                                      </p:cBhvr>
                                      <p:tavLst>
                                        <p:tav tm="0">
                                          <p:val>
                                            <p:fltVal val="0"/>
                                          </p:val>
                                        </p:tav>
                                        <p:tav tm="100000">
                                          <p:val>
                                            <p:strVal val="#ppt_h"/>
                                          </p:val>
                                        </p:tav>
                                      </p:tavLst>
                                    </p:anim>
                                    <p:animEffect transition="in" filter="fade">
                                      <p:cBhvr>
                                        <p:cTn id="42" dur="500"/>
                                        <p:tgtEl>
                                          <p:spTgt spid="39"/>
                                        </p:tgtEl>
                                      </p:cBhvr>
                                    </p:animEffect>
                                  </p:childTnLst>
                                </p:cTn>
                              </p:par>
                              <p:par>
                                <p:cTn id="43" presetID="53" presetClass="entr" presetSubtype="16" fill="hold" grpId="0" nodeType="withEffect">
                                  <p:stCondLst>
                                    <p:cond delay="500"/>
                                  </p:stCondLst>
                                  <p:childTnLst>
                                    <p:set>
                                      <p:cBhvr>
                                        <p:cTn id="44" dur="1" fill="hold">
                                          <p:stCondLst>
                                            <p:cond delay="0"/>
                                          </p:stCondLst>
                                        </p:cTn>
                                        <p:tgtEl>
                                          <p:spTgt spid="40"/>
                                        </p:tgtEl>
                                        <p:attrNameLst>
                                          <p:attrName>style.visibility</p:attrName>
                                        </p:attrNameLst>
                                      </p:cBhvr>
                                      <p:to>
                                        <p:strVal val="visible"/>
                                      </p:to>
                                    </p:set>
                                    <p:anim calcmode="lin" valueType="num">
                                      <p:cBhvr>
                                        <p:cTn id="45" dur="500" fill="hold"/>
                                        <p:tgtEl>
                                          <p:spTgt spid="40"/>
                                        </p:tgtEl>
                                        <p:attrNameLst>
                                          <p:attrName>ppt_w</p:attrName>
                                        </p:attrNameLst>
                                      </p:cBhvr>
                                      <p:tavLst>
                                        <p:tav tm="0">
                                          <p:val>
                                            <p:fltVal val="0"/>
                                          </p:val>
                                        </p:tav>
                                        <p:tav tm="100000">
                                          <p:val>
                                            <p:strVal val="#ppt_w"/>
                                          </p:val>
                                        </p:tav>
                                      </p:tavLst>
                                    </p:anim>
                                    <p:anim calcmode="lin" valueType="num">
                                      <p:cBhvr>
                                        <p:cTn id="46" dur="500" fill="hold"/>
                                        <p:tgtEl>
                                          <p:spTgt spid="40"/>
                                        </p:tgtEl>
                                        <p:attrNameLst>
                                          <p:attrName>ppt_h</p:attrName>
                                        </p:attrNameLst>
                                      </p:cBhvr>
                                      <p:tavLst>
                                        <p:tav tm="0">
                                          <p:val>
                                            <p:fltVal val="0"/>
                                          </p:val>
                                        </p:tav>
                                        <p:tav tm="100000">
                                          <p:val>
                                            <p:strVal val="#ppt_h"/>
                                          </p:val>
                                        </p:tav>
                                      </p:tavLst>
                                    </p:anim>
                                    <p:animEffect transition="in" filter="fade">
                                      <p:cBhvr>
                                        <p:cTn id="47" dur="500"/>
                                        <p:tgtEl>
                                          <p:spTgt spid="40"/>
                                        </p:tgtEl>
                                      </p:cBhvr>
                                    </p:animEffect>
                                  </p:childTnLst>
                                </p:cTn>
                              </p:par>
                              <p:par>
                                <p:cTn id="48" presetID="53" presetClass="entr" presetSubtype="16" fill="hold" grpId="0" nodeType="withEffect">
                                  <p:stCondLst>
                                    <p:cond delay="750"/>
                                  </p:stCondLst>
                                  <p:childTnLst>
                                    <p:set>
                                      <p:cBhvr>
                                        <p:cTn id="49" dur="1" fill="hold">
                                          <p:stCondLst>
                                            <p:cond delay="0"/>
                                          </p:stCondLst>
                                        </p:cTn>
                                        <p:tgtEl>
                                          <p:spTgt spid="41"/>
                                        </p:tgtEl>
                                        <p:attrNameLst>
                                          <p:attrName>style.visibility</p:attrName>
                                        </p:attrNameLst>
                                      </p:cBhvr>
                                      <p:to>
                                        <p:strVal val="visible"/>
                                      </p:to>
                                    </p:set>
                                    <p:anim calcmode="lin" valueType="num">
                                      <p:cBhvr>
                                        <p:cTn id="50" dur="500" fill="hold"/>
                                        <p:tgtEl>
                                          <p:spTgt spid="41"/>
                                        </p:tgtEl>
                                        <p:attrNameLst>
                                          <p:attrName>ppt_w</p:attrName>
                                        </p:attrNameLst>
                                      </p:cBhvr>
                                      <p:tavLst>
                                        <p:tav tm="0">
                                          <p:val>
                                            <p:fltVal val="0"/>
                                          </p:val>
                                        </p:tav>
                                        <p:tav tm="100000">
                                          <p:val>
                                            <p:strVal val="#ppt_w"/>
                                          </p:val>
                                        </p:tav>
                                      </p:tavLst>
                                    </p:anim>
                                    <p:anim calcmode="lin" valueType="num">
                                      <p:cBhvr>
                                        <p:cTn id="51" dur="500" fill="hold"/>
                                        <p:tgtEl>
                                          <p:spTgt spid="41"/>
                                        </p:tgtEl>
                                        <p:attrNameLst>
                                          <p:attrName>ppt_h</p:attrName>
                                        </p:attrNameLst>
                                      </p:cBhvr>
                                      <p:tavLst>
                                        <p:tav tm="0">
                                          <p:val>
                                            <p:fltVal val="0"/>
                                          </p:val>
                                        </p:tav>
                                        <p:tav tm="100000">
                                          <p:val>
                                            <p:strVal val="#ppt_h"/>
                                          </p:val>
                                        </p:tav>
                                      </p:tavLst>
                                    </p:anim>
                                    <p:animEffect transition="in" filter="fade">
                                      <p:cBhvr>
                                        <p:cTn id="52" dur="500"/>
                                        <p:tgtEl>
                                          <p:spTgt spid="41"/>
                                        </p:tgtEl>
                                      </p:cBhvr>
                                    </p:animEffect>
                                  </p:childTnLst>
                                </p:cTn>
                              </p:par>
                            </p:childTnLst>
                          </p:cTn>
                        </p:par>
                        <p:par>
                          <p:cTn id="53" fill="hold">
                            <p:stCondLst>
                              <p:cond delay="2125"/>
                            </p:stCondLst>
                            <p:childTnLst>
                              <p:par>
                                <p:cTn id="54" presetID="53" presetClass="entr" presetSubtype="16"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p:cTn id="56" dur="500" fill="hold"/>
                                        <p:tgtEl>
                                          <p:spTgt spid="42"/>
                                        </p:tgtEl>
                                        <p:attrNameLst>
                                          <p:attrName>ppt_w</p:attrName>
                                        </p:attrNameLst>
                                      </p:cBhvr>
                                      <p:tavLst>
                                        <p:tav tm="0">
                                          <p:val>
                                            <p:fltVal val="0"/>
                                          </p:val>
                                        </p:tav>
                                        <p:tav tm="100000">
                                          <p:val>
                                            <p:strVal val="#ppt_w"/>
                                          </p:val>
                                        </p:tav>
                                      </p:tavLst>
                                    </p:anim>
                                    <p:anim calcmode="lin" valueType="num">
                                      <p:cBhvr>
                                        <p:cTn id="57" dur="500" fill="hold"/>
                                        <p:tgtEl>
                                          <p:spTgt spid="42"/>
                                        </p:tgtEl>
                                        <p:attrNameLst>
                                          <p:attrName>ppt_h</p:attrName>
                                        </p:attrNameLst>
                                      </p:cBhvr>
                                      <p:tavLst>
                                        <p:tav tm="0">
                                          <p:val>
                                            <p:fltVal val="0"/>
                                          </p:val>
                                        </p:tav>
                                        <p:tav tm="100000">
                                          <p:val>
                                            <p:strVal val="#ppt_h"/>
                                          </p:val>
                                        </p:tav>
                                      </p:tavLst>
                                    </p:anim>
                                    <p:animEffect transition="in" filter="fade">
                                      <p:cBhvr>
                                        <p:cTn id="58" dur="500"/>
                                        <p:tgtEl>
                                          <p:spTgt spid="42"/>
                                        </p:tgtEl>
                                      </p:cBhvr>
                                    </p:animEffect>
                                  </p:childTnLst>
                                </p:cTn>
                              </p:par>
                              <p:par>
                                <p:cTn id="59" presetID="53" presetClass="entr" presetSubtype="16" fill="hold" grpId="0" nodeType="withEffect">
                                  <p:stCondLst>
                                    <p:cond delay="25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44"/>
                                        </p:tgtEl>
                                        <p:attrNameLst>
                                          <p:attrName>style.visibility</p:attrName>
                                        </p:attrNameLst>
                                      </p:cBhvr>
                                      <p:to>
                                        <p:strVal val="visible"/>
                                      </p:to>
                                    </p:set>
                                    <p:anim calcmode="lin" valueType="num">
                                      <p:cBhvr>
                                        <p:cTn id="66" dur="500" fill="hold"/>
                                        <p:tgtEl>
                                          <p:spTgt spid="44"/>
                                        </p:tgtEl>
                                        <p:attrNameLst>
                                          <p:attrName>ppt_w</p:attrName>
                                        </p:attrNameLst>
                                      </p:cBhvr>
                                      <p:tavLst>
                                        <p:tav tm="0">
                                          <p:val>
                                            <p:fltVal val="0"/>
                                          </p:val>
                                        </p:tav>
                                        <p:tav tm="100000">
                                          <p:val>
                                            <p:strVal val="#ppt_w"/>
                                          </p:val>
                                        </p:tav>
                                      </p:tavLst>
                                    </p:anim>
                                    <p:anim calcmode="lin" valueType="num">
                                      <p:cBhvr>
                                        <p:cTn id="67" dur="500" fill="hold"/>
                                        <p:tgtEl>
                                          <p:spTgt spid="44"/>
                                        </p:tgtEl>
                                        <p:attrNameLst>
                                          <p:attrName>ppt_h</p:attrName>
                                        </p:attrNameLst>
                                      </p:cBhvr>
                                      <p:tavLst>
                                        <p:tav tm="0">
                                          <p:val>
                                            <p:fltVal val="0"/>
                                          </p:val>
                                        </p:tav>
                                        <p:tav tm="100000">
                                          <p:val>
                                            <p:strVal val="#ppt_h"/>
                                          </p:val>
                                        </p:tav>
                                      </p:tavLst>
                                    </p:anim>
                                    <p:animEffect transition="in" filter="fade">
                                      <p:cBhvr>
                                        <p:cTn id="68" dur="500"/>
                                        <p:tgtEl>
                                          <p:spTgt spid="44"/>
                                        </p:tgtEl>
                                      </p:cBhvr>
                                    </p:animEffect>
                                  </p:childTnLst>
                                </p:cTn>
                              </p:par>
                              <p:par>
                                <p:cTn id="69" presetID="53" presetClass="entr" presetSubtype="16" fill="hold" grpId="0" nodeType="withEffect">
                                  <p:stCondLst>
                                    <p:cond delay="75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childTnLst>
                                </p:cTn>
                              </p:par>
                            </p:childTnLst>
                          </p:cTn>
                        </p:par>
                        <p:par>
                          <p:cTn id="74" fill="hold">
                            <p:stCondLst>
                              <p:cond delay="2625"/>
                            </p:stCondLst>
                            <p:childTnLst>
                              <p:par>
                                <p:cTn id="75" presetID="2" presetClass="entr" presetSubtype="4" decel="100000" fill="hold" grpId="0" nodeType="after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1+#ppt_h/2"/>
                                          </p:val>
                                        </p:tav>
                                        <p:tav tm="100000">
                                          <p:val>
                                            <p:strVal val="#ppt_y"/>
                                          </p:val>
                                        </p:tav>
                                      </p:tavLst>
                                    </p:anim>
                                  </p:childTnLst>
                                </p:cTn>
                              </p:par>
                              <p:par>
                                <p:cTn id="79" presetID="2" presetClass="entr" presetSubtype="4" decel="100000" fill="hold" grpId="0" nodeType="withEffect">
                                  <p:stCondLst>
                                    <p:cond delay="25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par>
                                <p:cTn id="83" presetID="2" presetClass="entr" presetSubtype="4" decel="10000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par>
                                <p:cTn id="87" presetID="2" presetClass="entr" presetSubtype="4" decel="100000" fill="hold" grpId="0" nodeType="withEffect">
                                  <p:stCondLst>
                                    <p:cond delay="25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500" fill="hold"/>
                                        <p:tgtEl>
                                          <p:spTgt spid="31"/>
                                        </p:tgtEl>
                                        <p:attrNameLst>
                                          <p:attrName>ppt_x</p:attrName>
                                        </p:attrNameLst>
                                      </p:cBhvr>
                                      <p:tavLst>
                                        <p:tav tm="0">
                                          <p:val>
                                            <p:strVal val="#ppt_x"/>
                                          </p:val>
                                        </p:tav>
                                        <p:tav tm="100000">
                                          <p:val>
                                            <p:strVal val="#ppt_x"/>
                                          </p:val>
                                        </p:tav>
                                      </p:tavLst>
                                    </p:anim>
                                    <p:anim calcmode="lin" valueType="num">
                                      <p:cBhvr additive="base">
                                        <p:cTn id="90" dur="500" fill="hold"/>
                                        <p:tgtEl>
                                          <p:spTgt spid="31"/>
                                        </p:tgtEl>
                                        <p:attrNameLst>
                                          <p:attrName>ppt_y</p:attrName>
                                        </p:attrNameLst>
                                      </p:cBhvr>
                                      <p:tavLst>
                                        <p:tav tm="0">
                                          <p:val>
                                            <p:strVal val="1+#ppt_h/2"/>
                                          </p:val>
                                        </p:tav>
                                        <p:tav tm="100000">
                                          <p:val>
                                            <p:strVal val="#ppt_y"/>
                                          </p:val>
                                        </p:tav>
                                      </p:tavLst>
                                    </p:anim>
                                  </p:childTnLst>
                                </p:cTn>
                              </p:par>
                              <p:par>
                                <p:cTn id="91" presetID="2" presetClass="entr" presetSubtype="4" decel="100000" fill="hold" grpId="0" nodeType="withEffect">
                                  <p:stCondLst>
                                    <p:cond delay="500"/>
                                  </p:stCondLst>
                                  <p:childTnLst>
                                    <p:set>
                                      <p:cBhvr>
                                        <p:cTn id="92" dur="1" fill="hold">
                                          <p:stCondLst>
                                            <p:cond delay="0"/>
                                          </p:stCondLst>
                                        </p:cTn>
                                        <p:tgtEl>
                                          <p:spTgt spid="35"/>
                                        </p:tgtEl>
                                        <p:attrNameLst>
                                          <p:attrName>style.visibility</p:attrName>
                                        </p:attrNameLst>
                                      </p:cBhvr>
                                      <p:to>
                                        <p:strVal val="visible"/>
                                      </p:to>
                                    </p:set>
                                    <p:anim calcmode="lin" valueType="num">
                                      <p:cBhvr additive="base">
                                        <p:cTn id="93" dur="500" fill="hold"/>
                                        <p:tgtEl>
                                          <p:spTgt spid="35"/>
                                        </p:tgtEl>
                                        <p:attrNameLst>
                                          <p:attrName>ppt_x</p:attrName>
                                        </p:attrNameLst>
                                      </p:cBhvr>
                                      <p:tavLst>
                                        <p:tav tm="0">
                                          <p:val>
                                            <p:strVal val="#ppt_x"/>
                                          </p:val>
                                        </p:tav>
                                        <p:tav tm="100000">
                                          <p:val>
                                            <p:strVal val="#ppt_x"/>
                                          </p:val>
                                        </p:tav>
                                      </p:tavLst>
                                    </p:anim>
                                    <p:anim calcmode="lin" valueType="num">
                                      <p:cBhvr additive="base">
                                        <p:cTn id="94" dur="500" fill="hold"/>
                                        <p:tgtEl>
                                          <p:spTgt spid="35"/>
                                        </p:tgtEl>
                                        <p:attrNameLst>
                                          <p:attrName>ppt_y</p:attrName>
                                        </p:attrNameLst>
                                      </p:cBhvr>
                                      <p:tavLst>
                                        <p:tav tm="0">
                                          <p:val>
                                            <p:strVal val="1+#ppt_h/2"/>
                                          </p:val>
                                        </p:tav>
                                        <p:tav tm="100000">
                                          <p:val>
                                            <p:strVal val="#ppt_y"/>
                                          </p:val>
                                        </p:tav>
                                      </p:tavLst>
                                    </p:anim>
                                  </p:childTnLst>
                                </p:cTn>
                              </p:par>
                              <p:par>
                                <p:cTn id="95" presetID="2" presetClass="entr" presetSubtype="4" decel="100000" fill="hold" grpId="0" nodeType="withEffect">
                                  <p:stCondLst>
                                    <p:cond delay="500"/>
                                  </p:stCondLst>
                                  <p:childTnLst>
                                    <p:set>
                                      <p:cBhvr>
                                        <p:cTn id="96" dur="1" fill="hold">
                                          <p:stCondLst>
                                            <p:cond delay="0"/>
                                          </p:stCondLst>
                                        </p:cTn>
                                        <p:tgtEl>
                                          <p:spTgt spid="34"/>
                                        </p:tgtEl>
                                        <p:attrNameLst>
                                          <p:attrName>style.visibility</p:attrName>
                                        </p:attrNameLst>
                                      </p:cBhvr>
                                      <p:to>
                                        <p:strVal val="visible"/>
                                      </p:to>
                                    </p:set>
                                    <p:anim calcmode="lin" valueType="num">
                                      <p:cBhvr additive="base">
                                        <p:cTn id="97" dur="500" fill="hold"/>
                                        <p:tgtEl>
                                          <p:spTgt spid="34"/>
                                        </p:tgtEl>
                                        <p:attrNameLst>
                                          <p:attrName>ppt_x</p:attrName>
                                        </p:attrNameLst>
                                      </p:cBhvr>
                                      <p:tavLst>
                                        <p:tav tm="0">
                                          <p:val>
                                            <p:strVal val="#ppt_x"/>
                                          </p:val>
                                        </p:tav>
                                        <p:tav tm="100000">
                                          <p:val>
                                            <p:strVal val="#ppt_x"/>
                                          </p:val>
                                        </p:tav>
                                      </p:tavLst>
                                    </p:anim>
                                    <p:anim calcmode="lin" valueType="num">
                                      <p:cBhvr additive="base">
                                        <p:cTn id="9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p:bldP spid="32" grpId="0"/>
      <p:bldP spid="34" grpId="0"/>
      <p:bldP spid="35" grpId="0"/>
      <p:bldP spid="37" grpId="0"/>
      <p:bldP spid="23" grpId="0" animBg="1"/>
      <p:bldP spid="27" grpId="0" animBg="1"/>
      <p:bldP spid="30" grpId="0" animBg="1"/>
      <p:bldP spid="33" grpId="0"/>
      <p:bldP spid="36" grpId="0" animBg="1"/>
      <p:bldP spid="39" grpId="0" animBg="1"/>
      <p:bldP spid="40" grpId="0" animBg="1"/>
      <p:bldP spid="41" grpId="0"/>
      <p:bldP spid="42" grpId="0" animBg="1"/>
      <p:bldP spid="43" grpId="0" animBg="1"/>
      <p:bldP spid="44" grpId="0" animBg="1"/>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H="1" flipV="1">
            <a:off x="2921434" y="3439370"/>
            <a:ext cx="14514" cy="694282"/>
          </a:xfrm>
          <a:prstGeom prst="lin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4" name="直接连接符 3"/>
          <p:cNvCxnSpPr/>
          <p:nvPr/>
        </p:nvCxnSpPr>
        <p:spPr>
          <a:xfrm flipV="1">
            <a:off x="4021812" y="2488891"/>
            <a:ext cx="0" cy="2137417"/>
          </a:xfrm>
          <a:prstGeom prst="lin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flipV="1">
            <a:off x="5122190" y="2049068"/>
            <a:ext cx="0" cy="1681018"/>
          </a:xfrm>
          <a:prstGeom prst="lin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6" name="直接连接符 5"/>
          <p:cNvCxnSpPr/>
          <p:nvPr/>
        </p:nvCxnSpPr>
        <p:spPr>
          <a:xfrm flipV="1">
            <a:off x="6222567" y="2901745"/>
            <a:ext cx="0" cy="1401716"/>
          </a:xfrm>
          <a:prstGeom prst="lin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1" name="矩形 10"/>
          <p:cNvSpPr/>
          <p:nvPr/>
        </p:nvSpPr>
        <p:spPr>
          <a:xfrm>
            <a:off x="389002" y="2817325"/>
            <a:ext cx="2077899" cy="362792"/>
          </a:xfrm>
          <a:prstGeom prst="rect">
            <a:avLst/>
          </a:prstGeom>
        </p:spPr>
        <p:txBody>
          <a:bodyPr wrap="square">
            <a:spAutoFit/>
          </a:bodyPr>
          <a:lstStyle/>
          <a:p>
            <a:pPr algn="r">
              <a:lnSpc>
                <a:spcPct val="120000"/>
              </a:lnSpc>
            </a:pPr>
            <a:r>
              <a:rPr lang="zh-CN" altLang="en-US" sz="1600" dirty="0">
                <a:solidFill>
                  <a:schemeClr val="tx1">
                    <a:lumMod val="65000"/>
                    <a:lumOff val="35000"/>
                  </a:schemeClr>
                </a:solidFill>
                <a:cs typeface="+mn-ea"/>
                <a:sym typeface="+mn-lt"/>
              </a:rPr>
              <a:t>人力资源知识技能</a:t>
            </a:r>
          </a:p>
        </p:txBody>
      </p:sp>
      <p:sp>
        <p:nvSpPr>
          <p:cNvPr id="12" name="矩形 11"/>
          <p:cNvSpPr/>
          <p:nvPr/>
        </p:nvSpPr>
        <p:spPr>
          <a:xfrm>
            <a:off x="1606442" y="1747496"/>
            <a:ext cx="2077899" cy="683264"/>
          </a:xfrm>
          <a:prstGeom prst="rect">
            <a:avLst/>
          </a:prstGeom>
        </p:spPr>
        <p:txBody>
          <a:bodyPr wrap="square">
            <a:spAutoFit/>
          </a:bodyPr>
          <a:lstStyle/>
          <a:p>
            <a:pPr algn="r">
              <a:lnSpc>
                <a:spcPct val="120000"/>
              </a:lnSpc>
            </a:pPr>
            <a:r>
              <a:rPr lang="zh-CN" altLang="en-US" sz="1600" dirty="0">
                <a:solidFill>
                  <a:schemeClr val="tx1">
                    <a:lumMod val="65000"/>
                    <a:lumOff val="35000"/>
                  </a:schemeClr>
                </a:solidFill>
                <a:cs typeface="+mn-ea"/>
                <a:sym typeface="+mn-lt"/>
              </a:rPr>
              <a:t>专业的知识与技能较强的应用能力</a:t>
            </a:r>
          </a:p>
        </p:txBody>
      </p:sp>
      <p:sp>
        <p:nvSpPr>
          <p:cNvPr id="13" name="矩形 12"/>
          <p:cNvSpPr/>
          <p:nvPr/>
        </p:nvSpPr>
        <p:spPr>
          <a:xfrm>
            <a:off x="6597048" y="2235891"/>
            <a:ext cx="2077899" cy="683264"/>
          </a:xfrm>
          <a:prstGeom prst="rect">
            <a:avLst/>
          </a:prstGeom>
        </p:spPr>
        <p:txBody>
          <a:bodyPr wrap="square">
            <a:spAutoFit/>
          </a:bodyPr>
          <a:lstStyle/>
          <a:p>
            <a:pPr>
              <a:lnSpc>
                <a:spcPct val="120000"/>
              </a:lnSpc>
            </a:pPr>
            <a:r>
              <a:rPr lang="zh-CN" altLang="en-US" sz="1600" dirty="0">
                <a:solidFill>
                  <a:schemeClr val="tx1">
                    <a:lumMod val="65000"/>
                    <a:lumOff val="35000"/>
                  </a:schemeClr>
                </a:solidFill>
                <a:cs typeface="+mn-ea"/>
                <a:sym typeface="+mn-lt"/>
              </a:rPr>
              <a:t>全面的知识结构，人文素质修养</a:t>
            </a:r>
          </a:p>
        </p:txBody>
      </p:sp>
      <p:sp>
        <p:nvSpPr>
          <p:cNvPr id="14" name="矩形 13"/>
          <p:cNvSpPr/>
          <p:nvPr/>
        </p:nvSpPr>
        <p:spPr>
          <a:xfrm>
            <a:off x="5593201" y="1377198"/>
            <a:ext cx="2077899" cy="683264"/>
          </a:xfrm>
          <a:prstGeom prst="rect">
            <a:avLst/>
          </a:prstGeom>
        </p:spPr>
        <p:txBody>
          <a:bodyPr wrap="square">
            <a:spAutoFit/>
          </a:bodyPr>
          <a:lstStyle/>
          <a:p>
            <a:pPr>
              <a:lnSpc>
                <a:spcPct val="120000"/>
              </a:lnSpc>
            </a:pPr>
            <a:r>
              <a:rPr lang="zh-CN" altLang="en-US" sz="1600" dirty="0">
                <a:solidFill>
                  <a:schemeClr val="tx1">
                    <a:lumMod val="65000"/>
                    <a:lumOff val="35000"/>
                  </a:schemeClr>
                </a:solidFill>
                <a:cs typeface="+mn-ea"/>
                <a:sym typeface="+mn-lt"/>
              </a:rPr>
              <a:t>良好的心态与持之以恒的毅力</a:t>
            </a:r>
          </a:p>
        </p:txBody>
      </p:sp>
      <p:sp>
        <p:nvSpPr>
          <p:cNvPr id="15" name="椭圆 14"/>
          <p:cNvSpPr/>
          <p:nvPr/>
        </p:nvSpPr>
        <p:spPr>
          <a:xfrm>
            <a:off x="2912509" y="3499546"/>
            <a:ext cx="3451766" cy="1160436"/>
          </a:xfrm>
          <a:prstGeom prst="ellips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3465116" y="3685326"/>
            <a:ext cx="2346553" cy="788879"/>
          </a:xfrm>
          <a:prstGeom prst="ellipse">
            <a:avLst/>
          </a:prstGeom>
          <a:noFill/>
          <a:ln w="9525">
            <a:solidFill>
              <a:schemeClr val="bg1">
                <a:lumMod val="50000"/>
              </a:schemeClr>
            </a:solidFill>
            <a:prstDash val="solid"/>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p:cNvSpPr/>
          <p:nvPr/>
        </p:nvSpPr>
        <p:spPr>
          <a:xfrm>
            <a:off x="3588264" y="3901594"/>
            <a:ext cx="2100255" cy="396583"/>
          </a:xfrm>
          <a:prstGeom prst="rect">
            <a:avLst/>
          </a:prstGeom>
        </p:spPr>
        <p:txBody>
          <a:bodyPr wrap="none" anchor="ctr">
            <a:spAutoFit/>
          </a:bodyPr>
          <a:lstStyle/>
          <a:p>
            <a:pPr algn="just">
              <a:lnSpc>
                <a:spcPct val="120000"/>
              </a:lnSpc>
            </a:pPr>
            <a:r>
              <a:rPr lang="zh-CN" altLang="en-US" dirty="0">
                <a:solidFill>
                  <a:srgbClr val="01ACBE"/>
                </a:solidFill>
                <a:cs typeface="+mn-ea"/>
                <a:sym typeface="+mn-lt"/>
              </a:rPr>
              <a:t>知识能力 素质修养</a:t>
            </a:r>
          </a:p>
        </p:txBody>
      </p:sp>
      <p:sp>
        <p:nvSpPr>
          <p:cNvPr id="25" name="TextBox 9"/>
          <p:cNvSpPr txBox="1"/>
          <p:nvPr/>
        </p:nvSpPr>
        <p:spPr>
          <a:xfrm>
            <a:off x="3727779" y="298372"/>
            <a:ext cx="2106216" cy="392415"/>
          </a:xfrm>
          <a:prstGeom prst="rect">
            <a:avLst/>
          </a:prstGeom>
          <a:noFill/>
          <a:ln w="9525">
            <a:noFill/>
          </a:ln>
        </p:spPr>
        <p:txBody>
          <a:bodyPr anchor="ctr">
            <a:spAutoFit/>
          </a:bodyPr>
          <a:lstStyle/>
          <a:p>
            <a:r>
              <a:rPr lang="zh-CN" altLang="en-US" sz="1950" dirty="0">
                <a:solidFill>
                  <a:srgbClr val="663A77"/>
                </a:solidFill>
                <a:cs typeface="+mn-ea"/>
                <a:sym typeface="+mn-lt"/>
              </a:rPr>
              <a:t>我的素质技能</a:t>
            </a:r>
            <a:endParaRPr lang="en-US" altLang="zh-CN" sz="1950" dirty="0">
              <a:solidFill>
                <a:srgbClr val="663A77"/>
              </a:solidFill>
              <a:cs typeface="+mn-ea"/>
              <a:sym typeface="+mn-lt"/>
            </a:endParaRPr>
          </a:p>
        </p:txBody>
      </p:sp>
      <p:grpSp>
        <p:nvGrpSpPr>
          <p:cNvPr id="22" name="组合 21"/>
          <p:cNvGrpSpPr/>
          <p:nvPr/>
        </p:nvGrpSpPr>
        <p:grpSpPr>
          <a:xfrm>
            <a:off x="2562418" y="2769842"/>
            <a:ext cx="679989" cy="679743"/>
            <a:chOff x="5505375" y="965032"/>
            <a:chExt cx="1716204" cy="1716204"/>
          </a:xfrm>
        </p:grpSpPr>
        <p:grpSp>
          <p:nvGrpSpPr>
            <p:cNvPr id="23" name="组合 22"/>
            <p:cNvGrpSpPr/>
            <p:nvPr/>
          </p:nvGrpSpPr>
          <p:grpSpPr>
            <a:xfrm>
              <a:off x="5505375" y="965032"/>
              <a:ext cx="1716204" cy="1716204"/>
              <a:chOff x="1200760" y="3842075"/>
              <a:chExt cx="1784148" cy="1784148"/>
            </a:xfrm>
          </p:grpSpPr>
          <p:sp>
            <p:nvSpPr>
              <p:cNvPr id="26" name="椭圆 25"/>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7" name="椭圆 26"/>
              <p:cNvSpPr/>
              <p:nvPr/>
            </p:nvSpPr>
            <p:spPr>
              <a:xfrm>
                <a:off x="1414064" y="4055380"/>
                <a:ext cx="1357541" cy="1357539"/>
              </a:xfrm>
              <a:prstGeom prst="ellipse">
                <a:avLst/>
              </a:prstGeom>
              <a:solidFill>
                <a:srgbClr val="01ACBE"/>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24" name="文本框 66"/>
            <p:cNvSpPr txBox="1"/>
            <p:nvPr/>
          </p:nvSpPr>
          <p:spPr>
            <a:xfrm>
              <a:off x="5670244" y="1084916"/>
              <a:ext cx="1389635" cy="1476430"/>
            </a:xfrm>
            <a:prstGeom prst="rect">
              <a:avLst/>
            </a:prstGeom>
            <a:noFill/>
            <a:effectLst>
              <a:outerShdw blurRad="25400" dist="12700" algn="l" rotWithShape="0">
                <a:prstClr val="black">
                  <a:alpha val="19000"/>
                </a:prstClr>
              </a:outerShdw>
            </a:effectLst>
          </p:spPr>
          <p:txBody>
            <a:bodyPr wrap="square" rtlCol="0">
              <a:spAutoFit/>
            </a:bodyPr>
            <a:lstStyle/>
            <a:p>
              <a:pPr algn="ctr"/>
              <a:r>
                <a:rPr lang="en-US" altLang="zh-CN" sz="3200" dirty="0">
                  <a:solidFill>
                    <a:prstClr val="white"/>
                  </a:solidFill>
                  <a:effectLst>
                    <a:outerShdw blurRad="76200" dist="63500" dir="2700000" algn="tl" rotWithShape="0">
                      <a:prstClr val="black">
                        <a:lumMod val="65000"/>
                        <a:lumOff val="35000"/>
                        <a:alpha val="40000"/>
                      </a:prstClr>
                    </a:outerShdw>
                  </a:effectLst>
                  <a:cs typeface="+mn-ea"/>
                  <a:sym typeface="+mn-lt"/>
                </a:rPr>
                <a:t>A</a:t>
              </a:r>
              <a:endParaRPr lang="zh-CN" altLang="en-US" sz="3200" dirty="0">
                <a:solidFill>
                  <a:prstClr val="white"/>
                </a:solidFill>
                <a:effectLst>
                  <a:outerShdw blurRad="76200" dist="63500" dir="2700000" algn="tl" rotWithShape="0">
                    <a:prstClr val="black">
                      <a:lumMod val="65000"/>
                      <a:lumOff val="35000"/>
                      <a:alpha val="40000"/>
                    </a:prstClr>
                  </a:outerShdw>
                </a:effectLst>
                <a:cs typeface="+mn-ea"/>
                <a:sym typeface="+mn-lt"/>
              </a:endParaRPr>
            </a:p>
          </p:txBody>
        </p:sp>
      </p:grpSp>
      <p:grpSp>
        <p:nvGrpSpPr>
          <p:cNvPr id="28" name="组合 27"/>
          <p:cNvGrpSpPr/>
          <p:nvPr/>
        </p:nvGrpSpPr>
        <p:grpSpPr>
          <a:xfrm>
            <a:off x="3694274" y="1839022"/>
            <a:ext cx="679989" cy="679743"/>
            <a:chOff x="5505375" y="965032"/>
            <a:chExt cx="1716204" cy="1716204"/>
          </a:xfrm>
        </p:grpSpPr>
        <p:grpSp>
          <p:nvGrpSpPr>
            <p:cNvPr id="29" name="组合 28"/>
            <p:cNvGrpSpPr/>
            <p:nvPr/>
          </p:nvGrpSpPr>
          <p:grpSpPr>
            <a:xfrm>
              <a:off x="5505375" y="965032"/>
              <a:ext cx="1716204" cy="1716204"/>
              <a:chOff x="1200760" y="3842075"/>
              <a:chExt cx="1784148" cy="1784148"/>
            </a:xfrm>
          </p:grpSpPr>
          <p:sp>
            <p:nvSpPr>
              <p:cNvPr id="31" name="椭圆 30"/>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2" name="椭圆 31"/>
              <p:cNvSpPr/>
              <p:nvPr/>
            </p:nvSpPr>
            <p:spPr>
              <a:xfrm>
                <a:off x="1414064" y="4055380"/>
                <a:ext cx="1357541" cy="1357539"/>
              </a:xfrm>
              <a:prstGeom prst="ellipse">
                <a:avLst/>
              </a:prstGeom>
              <a:solidFill>
                <a:srgbClr val="FFB850"/>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30" name="文本框 66"/>
            <p:cNvSpPr txBox="1"/>
            <p:nvPr/>
          </p:nvSpPr>
          <p:spPr>
            <a:xfrm>
              <a:off x="5649695" y="1115943"/>
              <a:ext cx="1374644" cy="1476430"/>
            </a:xfrm>
            <a:prstGeom prst="rect">
              <a:avLst/>
            </a:prstGeom>
            <a:noFill/>
            <a:effectLst>
              <a:outerShdw blurRad="25400" dist="12700" algn="l" rotWithShape="0">
                <a:prstClr val="black">
                  <a:alpha val="19000"/>
                </a:prstClr>
              </a:outerShdw>
            </a:effectLst>
          </p:spPr>
          <p:txBody>
            <a:bodyPr wrap="square" rtlCol="0">
              <a:spAutoFit/>
            </a:bodyPr>
            <a:lstStyle/>
            <a:p>
              <a:pPr algn="ctr"/>
              <a:r>
                <a:rPr lang="en-US" altLang="zh-CN" sz="3200" dirty="0">
                  <a:solidFill>
                    <a:prstClr val="white"/>
                  </a:solidFill>
                  <a:effectLst>
                    <a:outerShdw blurRad="76200" dist="63500" dir="2700000" algn="tl" rotWithShape="0">
                      <a:prstClr val="black">
                        <a:lumMod val="65000"/>
                        <a:lumOff val="35000"/>
                        <a:alpha val="40000"/>
                      </a:prstClr>
                    </a:outerShdw>
                  </a:effectLst>
                  <a:cs typeface="+mn-ea"/>
                  <a:sym typeface="+mn-lt"/>
                </a:rPr>
                <a:t>B</a:t>
              </a:r>
              <a:endParaRPr lang="zh-CN" altLang="en-US" sz="3200" dirty="0">
                <a:solidFill>
                  <a:prstClr val="white"/>
                </a:solidFill>
                <a:effectLst>
                  <a:outerShdw blurRad="76200" dist="63500" dir="2700000" algn="tl" rotWithShape="0">
                    <a:prstClr val="black">
                      <a:lumMod val="65000"/>
                      <a:lumOff val="35000"/>
                      <a:alpha val="40000"/>
                    </a:prstClr>
                  </a:outerShdw>
                </a:effectLst>
                <a:cs typeface="+mn-ea"/>
                <a:sym typeface="+mn-lt"/>
              </a:endParaRPr>
            </a:p>
          </p:txBody>
        </p:sp>
      </p:grpSp>
      <p:grpSp>
        <p:nvGrpSpPr>
          <p:cNvPr id="33" name="组合 32"/>
          <p:cNvGrpSpPr/>
          <p:nvPr/>
        </p:nvGrpSpPr>
        <p:grpSpPr>
          <a:xfrm>
            <a:off x="4760812" y="1394094"/>
            <a:ext cx="679989" cy="679743"/>
            <a:chOff x="5505375" y="965032"/>
            <a:chExt cx="1716204" cy="1716204"/>
          </a:xfrm>
        </p:grpSpPr>
        <p:grpSp>
          <p:nvGrpSpPr>
            <p:cNvPr id="34" name="组合 33"/>
            <p:cNvGrpSpPr/>
            <p:nvPr/>
          </p:nvGrpSpPr>
          <p:grpSpPr>
            <a:xfrm>
              <a:off x="5505375" y="965032"/>
              <a:ext cx="1716204" cy="1716204"/>
              <a:chOff x="1200760" y="3842075"/>
              <a:chExt cx="1784148" cy="1784148"/>
            </a:xfrm>
          </p:grpSpPr>
          <p:sp>
            <p:nvSpPr>
              <p:cNvPr id="36" name="椭圆 35"/>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7" name="椭圆 36"/>
              <p:cNvSpPr/>
              <p:nvPr/>
            </p:nvSpPr>
            <p:spPr>
              <a:xfrm>
                <a:off x="1414064" y="4055380"/>
                <a:ext cx="1357541" cy="1357539"/>
              </a:xfrm>
              <a:prstGeom prst="ellipse">
                <a:avLst/>
              </a:prstGeom>
              <a:solidFill>
                <a:srgbClr val="E87071"/>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35" name="文本框 66"/>
            <p:cNvSpPr txBox="1"/>
            <p:nvPr/>
          </p:nvSpPr>
          <p:spPr>
            <a:xfrm>
              <a:off x="5676152" y="1070947"/>
              <a:ext cx="1374644" cy="1476430"/>
            </a:xfrm>
            <a:prstGeom prst="rect">
              <a:avLst/>
            </a:prstGeom>
            <a:noFill/>
            <a:effectLst>
              <a:outerShdw blurRad="25400" dist="12700" algn="l" rotWithShape="0">
                <a:prstClr val="black">
                  <a:alpha val="19000"/>
                </a:prstClr>
              </a:outerShdw>
            </a:effectLst>
          </p:spPr>
          <p:txBody>
            <a:bodyPr wrap="square" rtlCol="0">
              <a:spAutoFit/>
            </a:bodyPr>
            <a:lstStyle/>
            <a:p>
              <a:pPr algn="ctr"/>
              <a:r>
                <a:rPr lang="en-US" altLang="zh-CN" sz="3200" dirty="0">
                  <a:solidFill>
                    <a:prstClr val="white"/>
                  </a:solidFill>
                  <a:effectLst>
                    <a:outerShdw blurRad="76200" dist="63500" dir="2700000" algn="tl" rotWithShape="0">
                      <a:prstClr val="black">
                        <a:lumMod val="65000"/>
                        <a:lumOff val="35000"/>
                        <a:alpha val="40000"/>
                      </a:prstClr>
                    </a:outerShdw>
                  </a:effectLst>
                  <a:cs typeface="+mn-ea"/>
                  <a:sym typeface="+mn-lt"/>
                </a:rPr>
                <a:t>C</a:t>
              </a:r>
              <a:endParaRPr lang="zh-CN" altLang="en-US" sz="3200" dirty="0">
                <a:solidFill>
                  <a:prstClr val="white"/>
                </a:solidFill>
                <a:effectLst>
                  <a:outerShdw blurRad="76200" dist="63500" dir="2700000" algn="tl" rotWithShape="0">
                    <a:prstClr val="black">
                      <a:lumMod val="65000"/>
                      <a:lumOff val="35000"/>
                      <a:alpha val="40000"/>
                    </a:prstClr>
                  </a:outerShdw>
                </a:effectLst>
                <a:cs typeface="+mn-ea"/>
                <a:sym typeface="+mn-lt"/>
              </a:endParaRPr>
            </a:p>
          </p:txBody>
        </p:sp>
      </p:grpSp>
      <p:grpSp>
        <p:nvGrpSpPr>
          <p:cNvPr id="38" name="组合 37"/>
          <p:cNvGrpSpPr/>
          <p:nvPr/>
        </p:nvGrpSpPr>
        <p:grpSpPr>
          <a:xfrm>
            <a:off x="5855633" y="2291152"/>
            <a:ext cx="679989" cy="679743"/>
            <a:chOff x="5505375" y="965032"/>
            <a:chExt cx="1716204" cy="1716204"/>
          </a:xfrm>
        </p:grpSpPr>
        <p:grpSp>
          <p:nvGrpSpPr>
            <p:cNvPr id="39" name="组合 38"/>
            <p:cNvGrpSpPr/>
            <p:nvPr/>
          </p:nvGrpSpPr>
          <p:grpSpPr>
            <a:xfrm>
              <a:off x="5505375" y="965032"/>
              <a:ext cx="1716204" cy="1716204"/>
              <a:chOff x="1200760" y="3842075"/>
              <a:chExt cx="1784148" cy="1784148"/>
            </a:xfrm>
          </p:grpSpPr>
          <p:sp>
            <p:nvSpPr>
              <p:cNvPr id="41" name="椭圆 40"/>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2" name="椭圆 41"/>
              <p:cNvSpPr/>
              <p:nvPr/>
            </p:nvSpPr>
            <p:spPr>
              <a:xfrm>
                <a:off x="1414064" y="4055380"/>
                <a:ext cx="1357541" cy="1357539"/>
              </a:xfrm>
              <a:prstGeom prst="ellipse">
                <a:avLst/>
              </a:prstGeom>
              <a:solidFill>
                <a:srgbClr val="663A77"/>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40" name="文本框 66"/>
            <p:cNvSpPr txBox="1"/>
            <p:nvPr/>
          </p:nvSpPr>
          <p:spPr>
            <a:xfrm>
              <a:off x="5744146" y="1074173"/>
              <a:ext cx="1374643" cy="1476430"/>
            </a:xfrm>
            <a:prstGeom prst="rect">
              <a:avLst/>
            </a:prstGeom>
            <a:noFill/>
            <a:effectLst>
              <a:outerShdw blurRad="25400" dist="12700" algn="l" rotWithShape="0">
                <a:prstClr val="black">
                  <a:alpha val="19000"/>
                </a:prstClr>
              </a:outerShdw>
            </a:effectLst>
          </p:spPr>
          <p:txBody>
            <a:bodyPr wrap="square" rtlCol="0">
              <a:spAutoFit/>
            </a:bodyPr>
            <a:lstStyle/>
            <a:p>
              <a:pPr algn="ctr"/>
              <a:r>
                <a:rPr lang="en-US" altLang="zh-CN" sz="3200" dirty="0">
                  <a:solidFill>
                    <a:prstClr val="white"/>
                  </a:solidFill>
                  <a:effectLst>
                    <a:outerShdw blurRad="76200" dist="63500" dir="2700000" algn="tl" rotWithShape="0">
                      <a:prstClr val="black">
                        <a:lumMod val="65000"/>
                        <a:lumOff val="35000"/>
                        <a:alpha val="40000"/>
                      </a:prstClr>
                    </a:outerShdw>
                  </a:effectLst>
                  <a:cs typeface="+mn-ea"/>
                  <a:sym typeface="+mn-lt"/>
                </a:rPr>
                <a:t>D</a:t>
              </a:r>
              <a:endParaRPr lang="zh-CN" altLang="en-US" sz="3200" dirty="0">
                <a:solidFill>
                  <a:prstClr val="white"/>
                </a:solidFill>
                <a:effectLst>
                  <a:outerShdw blurRad="76200" dist="63500" dir="2700000" algn="tl" rotWithShape="0">
                    <a:prstClr val="black">
                      <a:lumMod val="65000"/>
                      <a:lumOff val="35000"/>
                      <a:alpha val="40000"/>
                    </a:prstClr>
                  </a:outerShdw>
                </a:effectLst>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2500"/>
                            </p:stCondLst>
                            <p:childTnLst>
                              <p:par>
                                <p:cTn id="29" presetID="2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100" fill="hold"/>
                                        <p:tgtEl>
                                          <p:spTgt spid="22"/>
                                        </p:tgtEl>
                                        <p:attrNameLst>
                                          <p:attrName>ppt_w</p:attrName>
                                        </p:attrNameLst>
                                      </p:cBhvr>
                                      <p:tavLst>
                                        <p:tav tm="0">
                                          <p:val>
                                            <p:fltVal val="0"/>
                                          </p:val>
                                        </p:tav>
                                        <p:tav tm="100000">
                                          <p:val>
                                            <p:strVal val="#ppt_w"/>
                                          </p:val>
                                        </p:tav>
                                      </p:tavLst>
                                    </p:anim>
                                    <p:anim calcmode="lin" valueType="num">
                                      <p:cBhvr>
                                        <p:cTn id="40" dur="100" fill="hold"/>
                                        <p:tgtEl>
                                          <p:spTgt spid="22"/>
                                        </p:tgtEl>
                                        <p:attrNameLst>
                                          <p:attrName>ppt_h</p:attrName>
                                        </p:attrNameLst>
                                      </p:cBhvr>
                                      <p:tavLst>
                                        <p:tav tm="0">
                                          <p:val>
                                            <p:fltVal val="0"/>
                                          </p:val>
                                        </p:tav>
                                        <p:tav tm="100000">
                                          <p:val>
                                            <p:strVal val="#ppt_h"/>
                                          </p:val>
                                        </p:tav>
                                      </p:tavLst>
                                    </p:anim>
                                    <p:animEffect transition="in" filter="fade">
                                      <p:cBhvr>
                                        <p:cTn id="41" dur="100"/>
                                        <p:tgtEl>
                                          <p:spTgt spid="22"/>
                                        </p:tgtEl>
                                      </p:cBhvr>
                                    </p:animEffect>
                                  </p:childTnLst>
                                </p:cTn>
                              </p:par>
                              <p:par>
                                <p:cTn id="42" presetID="6" presetClass="emph" presetSubtype="0" fill="hold" nodeType="withEffect">
                                  <p:stCondLst>
                                    <p:cond delay="100"/>
                                  </p:stCondLst>
                                  <p:childTnLst>
                                    <p:animScale>
                                      <p:cBhvr>
                                        <p:cTn id="43" dur="100" fill="hold"/>
                                        <p:tgtEl>
                                          <p:spTgt spid="22"/>
                                        </p:tgtEl>
                                      </p:cBhvr>
                                      <p:by x="110000" y="110000"/>
                                    </p:animScale>
                                  </p:childTnLst>
                                </p:cTn>
                              </p:par>
                              <p:par>
                                <p:cTn id="44" presetID="6" presetClass="emph" presetSubtype="0" fill="hold" nodeType="withEffect">
                                  <p:stCondLst>
                                    <p:cond delay="200"/>
                                  </p:stCondLst>
                                  <p:childTnLst>
                                    <p:animScale>
                                      <p:cBhvr>
                                        <p:cTn id="45" dur="200" fill="hold"/>
                                        <p:tgtEl>
                                          <p:spTgt spid="22"/>
                                        </p:tgtEl>
                                      </p:cBhvr>
                                      <p:by x="90000" y="90000"/>
                                    </p:animScale>
                                  </p:childTnLst>
                                </p:cTn>
                              </p:par>
                              <p:par>
                                <p:cTn id="46" presetID="6" presetClass="emph" presetSubtype="0" fill="hold" nodeType="withEffect">
                                  <p:stCondLst>
                                    <p:cond delay="400"/>
                                  </p:stCondLst>
                                  <p:childTnLst>
                                    <p:animScale>
                                      <p:cBhvr>
                                        <p:cTn id="47" dur="100" fill="hold"/>
                                        <p:tgtEl>
                                          <p:spTgt spid="22"/>
                                        </p:tgtEl>
                                      </p:cBhvr>
                                      <p:by x="105000" y="105000"/>
                                    </p:animScale>
                                  </p:childTnLst>
                                </p:cTn>
                              </p:par>
                              <p:par>
                                <p:cTn id="48" presetID="6" presetClass="emph" presetSubtype="0" fill="hold" nodeType="withEffect">
                                  <p:stCondLst>
                                    <p:cond delay="500"/>
                                  </p:stCondLst>
                                  <p:childTnLst>
                                    <p:animScale>
                                      <p:cBhvr>
                                        <p:cTn id="49" dur="200" fill="hold"/>
                                        <p:tgtEl>
                                          <p:spTgt spid="22"/>
                                        </p:tgtEl>
                                      </p:cBhvr>
                                      <p:by x="95000" y="95000"/>
                                    </p:animScale>
                                  </p:childTnLst>
                                </p:cTn>
                              </p:par>
                            </p:childTnLst>
                          </p:cTn>
                        </p:par>
                        <p:par>
                          <p:cTn id="50" fill="hold">
                            <p:stCondLst>
                              <p:cond delay="4000"/>
                            </p:stCondLst>
                            <p:childTnLst>
                              <p:par>
                                <p:cTn id="51" presetID="53" presetClass="entr" presetSubtype="16" fill="hold"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100" fill="hold"/>
                                        <p:tgtEl>
                                          <p:spTgt spid="28"/>
                                        </p:tgtEl>
                                        <p:attrNameLst>
                                          <p:attrName>ppt_w</p:attrName>
                                        </p:attrNameLst>
                                      </p:cBhvr>
                                      <p:tavLst>
                                        <p:tav tm="0">
                                          <p:val>
                                            <p:fltVal val="0"/>
                                          </p:val>
                                        </p:tav>
                                        <p:tav tm="100000">
                                          <p:val>
                                            <p:strVal val="#ppt_w"/>
                                          </p:val>
                                        </p:tav>
                                      </p:tavLst>
                                    </p:anim>
                                    <p:anim calcmode="lin" valueType="num">
                                      <p:cBhvr>
                                        <p:cTn id="54" dur="100" fill="hold"/>
                                        <p:tgtEl>
                                          <p:spTgt spid="28"/>
                                        </p:tgtEl>
                                        <p:attrNameLst>
                                          <p:attrName>ppt_h</p:attrName>
                                        </p:attrNameLst>
                                      </p:cBhvr>
                                      <p:tavLst>
                                        <p:tav tm="0">
                                          <p:val>
                                            <p:fltVal val="0"/>
                                          </p:val>
                                        </p:tav>
                                        <p:tav tm="100000">
                                          <p:val>
                                            <p:strVal val="#ppt_h"/>
                                          </p:val>
                                        </p:tav>
                                      </p:tavLst>
                                    </p:anim>
                                    <p:animEffect transition="in" filter="fade">
                                      <p:cBhvr>
                                        <p:cTn id="55" dur="100"/>
                                        <p:tgtEl>
                                          <p:spTgt spid="28"/>
                                        </p:tgtEl>
                                      </p:cBhvr>
                                    </p:animEffect>
                                  </p:childTnLst>
                                </p:cTn>
                              </p:par>
                              <p:par>
                                <p:cTn id="56" presetID="6" presetClass="emph" presetSubtype="0" fill="hold" nodeType="withEffect">
                                  <p:stCondLst>
                                    <p:cond delay="100"/>
                                  </p:stCondLst>
                                  <p:childTnLst>
                                    <p:animScale>
                                      <p:cBhvr>
                                        <p:cTn id="57" dur="100" fill="hold"/>
                                        <p:tgtEl>
                                          <p:spTgt spid="28"/>
                                        </p:tgtEl>
                                      </p:cBhvr>
                                      <p:by x="110000" y="110000"/>
                                    </p:animScale>
                                  </p:childTnLst>
                                </p:cTn>
                              </p:par>
                              <p:par>
                                <p:cTn id="58" presetID="6" presetClass="emph" presetSubtype="0" fill="hold" nodeType="withEffect">
                                  <p:stCondLst>
                                    <p:cond delay="200"/>
                                  </p:stCondLst>
                                  <p:childTnLst>
                                    <p:animScale>
                                      <p:cBhvr>
                                        <p:cTn id="59" dur="200" fill="hold"/>
                                        <p:tgtEl>
                                          <p:spTgt spid="28"/>
                                        </p:tgtEl>
                                      </p:cBhvr>
                                      <p:by x="90000" y="90000"/>
                                    </p:animScale>
                                  </p:childTnLst>
                                </p:cTn>
                              </p:par>
                              <p:par>
                                <p:cTn id="60" presetID="6" presetClass="emph" presetSubtype="0" fill="hold" nodeType="withEffect">
                                  <p:stCondLst>
                                    <p:cond delay="400"/>
                                  </p:stCondLst>
                                  <p:childTnLst>
                                    <p:animScale>
                                      <p:cBhvr>
                                        <p:cTn id="61" dur="100" fill="hold"/>
                                        <p:tgtEl>
                                          <p:spTgt spid="28"/>
                                        </p:tgtEl>
                                      </p:cBhvr>
                                      <p:by x="105000" y="105000"/>
                                    </p:animScale>
                                  </p:childTnLst>
                                </p:cTn>
                              </p:par>
                              <p:par>
                                <p:cTn id="62" presetID="6" presetClass="emph" presetSubtype="0" fill="hold" nodeType="withEffect">
                                  <p:stCondLst>
                                    <p:cond delay="500"/>
                                  </p:stCondLst>
                                  <p:childTnLst>
                                    <p:animScale>
                                      <p:cBhvr>
                                        <p:cTn id="63" dur="200" fill="hold"/>
                                        <p:tgtEl>
                                          <p:spTgt spid="28"/>
                                        </p:tgtEl>
                                      </p:cBhvr>
                                      <p:by x="95000" y="95000"/>
                                    </p:animScale>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p:cTn id="67" dur="100" fill="hold"/>
                                        <p:tgtEl>
                                          <p:spTgt spid="33"/>
                                        </p:tgtEl>
                                        <p:attrNameLst>
                                          <p:attrName>ppt_w</p:attrName>
                                        </p:attrNameLst>
                                      </p:cBhvr>
                                      <p:tavLst>
                                        <p:tav tm="0">
                                          <p:val>
                                            <p:fltVal val="0"/>
                                          </p:val>
                                        </p:tav>
                                        <p:tav tm="100000">
                                          <p:val>
                                            <p:strVal val="#ppt_w"/>
                                          </p:val>
                                        </p:tav>
                                      </p:tavLst>
                                    </p:anim>
                                    <p:anim calcmode="lin" valueType="num">
                                      <p:cBhvr>
                                        <p:cTn id="68" dur="100" fill="hold"/>
                                        <p:tgtEl>
                                          <p:spTgt spid="33"/>
                                        </p:tgtEl>
                                        <p:attrNameLst>
                                          <p:attrName>ppt_h</p:attrName>
                                        </p:attrNameLst>
                                      </p:cBhvr>
                                      <p:tavLst>
                                        <p:tav tm="0">
                                          <p:val>
                                            <p:fltVal val="0"/>
                                          </p:val>
                                        </p:tav>
                                        <p:tav tm="100000">
                                          <p:val>
                                            <p:strVal val="#ppt_h"/>
                                          </p:val>
                                        </p:tav>
                                      </p:tavLst>
                                    </p:anim>
                                    <p:animEffect transition="in" filter="fade">
                                      <p:cBhvr>
                                        <p:cTn id="69" dur="100"/>
                                        <p:tgtEl>
                                          <p:spTgt spid="33"/>
                                        </p:tgtEl>
                                      </p:cBhvr>
                                    </p:animEffect>
                                  </p:childTnLst>
                                </p:cTn>
                              </p:par>
                              <p:par>
                                <p:cTn id="70" presetID="6" presetClass="emph" presetSubtype="0" fill="hold" nodeType="withEffect">
                                  <p:stCondLst>
                                    <p:cond delay="100"/>
                                  </p:stCondLst>
                                  <p:childTnLst>
                                    <p:animScale>
                                      <p:cBhvr>
                                        <p:cTn id="71" dur="100" fill="hold"/>
                                        <p:tgtEl>
                                          <p:spTgt spid="33"/>
                                        </p:tgtEl>
                                      </p:cBhvr>
                                      <p:by x="110000" y="110000"/>
                                    </p:animScale>
                                  </p:childTnLst>
                                </p:cTn>
                              </p:par>
                              <p:par>
                                <p:cTn id="72" presetID="6" presetClass="emph" presetSubtype="0" fill="hold" nodeType="withEffect">
                                  <p:stCondLst>
                                    <p:cond delay="200"/>
                                  </p:stCondLst>
                                  <p:childTnLst>
                                    <p:animScale>
                                      <p:cBhvr>
                                        <p:cTn id="73" dur="200" fill="hold"/>
                                        <p:tgtEl>
                                          <p:spTgt spid="33"/>
                                        </p:tgtEl>
                                      </p:cBhvr>
                                      <p:by x="90000" y="90000"/>
                                    </p:animScale>
                                  </p:childTnLst>
                                </p:cTn>
                              </p:par>
                              <p:par>
                                <p:cTn id="74" presetID="6" presetClass="emph" presetSubtype="0" fill="hold" nodeType="withEffect">
                                  <p:stCondLst>
                                    <p:cond delay="400"/>
                                  </p:stCondLst>
                                  <p:childTnLst>
                                    <p:animScale>
                                      <p:cBhvr>
                                        <p:cTn id="75" dur="100" fill="hold"/>
                                        <p:tgtEl>
                                          <p:spTgt spid="33"/>
                                        </p:tgtEl>
                                      </p:cBhvr>
                                      <p:by x="105000" y="105000"/>
                                    </p:animScale>
                                  </p:childTnLst>
                                </p:cTn>
                              </p:par>
                              <p:par>
                                <p:cTn id="76" presetID="6" presetClass="emph" presetSubtype="0" fill="hold" nodeType="withEffect">
                                  <p:stCondLst>
                                    <p:cond delay="500"/>
                                  </p:stCondLst>
                                  <p:childTnLst>
                                    <p:animScale>
                                      <p:cBhvr>
                                        <p:cTn id="77" dur="200" fill="hold"/>
                                        <p:tgtEl>
                                          <p:spTgt spid="33"/>
                                        </p:tgtEl>
                                      </p:cBhvr>
                                      <p:by x="95000" y="95000"/>
                                    </p:animScale>
                                  </p:childTnLst>
                                </p:cTn>
                              </p:par>
                            </p:childTnLst>
                          </p:cTn>
                        </p:par>
                        <p:par>
                          <p:cTn id="78" fill="hold">
                            <p:stCondLst>
                              <p:cond delay="5000"/>
                            </p:stCondLst>
                            <p:childTnLst>
                              <p:par>
                                <p:cTn id="79" presetID="53" presetClass="entr" presetSubtype="16" fill="hold"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100" fill="hold"/>
                                        <p:tgtEl>
                                          <p:spTgt spid="38"/>
                                        </p:tgtEl>
                                        <p:attrNameLst>
                                          <p:attrName>ppt_w</p:attrName>
                                        </p:attrNameLst>
                                      </p:cBhvr>
                                      <p:tavLst>
                                        <p:tav tm="0">
                                          <p:val>
                                            <p:fltVal val="0"/>
                                          </p:val>
                                        </p:tav>
                                        <p:tav tm="100000">
                                          <p:val>
                                            <p:strVal val="#ppt_w"/>
                                          </p:val>
                                        </p:tav>
                                      </p:tavLst>
                                    </p:anim>
                                    <p:anim calcmode="lin" valueType="num">
                                      <p:cBhvr>
                                        <p:cTn id="82" dur="100" fill="hold"/>
                                        <p:tgtEl>
                                          <p:spTgt spid="38"/>
                                        </p:tgtEl>
                                        <p:attrNameLst>
                                          <p:attrName>ppt_h</p:attrName>
                                        </p:attrNameLst>
                                      </p:cBhvr>
                                      <p:tavLst>
                                        <p:tav tm="0">
                                          <p:val>
                                            <p:fltVal val="0"/>
                                          </p:val>
                                        </p:tav>
                                        <p:tav tm="100000">
                                          <p:val>
                                            <p:strVal val="#ppt_h"/>
                                          </p:val>
                                        </p:tav>
                                      </p:tavLst>
                                    </p:anim>
                                    <p:animEffect transition="in" filter="fade">
                                      <p:cBhvr>
                                        <p:cTn id="83" dur="100"/>
                                        <p:tgtEl>
                                          <p:spTgt spid="38"/>
                                        </p:tgtEl>
                                      </p:cBhvr>
                                    </p:animEffect>
                                  </p:childTnLst>
                                </p:cTn>
                              </p:par>
                              <p:par>
                                <p:cTn id="84" presetID="6" presetClass="emph" presetSubtype="0" fill="hold" nodeType="withEffect">
                                  <p:stCondLst>
                                    <p:cond delay="100"/>
                                  </p:stCondLst>
                                  <p:childTnLst>
                                    <p:animScale>
                                      <p:cBhvr>
                                        <p:cTn id="85" dur="100" fill="hold"/>
                                        <p:tgtEl>
                                          <p:spTgt spid="38"/>
                                        </p:tgtEl>
                                      </p:cBhvr>
                                      <p:by x="110000" y="110000"/>
                                    </p:animScale>
                                  </p:childTnLst>
                                </p:cTn>
                              </p:par>
                              <p:par>
                                <p:cTn id="86" presetID="6" presetClass="emph" presetSubtype="0" fill="hold" nodeType="withEffect">
                                  <p:stCondLst>
                                    <p:cond delay="200"/>
                                  </p:stCondLst>
                                  <p:childTnLst>
                                    <p:animScale>
                                      <p:cBhvr>
                                        <p:cTn id="87" dur="200" fill="hold"/>
                                        <p:tgtEl>
                                          <p:spTgt spid="38"/>
                                        </p:tgtEl>
                                      </p:cBhvr>
                                      <p:by x="90000" y="90000"/>
                                    </p:animScale>
                                  </p:childTnLst>
                                </p:cTn>
                              </p:par>
                              <p:par>
                                <p:cTn id="88" presetID="6" presetClass="emph" presetSubtype="0" fill="hold" nodeType="withEffect">
                                  <p:stCondLst>
                                    <p:cond delay="400"/>
                                  </p:stCondLst>
                                  <p:childTnLst>
                                    <p:animScale>
                                      <p:cBhvr>
                                        <p:cTn id="89" dur="100" fill="hold"/>
                                        <p:tgtEl>
                                          <p:spTgt spid="38"/>
                                        </p:tgtEl>
                                      </p:cBhvr>
                                      <p:by x="105000" y="105000"/>
                                    </p:animScale>
                                  </p:childTnLst>
                                </p:cTn>
                              </p:par>
                              <p:par>
                                <p:cTn id="90" presetID="6" presetClass="emph" presetSubtype="0" fill="hold" nodeType="withEffect">
                                  <p:stCondLst>
                                    <p:cond delay="500"/>
                                  </p:stCondLst>
                                  <p:childTnLst>
                                    <p:animScale>
                                      <p:cBhvr>
                                        <p:cTn id="91" dur="200" fill="hold"/>
                                        <p:tgtEl>
                                          <p:spTgt spid="38"/>
                                        </p:tgtEl>
                                      </p:cBhvr>
                                      <p:by x="95000" y="95000"/>
                                    </p:animScale>
                                  </p:childTnLst>
                                </p:cTn>
                              </p:par>
                            </p:childTnLst>
                          </p:cTn>
                        </p:par>
                        <p:par>
                          <p:cTn id="92" fill="hold">
                            <p:stCondLst>
                              <p:cond delay="5500"/>
                            </p:stCondLst>
                            <p:childTnLst>
                              <p:par>
                                <p:cTn id="93" presetID="22" presetClass="entr" presetSubtype="2"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Effect transition="in" filter="wipe(right)">
                                      <p:cBhvr>
                                        <p:cTn id="95" dur="500"/>
                                        <p:tgtEl>
                                          <p:spTgt spid="11"/>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wipe(right)">
                                      <p:cBhvr>
                                        <p:cTn id="98" dur="500"/>
                                        <p:tgtEl>
                                          <p:spTgt spid="12"/>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14"/>
                                        </p:tgtEl>
                                        <p:attrNameLst>
                                          <p:attrName>style.visibility</p:attrName>
                                        </p:attrNameLst>
                                      </p:cBhvr>
                                      <p:to>
                                        <p:strVal val="visible"/>
                                      </p:to>
                                    </p:set>
                                    <p:animEffect transition="in" filter="wipe(left)">
                                      <p:cBhvr>
                                        <p:cTn id="101" dur="500"/>
                                        <p:tgtEl>
                                          <p:spTgt spid="14"/>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animBg="1"/>
      <p:bldP spid="16"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3683951" y="1658294"/>
            <a:ext cx="3670519" cy="748923"/>
          </a:xfrm>
          <a:prstGeom prst="rect">
            <a:avLst/>
          </a:prstGeom>
          <a:noFill/>
        </p:spPr>
        <p:txBody>
          <a:bodyPr wrap="square">
            <a:spAutoFit/>
          </a:bodyPr>
          <a:lstStyle/>
          <a:p>
            <a:pPr algn="ctr">
              <a:defRPr/>
            </a:pPr>
            <a:r>
              <a:rPr lang="zh-CN" altLang="en-US" sz="6400" baseline="-3000" dirty="0">
                <a:solidFill>
                  <a:srgbClr val="FFB850"/>
                </a:solidFill>
                <a:cs typeface="+mn-ea"/>
                <a:sym typeface="+mn-lt"/>
              </a:rPr>
              <a:t>工作胜任能力</a:t>
            </a:r>
          </a:p>
        </p:txBody>
      </p:sp>
      <p:sp>
        <p:nvSpPr>
          <p:cNvPr id="3" name="TextBox 111"/>
          <p:cNvSpPr txBox="1">
            <a:spLocks noChangeArrowheads="1"/>
          </p:cNvSpPr>
          <p:nvPr/>
        </p:nvSpPr>
        <p:spPr bwMode="auto">
          <a:xfrm>
            <a:off x="3840489" y="2472687"/>
            <a:ext cx="3971872" cy="50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just">
              <a:lnSpc>
                <a:spcPct val="150000"/>
              </a:lnSpc>
              <a:defRPr/>
            </a:pPr>
            <a:r>
              <a:rPr lang="zh-CN" altLang="en-US" sz="1000" dirty="0">
                <a:solidFill>
                  <a:prstClr val="white">
                    <a:lumMod val="50000"/>
                  </a:prstClr>
                </a:solidFill>
                <a:latin typeface="+mn-lt"/>
                <a:ea typeface="+mn-ea"/>
                <a:cs typeface="+mn-ea"/>
                <a:sym typeface="+mn-lt"/>
              </a:rPr>
              <a:t>单击此处添加文字，添加具体文字内容，您的说明文字在此处添加</a:t>
            </a:r>
            <a:endParaRPr lang="en-US" altLang="zh-CN" sz="1000" dirty="0">
              <a:solidFill>
                <a:prstClr val="white">
                  <a:lumMod val="50000"/>
                </a:prstClr>
              </a:solidFill>
              <a:latin typeface="+mn-lt"/>
              <a:ea typeface="+mn-ea"/>
              <a:cs typeface="+mn-ea"/>
              <a:sym typeface="+mn-lt"/>
            </a:endParaRPr>
          </a:p>
          <a:p>
            <a:pPr algn="just">
              <a:lnSpc>
                <a:spcPct val="150000"/>
              </a:lnSpc>
              <a:defRPr/>
            </a:pPr>
            <a:r>
              <a:rPr lang="zh-CN" altLang="en-US" sz="1000" dirty="0">
                <a:solidFill>
                  <a:prstClr val="white">
                    <a:lumMod val="50000"/>
                  </a:prstClr>
                </a:solidFill>
                <a:latin typeface="+mn-lt"/>
                <a:ea typeface="+mn-ea"/>
                <a:cs typeface="+mn-ea"/>
                <a:sym typeface="+mn-lt"/>
              </a:rPr>
              <a:t>此处输入详细的说明文字。单击此处添加文字</a:t>
            </a:r>
            <a:endParaRPr lang="en-US" altLang="zh-CN" sz="1000" dirty="0">
              <a:solidFill>
                <a:prstClr val="white">
                  <a:lumMod val="50000"/>
                </a:prstClr>
              </a:solidFill>
              <a:latin typeface="+mn-lt"/>
              <a:ea typeface="+mn-ea"/>
              <a:cs typeface="+mn-ea"/>
              <a:sym typeface="+mn-lt"/>
            </a:endParaRPr>
          </a:p>
        </p:txBody>
      </p:sp>
      <p:grpSp>
        <p:nvGrpSpPr>
          <p:cNvPr id="7" name="组合 6"/>
          <p:cNvGrpSpPr/>
          <p:nvPr/>
        </p:nvGrpSpPr>
        <p:grpSpPr>
          <a:xfrm>
            <a:off x="1624820" y="1377651"/>
            <a:ext cx="2059131" cy="2059131"/>
            <a:chOff x="4881965" y="2278250"/>
            <a:chExt cx="2169764" cy="2169764"/>
          </a:xfrm>
        </p:grpSpPr>
        <p:sp>
          <p:nvSpPr>
            <p:cNvPr id="11" name="椭圆 10"/>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2" name="椭圆 11"/>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椭圆 12"/>
            <p:cNvSpPr/>
            <p:nvPr/>
          </p:nvSpPr>
          <p:spPr>
            <a:xfrm>
              <a:off x="5279713" y="2675998"/>
              <a:ext cx="1374270" cy="1374270"/>
            </a:xfrm>
            <a:prstGeom prst="ellipse">
              <a:avLst/>
            </a:prstGeom>
            <a:solidFill>
              <a:srgbClr val="FFB850"/>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4" name="文本框 13"/>
          <p:cNvSpPr txBox="1"/>
          <p:nvPr/>
        </p:nvSpPr>
        <p:spPr bwMode="auto">
          <a:xfrm>
            <a:off x="2093520" y="1909644"/>
            <a:ext cx="1121729" cy="995144"/>
          </a:xfrm>
          <a:prstGeom prst="rect">
            <a:avLst/>
          </a:prstGeom>
          <a:noFill/>
        </p:spPr>
        <p:txBody>
          <a:bodyPr wrap="square">
            <a:spAutoFit/>
          </a:bodyPr>
          <a:lstStyle/>
          <a:p>
            <a:pPr algn="ctr">
              <a:defRPr/>
            </a:pPr>
            <a:r>
              <a:rPr lang="en-US" altLang="zh-CN" sz="8800" baseline="-3000" dirty="0">
                <a:solidFill>
                  <a:prstClr val="white"/>
                </a:solidFill>
                <a:cs typeface="+mn-ea"/>
                <a:sym typeface="+mn-lt"/>
              </a:rPr>
              <a:t>03</a:t>
            </a:r>
            <a:endParaRPr lang="zh-CN" altLang="en-US" sz="8800" baseline="-3000" dirty="0">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1" decel="10000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600" fill="hold"/>
                                        <p:tgtEl>
                                          <p:spTgt spid="14"/>
                                        </p:tgtEl>
                                        <p:attrNameLst>
                                          <p:attrName>ppt_x</p:attrName>
                                        </p:attrNameLst>
                                      </p:cBhvr>
                                      <p:tavLst>
                                        <p:tav tm="0">
                                          <p:val>
                                            <p:strVal val="#ppt_x"/>
                                          </p:val>
                                        </p:tav>
                                        <p:tav tm="100000">
                                          <p:val>
                                            <p:strVal val="#ppt_x"/>
                                          </p:val>
                                        </p:tav>
                                      </p:tavLst>
                                    </p:anim>
                                    <p:anim calcmode="lin" valueType="num">
                                      <p:cBhvr additive="base">
                                        <p:cTn id="14" dur="6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 presetClass="entr" presetSubtype="1" decel="10000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600" fill="hold"/>
                                        <p:tgtEl>
                                          <p:spTgt spid="2"/>
                                        </p:tgtEl>
                                        <p:attrNameLst>
                                          <p:attrName>ppt_x</p:attrName>
                                        </p:attrNameLst>
                                      </p:cBhvr>
                                      <p:tavLst>
                                        <p:tav tm="0">
                                          <p:val>
                                            <p:strVal val="#ppt_x"/>
                                          </p:val>
                                        </p:tav>
                                        <p:tav tm="100000">
                                          <p:val>
                                            <p:strVal val="#ppt_x"/>
                                          </p:val>
                                        </p:tav>
                                      </p:tavLst>
                                    </p:anim>
                                    <p:anim calcmode="lin" valueType="num">
                                      <p:cBhvr additive="base">
                                        <p:cTn id="19" dur="600" fill="hold"/>
                                        <p:tgtEl>
                                          <p:spTgt spid="2"/>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3"/>
                                        </p:tgtEl>
                                        <p:attrNameLst>
                                          <p:attrName>style.visibility</p:attrName>
                                        </p:attrNameLst>
                                      </p:cBhvr>
                                      <p:to>
                                        <p:strVal val="visible"/>
                                      </p:to>
                                    </p:set>
                                    <p:animEffect transition="in" filter="fade">
                                      <p:cBhvr>
                                        <p:cTn id="23"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3314701" y="1553024"/>
            <a:ext cx="1091237" cy="1091238"/>
          </a:xfrm>
          <a:custGeom>
            <a:avLst/>
            <a:gdLst>
              <a:gd name="connsiteX0" fmla="*/ 1752600 w 3505200"/>
              <a:gd name="connsiteY0" fmla="*/ 558800 h 3505200"/>
              <a:gd name="connsiteX1" fmla="*/ 558800 w 3505200"/>
              <a:gd name="connsiteY1" fmla="*/ 1752600 h 3505200"/>
              <a:gd name="connsiteX2" fmla="*/ 1752600 w 3505200"/>
              <a:gd name="connsiteY2" fmla="*/ 2946400 h 3505200"/>
              <a:gd name="connsiteX3" fmla="*/ 2946400 w 3505200"/>
              <a:gd name="connsiteY3" fmla="*/ 1752600 h 3505200"/>
              <a:gd name="connsiteX4" fmla="*/ 1752600 w 3505200"/>
              <a:gd name="connsiteY4" fmla="*/ 558800 h 3505200"/>
              <a:gd name="connsiteX5" fmla="*/ 877887 w 3505200"/>
              <a:gd name="connsiteY5" fmla="*/ 451020 h 3505200"/>
              <a:gd name="connsiteX6" fmla="*/ 793920 w 3505200"/>
              <a:gd name="connsiteY6" fmla="*/ 534987 h 3505200"/>
              <a:gd name="connsiteX7" fmla="*/ 877887 w 3505200"/>
              <a:gd name="connsiteY7" fmla="*/ 618954 h 3505200"/>
              <a:gd name="connsiteX8" fmla="*/ 961854 w 3505200"/>
              <a:gd name="connsiteY8" fmla="*/ 534987 h 3505200"/>
              <a:gd name="connsiteX9" fmla="*/ 877887 w 3505200"/>
              <a:gd name="connsiteY9" fmla="*/ 451020 h 3505200"/>
              <a:gd name="connsiteX10" fmla="*/ 1752600 w 3505200"/>
              <a:gd name="connsiteY10" fmla="*/ 0 h 3505200"/>
              <a:gd name="connsiteX11" fmla="*/ 3505200 w 3505200"/>
              <a:gd name="connsiteY11" fmla="*/ 1752600 h 3505200"/>
              <a:gd name="connsiteX12" fmla="*/ 1752600 w 3505200"/>
              <a:gd name="connsiteY12" fmla="*/ 3505200 h 3505200"/>
              <a:gd name="connsiteX13" fmla="*/ 0 w 3505200"/>
              <a:gd name="connsiteY13" fmla="*/ 1752600 h 3505200"/>
              <a:gd name="connsiteX14" fmla="*/ 1752600 w 3505200"/>
              <a:gd name="connsiteY14" fmla="*/ 0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5200" h="3505200">
                <a:moveTo>
                  <a:pt x="1752600" y="558800"/>
                </a:moveTo>
                <a:cubicBezTo>
                  <a:pt x="1093282" y="558800"/>
                  <a:pt x="558800" y="1093282"/>
                  <a:pt x="558800" y="1752600"/>
                </a:cubicBezTo>
                <a:cubicBezTo>
                  <a:pt x="558800" y="2411918"/>
                  <a:pt x="1093282" y="2946400"/>
                  <a:pt x="1752600" y="2946400"/>
                </a:cubicBezTo>
                <a:cubicBezTo>
                  <a:pt x="2411918" y="2946400"/>
                  <a:pt x="2946400" y="2411918"/>
                  <a:pt x="2946400" y="1752600"/>
                </a:cubicBezTo>
                <a:cubicBezTo>
                  <a:pt x="2946400" y="1093282"/>
                  <a:pt x="2411918" y="558800"/>
                  <a:pt x="1752600" y="558800"/>
                </a:cubicBezTo>
                <a:close/>
                <a:moveTo>
                  <a:pt x="877887" y="451020"/>
                </a:moveTo>
                <a:cubicBezTo>
                  <a:pt x="831513" y="451020"/>
                  <a:pt x="793920" y="488613"/>
                  <a:pt x="793920" y="534987"/>
                </a:cubicBezTo>
                <a:cubicBezTo>
                  <a:pt x="793920" y="581361"/>
                  <a:pt x="831513" y="618954"/>
                  <a:pt x="877887" y="618954"/>
                </a:cubicBezTo>
                <a:cubicBezTo>
                  <a:pt x="924261" y="618954"/>
                  <a:pt x="961854" y="581361"/>
                  <a:pt x="961854" y="534987"/>
                </a:cubicBezTo>
                <a:cubicBezTo>
                  <a:pt x="961854" y="488613"/>
                  <a:pt x="924261" y="451020"/>
                  <a:pt x="877887" y="4510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100000">
                <a:schemeClr val="bg1">
                  <a:lumMod val="84000"/>
                </a:schemeClr>
              </a:gs>
              <a:gs pos="0">
                <a:schemeClr val="bg1">
                  <a:lumMod val="91000"/>
                </a:schemeClr>
              </a:gs>
            </a:gsLst>
            <a:lin ang="2700000" scaled="1"/>
            <a:tileRect/>
          </a:gradFill>
          <a:ln>
            <a:noFill/>
          </a:ln>
          <a:effectLst>
            <a:outerShdw blurRad="127000" dist="63500" dir="2700000" algn="tl" rotWithShape="0">
              <a:prstClr val="black">
                <a:alpha val="25000"/>
              </a:prstClr>
            </a:outerShdw>
          </a:effectLst>
          <a:scene3d>
            <a:camera prst="orthographicFront"/>
            <a:lightRig rig="threePt" dir="t">
              <a:rot lat="0" lon="0" rev="0"/>
            </a:lightRig>
          </a:scene3d>
          <a:sp3d>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03" name="任意多边形 102"/>
          <p:cNvSpPr/>
          <p:nvPr/>
        </p:nvSpPr>
        <p:spPr>
          <a:xfrm>
            <a:off x="4738063" y="1553024"/>
            <a:ext cx="1091237" cy="1091238"/>
          </a:xfrm>
          <a:custGeom>
            <a:avLst/>
            <a:gdLst>
              <a:gd name="connsiteX0" fmla="*/ 1752600 w 3505200"/>
              <a:gd name="connsiteY0" fmla="*/ 558800 h 3505200"/>
              <a:gd name="connsiteX1" fmla="*/ 558800 w 3505200"/>
              <a:gd name="connsiteY1" fmla="*/ 1752600 h 3505200"/>
              <a:gd name="connsiteX2" fmla="*/ 1752600 w 3505200"/>
              <a:gd name="connsiteY2" fmla="*/ 2946400 h 3505200"/>
              <a:gd name="connsiteX3" fmla="*/ 2946400 w 3505200"/>
              <a:gd name="connsiteY3" fmla="*/ 1752600 h 3505200"/>
              <a:gd name="connsiteX4" fmla="*/ 1752600 w 3505200"/>
              <a:gd name="connsiteY4" fmla="*/ 558800 h 3505200"/>
              <a:gd name="connsiteX5" fmla="*/ 877887 w 3505200"/>
              <a:gd name="connsiteY5" fmla="*/ 451020 h 3505200"/>
              <a:gd name="connsiteX6" fmla="*/ 793920 w 3505200"/>
              <a:gd name="connsiteY6" fmla="*/ 534987 h 3505200"/>
              <a:gd name="connsiteX7" fmla="*/ 877887 w 3505200"/>
              <a:gd name="connsiteY7" fmla="*/ 618954 h 3505200"/>
              <a:gd name="connsiteX8" fmla="*/ 961854 w 3505200"/>
              <a:gd name="connsiteY8" fmla="*/ 534987 h 3505200"/>
              <a:gd name="connsiteX9" fmla="*/ 877887 w 3505200"/>
              <a:gd name="connsiteY9" fmla="*/ 451020 h 3505200"/>
              <a:gd name="connsiteX10" fmla="*/ 1752600 w 3505200"/>
              <a:gd name="connsiteY10" fmla="*/ 0 h 3505200"/>
              <a:gd name="connsiteX11" fmla="*/ 3505200 w 3505200"/>
              <a:gd name="connsiteY11" fmla="*/ 1752600 h 3505200"/>
              <a:gd name="connsiteX12" fmla="*/ 1752600 w 3505200"/>
              <a:gd name="connsiteY12" fmla="*/ 3505200 h 3505200"/>
              <a:gd name="connsiteX13" fmla="*/ 0 w 3505200"/>
              <a:gd name="connsiteY13" fmla="*/ 1752600 h 3505200"/>
              <a:gd name="connsiteX14" fmla="*/ 1752600 w 3505200"/>
              <a:gd name="connsiteY14" fmla="*/ 0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5200" h="3505200">
                <a:moveTo>
                  <a:pt x="1752600" y="558800"/>
                </a:moveTo>
                <a:cubicBezTo>
                  <a:pt x="1093282" y="558800"/>
                  <a:pt x="558800" y="1093282"/>
                  <a:pt x="558800" y="1752600"/>
                </a:cubicBezTo>
                <a:cubicBezTo>
                  <a:pt x="558800" y="2411918"/>
                  <a:pt x="1093282" y="2946400"/>
                  <a:pt x="1752600" y="2946400"/>
                </a:cubicBezTo>
                <a:cubicBezTo>
                  <a:pt x="2411918" y="2946400"/>
                  <a:pt x="2946400" y="2411918"/>
                  <a:pt x="2946400" y="1752600"/>
                </a:cubicBezTo>
                <a:cubicBezTo>
                  <a:pt x="2946400" y="1093282"/>
                  <a:pt x="2411918" y="558800"/>
                  <a:pt x="1752600" y="558800"/>
                </a:cubicBezTo>
                <a:close/>
                <a:moveTo>
                  <a:pt x="877887" y="451020"/>
                </a:moveTo>
                <a:cubicBezTo>
                  <a:pt x="831513" y="451020"/>
                  <a:pt x="793920" y="488613"/>
                  <a:pt x="793920" y="534987"/>
                </a:cubicBezTo>
                <a:cubicBezTo>
                  <a:pt x="793920" y="581361"/>
                  <a:pt x="831513" y="618954"/>
                  <a:pt x="877887" y="618954"/>
                </a:cubicBezTo>
                <a:cubicBezTo>
                  <a:pt x="924261" y="618954"/>
                  <a:pt x="961854" y="581361"/>
                  <a:pt x="961854" y="534987"/>
                </a:cubicBezTo>
                <a:cubicBezTo>
                  <a:pt x="961854" y="488613"/>
                  <a:pt x="924261" y="451020"/>
                  <a:pt x="877887" y="4510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100000">
                <a:schemeClr val="bg1">
                  <a:lumMod val="84000"/>
                </a:schemeClr>
              </a:gs>
              <a:gs pos="0">
                <a:schemeClr val="bg1">
                  <a:lumMod val="91000"/>
                </a:schemeClr>
              </a:gs>
            </a:gsLst>
            <a:lin ang="2700000" scaled="1"/>
            <a:tileRect/>
          </a:gradFill>
          <a:ln>
            <a:noFill/>
          </a:ln>
          <a:effectLst>
            <a:outerShdw blurRad="127000" dist="63500" dir="2700000" algn="tl" rotWithShape="0">
              <a:prstClr val="black">
                <a:alpha val="25000"/>
              </a:prstClr>
            </a:outerShdw>
          </a:effectLst>
          <a:scene3d>
            <a:camera prst="orthographicFront"/>
            <a:lightRig rig="threePt" dir="t">
              <a:rot lat="0" lon="0" rev="0"/>
            </a:lightRig>
          </a:scene3d>
          <a:sp3d>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04" name="任意多边形 103"/>
          <p:cNvSpPr/>
          <p:nvPr/>
        </p:nvSpPr>
        <p:spPr>
          <a:xfrm>
            <a:off x="3314701" y="2899290"/>
            <a:ext cx="1091237" cy="1091238"/>
          </a:xfrm>
          <a:custGeom>
            <a:avLst/>
            <a:gdLst>
              <a:gd name="connsiteX0" fmla="*/ 1752600 w 3505200"/>
              <a:gd name="connsiteY0" fmla="*/ 558800 h 3505200"/>
              <a:gd name="connsiteX1" fmla="*/ 558800 w 3505200"/>
              <a:gd name="connsiteY1" fmla="*/ 1752600 h 3505200"/>
              <a:gd name="connsiteX2" fmla="*/ 1752600 w 3505200"/>
              <a:gd name="connsiteY2" fmla="*/ 2946400 h 3505200"/>
              <a:gd name="connsiteX3" fmla="*/ 2946400 w 3505200"/>
              <a:gd name="connsiteY3" fmla="*/ 1752600 h 3505200"/>
              <a:gd name="connsiteX4" fmla="*/ 1752600 w 3505200"/>
              <a:gd name="connsiteY4" fmla="*/ 558800 h 3505200"/>
              <a:gd name="connsiteX5" fmla="*/ 877887 w 3505200"/>
              <a:gd name="connsiteY5" fmla="*/ 451020 h 3505200"/>
              <a:gd name="connsiteX6" fmla="*/ 793920 w 3505200"/>
              <a:gd name="connsiteY6" fmla="*/ 534987 h 3505200"/>
              <a:gd name="connsiteX7" fmla="*/ 877887 w 3505200"/>
              <a:gd name="connsiteY7" fmla="*/ 618954 h 3505200"/>
              <a:gd name="connsiteX8" fmla="*/ 961854 w 3505200"/>
              <a:gd name="connsiteY8" fmla="*/ 534987 h 3505200"/>
              <a:gd name="connsiteX9" fmla="*/ 877887 w 3505200"/>
              <a:gd name="connsiteY9" fmla="*/ 451020 h 3505200"/>
              <a:gd name="connsiteX10" fmla="*/ 1752600 w 3505200"/>
              <a:gd name="connsiteY10" fmla="*/ 0 h 3505200"/>
              <a:gd name="connsiteX11" fmla="*/ 3505200 w 3505200"/>
              <a:gd name="connsiteY11" fmla="*/ 1752600 h 3505200"/>
              <a:gd name="connsiteX12" fmla="*/ 1752600 w 3505200"/>
              <a:gd name="connsiteY12" fmla="*/ 3505200 h 3505200"/>
              <a:gd name="connsiteX13" fmla="*/ 0 w 3505200"/>
              <a:gd name="connsiteY13" fmla="*/ 1752600 h 3505200"/>
              <a:gd name="connsiteX14" fmla="*/ 1752600 w 3505200"/>
              <a:gd name="connsiteY14" fmla="*/ 0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5200" h="3505200">
                <a:moveTo>
                  <a:pt x="1752600" y="558800"/>
                </a:moveTo>
                <a:cubicBezTo>
                  <a:pt x="1093282" y="558800"/>
                  <a:pt x="558800" y="1093282"/>
                  <a:pt x="558800" y="1752600"/>
                </a:cubicBezTo>
                <a:cubicBezTo>
                  <a:pt x="558800" y="2411918"/>
                  <a:pt x="1093282" y="2946400"/>
                  <a:pt x="1752600" y="2946400"/>
                </a:cubicBezTo>
                <a:cubicBezTo>
                  <a:pt x="2411918" y="2946400"/>
                  <a:pt x="2946400" y="2411918"/>
                  <a:pt x="2946400" y="1752600"/>
                </a:cubicBezTo>
                <a:cubicBezTo>
                  <a:pt x="2946400" y="1093282"/>
                  <a:pt x="2411918" y="558800"/>
                  <a:pt x="1752600" y="558800"/>
                </a:cubicBezTo>
                <a:close/>
                <a:moveTo>
                  <a:pt x="877887" y="451020"/>
                </a:moveTo>
                <a:cubicBezTo>
                  <a:pt x="831513" y="451020"/>
                  <a:pt x="793920" y="488613"/>
                  <a:pt x="793920" y="534987"/>
                </a:cubicBezTo>
                <a:cubicBezTo>
                  <a:pt x="793920" y="581361"/>
                  <a:pt x="831513" y="618954"/>
                  <a:pt x="877887" y="618954"/>
                </a:cubicBezTo>
                <a:cubicBezTo>
                  <a:pt x="924261" y="618954"/>
                  <a:pt x="961854" y="581361"/>
                  <a:pt x="961854" y="534987"/>
                </a:cubicBezTo>
                <a:cubicBezTo>
                  <a:pt x="961854" y="488613"/>
                  <a:pt x="924261" y="451020"/>
                  <a:pt x="877887" y="4510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100000">
                <a:schemeClr val="bg1">
                  <a:lumMod val="84000"/>
                </a:schemeClr>
              </a:gs>
              <a:gs pos="0">
                <a:schemeClr val="bg1">
                  <a:lumMod val="91000"/>
                </a:schemeClr>
              </a:gs>
            </a:gsLst>
            <a:lin ang="2700000" scaled="1"/>
            <a:tileRect/>
          </a:gradFill>
          <a:ln>
            <a:noFill/>
          </a:ln>
          <a:effectLst>
            <a:outerShdw blurRad="127000" dist="63500" dir="2700000" algn="tl" rotWithShape="0">
              <a:prstClr val="black">
                <a:alpha val="25000"/>
              </a:prstClr>
            </a:outerShdw>
          </a:effectLst>
          <a:scene3d>
            <a:camera prst="orthographicFront"/>
            <a:lightRig rig="threePt" dir="t">
              <a:rot lat="0" lon="0" rev="0"/>
            </a:lightRig>
          </a:scene3d>
          <a:sp3d>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05" name="任意多边形 104"/>
          <p:cNvSpPr/>
          <p:nvPr/>
        </p:nvSpPr>
        <p:spPr>
          <a:xfrm>
            <a:off x="4738063" y="2899290"/>
            <a:ext cx="1091237" cy="1091238"/>
          </a:xfrm>
          <a:custGeom>
            <a:avLst/>
            <a:gdLst>
              <a:gd name="connsiteX0" fmla="*/ 1752600 w 3505200"/>
              <a:gd name="connsiteY0" fmla="*/ 558800 h 3505200"/>
              <a:gd name="connsiteX1" fmla="*/ 558800 w 3505200"/>
              <a:gd name="connsiteY1" fmla="*/ 1752600 h 3505200"/>
              <a:gd name="connsiteX2" fmla="*/ 1752600 w 3505200"/>
              <a:gd name="connsiteY2" fmla="*/ 2946400 h 3505200"/>
              <a:gd name="connsiteX3" fmla="*/ 2946400 w 3505200"/>
              <a:gd name="connsiteY3" fmla="*/ 1752600 h 3505200"/>
              <a:gd name="connsiteX4" fmla="*/ 1752600 w 3505200"/>
              <a:gd name="connsiteY4" fmla="*/ 558800 h 3505200"/>
              <a:gd name="connsiteX5" fmla="*/ 877887 w 3505200"/>
              <a:gd name="connsiteY5" fmla="*/ 451020 h 3505200"/>
              <a:gd name="connsiteX6" fmla="*/ 793920 w 3505200"/>
              <a:gd name="connsiteY6" fmla="*/ 534987 h 3505200"/>
              <a:gd name="connsiteX7" fmla="*/ 877887 w 3505200"/>
              <a:gd name="connsiteY7" fmla="*/ 618954 h 3505200"/>
              <a:gd name="connsiteX8" fmla="*/ 961854 w 3505200"/>
              <a:gd name="connsiteY8" fmla="*/ 534987 h 3505200"/>
              <a:gd name="connsiteX9" fmla="*/ 877887 w 3505200"/>
              <a:gd name="connsiteY9" fmla="*/ 451020 h 3505200"/>
              <a:gd name="connsiteX10" fmla="*/ 1752600 w 3505200"/>
              <a:gd name="connsiteY10" fmla="*/ 0 h 3505200"/>
              <a:gd name="connsiteX11" fmla="*/ 3505200 w 3505200"/>
              <a:gd name="connsiteY11" fmla="*/ 1752600 h 3505200"/>
              <a:gd name="connsiteX12" fmla="*/ 1752600 w 3505200"/>
              <a:gd name="connsiteY12" fmla="*/ 3505200 h 3505200"/>
              <a:gd name="connsiteX13" fmla="*/ 0 w 3505200"/>
              <a:gd name="connsiteY13" fmla="*/ 1752600 h 3505200"/>
              <a:gd name="connsiteX14" fmla="*/ 1752600 w 3505200"/>
              <a:gd name="connsiteY14" fmla="*/ 0 h 350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5200" h="3505200">
                <a:moveTo>
                  <a:pt x="1752600" y="558800"/>
                </a:moveTo>
                <a:cubicBezTo>
                  <a:pt x="1093282" y="558800"/>
                  <a:pt x="558800" y="1093282"/>
                  <a:pt x="558800" y="1752600"/>
                </a:cubicBezTo>
                <a:cubicBezTo>
                  <a:pt x="558800" y="2411918"/>
                  <a:pt x="1093282" y="2946400"/>
                  <a:pt x="1752600" y="2946400"/>
                </a:cubicBezTo>
                <a:cubicBezTo>
                  <a:pt x="2411918" y="2946400"/>
                  <a:pt x="2946400" y="2411918"/>
                  <a:pt x="2946400" y="1752600"/>
                </a:cubicBezTo>
                <a:cubicBezTo>
                  <a:pt x="2946400" y="1093282"/>
                  <a:pt x="2411918" y="558800"/>
                  <a:pt x="1752600" y="558800"/>
                </a:cubicBezTo>
                <a:close/>
                <a:moveTo>
                  <a:pt x="877887" y="451020"/>
                </a:moveTo>
                <a:cubicBezTo>
                  <a:pt x="831513" y="451020"/>
                  <a:pt x="793920" y="488613"/>
                  <a:pt x="793920" y="534987"/>
                </a:cubicBezTo>
                <a:cubicBezTo>
                  <a:pt x="793920" y="581361"/>
                  <a:pt x="831513" y="618954"/>
                  <a:pt x="877887" y="618954"/>
                </a:cubicBezTo>
                <a:cubicBezTo>
                  <a:pt x="924261" y="618954"/>
                  <a:pt x="961854" y="581361"/>
                  <a:pt x="961854" y="534987"/>
                </a:cubicBezTo>
                <a:cubicBezTo>
                  <a:pt x="961854" y="488613"/>
                  <a:pt x="924261" y="451020"/>
                  <a:pt x="877887" y="4510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100000">
                <a:schemeClr val="bg1">
                  <a:lumMod val="84000"/>
                </a:schemeClr>
              </a:gs>
              <a:gs pos="0">
                <a:schemeClr val="bg1">
                  <a:lumMod val="91000"/>
                </a:schemeClr>
              </a:gs>
            </a:gsLst>
            <a:lin ang="2700000" scaled="1"/>
            <a:tileRect/>
          </a:gradFill>
          <a:ln>
            <a:noFill/>
          </a:ln>
          <a:effectLst>
            <a:outerShdw blurRad="127000" dist="63500" dir="2700000" algn="tl" rotWithShape="0">
              <a:prstClr val="black">
                <a:alpha val="25000"/>
              </a:prstClr>
            </a:outerShdw>
          </a:effectLst>
          <a:scene3d>
            <a:camera prst="orthographicFront"/>
            <a:lightRig rig="threePt" dir="t">
              <a:rot lat="0" lon="0" rev="0"/>
            </a:lightRig>
          </a:scene3d>
          <a:sp3d>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grpSp>
        <p:nvGrpSpPr>
          <p:cNvPr id="14" name="组合 13"/>
          <p:cNvGrpSpPr/>
          <p:nvPr/>
        </p:nvGrpSpPr>
        <p:grpSpPr>
          <a:xfrm>
            <a:off x="1645539" y="1731691"/>
            <a:ext cx="1675213" cy="807852"/>
            <a:chOff x="1258030" y="3593783"/>
            <a:chExt cx="2233618" cy="1077136"/>
          </a:xfrm>
        </p:grpSpPr>
        <p:sp>
          <p:nvSpPr>
            <p:cNvPr id="15" name="文本框 14"/>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FFB850"/>
                  </a:solidFill>
                  <a:cs typeface="+mn-ea"/>
                  <a:sym typeface="+mn-lt"/>
                </a:rPr>
                <a:t>01</a:t>
              </a:r>
              <a:endParaRPr lang="zh-CN" altLang="en-US" sz="2100" dirty="0">
                <a:solidFill>
                  <a:srgbClr val="FFB850"/>
                </a:solidFill>
                <a:cs typeface="+mn-ea"/>
                <a:sym typeface="+mn-lt"/>
              </a:endParaRPr>
            </a:p>
          </p:txBody>
        </p:sp>
        <p:sp>
          <p:nvSpPr>
            <p:cNvPr id="16" name="文本框 15"/>
            <p:cNvSpPr txBox="1"/>
            <p:nvPr/>
          </p:nvSpPr>
          <p:spPr>
            <a:xfrm>
              <a:off x="1799069" y="3696239"/>
              <a:ext cx="1692579" cy="400109"/>
            </a:xfrm>
            <a:prstGeom prst="rect">
              <a:avLst/>
            </a:prstGeom>
            <a:noFill/>
          </p:spPr>
          <p:txBody>
            <a:bodyPr wrap="square" rtlCol="0">
              <a:spAutoFit/>
            </a:bodyPr>
            <a:lstStyle/>
            <a:p>
              <a:r>
                <a:rPr lang="zh-CN" altLang="en-US" sz="1350" dirty="0">
                  <a:solidFill>
                    <a:srgbClr val="FFB850"/>
                  </a:solidFill>
                  <a:cs typeface="+mn-ea"/>
                  <a:sym typeface="+mn-lt"/>
                </a:rPr>
                <a:t>在此添加标题</a:t>
              </a:r>
            </a:p>
          </p:txBody>
        </p:sp>
        <p:sp>
          <p:nvSpPr>
            <p:cNvPr id="17" name="文本框 16"/>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18" name="组合 17"/>
          <p:cNvGrpSpPr/>
          <p:nvPr/>
        </p:nvGrpSpPr>
        <p:grpSpPr>
          <a:xfrm>
            <a:off x="5832729" y="1731691"/>
            <a:ext cx="1706948" cy="807852"/>
            <a:chOff x="1258030" y="3593783"/>
            <a:chExt cx="2275931" cy="1077136"/>
          </a:xfrm>
        </p:grpSpPr>
        <p:sp>
          <p:nvSpPr>
            <p:cNvPr id="19" name="文本框 18"/>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E87071"/>
                  </a:solidFill>
                  <a:cs typeface="+mn-ea"/>
                  <a:sym typeface="+mn-lt"/>
                </a:rPr>
                <a:t>02</a:t>
              </a:r>
              <a:endParaRPr lang="zh-CN" altLang="en-US" sz="2100" dirty="0">
                <a:solidFill>
                  <a:srgbClr val="E87071"/>
                </a:solidFill>
                <a:cs typeface="+mn-ea"/>
                <a:sym typeface="+mn-lt"/>
              </a:endParaRPr>
            </a:p>
          </p:txBody>
        </p:sp>
        <p:sp>
          <p:nvSpPr>
            <p:cNvPr id="20" name="文本框 19"/>
            <p:cNvSpPr txBox="1"/>
            <p:nvPr/>
          </p:nvSpPr>
          <p:spPr>
            <a:xfrm>
              <a:off x="1799069" y="3696239"/>
              <a:ext cx="1734892" cy="400109"/>
            </a:xfrm>
            <a:prstGeom prst="rect">
              <a:avLst/>
            </a:prstGeom>
            <a:noFill/>
          </p:spPr>
          <p:txBody>
            <a:bodyPr wrap="square" rtlCol="0">
              <a:spAutoFit/>
            </a:bodyPr>
            <a:lstStyle/>
            <a:p>
              <a:r>
                <a:rPr lang="zh-CN" altLang="en-US" sz="1350" dirty="0">
                  <a:solidFill>
                    <a:srgbClr val="E87071"/>
                  </a:solidFill>
                  <a:cs typeface="+mn-ea"/>
                  <a:sym typeface="+mn-lt"/>
                </a:rPr>
                <a:t>在此添加标题</a:t>
              </a:r>
            </a:p>
          </p:txBody>
        </p:sp>
        <p:sp>
          <p:nvSpPr>
            <p:cNvPr id="21" name="文本框 20"/>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22" name="组合 21"/>
          <p:cNvGrpSpPr/>
          <p:nvPr/>
        </p:nvGrpSpPr>
        <p:grpSpPr>
          <a:xfrm>
            <a:off x="1645539" y="3065190"/>
            <a:ext cx="1761435" cy="807852"/>
            <a:chOff x="1258030" y="3593783"/>
            <a:chExt cx="2348581" cy="1077136"/>
          </a:xfrm>
        </p:grpSpPr>
        <p:sp>
          <p:nvSpPr>
            <p:cNvPr id="23" name="文本框 22"/>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01ACBE"/>
                  </a:solidFill>
                  <a:cs typeface="+mn-ea"/>
                  <a:sym typeface="+mn-lt"/>
                </a:rPr>
                <a:t>04</a:t>
              </a:r>
              <a:endParaRPr lang="zh-CN" altLang="en-US" sz="2100" dirty="0">
                <a:solidFill>
                  <a:srgbClr val="01ACBE"/>
                </a:solidFill>
                <a:cs typeface="+mn-ea"/>
                <a:sym typeface="+mn-lt"/>
              </a:endParaRPr>
            </a:p>
          </p:txBody>
        </p:sp>
        <p:sp>
          <p:nvSpPr>
            <p:cNvPr id="24" name="文本框 23"/>
            <p:cNvSpPr txBox="1"/>
            <p:nvPr/>
          </p:nvSpPr>
          <p:spPr>
            <a:xfrm>
              <a:off x="1799069" y="3696239"/>
              <a:ext cx="1807542" cy="400109"/>
            </a:xfrm>
            <a:prstGeom prst="rect">
              <a:avLst/>
            </a:prstGeom>
            <a:noFill/>
          </p:spPr>
          <p:txBody>
            <a:bodyPr wrap="square" rtlCol="0">
              <a:spAutoFit/>
            </a:bodyPr>
            <a:lstStyle/>
            <a:p>
              <a:r>
                <a:rPr lang="zh-CN" altLang="en-US" sz="1350" dirty="0">
                  <a:solidFill>
                    <a:srgbClr val="01ACBE"/>
                  </a:solidFill>
                  <a:cs typeface="+mn-ea"/>
                  <a:sym typeface="+mn-lt"/>
                </a:rPr>
                <a:t>在此添加标题</a:t>
              </a:r>
            </a:p>
          </p:txBody>
        </p:sp>
        <p:sp>
          <p:nvSpPr>
            <p:cNvPr id="25" name="文本框 24"/>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26" name="组合 25"/>
          <p:cNvGrpSpPr/>
          <p:nvPr/>
        </p:nvGrpSpPr>
        <p:grpSpPr>
          <a:xfrm>
            <a:off x="5832729" y="3065190"/>
            <a:ext cx="1706948" cy="807852"/>
            <a:chOff x="1258030" y="3593783"/>
            <a:chExt cx="2275931" cy="1077136"/>
          </a:xfrm>
        </p:grpSpPr>
        <p:sp>
          <p:nvSpPr>
            <p:cNvPr id="27" name="文本框 26"/>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663A77"/>
                  </a:solidFill>
                  <a:cs typeface="+mn-ea"/>
                  <a:sym typeface="+mn-lt"/>
                </a:rPr>
                <a:t>03</a:t>
              </a:r>
              <a:endParaRPr lang="zh-CN" altLang="en-US" sz="2100" dirty="0">
                <a:solidFill>
                  <a:srgbClr val="663A77"/>
                </a:solidFill>
                <a:cs typeface="+mn-ea"/>
                <a:sym typeface="+mn-lt"/>
              </a:endParaRPr>
            </a:p>
          </p:txBody>
        </p:sp>
        <p:sp>
          <p:nvSpPr>
            <p:cNvPr id="28" name="文本框 27"/>
            <p:cNvSpPr txBox="1"/>
            <p:nvPr/>
          </p:nvSpPr>
          <p:spPr>
            <a:xfrm>
              <a:off x="1799069" y="3696239"/>
              <a:ext cx="1734892" cy="400109"/>
            </a:xfrm>
            <a:prstGeom prst="rect">
              <a:avLst/>
            </a:prstGeom>
            <a:noFill/>
          </p:spPr>
          <p:txBody>
            <a:bodyPr wrap="square" rtlCol="0">
              <a:spAutoFit/>
            </a:bodyPr>
            <a:lstStyle/>
            <a:p>
              <a:r>
                <a:rPr lang="zh-CN" altLang="en-US" sz="1350" dirty="0">
                  <a:solidFill>
                    <a:srgbClr val="663A77"/>
                  </a:solidFill>
                  <a:cs typeface="+mn-ea"/>
                  <a:sym typeface="+mn-lt"/>
                </a:rPr>
                <a:t>在此添加标题</a:t>
              </a:r>
            </a:p>
          </p:txBody>
        </p:sp>
        <p:sp>
          <p:nvSpPr>
            <p:cNvPr id="29" name="文本框 28"/>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30" name="组合 29"/>
          <p:cNvGrpSpPr/>
          <p:nvPr/>
        </p:nvGrpSpPr>
        <p:grpSpPr>
          <a:xfrm>
            <a:off x="3712943" y="3268545"/>
            <a:ext cx="295264" cy="359899"/>
            <a:chOff x="3683997" y="856343"/>
            <a:chExt cx="576394" cy="702571"/>
          </a:xfrm>
          <a:solidFill>
            <a:srgbClr val="01ACBE"/>
          </a:solidFill>
        </p:grpSpPr>
        <p:sp>
          <p:nvSpPr>
            <p:cNvPr id="31" name="Freeform 34"/>
            <p:cNvSpPr>
              <a:spLocks noEditPoints="1"/>
            </p:cNvSpPr>
            <p:nvPr/>
          </p:nvSpPr>
          <p:spPr bwMode="auto">
            <a:xfrm>
              <a:off x="3683997" y="856343"/>
              <a:ext cx="576394" cy="702571"/>
            </a:xfrm>
            <a:custGeom>
              <a:avLst/>
              <a:gdLst>
                <a:gd name="T0" fmla="*/ 16 w 667"/>
                <a:gd name="T1" fmla="*/ 176 h 813"/>
                <a:gd name="T2" fmla="*/ 175 w 667"/>
                <a:gd name="T3" fmla="*/ 16 h 813"/>
                <a:gd name="T4" fmla="*/ 214 w 667"/>
                <a:gd name="T5" fmla="*/ 0 h 813"/>
                <a:gd name="T6" fmla="*/ 613 w 667"/>
                <a:gd name="T7" fmla="*/ 0 h 813"/>
                <a:gd name="T8" fmla="*/ 667 w 667"/>
                <a:gd name="T9" fmla="*/ 54 h 813"/>
                <a:gd name="T10" fmla="*/ 667 w 667"/>
                <a:gd name="T11" fmla="*/ 759 h 813"/>
                <a:gd name="T12" fmla="*/ 613 w 667"/>
                <a:gd name="T13" fmla="*/ 813 h 813"/>
                <a:gd name="T14" fmla="*/ 54 w 667"/>
                <a:gd name="T15" fmla="*/ 813 h 813"/>
                <a:gd name="T16" fmla="*/ 0 w 667"/>
                <a:gd name="T17" fmla="*/ 759 h 813"/>
                <a:gd name="T18" fmla="*/ 0 w 667"/>
                <a:gd name="T19" fmla="*/ 214 h 813"/>
                <a:gd name="T20" fmla="*/ 16 w 667"/>
                <a:gd name="T21" fmla="*/ 176 h 813"/>
                <a:gd name="T22" fmla="*/ 194 w 667"/>
                <a:gd name="T23" fmla="*/ 229 h 813"/>
                <a:gd name="T24" fmla="*/ 57 w 667"/>
                <a:gd name="T25" fmla="*/ 229 h 813"/>
                <a:gd name="T26" fmla="*/ 57 w 667"/>
                <a:gd name="T27" fmla="*/ 756 h 813"/>
                <a:gd name="T28" fmla="*/ 610 w 667"/>
                <a:gd name="T29" fmla="*/ 756 h 813"/>
                <a:gd name="T30" fmla="*/ 610 w 667"/>
                <a:gd name="T31" fmla="*/ 57 h 813"/>
                <a:gd name="T32" fmla="*/ 238 w 667"/>
                <a:gd name="T33" fmla="*/ 57 h 813"/>
                <a:gd name="T34" fmla="*/ 238 w 667"/>
                <a:gd name="T35" fmla="*/ 185 h 813"/>
                <a:gd name="T36" fmla="*/ 194 w 667"/>
                <a:gd name="T37" fmla="*/ 229 h 813"/>
                <a:gd name="T38" fmla="*/ 82 w 667"/>
                <a:gd name="T39" fmla="*/ 191 h 813"/>
                <a:gd name="T40" fmla="*/ 194 w 667"/>
                <a:gd name="T41" fmla="*/ 191 h 813"/>
                <a:gd name="T42" fmla="*/ 200 w 667"/>
                <a:gd name="T43" fmla="*/ 185 h 813"/>
                <a:gd name="T44" fmla="*/ 200 w 667"/>
                <a:gd name="T45" fmla="*/ 72 h 813"/>
                <a:gd name="T46" fmla="*/ 82 w 667"/>
                <a:gd name="T47" fmla="*/ 19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7" h="813">
                  <a:moveTo>
                    <a:pt x="16" y="176"/>
                  </a:moveTo>
                  <a:cubicBezTo>
                    <a:pt x="175" y="16"/>
                    <a:pt x="175" y="16"/>
                    <a:pt x="175" y="16"/>
                  </a:cubicBezTo>
                  <a:cubicBezTo>
                    <a:pt x="186" y="6"/>
                    <a:pt x="199" y="0"/>
                    <a:pt x="214" y="0"/>
                  </a:cubicBezTo>
                  <a:cubicBezTo>
                    <a:pt x="613" y="0"/>
                    <a:pt x="613" y="0"/>
                    <a:pt x="613" y="0"/>
                  </a:cubicBezTo>
                  <a:cubicBezTo>
                    <a:pt x="643" y="0"/>
                    <a:pt x="667" y="24"/>
                    <a:pt x="667" y="54"/>
                  </a:cubicBezTo>
                  <a:cubicBezTo>
                    <a:pt x="667" y="759"/>
                    <a:pt x="667" y="759"/>
                    <a:pt x="667" y="759"/>
                  </a:cubicBezTo>
                  <a:cubicBezTo>
                    <a:pt x="667" y="789"/>
                    <a:pt x="643" y="813"/>
                    <a:pt x="613" y="813"/>
                  </a:cubicBezTo>
                  <a:cubicBezTo>
                    <a:pt x="54" y="813"/>
                    <a:pt x="54" y="813"/>
                    <a:pt x="54" y="813"/>
                  </a:cubicBezTo>
                  <a:cubicBezTo>
                    <a:pt x="24" y="813"/>
                    <a:pt x="0" y="789"/>
                    <a:pt x="0" y="759"/>
                  </a:cubicBezTo>
                  <a:cubicBezTo>
                    <a:pt x="0" y="214"/>
                    <a:pt x="0" y="214"/>
                    <a:pt x="0" y="214"/>
                  </a:cubicBezTo>
                  <a:cubicBezTo>
                    <a:pt x="0" y="200"/>
                    <a:pt x="5" y="186"/>
                    <a:pt x="16" y="176"/>
                  </a:cubicBezTo>
                  <a:close/>
                  <a:moveTo>
                    <a:pt x="194" y="229"/>
                  </a:moveTo>
                  <a:cubicBezTo>
                    <a:pt x="57" y="229"/>
                    <a:pt x="57" y="229"/>
                    <a:pt x="57" y="229"/>
                  </a:cubicBezTo>
                  <a:cubicBezTo>
                    <a:pt x="57" y="756"/>
                    <a:pt x="57" y="756"/>
                    <a:pt x="57" y="756"/>
                  </a:cubicBezTo>
                  <a:cubicBezTo>
                    <a:pt x="610" y="756"/>
                    <a:pt x="610" y="756"/>
                    <a:pt x="610" y="756"/>
                  </a:cubicBezTo>
                  <a:cubicBezTo>
                    <a:pt x="610" y="57"/>
                    <a:pt x="610" y="57"/>
                    <a:pt x="610" y="57"/>
                  </a:cubicBezTo>
                  <a:cubicBezTo>
                    <a:pt x="238" y="57"/>
                    <a:pt x="238" y="57"/>
                    <a:pt x="238" y="57"/>
                  </a:cubicBezTo>
                  <a:cubicBezTo>
                    <a:pt x="238" y="185"/>
                    <a:pt x="238" y="185"/>
                    <a:pt x="238" y="185"/>
                  </a:cubicBezTo>
                  <a:cubicBezTo>
                    <a:pt x="238" y="210"/>
                    <a:pt x="218" y="229"/>
                    <a:pt x="194" y="229"/>
                  </a:cubicBezTo>
                  <a:close/>
                  <a:moveTo>
                    <a:pt x="82" y="191"/>
                  </a:moveTo>
                  <a:cubicBezTo>
                    <a:pt x="194" y="191"/>
                    <a:pt x="194" y="191"/>
                    <a:pt x="194" y="191"/>
                  </a:cubicBezTo>
                  <a:cubicBezTo>
                    <a:pt x="197" y="191"/>
                    <a:pt x="200" y="188"/>
                    <a:pt x="200" y="185"/>
                  </a:cubicBezTo>
                  <a:cubicBezTo>
                    <a:pt x="200" y="72"/>
                    <a:pt x="200" y="72"/>
                    <a:pt x="200" y="72"/>
                  </a:cubicBezTo>
                  <a:cubicBezTo>
                    <a:pt x="82" y="191"/>
                    <a:pt x="82" y="191"/>
                    <a:pt x="82"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32" name="Freeform 35"/>
            <p:cNvSpPr>
              <a:spLocks noEditPoints="1"/>
            </p:cNvSpPr>
            <p:nvPr/>
          </p:nvSpPr>
          <p:spPr bwMode="auto">
            <a:xfrm>
              <a:off x="3765921" y="1015436"/>
              <a:ext cx="412546" cy="433758"/>
            </a:xfrm>
            <a:custGeom>
              <a:avLst/>
              <a:gdLst>
                <a:gd name="T0" fmla="*/ 170 w 477"/>
                <a:gd name="T1" fmla="*/ 429 h 502"/>
                <a:gd name="T2" fmla="*/ 86 w 477"/>
                <a:gd name="T3" fmla="*/ 502 h 502"/>
                <a:gd name="T4" fmla="*/ 0 w 477"/>
                <a:gd name="T5" fmla="*/ 416 h 502"/>
                <a:gd name="T6" fmla="*/ 72 w 477"/>
                <a:gd name="T7" fmla="*/ 330 h 502"/>
                <a:gd name="T8" fmla="*/ 63 w 477"/>
                <a:gd name="T9" fmla="*/ 258 h 502"/>
                <a:gd name="T10" fmla="*/ 144 w 477"/>
                <a:gd name="T11" fmla="*/ 143 h 502"/>
                <a:gd name="T12" fmla="*/ 254 w 477"/>
                <a:gd name="T13" fmla="*/ 20 h 502"/>
                <a:gd name="T14" fmla="*/ 458 w 477"/>
                <a:gd name="T15" fmla="*/ 0 h 502"/>
                <a:gd name="T16" fmla="*/ 477 w 477"/>
                <a:gd name="T17" fmla="*/ 153 h 502"/>
                <a:gd name="T18" fmla="*/ 398 w 477"/>
                <a:gd name="T19" fmla="*/ 172 h 502"/>
                <a:gd name="T20" fmla="*/ 438 w 477"/>
                <a:gd name="T21" fmla="*/ 223 h 502"/>
                <a:gd name="T22" fmla="*/ 404 w 477"/>
                <a:gd name="T23" fmla="*/ 245 h 502"/>
                <a:gd name="T24" fmla="*/ 452 w 477"/>
                <a:gd name="T25" fmla="*/ 355 h 502"/>
                <a:gd name="T26" fmla="*/ 452 w 477"/>
                <a:gd name="T27" fmla="*/ 477 h 502"/>
                <a:gd name="T28" fmla="*/ 330 w 477"/>
                <a:gd name="T29" fmla="*/ 477 h 502"/>
                <a:gd name="T30" fmla="*/ 256 w 477"/>
                <a:gd name="T31" fmla="*/ 464 h 502"/>
                <a:gd name="T32" fmla="*/ 235 w 477"/>
                <a:gd name="T33" fmla="*/ 429 h 502"/>
                <a:gd name="T34" fmla="*/ 162 w 477"/>
                <a:gd name="T35" fmla="*/ 160 h 502"/>
                <a:gd name="T36" fmla="*/ 135 w 477"/>
                <a:gd name="T37" fmla="*/ 275 h 502"/>
                <a:gd name="T38" fmla="*/ 101 w 477"/>
                <a:gd name="T39" fmla="*/ 331 h 502"/>
                <a:gd name="T40" fmla="*/ 171 w 477"/>
                <a:gd name="T41" fmla="*/ 404 h 502"/>
                <a:gd name="T42" fmla="*/ 235 w 477"/>
                <a:gd name="T43" fmla="*/ 378 h 502"/>
                <a:gd name="T44" fmla="*/ 306 w 477"/>
                <a:gd name="T45" fmla="*/ 408 h 502"/>
                <a:gd name="T46" fmla="*/ 378 w 477"/>
                <a:gd name="T47" fmla="*/ 330 h 502"/>
                <a:gd name="T48" fmla="*/ 353 w 477"/>
                <a:gd name="T49" fmla="*/ 245 h 502"/>
                <a:gd name="T50" fmla="*/ 382 w 477"/>
                <a:gd name="T51" fmla="*/ 174 h 502"/>
                <a:gd name="T52" fmla="*/ 273 w 477"/>
                <a:gd name="T53" fmla="*/ 172 h 502"/>
                <a:gd name="T54" fmla="*/ 254 w 477"/>
                <a:gd name="T55" fmla="*/ 101 h 502"/>
                <a:gd name="T56" fmla="*/ 292 w 477"/>
                <a:gd name="T57" fmla="*/ 38 h 502"/>
                <a:gd name="T58" fmla="*/ 439 w 477"/>
                <a:gd name="T59" fmla="*/ 134 h 502"/>
                <a:gd name="T60" fmla="*/ 425 w 477"/>
                <a:gd name="T61" fmla="*/ 382 h 502"/>
                <a:gd name="T62" fmla="*/ 357 w 477"/>
                <a:gd name="T63" fmla="*/ 382 h 502"/>
                <a:gd name="T64" fmla="*/ 357 w 477"/>
                <a:gd name="T65" fmla="*/ 450 h 502"/>
                <a:gd name="T66" fmla="*/ 425 w 477"/>
                <a:gd name="T67" fmla="*/ 450 h 502"/>
                <a:gd name="T68" fmla="*/ 425 w 477"/>
                <a:gd name="T69" fmla="*/ 382 h 502"/>
                <a:gd name="T70" fmla="*/ 86 w 477"/>
                <a:gd name="T71" fmla="*/ 367 h 502"/>
                <a:gd name="T72" fmla="*/ 38 w 477"/>
                <a:gd name="T73" fmla="*/ 416 h 502"/>
                <a:gd name="T74" fmla="*/ 86 w 477"/>
                <a:gd name="T75" fmla="*/ 464 h 502"/>
                <a:gd name="T76" fmla="*/ 134 w 477"/>
                <a:gd name="T77" fmla="*/ 41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7" h="502">
                  <a:moveTo>
                    <a:pt x="235" y="429"/>
                  </a:moveTo>
                  <a:cubicBezTo>
                    <a:pt x="170" y="429"/>
                    <a:pt x="170" y="429"/>
                    <a:pt x="170" y="429"/>
                  </a:cubicBezTo>
                  <a:cubicBezTo>
                    <a:pt x="168" y="448"/>
                    <a:pt x="159" y="464"/>
                    <a:pt x="146" y="477"/>
                  </a:cubicBezTo>
                  <a:cubicBezTo>
                    <a:pt x="131" y="493"/>
                    <a:pt x="109" y="502"/>
                    <a:pt x="86" y="502"/>
                  </a:cubicBezTo>
                  <a:cubicBezTo>
                    <a:pt x="62" y="502"/>
                    <a:pt x="41" y="493"/>
                    <a:pt x="25" y="477"/>
                  </a:cubicBezTo>
                  <a:cubicBezTo>
                    <a:pt x="10" y="461"/>
                    <a:pt x="0" y="440"/>
                    <a:pt x="0" y="416"/>
                  </a:cubicBezTo>
                  <a:cubicBezTo>
                    <a:pt x="0" y="392"/>
                    <a:pt x="10" y="370"/>
                    <a:pt x="25" y="355"/>
                  </a:cubicBezTo>
                  <a:cubicBezTo>
                    <a:pt x="38" y="342"/>
                    <a:pt x="54" y="333"/>
                    <a:pt x="72" y="330"/>
                  </a:cubicBezTo>
                  <a:cubicBezTo>
                    <a:pt x="48" y="277"/>
                    <a:pt x="48" y="277"/>
                    <a:pt x="48" y="277"/>
                  </a:cubicBezTo>
                  <a:cubicBezTo>
                    <a:pt x="43" y="269"/>
                    <a:pt x="48" y="255"/>
                    <a:pt x="63" y="258"/>
                  </a:cubicBezTo>
                  <a:cubicBezTo>
                    <a:pt x="84" y="263"/>
                    <a:pt x="84" y="263"/>
                    <a:pt x="84" y="263"/>
                  </a:cubicBezTo>
                  <a:cubicBezTo>
                    <a:pt x="94" y="216"/>
                    <a:pt x="115" y="175"/>
                    <a:pt x="144" y="143"/>
                  </a:cubicBezTo>
                  <a:cubicBezTo>
                    <a:pt x="174" y="108"/>
                    <a:pt x="212" y="84"/>
                    <a:pt x="254" y="75"/>
                  </a:cubicBezTo>
                  <a:cubicBezTo>
                    <a:pt x="254" y="20"/>
                    <a:pt x="254" y="20"/>
                    <a:pt x="254" y="20"/>
                  </a:cubicBezTo>
                  <a:cubicBezTo>
                    <a:pt x="254" y="9"/>
                    <a:pt x="264" y="0"/>
                    <a:pt x="275" y="0"/>
                  </a:cubicBezTo>
                  <a:cubicBezTo>
                    <a:pt x="458" y="0"/>
                    <a:pt x="458" y="0"/>
                    <a:pt x="458" y="0"/>
                  </a:cubicBezTo>
                  <a:cubicBezTo>
                    <a:pt x="468" y="0"/>
                    <a:pt x="477" y="9"/>
                    <a:pt x="477" y="19"/>
                  </a:cubicBezTo>
                  <a:cubicBezTo>
                    <a:pt x="477" y="153"/>
                    <a:pt x="477" y="153"/>
                    <a:pt x="477" y="153"/>
                  </a:cubicBezTo>
                  <a:cubicBezTo>
                    <a:pt x="477" y="163"/>
                    <a:pt x="468" y="172"/>
                    <a:pt x="458" y="172"/>
                  </a:cubicBezTo>
                  <a:cubicBezTo>
                    <a:pt x="398" y="172"/>
                    <a:pt x="398" y="172"/>
                    <a:pt x="398" y="172"/>
                  </a:cubicBezTo>
                  <a:cubicBezTo>
                    <a:pt x="398" y="172"/>
                    <a:pt x="399" y="173"/>
                    <a:pt x="399" y="174"/>
                  </a:cubicBezTo>
                  <a:cubicBezTo>
                    <a:pt x="438" y="223"/>
                    <a:pt x="438" y="223"/>
                    <a:pt x="438" y="223"/>
                  </a:cubicBezTo>
                  <a:cubicBezTo>
                    <a:pt x="444" y="229"/>
                    <a:pt x="443" y="245"/>
                    <a:pt x="428" y="245"/>
                  </a:cubicBezTo>
                  <a:cubicBezTo>
                    <a:pt x="404" y="245"/>
                    <a:pt x="404" y="245"/>
                    <a:pt x="404" y="245"/>
                  </a:cubicBezTo>
                  <a:cubicBezTo>
                    <a:pt x="404" y="330"/>
                    <a:pt x="404" y="330"/>
                    <a:pt x="404" y="330"/>
                  </a:cubicBezTo>
                  <a:cubicBezTo>
                    <a:pt x="422" y="333"/>
                    <a:pt x="439" y="342"/>
                    <a:pt x="452" y="355"/>
                  </a:cubicBezTo>
                  <a:cubicBezTo>
                    <a:pt x="467" y="370"/>
                    <a:pt x="477" y="392"/>
                    <a:pt x="477" y="416"/>
                  </a:cubicBezTo>
                  <a:cubicBezTo>
                    <a:pt x="477" y="440"/>
                    <a:pt x="467" y="461"/>
                    <a:pt x="452" y="477"/>
                  </a:cubicBezTo>
                  <a:cubicBezTo>
                    <a:pt x="436" y="493"/>
                    <a:pt x="415" y="502"/>
                    <a:pt x="391" y="502"/>
                  </a:cubicBezTo>
                  <a:cubicBezTo>
                    <a:pt x="367" y="502"/>
                    <a:pt x="346" y="493"/>
                    <a:pt x="330" y="477"/>
                  </a:cubicBezTo>
                  <a:cubicBezTo>
                    <a:pt x="317" y="463"/>
                    <a:pt x="308" y="445"/>
                    <a:pt x="306" y="425"/>
                  </a:cubicBezTo>
                  <a:cubicBezTo>
                    <a:pt x="256" y="464"/>
                    <a:pt x="256" y="464"/>
                    <a:pt x="256" y="464"/>
                  </a:cubicBezTo>
                  <a:cubicBezTo>
                    <a:pt x="249" y="470"/>
                    <a:pt x="235" y="469"/>
                    <a:pt x="235" y="453"/>
                  </a:cubicBezTo>
                  <a:cubicBezTo>
                    <a:pt x="235" y="429"/>
                    <a:pt x="235" y="429"/>
                    <a:pt x="235" y="429"/>
                  </a:cubicBezTo>
                  <a:close/>
                  <a:moveTo>
                    <a:pt x="254" y="101"/>
                  </a:moveTo>
                  <a:cubicBezTo>
                    <a:pt x="219" y="110"/>
                    <a:pt x="188" y="131"/>
                    <a:pt x="162" y="160"/>
                  </a:cubicBezTo>
                  <a:cubicBezTo>
                    <a:pt x="137" y="189"/>
                    <a:pt x="118" y="226"/>
                    <a:pt x="109" y="269"/>
                  </a:cubicBezTo>
                  <a:cubicBezTo>
                    <a:pt x="135" y="275"/>
                    <a:pt x="135" y="275"/>
                    <a:pt x="135" y="275"/>
                  </a:cubicBezTo>
                  <a:cubicBezTo>
                    <a:pt x="148" y="278"/>
                    <a:pt x="147" y="292"/>
                    <a:pt x="140" y="298"/>
                  </a:cubicBezTo>
                  <a:cubicBezTo>
                    <a:pt x="101" y="331"/>
                    <a:pt x="101" y="331"/>
                    <a:pt x="101" y="331"/>
                  </a:cubicBezTo>
                  <a:cubicBezTo>
                    <a:pt x="118" y="334"/>
                    <a:pt x="134" y="342"/>
                    <a:pt x="146" y="355"/>
                  </a:cubicBezTo>
                  <a:cubicBezTo>
                    <a:pt x="159" y="368"/>
                    <a:pt x="168" y="385"/>
                    <a:pt x="171" y="404"/>
                  </a:cubicBezTo>
                  <a:cubicBezTo>
                    <a:pt x="235" y="404"/>
                    <a:pt x="235" y="404"/>
                    <a:pt x="235" y="404"/>
                  </a:cubicBezTo>
                  <a:cubicBezTo>
                    <a:pt x="235" y="378"/>
                    <a:pt x="235" y="378"/>
                    <a:pt x="235" y="378"/>
                  </a:cubicBezTo>
                  <a:cubicBezTo>
                    <a:pt x="235" y="365"/>
                    <a:pt x="248" y="363"/>
                    <a:pt x="256" y="369"/>
                  </a:cubicBezTo>
                  <a:cubicBezTo>
                    <a:pt x="306" y="408"/>
                    <a:pt x="306" y="408"/>
                    <a:pt x="306" y="408"/>
                  </a:cubicBezTo>
                  <a:cubicBezTo>
                    <a:pt x="308" y="387"/>
                    <a:pt x="317" y="368"/>
                    <a:pt x="330" y="355"/>
                  </a:cubicBezTo>
                  <a:cubicBezTo>
                    <a:pt x="343" y="342"/>
                    <a:pt x="360" y="333"/>
                    <a:pt x="378" y="330"/>
                  </a:cubicBezTo>
                  <a:cubicBezTo>
                    <a:pt x="378" y="245"/>
                    <a:pt x="378" y="245"/>
                    <a:pt x="378" y="245"/>
                  </a:cubicBezTo>
                  <a:cubicBezTo>
                    <a:pt x="353" y="245"/>
                    <a:pt x="353" y="245"/>
                    <a:pt x="353" y="245"/>
                  </a:cubicBezTo>
                  <a:cubicBezTo>
                    <a:pt x="340" y="245"/>
                    <a:pt x="338" y="230"/>
                    <a:pt x="344" y="223"/>
                  </a:cubicBezTo>
                  <a:cubicBezTo>
                    <a:pt x="382" y="174"/>
                    <a:pt x="382" y="174"/>
                    <a:pt x="382" y="174"/>
                  </a:cubicBezTo>
                  <a:cubicBezTo>
                    <a:pt x="383" y="173"/>
                    <a:pt x="383" y="172"/>
                    <a:pt x="384" y="172"/>
                  </a:cubicBezTo>
                  <a:cubicBezTo>
                    <a:pt x="273" y="172"/>
                    <a:pt x="273" y="172"/>
                    <a:pt x="273" y="172"/>
                  </a:cubicBezTo>
                  <a:cubicBezTo>
                    <a:pt x="263" y="172"/>
                    <a:pt x="254" y="164"/>
                    <a:pt x="254" y="153"/>
                  </a:cubicBezTo>
                  <a:cubicBezTo>
                    <a:pt x="254" y="101"/>
                    <a:pt x="254" y="101"/>
                    <a:pt x="254" y="101"/>
                  </a:cubicBezTo>
                  <a:close/>
                  <a:moveTo>
                    <a:pt x="439" y="38"/>
                  </a:moveTo>
                  <a:cubicBezTo>
                    <a:pt x="292" y="38"/>
                    <a:pt x="292" y="38"/>
                    <a:pt x="292" y="38"/>
                  </a:cubicBezTo>
                  <a:cubicBezTo>
                    <a:pt x="292" y="134"/>
                    <a:pt x="292" y="134"/>
                    <a:pt x="292" y="134"/>
                  </a:cubicBezTo>
                  <a:cubicBezTo>
                    <a:pt x="439" y="134"/>
                    <a:pt x="439" y="134"/>
                    <a:pt x="439" y="134"/>
                  </a:cubicBezTo>
                  <a:cubicBezTo>
                    <a:pt x="439" y="38"/>
                    <a:pt x="439" y="38"/>
                    <a:pt x="439" y="38"/>
                  </a:cubicBezTo>
                  <a:close/>
                  <a:moveTo>
                    <a:pt x="425" y="382"/>
                  </a:moveTo>
                  <a:cubicBezTo>
                    <a:pt x="416" y="373"/>
                    <a:pt x="404" y="367"/>
                    <a:pt x="391" y="367"/>
                  </a:cubicBezTo>
                  <a:cubicBezTo>
                    <a:pt x="378" y="367"/>
                    <a:pt x="366" y="373"/>
                    <a:pt x="357" y="382"/>
                  </a:cubicBezTo>
                  <a:cubicBezTo>
                    <a:pt x="349" y="390"/>
                    <a:pt x="343" y="402"/>
                    <a:pt x="343" y="416"/>
                  </a:cubicBezTo>
                  <a:cubicBezTo>
                    <a:pt x="343" y="429"/>
                    <a:pt x="349" y="441"/>
                    <a:pt x="357" y="450"/>
                  </a:cubicBezTo>
                  <a:cubicBezTo>
                    <a:pt x="366" y="459"/>
                    <a:pt x="378" y="464"/>
                    <a:pt x="391" y="464"/>
                  </a:cubicBezTo>
                  <a:cubicBezTo>
                    <a:pt x="404" y="464"/>
                    <a:pt x="416" y="459"/>
                    <a:pt x="425" y="450"/>
                  </a:cubicBezTo>
                  <a:cubicBezTo>
                    <a:pt x="434" y="441"/>
                    <a:pt x="439" y="429"/>
                    <a:pt x="439" y="416"/>
                  </a:cubicBezTo>
                  <a:cubicBezTo>
                    <a:pt x="439" y="402"/>
                    <a:pt x="434" y="390"/>
                    <a:pt x="425" y="382"/>
                  </a:cubicBezTo>
                  <a:close/>
                  <a:moveTo>
                    <a:pt x="120" y="382"/>
                  </a:moveTo>
                  <a:cubicBezTo>
                    <a:pt x="111" y="373"/>
                    <a:pt x="99" y="367"/>
                    <a:pt x="86" y="367"/>
                  </a:cubicBezTo>
                  <a:cubicBezTo>
                    <a:pt x="73" y="367"/>
                    <a:pt x="61" y="373"/>
                    <a:pt x="52" y="382"/>
                  </a:cubicBezTo>
                  <a:cubicBezTo>
                    <a:pt x="43" y="390"/>
                    <a:pt x="38" y="402"/>
                    <a:pt x="38" y="416"/>
                  </a:cubicBezTo>
                  <a:cubicBezTo>
                    <a:pt x="38" y="429"/>
                    <a:pt x="43" y="441"/>
                    <a:pt x="52" y="450"/>
                  </a:cubicBezTo>
                  <a:cubicBezTo>
                    <a:pt x="61" y="459"/>
                    <a:pt x="73" y="464"/>
                    <a:pt x="86" y="464"/>
                  </a:cubicBezTo>
                  <a:cubicBezTo>
                    <a:pt x="99" y="464"/>
                    <a:pt x="111" y="459"/>
                    <a:pt x="120" y="450"/>
                  </a:cubicBezTo>
                  <a:cubicBezTo>
                    <a:pt x="128" y="441"/>
                    <a:pt x="134" y="429"/>
                    <a:pt x="134" y="416"/>
                  </a:cubicBezTo>
                  <a:cubicBezTo>
                    <a:pt x="134" y="402"/>
                    <a:pt x="128" y="390"/>
                    <a:pt x="120" y="3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nvGrpSpPr>
          <p:cNvPr id="33" name="组合 32"/>
          <p:cNvGrpSpPr/>
          <p:nvPr/>
        </p:nvGrpSpPr>
        <p:grpSpPr>
          <a:xfrm>
            <a:off x="5118094" y="1938119"/>
            <a:ext cx="345848" cy="320930"/>
            <a:chOff x="7903081" y="894379"/>
            <a:chExt cx="675141" cy="626498"/>
          </a:xfrm>
          <a:solidFill>
            <a:srgbClr val="E87071"/>
          </a:solidFill>
        </p:grpSpPr>
        <p:sp>
          <p:nvSpPr>
            <p:cNvPr id="34" name="Freeform 36"/>
            <p:cNvSpPr>
              <a:spLocks noEditPoints="1"/>
            </p:cNvSpPr>
            <p:nvPr/>
          </p:nvSpPr>
          <p:spPr bwMode="auto">
            <a:xfrm>
              <a:off x="7990491" y="894379"/>
              <a:ext cx="321479" cy="213587"/>
            </a:xfrm>
            <a:custGeom>
              <a:avLst/>
              <a:gdLst>
                <a:gd name="T0" fmla="*/ 133 w 372"/>
                <a:gd name="T1" fmla="*/ 185 h 247"/>
                <a:gd name="T2" fmla="*/ 118 w 372"/>
                <a:gd name="T3" fmla="*/ 152 h 247"/>
                <a:gd name="T4" fmla="*/ 136 w 372"/>
                <a:gd name="T5" fmla="*/ 115 h 247"/>
                <a:gd name="T6" fmla="*/ 180 w 372"/>
                <a:gd name="T7" fmla="*/ 100 h 247"/>
                <a:gd name="T8" fmla="*/ 180 w 372"/>
                <a:gd name="T9" fmla="*/ 84 h 247"/>
                <a:gd name="T10" fmla="*/ 205 w 372"/>
                <a:gd name="T11" fmla="*/ 84 h 247"/>
                <a:gd name="T12" fmla="*/ 205 w 372"/>
                <a:gd name="T13" fmla="*/ 99 h 247"/>
                <a:gd name="T14" fmla="*/ 246 w 372"/>
                <a:gd name="T15" fmla="*/ 114 h 247"/>
                <a:gd name="T16" fmla="*/ 263 w 372"/>
                <a:gd name="T17" fmla="*/ 152 h 247"/>
                <a:gd name="T18" fmla="*/ 221 w 372"/>
                <a:gd name="T19" fmla="*/ 152 h 247"/>
                <a:gd name="T20" fmla="*/ 215 w 372"/>
                <a:gd name="T21" fmla="*/ 136 h 247"/>
                <a:gd name="T22" fmla="*/ 167 w 372"/>
                <a:gd name="T23" fmla="*/ 134 h 247"/>
                <a:gd name="T24" fmla="*/ 167 w 372"/>
                <a:gd name="T25" fmla="*/ 156 h 247"/>
                <a:gd name="T26" fmla="*/ 217 w 372"/>
                <a:gd name="T27" fmla="*/ 171 h 247"/>
                <a:gd name="T28" fmla="*/ 251 w 372"/>
                <a:gd name="T29" fmla="*/ 188 h 247"/>
                <a:gd name="T30" fmla="*/ 266 w 372"/>
                <a:gd name="T31" fmla="*/ 223 h 247"/>
                <a:gd name="T32" fmla="*/ 265 w 372"/>
                <a:gd name="T33" fmla="*/ 234 h 247"/>
                <a:gd name="T34" fmla="*/ 259 w 372"/>
                <a:gd name="T35" fmla="*/ 246 h 247"/>
                <a:gd name="T36" fmla="*/ 222 w 372"/>
                <a:gd name="T37" fmla="*/ 230 h 247"/>
                <a:gd name="T38" fmla="*/ 217 w 372"/>
                <a:gd name="T39" fmla="*/ 217 h 247"/>
                <a:gd name="T40" fmla="*/ 133 w 372"/>
                <a:gd name="T41" fmla="*/ 185 h 247"/>
                <a:gd name="T42" fmla="*/ 191 w 372"/>
                <a:gd name="T43" fmla="*/ 39 h 247"/>
                <a:gd name="T44" fmla="*/ 83 w 372"/>
                <a:gd name="T45" fmla="*/ 83 h 247"/>
                <a:gd name="T46" fmla="*/ 39 w 372"/>
                <a:gd name="T47" fmla="*/ 191 h 247"/>
                <a:gd name="T48" fmla="*/ 44 w 372"/>
                <a:gd name="T49" fmla="*/ 231 h 247"/>
                <a:gd name="T50" fmla="*/ 9 w 372"/>
                <a:gd name="T51" fmla="*/ 247 h 247"/>
                <a:gd name="T52" fmla="*/ 0 w 372"/>
                <a:gd name="T53" fmla="*/ 191 h 247"/>
                <a:gd name="T54" fmla="*/ 56 w 372"/>
                <a:gd name="T55" fmla="*/ 56 h 247"/>
                <a:gd name="T56" fmla="*/ 191 w 372"/>
                <a:gd name="T57" fmla="*/ 0 h 247"/>
                <a:gd name="T58" fmla="*/ 326 w 372"/>
                <a:gd name="T59" fmla="*/ 56 h 247"/>
                <a:gd name="T60" fmla="*/ 372 w 372"/>
                <a:gd name="T61" fmla="*/ 132 h 247"/>
                <a:gd name="T62" fmla="*/ 339 w 372"/>
                <a:gd name="T63" fmla="*/ 152 h 247"/>
                <a:gd name="T64" fmla="*/ 299 w 372"/>
                <a:gd name="T65" fmla="*/ 83 h 247"/>
                <a:gd name="T66" fmla="*/ 191 w 372"/>
                <a:gd name="T67" fmla="*/ 3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2" h="247">
                  <a:moveTo>
                    <a:pt x="133" y="185"/>
                  </a:moveTo>
                  <a:cubicBezTo>
                    <a:pt x="123" y="177"/>
                    <a:pt x="118" y="166"/>
                    <a:pt x="118" y="152"/>
                  </a:cubicBezTo>
                  <a:cubicBezTo>
                    <a:pt x="118" y="136"/>
                    <a:pt x="124" y="124"/>
                    <a:pt x="136" y="115"/>
                  </a:cubicBezTo>
                  <a:cubicBezTo>
                    <a:pt x="147" y="105"/>
                    <a:pt x="160" y="100"/>
                    <a:pt x="180" y="100"/>
                  </a:cubicBezTo>
                  <a:cubicBezTo>
                    <a:pt x="180" y="84"/>
                    <a:pt x="180" y="84"/>
                    <a:pt x="180" y="84"/>
                  </a:cubicBezTo>
                  <a:cubicBezTo>
                    <a:pt x="205" y="84"/>
                    <a:pt x="205" y="84"/>
                    <a:pt x="205" y="84"/>
                  </a:cubicBezTo>
                  <a:cubicBezTo>
                    <a:pt x="205" y="99"/>
                    <a:pt x="205" y="99"/>
                    <a:pt x="205" y="99"/>
                  </a:cubicBezTo>
                  <a:cubicBezTo>
                    <a:pt x="224" y="100"/>
                    <a:pt x="235" y="104"/>
                    <a:pt x="246" y="114"/>
                  </a:cubicBezTo>
                  <a:cubicBezTo>
                    <a:pt x="257" y="123"/>
                    <a:pt x="262" y="136"/>
                    <a:pt x="263" y="152"/>
                  </a:cubicBezTo>
                  <a:cubicBezTo>
                    <a:pt x="221" y="152"/>
                    <a:pt x="221" y="152"/>
                    <a:pt x="221" y="152"/>
                  </a:cubicBezTo>
                  <a:cubicBezTo>
                    <a:pt x="220" y="145"/>
                    <a:pt x="218" y="140"/>
                    <a:pt x="215" y="136"/>
                  </a:cubicBezTo>
                  <a:cubicBezTo>
                    <a:pt x="208" y="128"/>
                    <a:pt x="176" y="128"/>
                    <a:pt x="167" y="134"/>
                  </a:cubicBezTo>
                  <a:cubicBezTo>
                    <a:pt x="161" y="139"/>
                    <a:pt x="160" y="151"/>
                    <a:pt x="167" y="156"/>
                  </a:cubicBezTo>
                  <a:cubicBezTo>
                    <a:pt x="175" y="162"/>
                    <a:pt x="205" y="167"/>
                    <a:pt x="217" y="171"/>
                  </a:cubicBezTo>
                  <a:cubicBezTo>
                    <a:pt x="232" y="176"/>
                    <a:pt x="244" y="181"/>
                    <a:pt x="251" y="188"/>
                  </a:cubicBezTo>
                  <a:cubicBezTo>
                    <a:pt x="261" y="197"/>
                    <a:pt x="266" y="208"/>
                    <a:pt x="266" y="223"/>
                  </a:cubicBezTo>
                  <a:cubicBezTo>
                    <a:pt x="266" y="227"/>
                    <a:pt x="266" y="231"/>
                    <a:pt x="265" y="234"/>
                  </a:cubicBezTo>
                  <a:cubicBezTo>
                    <a:pt x="263" y="238"/>
                    <a:pt x="261" y="242"/>
                    <a:pt x="259" y="246"/>
                  </a:cubicBezTo>
                  <a:cubicBezTo>
                    <a:pt x="247" y="240"/>
                    <a:pt x="235" y="235"/>
                    <a:pt x="222" y="230"/>
                  </a:cubicBezTo>
                  <a:cubicBezTo>
                    <a:pt x="223" y="225"/>
                    <a:pt x="221" y="220"/>
                    <a:pt x="217" y="217"/>
                  </a:cubicBezTo>
                  <a:cubicBezTo>
                    <a:pt x="200" y="204"/>
                    <a:pt x="158" y="207"/>
                    <a:pt x="133" y="185"/>
                  </a:cubicBezTo>
                  <a:close/>
                  <a:moveTo>
                    <a:pt x="191" y="39"/>
                  </a:moveTo>
                  <a:cubicBezTo>
                    <a:pt x="149" y="39"/>
                    <a:pt x="111" y="56"/>
                    <a:pt x="83" y="83"/>
                  </a:cubicBezTo>
                  <a:cubicBezTo>
                    <a:pt x="56" y="111"/>
                    <a:pt x="39" y="149"/>
                    <a:pt x="39" y="191"/>
                  </a:cubicBezTo>
                  <a:cubicBezTo>
                    <a:pt x="39" y="205"/>
                    <a:pt x="40" y="219"/>
                    <a:pt x="44" y="231"/>
                  </a:cubicBezTo>
                  <a:cubicBezTo>
                    <a:pt x="32" y="236"/>
                    <a:pt x="20" y="241"/>
                    <a:pt x="9" y="247"/>
                  </a:cubicBezTo>
                  <a:cubicBezTo>
                    <a:pt x="3" y="229"/>
                    <a:pt x="0" y="210"/>
                    <a:pt x="0" y="191"/>
                  </a:cubicBezTo>
                  <a:cubicBezTo>
                    <a:pt x="0" y="138"/>
                    <a:pt x="22" y="91"/>
                    <a:pt x="56" y="56"/>
                  </a:cubicBezTo>
                  <a:cubicBezTo>
                    <a:pt x="91" y="22"/>
                    <a:pt x="138" y="0"/>
                    <a:pt x="191" y="0"/>
                  </a:cubicBezTo>
                  <a:cubicBezTo>
                    <a:pt x="244" y="0"/>
                    <a:pt x="291" y="22"/>
                    <a:pt x="326" y="56"/>
                  </a:cubicBezTo>
                  <a:cubicBezTo>
                    <a:pt x="347" y="77"/>
                    <a:pt x="363" y="103"/>
                    <a:pt x="372" y="132"/>
                  </a:cubicBezTo>
                  <a:cubicBezTo>
                    <a:pt x="361" y="138"/>
                    <a:pt x="349" y="145"/>
                    <a:pt x="339" y="152"/>
                  </a:cubicBezTo>
                  <a:cubicBezTo>
                    <a:pt x="332" y="126"/>
                    <a:pt x="318" y="102"/>
                    <a:pt x="299" y="83"/>
                  </a:cubicBezTo>
                  <a:cubicBezTo>
                    <a:pt x="271" y="56"/>
                    <a:pt x="233" y="39"/>
                    <a:pt x="191"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35" name="Freeform 37"/>
            <p:cNvSpPr>
              <a:spLocks noEditPoints="1"/>
            </p:cNvSpPr>
            <p:nvPr/>
          </p:nvSpPr>
          <p:spPr bwMode="auto">
            <a:xfrm>
              <a:off x="8242846" y="1021288"/>
              <a:ext cx="335376" cy="351103"/>
            </a:xfrm>
            <a:custGeom>
              <a:avLst/>
              <a:gdLst>
                <a:gd name="T0" fmla="*/ 41 w 388"/>
                <a:gd name="T1" fmla="*/ 59 h 406"/>
                <a:gd name="T2" fmla="*/ 185 w 388"/>
                <a:gd name="T3" fmla="*/ 0 h 406"/>
                <a:gd name="T4" fmla="*/ 329 w 388"/>
                <a:gd name="T5" fmla="*/ 59 h 406"/>
                <a:gd name="T6" fmla="*/ 388 w 388"/>
                <a:gd name="T7" fmla="*/ 203 h 406"/>
                <a:gd name="T8" fmla="*/ 329 w 388"/>
                <a:gd name="T9" fmla="*/ 347 h 406"/>
                <a:gd name="T10" fmla="*/ 185 w 388"/>
                <a:gd name="T11" fmla="*/ 406 h 406"/>
                <a:gd name="T12" fmla="*/ 111 w 388"/>
                <a:gd name="T13" fmla="*/ 393 h 406"/>
                <a:gd name="T14" fmla="*/ 116 w 388"/>
                <a:gd name="T15" fmla="*/ 342 h 406"/>
                <a:gd name="T16" fmla="*/ 36 w 388"/>
                <a:gd name="T17" fmla="*/ 149 h 406"/>
                <a:gd name="T18" fmla="*/ 0 w 388"/>
                <a:gd name="T19" fmla="*/ 119 h 406"/>
                <a:gd name="T20" fmla="*/ 41 w 388"/>
                <a:gd name="T21" fmla="*/ 59 h 406"/>
                <a:gd name="T22" fmla="*/ 123 w 388"/>
                <a:gd name="T23" fmla="*/ 197 h 406"/>
                <a:gd name="T24" fmla="*/ 107 w 388"/>
                <a:gd name="T25" fmla="*/ 161 h 406"/>
                <a:gd name="T26" fmla="*/ 126 w 388"/>
                <a:gd name="T27" fmla="*/ 121 h 406"/>
                <a:gd name="T28" fmla="*/ 173 w 388"/>
                <a:gd name="T29" fmla="*/ 105 h 406"/>
                <a:gd name="T30" fmla="*/ 173 w 388"/>
                <a:gd name="T31" fmla="*/ 88 h 406"/>
                <a:gd name="T32" fmla="*/ 200 w 388"/>
                <a:gd name="T33" fmla="*/ 88 h 406"/>
                <a:gd name="T34" fmla="*/ 200 w 388"/>
                <a:gd name="T35" fmla="*/ 104 h 406"/>
                <a:gd name="T36" fmla="*/ 244 w 388"/>
                <a:gd name="T37" fmla="*/ 120 h 406"/>
                <a:gd name="T38" fmla="*/ 262 w 388"/>
                <a:gd name="T39" fmla="*/ 161 h 406"/>
                <a:gd name="T40" fmla="*/ 217 w 388"/>
                <a:gd name="T41" fmla="*/ 161 h 406"/>
                <a:gd name="T42" fmla="*/ 211 w 388"/>
                <a:gd name="T43" fmla="*/ 144 h 406"/>
                <a:gd name="T44" fmla="*/ 160 w 388"/>
                <a:gd name="T45" fmla="*/ 142 h 406"/>
                <a:gd name="T46" fmla="*/ 159 w 388"/>
                <a:gd name="T47" fmla="*/ 165 h 406"/>
                <a:gd name="T48" fmla="*/ 213 w 388"/>
                <a:gd name="T49" fmla="*/ 181 h 406"/>
                <a:gd name="T50" fmla="*/ 250 w 388"/>
                <a:gd name="T51" fmla="*/ 200 h 406"/>
                <a:gd name="T52" fmla="*/ 265 w 388"/>
                <a:gd name="T53" fmla="*/ 237 h 406"/>
                <a:gd name="T54" fmla="*/ 248 w 388"/>
                <a:gd name="T55" fmla="*/ 279 h 406"/>
                <a:gd name="T56" fmla="*/ 198 w 388"/>
                <a:gd name="T57" fmla="*/ 296 h 406"/>
                <a:gd name="T58" fmla="*/ 198 w 388"/>
                <a:gd name="T59" fmla="*/ 318 h 406"/>
                <a:gd name="T60" fmla="*/ 172 w 388"/>
                <a:gd name="T61" fmla="*/ 318 h 406"/>
                <a:gd name="T62" fmla="*/ 172 w 388"/>
                <a:gd name="T63" fmla="*/ 296 h 406"/>
                <a:gd name="T64" fmla="*/ 123 w 388"/>
                <a:gd name="T65" fmla="*/ 279 h 406"/>
                <a:gd name="T66" fmla="*/ 105 w 388"/>
                <a:gd name="T67" fmla="*/ 233 h 406"/>
                <a:gd name="T68" fmla="*/ 152 w 388"/>
                <a:gd name="T69" fmla="*/ 233 h 406"/>
                <a:gd name="T70" fmla="*/ 158 w 388"/>
                <a:gd name="T71" fmla="*/ 254 h 406"/>
                <a:gd name="T72" fmla="*/ 212 w 388"/>
                <a:gd name="T73" fmla="*/ 256 h 406"/>
                <a:gd name="T74" fmla="*/ 213 w 388"/>
                <a:gd name="T75" fmla="*/ 231 h 406"/>
                <a:gd name="T76" fmla="*/ 123 w 388"/>
                <a:gd name="T77" fmla="*/ 197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8" h="406">
                  <a:moveTo>
                    <a:pt x="41" y="59"/>
                  </a:moveTo>
                  <a:cubicBezTo>
                    <a:pt x="78" y="22"/>
                    <a:pt x="129" y="0"/>
                    <a:pt x="185" y="0"/>
                  </a:cubicBezTo>
                  <a:cubicBezTo>
                    <a:pt x="241" y="0"/>
                    <a:pt x="292" y="22"/>
                    <a:pt x="329" y="59"/>
                  </a:cubicBezTo>
                  <a:cubicBezTo>
                    <a:pt x="366" y="96"/>
                    <a:pt x="388" y="147"/>
                    <a:pt x="388" y="203"/>
                  </a:cubicBezTo>
                  <a:cubicBezTo>
                    <a:pt x="388" y="259"/>
                    <a:pt x="366" y="310"/>
                    <a:pt x="329" y="347"/>
                  </a:cubicBezTo>
                  <a:cubicBezTo>
                    <a:pt x="292" y="384"/>
                    <a:pt x="241" y="406"/>
                    <a:pt x="185" y="406"/>
                  </a:cubicBezTo>
                  <a:cubicBezTo>
                    <a:pt x="159" y="406"/>
                    <a:pt x="134" y="401"/>
                    <a:pt x="111" y="393"/>
                  </a:cubicBezTo>
                  <a:cubicBezTo>
                    <a:pt x="114" y="376"/>
                    <a:pt x="116" y="359"/>
                    <a:pt x="116" y="342"/>
                  </a:cubicBezTo>
                  <a:cubicBezTo>
                    <a:pt x="116" y="270"/>
                    <a:pt x="87" y="200"/>
                    <a:pt x="36" y="149"/>
                  </a:cubicBezTo>
                  <a:cubicBezTo>
                    <a:pt x="25" y="138"/>
                    <a:pt x="13" y="128"/>
                    <a:pt x="0" y="119"/>
                  </a:cubicBezTo>
                  <a:cubicBezTo>
                    <a:pt x="10" y="96"/>
                    <a:pt x="24" y="76"/>
                    <a:pt x="41" y="59"/>
                  </a:cubicBezTo>
                  <a:close/>
                  <a:moveTo>
                    <a:pt x="123" y="197"/>
                  </a:moveTo>
                  <a:cubicBezTo>
                    <a:pt x="112" y="188"/>
                    <a:pt x="107" y="176"/>
                    <a:pt x="107" y="161"/>
                  </a:cubicBezTo>
                  <a:cubicBezTo>
                    <a:pt x="107" y="144"/>
                    <a:pt x="113" y="131"/>
                    <a:pt x="126" y="121"/>
                  </a:cubicBezTo>
                  <a:cubicBezTo>
                    <a:pt x="138" y="111"/>
                    <a:pt x="152" y="105"/>
                    <a:pt x="173" y="105"/>
                  </a:cubicBezTo>
                  <a:cubicBezTo>
                    <a:pt x="173" y="88"/>
                    <a:pt x="173" y="88"/>
                    <a:pt x="173" y="88"/>
                  </a:cubicBezTo>
                  <a:cubicBezTo>
                    <a:pt x="200" y="88"/>
                    <a:pt x="200" y="88"/>
                    <a:pt x="200" y="88"/>
                  </a:cubicBezTo>
                  <a:cubicBezTo>
                    <a:pt x="200" y="104"/>
                    <a:pt x="200" y="104"/>
                    <a:pt x="200" y="104"/>
                  </a:cubicBezTo>
                  <a:cubicBezTo>
                    <a:pt x="220" y="105"/>
                    <a:pt x="233" y="110"/>
                    <a:pt x="244" y="120"/>
                  </a:cubicBezTo>
                  <a:cubicBezTo>
                    <a:pt x="255" y="130"/>
                    <a:pt x="261" y="143"/>
                    <a:pt x="262" y="161"/>
                  </a:cubicBezTo>
                  <a:cubicBezTo>
                    <a:pt x="217" y="161"/>
                    <a:pt x="217" y="161"/>
                    <a:pt x="217" y="161"/>
                  </a:cubicBezTo>
                  <a:cubicBezTo>
                    <a:pt x="216" y="154"/>
                    <a:pt x="214" y="148"/>
                    <a:pt x="211" y="144"/>
                  </a:cubicBezTo>
                  <a:cubicBezTo>
                    <a:pt x="203" y="135"/>
                    <a:pt x="168" y="135"/>
                    <a:pt x="160" y="142"/>
                  </a:cubicBezTo>
                  <a:cubicBezTo>
                    <a:pt x="152" y="147"/>
                    <a:pt x="152" y="160"/>
                    <a:pt x="159" y="165"/>
                  </a:cubicBezTo>
                  <a:cubicBezTo>
                    <a:pt x="168" y="172"/>
                    <a:pt x="200" y="177"/>
                    <a:pt x="213" y="181"/>
                  </a:cubicBezTo>
                  <a:cubicBezTo>
                    <a:pt x="229" y="186"/>
                    <a:pt x="242" y="193"/>
                    <a:pt x="250" y="200"/>
                  </a:cubicBezTo>
                  <a:cubicBezTo>
                    <a:pt x="260" y="209"/>
                    <a:pt x="265" y="221"/>
                    <a:pt x="265" y="237"/>
                  </a:cubicBezTo>
                  <a:cubicBezTo>
                    <a:pt x="265" y="256"/>
                    <a:pt x="260" y="270"/>
                    <a:pt x="248" y="279"/>
                  </a:cubicBezTo>
                  <a:cubicBezTo>
                    <a:pt x="236" y="289"/>
                    <a:pt x="222" y="295"/>
                    <a:pt x="198" y="296"/>
                  </a:cubicBezTo>
                  <a:cubicBezTo>
                    <a:pt x="198" y="318"/>
                    <a:pt x="198" y="318"/>
                    <a:pt x="198" y="318"/>
                  </a:cubicBezTo>
                  <a:cubicBezTo>
                    <a:pt x="172" y="318"/>
                    <a:pt x="172" y="318"/>
                    <a:pt x="172" y="318"/>
                  </a:cubicBezTo>
                  <a:cubicBezTo>
                    <a:pt x="172" y="296"/>
                    <a:pt x="172" y="296"/>
                    <a:pt x="172" y="296"/>
                  </a:cubicBezTo>
                  <a:cubicBezTo>
                    <a:pt x="150" y="295"/>
                    <a:pt x="136" y="290"/>
                    <a:pt x="123" y="279"/>
                  </a:cubicBezTo>
                  <a:cubicBezTo>
                    <a:pt x="111" y="268"/>
                    <a:pt x="105" y="252"/>
                    <a:pt x="105" y="233"/>
                  </a:cubicBezTo>
                  <a:cubicBezTo>
                    <a:pt x="152" y="233"/>
                    <a:pt x="152" y="233"/>
                    <a:pt x="152" y="233"/>
                  </a:cubicBezTo>
                  <a:cubicBezTo>
                    <a:pt x="153" y="243"/>
                    <a:pt x="155" y="250"/>
                    <a:pt x="158" y="254"/>
                  </a:cubicBezTo>
                  <a:cubicBezTo>
                    <a:pt x="167" y="265"/>
                    <a:pt x="203" y="263"/>
                    <a:pt x="212" y="256"/>
                  </a:cubicBezTo>
                  <a:cubicBezTo>
                    <a:pt x="220" y="251"/>
                    <a:pt x="221" y="237"/>
                    <a:pt x="213" y="231"/>
                  </a:cubicBezTo>
                  <a:cubicBezTo>
                    <a:pt x="195" y="216"/>
                    <a:pt x="150" y="220"/>
                    <a:pt x="123"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36" name="Freeform 38"/>
            <p:cNvSpPr>
              <a:spLocks noEditPoints="1"/>
            </p:cNvSpPr>
            <p:nvPr/>
          </p:nvSpPr>
          <p:spPr bwMode="auto">
            <a:xfrm>
              <a:off x="7903081" y="1114915"/>
              <a:ext cx="406328" cy="405962"/>
            </a:xfrm>
            <a:custGeom>
              <a:avLst/>
              <a:gdLst>
                <a:gd name="T0" fmla="*/ 235 w 470"/>
                <a:gd name="T1" fmla="*/ 57 h 470"/>
                <a:gd name="T2" fmla="*/ 109 w 470"/>
                <a:gd name="T3" fmla="*/ 109 h 470"/>
                <a:gd name="T4" fmla="*/ 57 w 470"/>
                <a:gd name="T5" fmla="*/ 235 h 470"/>
                <a:gd name="T6" fmla="*/ 109 w 470"/>
                <a:gd name="T7" fmla="*/ 361 h 470"/>
                <a:gd name="T8" fmla="*/ 235 w 470"/>
                <a:gd name="T9" fmla="*/ 413 h 470"/>
                <a:gd name="T10" fmla="*/ 361 w 470"/>
                <a:gd name="T11" fmla="*/ 361 h 470"/>
                <a:gd name="T12" fmla="*/ 413 w 470"/>
                <a:gd name="T13" fmla="*/ 235 h 470"/>
                <a:gd name="T14" fmla="*/ 361 w 470"/>
                <a:gd name="T15" fmla="*/ 109 h 470"/>
                <a:gd name="T16" fmla="*/ 235 w 470"/>
                <a:gd name="T17" fmla="*/ 57 h 470"/>
                <a:gd name="T18" fmla="*/ 170 w 470"/>
                <a:gd name="T19" fmla="*/ 228 h 470"/>
                <a:gd name="T20" fmla="*/ 154 w 470"/>
                <a:gd name="T21" fmla="*/ 191 h 470"/>
                <a:gd name="T22" fmla="*/ 173 w 470"/>
                <a:gd name="T23" fmla="*/ 149 h 470"/>
                <a:gd name="T24" fmla="*/ 222 w 470"/>
                <a:gd name="T25" fmla="*/ 132 h 470"/>
                <a:gd name="T26" fmla="*/ 222 w 470"/>
                <a:gd name="T27" fmla="*/ 114 h 470"/>
                <a:gd name="T28" fmla="*/ 251 w 470"/>
                <a:gd name="T29" fmla="*/ 114 h 470"/>
                <a:gd name="T30" fmla="*/ 251 w 470"/>
                <a:gd name="T31" fmla="*/ 132 h 470"/>
                <a:gd name="T32" fmla="*/ 296 w 470"/>
                <a:gd name="T33" fmla="*/ 148 h 470"/>
                <a:gd name="T34" fmla="*/ 314 w 470"/>
                <a:gd name="T35" fmla="*/ 190 h 470"/>
                <a:gd name="T36" fmla="*/ 267 w 470"/>
                <a:gd name="T37" fmla="*/ 190 h 470"/>
                <a:gd name="T38" fmla="*/ 262 w 470"/>
                <a:gd name="T39" fmla="*/ 173 h 470"/>
                <a:gd name="T40" fmla="*/ 208 w 470"/>
                <a:gd name="T41" fmla="*/ 171 h 470"/>
                <a:gd name="T42" fmla="*/ 208 w 470"/>
                <a:gd name="T43" fmla="*/ 196 h 470"/>
                <a:gd name="T44" fmla="*/ 264 w 470"/>
                <a:gd name="T45" fmla="*/ 212 h 470"/>
                <a:gd name="T46" fmla="*/ 302 w 470"/>
                <a:gd name="T47" fmla="*/ 231 h 470"/>
                <a:gd name="T48" fmla="*/ 318 w 470"/>
                <a:gd name="T49" fmla="*/ 271 h 470"/>
                <a:gd name="T50" fmla="*/ 300 w 470"/>
                <a:gd name="T51" fmla="*/ 314 h 470"/>
                <a:gd name="T52" fmla="*/ 248 w 470"/>
                <a:gd name="T53" fmla="*/ 333 h 470"/>
                <a:gd name="T54" fmla="*/ 248 w 470"/>
                <a:gd name="T55" fmla="*/ 355 h 470"/>
                <a:gd name="T56" fmla="*/ 219 w 470"/>
                <a:gd name="T57" fmla="*/ 355 h 470"/>
                <a:gd name="T58" fmla="*/ 219 w 470"/>
                <a:gd name="T59" fmla="*/ 333 h 470"/>
                <a:gd name="T60" fmla="*/ 171 w 470"/>
                <a:gd name="T61" fmla="*/ 313 h 470"/>
                <a:gd name="T62" fmla="*/ 151 w 470"/>
                <a:gd name="T63" fmla="*/ 266 h 470"/>
                <a:gd name="T64" fmla="*/ 201 w 470"/>
                <a:gd name="T65" fmla="*/ 266 h 470"/>
                <a:gd name="T66" fmla="*/ 207 w 470"/>
                <a:gd name="T67" fmla="*/ 288 h 470"/>
                <a:gd name="T68" fmla="*/ 263 w 470"/>
                <a:gd name="T69" fmla="*/ 290 h 470"/>
                <a:gd name="T70" fmla="*/ 264 w 470"/>
                <a:gd name="T71" fmla="*/ 264 h 470"/>
                <a:gd name="T72" fmla="*/ 170 w 470"/>
                <a:gd name="T73" fmla="*/ 228 h 470"/>
                <a:gd name="T74" fmla="*/ 69 w 470"/>
                <a:gd name="T75" fmla="*/ 69 h 470"/>
                <a:gd name="T76" fmla="*/ 235 w 470"/>
                <a:gd name="T77" fmla="*/ 0 h 470"/>
                <a:gd name="T78" fmla="*/ 401 w 470"/>
                <a:gd name="T79" fmla="*/ 69 h 470"/>
                <a:gd name="T80" fmla="*/ 470 w 470"/>
                <a:gd name="T81" fmla="*/ 235 h 470"/>
                <a:gd name="T82" fmla="*/ 401 w 470"/>
                <a:gd name="T83" fmla="*/ 401 h 470"/>
                <a:gd name="T84" fmla="*/ 235 w 470"/>
                <a:gd name="T85" fmla="*/ 470 h 470"/>
                <a:gd name="T86" fmla="*/ 69 w 470"/>
                <a:gd name="T87" fmla="*/ 401 h 470"/>
                <a:gd name="T88" fmla="*/ 0 w 470"/>
                <a:gd name="T89" fmla="*/ 235 h 470"/>
                <a:gd name="T90" fmla="*/ 69 w 470"/>
                <a:gd name="T91" fmla="*/ 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0" h="470">
                  <a:moveTo>
                    <a:pt x="235" y="57"/>
                  </a:moveTo>
                  <a:cubicBezTo>
                    <a:pt x="186" y="57"/>
                    <a:pt x="141" y="77"/>
                    <a:pt x="109" y="109"/>
                  </a:cubicBezTo>
                  <a:cubicBezTo>
                    <a:pt x="77" y="141"/>
                    <a:pt x="57" y="186"/>
                    <a:pt x="57" y="235"/>
                  </a:cubicBezTo>
                  <a:cubicBezTo>
                    <a:pt x="57" y="284"/>
                    <a:pt x="77" y="328"/>
                    <a:pt x="109" y="361"/>
                  </a:cubicBezTo>
                  <a:cubicBezTo>
                    <a:pt x="141" y="393"/>
                    <a:pt x="186" y="413"/>
                    <a:pt x="235" y="413"/>
                  </a:cubicBezTo>
                  <a:cubicBezTo>
                    <a:pt x="284" y="413"/>
                    <a:pt x="328" y="393"/>
                    <a:pt x="361" y="361"/>
                  </a:cubicBezTo>
                  <a:cubicBezTo>
                    <a:pt x="393" y="328"/>
                    <a:pt x="413" y="284"/>
                    <a:pt x="413" y="235"/>
                  </a:cubicBezTo>
                  <a:cubicBezTo>
                    <a:pt x="413" y="186"/>
                    <a:pt x="393" y="141"/>
                    <a:pt x="361" y="109"/>
                  </a:cubicBezTo>
                  <a:cubicBezTo>
                    <a:pt x="328" y="77"/>
                    <a:pt x="284" y="57"/>
                    <a:pt x="235" y="57"/>
                  </a:cubicBezTo>
                  <a:close/>
                  <a:moveTo>
                    <a:pt x="170" y="228"/>
                  </a:moveTo>
                  <a:cubicBezTo>
                    <a:pt x="159" y="219"/>
                    <a:pt x="154" y="207"/>
                    <a:pt x="154" y="191"/>
                  </a:cubicBezTo>
                  <a:cubicBezTo>
                    <a:pt x="154" y="174"/>
                    <a:pt x="160" y="160"/>
                    <a:pt x="173" y="149"/>
                  </a:cubicBezTo>
                  <a:cubicBezTo>
                    <a:pt x="186" y="139"/>
                    <a:pt x="200" y="133"/>
                    <a:pt x="222" y="132"/>
                  </a:cubicBezTo>
                  <a:cubicBezTo>
                    <a:pt x="222" y="114"/>
                    <a:pt x="222" y="114"/>
                    <a:pt x="222" y="114"/>
                  </a:cubicBezTo>
                  <a:cubicBezTo>
                    <a:pt x="251" y="114"/>
                    <a:pt x="251" y="114"/>
                    <a:pt x="251" y="114"/>
                  </a:cubicBezTo>
                  <a:cubicBezTo>
                    <a:pt x="251" y="132"/>
                    <a:pt x="251" y="132"/>
                    <a:pt x="251" y="132"/>
                  </a:cubicBezTo>
                  <a:cubicBezTo>
                    <a:pt x="272" y="133"/>
                    <a:pt x="284" y="138"/>
                    <a:pt x="296" y="148"/>
                  </a:cubicBezTo>
                  <a:cubicBezTo>
                    <a:pt x="308" y="158"/>
                    <a:pt x="313" y="172"/>
                    <a:pt x="314" y="190"/>
                  </a:cubicBezTo>
                  <a:cubicBezTo>
                    <a:pt x="267" y="190"/>
                    <a:pt x="267" y="190"/>
                    <a:pt x="267" y="190"/>
                  </a:cubicBezTo>
                  <a:cubicBezTo>
                    <a:pt x="266" y="182"/>
                    <a:pt x="265" y="177"/>
                    <a:pt x="262" y="173"/>
                  </a:cubicBezTo>
                  <a:cubicBezTo>
                    <a:pt x="254" y="164"/>
                    <a:pt x="218" y="164"/>
                    <a:pt x="208" y="171"/>
                  </a:cubicBezTo>
                  <a:cubicBezTo>
                    <a:pt x="201" y="177"/>
                    <a:pt x="200" y="190"/>
                    <a:pt x="208" y="196"/>
                  </a:cubicBezTo>
                  <a:cubicBezTo>
                    <a:pt x="217" y="203"/>
                    <a:pt x="250" y="208"/>
                    <a:pt x="264" y="212"/>
                  </a:cubicBezTo>
                  <a:cubicBezTo>
                    <a:pt x="281" y="218"/>
                    <a:pt x="294" y="224"/>
                    <a:pt x="302" y="231"/>
                  </a:cubicBezTo>
                  <a:cubicBezTo>
                    <a:pt x="313" y="241"/>
                    <a:pt x="318" y="254"/>
                    <a:pt x="318" y="271"/>
                  </a:cubicBezTo>
                  <a:cubicBezTo>
                    <a:pt x="319" y="290"/>
                    <a:pt x="312" y="304"/>
                    <a:pt x="300" y="314"/>
                  </a:cubicBezTo>
                  <a:cubicBezTo>
                    <a:pt x="288" y="325"/>
                    <a:pt x="272" y="332"/>
                    <a:pt x="248" y="333"/>
                  </a:cubicBezTo>
                  <a:cubicBezTo>
                    <a:pt x="248" y="355"/>
                    <a:pt x="248" y="355"/>
                    <a:pt x="248" y="355"/>
                  </a:cubicBezTo>
                  <a:cubicBezTo>
                    <a:pt x="219" y="355"/>
                    <a:pt x="219" y="355"/>
                    <a:pt x="219" y="355"/>
                  </a:cubicBezTo>
                  <a:cubicBezTo>
                    <a:pt x="219" y="333"/>
                    <a:pt x="219" y="333"/>
                    <a:pt x="219" y="333"/>
                  </a:cubicBezTo>
                  <a:cubicBezTo>
                    <a:pt x="196" y="333"/>
                    <a:pt x="183" y="325"/>
                    <a:pt x="171" y="313"/>
                  </a:cubicBezTo>
                  <a:cubicBezTo>
                    <a:pt x="158" y="302"/>
                    <a:pt x="151" y="286"/>
                    <a:pt x="151" y="266"/>
                  </a:cubicBezTo>
                  <a:cubicBezTo>
                    <a:pt x="201" y="266"/>
                    <a:pt x="201" y="266"/>
                    <a:pt x="201" y="266"/>
                  </a:cubicBezTo>
                  <a:cubicBezTo>
                    <a:pt x="202" y="276"/>
                    <a:pt x="204" y="283"/>
                    <a:pt x="207" y="288"/>
                  </a:cubicBezTo>
                  <a:cubicBezTo>
                    <a:pt x="216" y="299"/>
                    <a:pt x="254" y="297"/>
                    <a:pt x="263" y="290"/>
                  </a:cubicBezTo>
                  <a:cubicBezTo>
                    <a:pt x="272" y="284"/>
                    <a:pt x="272" y="271"/>
                    <a:pt x="264" y="264"/>
                  </a:cubicBezTo>
                  <a:cubicBezTo>
                    <a:pt x="245" y="249"/>
                    <a:pt x="198" y="252"/>
                    <a:pt x="170" y="228"/>
                  </a:cubicBezTo>
                  <a:close/>
                  <a:moveTo>
                    <a:pt x="69" y="69"/>
                  </a:moveTo>
                  <a:cubicBezTo>
                    <a:pt x="111" y="26"/>
                    <a:pt x="170" y="0"/>
                    <a:pt x="235" y="0"/>
                  </a:cubicBezTo>
                  <a:cubicBezTo>
                    <a:pt x="300" y="0"/>
                    <a:pt x="359" y="26"/>
                    <a:pt x="401" y="69"/>
                  </a:cubicBezTo>
                  <a:cubicBezTo>
                    <a:pt x="444" y="111"/>
                    <a:pt x="470" y="170"/>
                    <a:pt x="470" y="235"/>
                  </a:cubicBezTo>
                  <a:cubicBezTo>
                    <a:pt x="470" y="300"/>
                    <a:pt x="444" y="359"/>
                    <a:pt x="401" y="401"/>
                  </a:cubicBezTo>
                  <a:cubicBezTo>
                    <a:pt x="359" y="444"/>
                    <a:pt x="300" y="470"/>
                    <a:pt x="235" y="470"/>
                  </a:cubicBezTo>
                  <a:cubicBezTo>
                    <a:pt x="170" y="470"/>
                    <a:pt x="111" y="444"/>
                    <a:pt x="69" y="401"/>
                  </a:cubicBezTo>
                  <a:cubicBezTo>
                    <a:pt x="26" y="359"/>
                    <a:pt x="0" y="300"/>
                    <a:pt x="0" y="235"/>
                  </a:cubicBezTo>
                  <a:cubicBezTo>
                    <a:pt x="0" y="170"/>
                    <a:pt x="26" y="111"/>
                    <a:pt x="69"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nvGrpSpPr>
          <p:cNvPr id="37" name="组合 36"/>
          <p:cNvGrpSpPr/>
          <p:nvPr/>
        </p:nvGrpSpPr>
        <p:grpSpPr>
          <a:xfrm>
            <a:off x="3686110" y="1913169"/>
            <a:ext cx="366269" cy="359899"/>
            <a:chOff x="5037571" y="856343"/>
            <a:chExt cx="715006" cy="702571"/>
          </a:xfrm>
          <a:solidFill>
            <a:srgbClr val="FFB850"/>
          </a:solidFill>
        </p:grpSpPr>
        <p:sp>
          <p:nvSpPr>
            <p:cNvPr id="38"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39"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40"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nvGrpSpPr>
          <p:cNvPr id="41" name="组合 40"/>
          <p:cNvGrpSpPr/>
          <p:nvPr/>
        </p:nvGrpSpPr>
        <p:grpSpPr>
          <a:xfrm>
            <a:off x="5118094" y="3273390"/>
            <a:ext cx="363271" cy="343038"/>
            <a:chOff x="6460269" y="872801"/>
            <a:chExt cx="709154" cy="669655"/>
          </a:xfrm>
          <a:solidFill>
            <a:srgbClr val="7D4793"/>
          </a:solidFill>
        </p:grpSpPr>
        <p:sp>
          <p:nvSpPr>
            <p:cNvPr id="42" name="Freeform 42"/>
            <p:cNvSpPr>
              <a:spLocks noEditPoints="1"/>
            </p:cNvSpPr>
            <p:nvPr/>
          </p:nvSpPr>
          <p:spPr bwMode="auto">
            <a:xfrm>
              <a:off x="6460269" y="872801"/>
              <a:ext cx="442902" cy="669655"/>
            </a:xfrm>
            <a:custGeom>
              <a:avLst/>
              <a:gdLst>
                <a:gd name="T0" fmla="*/ 250 w 512"/>
                <a:gd name="T1" fmla="*/ 737 h 775"/>
                <a:gd name="T2" fmla="*/ 209 w 512"/>
                <a:gd name="T3" fmla="*/ 775 h 775"/>
                <a:gd name="T4" fmla="*/ 173 w 512"/>
                <a:gd name="T5" fmla="*/ 762 h 775"/>
                <a:gd name="T6" fmla="*/ 159 w 512"/>
                <a:gd name="T7" fmla="*/ 762 h 775"/>
                <a:gd name="T8" fmla="*/ 124 w 512"/>
                <a:gd name="T9" fmla="*/ 775 h 775"/>
                <a:gd name="T10" fmla="*/ 83 w 512"/>
                <a:gd name="T11" fmla="*/ 737 h 775"/>
                <a:gd name="T12" fmla="*/ 75 w 512"/>
                <a:gd name="T13" fmla="*/ 475 h 775"/>
                <a:gd name="T14" fmla="*/ 65 w 512"/>
                <a:gd name="T15" fmla="*/ 474 h 775"/>
                <a:gd name="T16" fmla="*/ 21 w 512"/>
                <a:gd name="T17" fmla="*/ 441 h 775"/>
                <a:gd name="T18" fmla="*/ 19 w 512"/>
                <a:gd name="T19" fmla="*/ 214 h 775"/>
                <a:gd name="T20" fmla="*/ 48 w 512"/>
                <a:gd name="T21" fmla="*/ 189 h 775"/>
                <a:gd name="T22" fmla="*/ 119 w 512"/>
                <a:gd name="T23" fmla="*/ 181 h 775"/>
                <a:gd name="T24" fmla="*/ 131 w 512"/>
                <a:gd name="T25" fmla="*/ 186 h 775"/>
                <a:gd name="T26" fmla="*/ 166 w 512"/>
                <a:gd name="T27" fmla="*/ 239 h 775"/>
                <a:gd name="T28" fmla="*/ 202 w 512"/>
                <a:gd name="T29" fmla="*/ 186 h 775"/>
                <a:gd name="T30" fmla="*/ 213 w 512"/>
                <a:gd name="T31" fmla="*/ 181 h 775"/>
                <a:gd name="T32" fmla="*/ 269 w 512"/>
                <a:gd name="T33" fmla="*/ 184 h 775"/>
                <a:gd name="T34" fmla="*/ 286 w 512"/>
                <a:gd name="T35" fmla="*/ 190 h 775"/>
                <a:gd name="T36" fmla="*/ 361 w 512"/>
                <a:gd name="T37" fmla="*/ 220 h 775"/>
                <a:gd name="T38" fmla="*/ 454 w 512"/>
                <a:gd name="T39" fmla="*/ 179 h 775"/>
                <a:gd name="T40" fmla="*/ 503 w 512"/>
                <a:gd name="T41" fmla="*/ 193 h 775"/>
                <a:gd name="T42" fmla="*/ 488 w 512"/>
                <a:gd name="T43" fmla="*/ 243 h 775"/>
                <a:gd name="T44" fmla="*/ 382 w 512"/>
                <a:gd name="T45" fmla="*/ 290 h 775"/>
                <a:gd name="T46" fmla="*/ 359 w 512"/>
                <a:gd name="T47" fmla="*/ 294 h 775"/>
                <a:gd name="T48" fmla="*/ 266 w 512"/>
                <a:gd name="T49" fmla="*/ 263 h 775"/>
                <a:gd name="T50" fmla="*/ 261 w 512"/>
                <a:gd name="T51" fmla="*/ 265 h 775"/>
                <a:gd name="T52" fmla="*/ 250 w 512"/>
                <a:gd name="T53" fmla="*/ 737 h 775"/>
                <a:gd name="T54" fmla="*/ 168 w 512"/>
                <a:gd name="T55" fmla="*/ 1 h 775"/>
                <a:gd name="T56" fmla="*/ 233 w 512"/>
                <a:gd name="T57" fmla="*/ 72 h 775"/>
                <a:gd name="T58" fmla="*/ 165 w 512"/>
                <a:gd name="T59" fmla="*/ 157 h 775"/>
                <a:gd name="T60" fmla="*/ 99 w 512"/>
                <a:gd name="T61" fmla="*/ 70 h 775"/>
                <a:gd name="T62" fmla="*/ 168 w 512"/>
                <a:gd name="T63"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775">
                  <a:moveTo>
                    <a:pt x="250" y="737"/>
                  </a:moveTo>
                  <a:cubicBezTo>
                    <a:pt x="249" y="758"/>
                    <a:pt x="228" y="775"/>
                    <a:pt x="209" y="775"/>
                  </a:cubicBezTo>
                  <a:cubicBezTo>
                    <a:pt x="196" y="775"/>
                    <a:pt x="180" y="770"/>
                    <a:pt x="173" y="762"/>
                  </a:cubicBezTo>
                  <a:cubicBezTo>
                    <a:pt x="170" y="757"/>
                    <a:pt x="163" y="757"/>
                    <a:pt x="159" y="762"/>
                  </a:cubicBezTo>
                  <a:cubicBezTo>
                    <a:pt x="153" y="770"/>
                    <a:pt x="137" y="775"/>
                    <a:pt x="124" y="775"/>
                  </a:cubicBezTo>
                  <a:cubicBezTo>
                    <a:pt x="105" y="775"/>
                    <a:pt x="84" y="758"/>
                    <a:pt x="83" y="737"/>
                  </a:cubicBezTo>
                  <a:cubicBezTo>
                    <a:pt x="75" y="475"/>
                    <a:pt x="75" y="475"/>
                    <a:pt x="75" y="475"/>
                  </a:cubicBezTo>
                  <a:cubicBezTo>
                    <a:pt x="65" y="474"/>
                    <a:pt x="65" y="474"/>
                    <a:pt x="65" y="474"/>
                  </a:cubicBezTo>
                  <a:cubicBezTo>
                    <a:pt x="46" y="472"/>
                    <a:pt x="24" y="460"/>
                    <a:pt x="21" y="441"/>
                  </a:cubicBezTo>
                  <a:cubicBezTo>
                    <a:pt x="0" y="333"/>
                    <a:pt x="4" y="328"/>
                    <a:pt x="19" y="214"/>
                  </a:cubicBezTo>
                  <a:cubicBezTo>
                    <a:pt x="21" y="206"/>
                    <a:pt x="30" y="191"/>
                    <a:pt x="48" y="189"/>
                  </a:cubicBezTo>
                  <a:cubicBezTo>
                    <a:pt x="119" y="181"/>
                    <a:pt x="119" y="181"/>
                    <a:pt x="119" y="181"/>
                  </a:cubicBezTo>
                  <a:cubicBezTo>
                    <a:pt x="124" y="180"/>
                    <a:pt x="128" y="182"/>
                    <a:pt x="131" y="186"/>
                  </a:cubicBezTo>
                  <a:cubicBezTo>
                    <a:pt x="166" y="239"/>
                    <a:pt x="166" y="239"/>
                    <a:pt x="166" y="239"/>
                  </a:cubicBezTo>
                  <a:cubicBezTo>
                    <a:pt x="202" y="186"/>
                    <a:pt x="202" y="186"/>
                    <a:pt x="202" y="186"/>
                  </a:cubicBezTo>
                  <a:cubicBezTo>
                    <a:pt x="204" y="182"/>
                    <a:pt x="209" y="180"/>
                    <a:pt x="213" y="181"/>
                  </a:cubicBezTo>
                  <a:cubicBezTo>
                    <a:pt x="219" y="181"/>
                    <a:pt x="248" y="183"/>
                    <a:pt x="269" y="184"/>
                  </a:cubicBezTo>
                  <a:cubicBezTo>
                    <a:pt x="275" y="185"/>
                    <a:pt x="281" y="186"/>
                    <a:pt x="286" y="190"/>
                  </a:cubicBezTo>
                  <a:cubicBezTo>
                    <a:pt x="309" y="204"/>
                    <a:pt x="334" y="215"/>
                    <a:pt x="361" y="220"/>
                  </a:cubicBezTo>
                  <a:cubicBezTo>
                    <a:pt x="393" y="209"/>
                    <a:pt x="424" y="195"/>
                    <a:pt x="454" y="179"/>
                  </a:cubicBezTo>
                  <a:cubicBezTo>
                    <a:pt x="471" y="169"/>
                    <a:pt x="493" y="176"/>
                    <a:pt x="503" y="193"/>
                  </a:cubicBezTo>
                  <a:cubicBezTo>
                    <a:pt x="512" y="211"/>
                    <a:pt x="506" y="233"/>
                    <a:pt x="488" y="243"/>
                  </a:cubicBezTo>
                  <a:cubicBezTo>
                    <a:pt x="452" y="262"/>
                    <a:pt x="420" y="274"/>
                    <a:pt x="382" y="290"/>
                  </a:cubicBezTo>
                  <a:cubicBezTo>
                    <a:pt x="375" y="293"/>
                    <a:pt x="367" y="295"/>
                    <a:pt x="359" y="294"/>
                  </a:cubicBezTo>
                  <a:cubicBezTo>
                    <a:pt x="326" y="288"/>
                    <a:pt x="296" y="279"/>
                    <a:pt x="266" y="263"/>
                  </a:cubicBezTo>
                  <a:cubicBezTo>
                    <a:pt x="261" y="265"/>
                    <a:pt x="261" y="265"/>
                    <a:pt x="261" y="265"/>
                  </a:cubicBezTo>
                  <a:cubicBezTo>
                    <a:pt x="250" y="737"/>
                    <a:pt x="250" y="737"/>
                    <a:pt x="250" y="737"/>
                  </a:cubicBezTo>
                  <a:close/>
                  <a:moveTo>
                    <a:pt x="168" y="1"/>
                  </a:moveTo>
                  <a:cubicBezTo>
                    <a:pt x="205" y="1"/>
                    <a:pt x="234" y="33"/>
                    <a:pt x="233" y="72"/>
                  </a:cubicBezTo>
                  <a:cubicBezTo>
                    <a:pt x="233" y="111"/>
                    <a:pt x="202" y="158"/>
                    <a:pt x="165" y="157"/>
                  </a:cubicBezTo>
                  <a:cubicBezTo>
                    <a:pt x="128" y="156"/>
                    <a:pt x="99" y="109"/>
                    <a:pt x="99" y="70"/>
                  </a:cubicBezTo>
                  <a:cubicBezTo>
                    <a:pt x="100" y="31"/>
                    <a:pt x="131" y="0"/>
                    <a:pt x="16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43" name="Freeform 43"/>
            <p:cNvSpPr>
              <a:spLocks noEditPoints="1"/>
            </p:cNvSpPr>
            <p:nvPr/>
          </p:nvSpPr>
          <p:spPr bwMode="auto">
            <a:xfrm>
              <a:off x="6735299" y="1108698"/>
              <a:ext cx="434124" cy="433758"/>
            </a:xfrm>
            <a:custGeom>
              <a:avLst/>
              <a:gdLst>
                <a:gd name="T0" fmla="*/ 388 w 502"/>
                <a:gd name="T1" fmla="*/ 388 h 502"/>
                <a:gd name="T2" fmla="*/ 383 w 502"/>
                <a:gd name="T3" fmla="*/ 335 h 502"/>
                <a:gd name="T4" fmla="*/ 334 w 502"/>
                <a:gd name="T5" fmla="*/ 426 h 502"/>
                <a:gd name="T6" fmla="*/ 445 w 502"/>
                <a:gd name="T7" fmla="*/ 251 h 502"/>
                <a:gd name="T8" fmla="*/ 393 w 502"/>
                <a:gd name="T9" fmla="*/ 214 h 502"/>
                <a:gd name="T10" fmla="*/ 392 w 502"/>
                <a:gd name="T11" fmla="*/ 297 h 502"/>
                <a:gd name="T12" fmla="*/ 430 w 502"/>
                <a:gd name="T13" fmla="*/ 176 h 502"/>
                <a:gd name="T14" fmla="*/ 332 w 502"/>
                <a:gd name="T15" fmla="*/ 75 h 502"/>
                <a:gd name="T16" fmla="*/ 385 w 502"/>
                <a:gd name="T17" fmla="*/ 176 h 502"/>
                <a:gd name="T18" fmla="*/ 72 w 502"/>
                <a:gd name="T19" fmla="*/ 176 h 502"/>
                <a:gd name="T20" fmla="*/ 150 w 502"/>
                <a:gd name="T21" fmla="*/ 117 h 502"/>
                <a:gd name="T22" fmla="*/ 114 w 502"/>
                <a:gd name="T23" fmla="*/ 114 h 502"/>
                <a:gd name="T24" fmla="*/ 165 w 502"/>
                <a:gd name="T25" fmla="*/ 176 h 502"/>
                <a:gd name="T26" fmla="*/ 236 w 502"/>
                <a:gd name="T27" fmla="*/ 71 h 502"/>
                <a:gd name="T28" fmla="*/ 165 w 502"/>
                <a:gd name="T29" fmla="*/ 176 h 502"/>
                <a:gd name="T30" fmla="*/ 345 w 502"/>
                <a:gd name="T31" fmla="*/ 176 h 502"/>
                <a:gd name="T32" fmla="*/ 274 w 502"/>
                <a:gd name="T33" fmla="*/ 71 h 502"/>
                <a:gd name="T34" fmla="*/ 354 w 502"/>
                <a:gd name="T35" fmla="*/ 214 h 502"/>
                <a:gd name="T36" fmla="*/ 274 w 502"/>
                <a:gd name="T37" fmla="*/ 297 h 502"/>
                <a:gd name="T38" fmla="*/ 357 w 502"/>
                <a:gd name="T39" fmla="*/ 252 h 502"/>
                <a:gd name="T40" fmla="*/ 236 w 502"/>
                <a:gd name="T41" fmla="*/ 214 h 502"/>
                <a:gd name="T42" fmla="*/ 153 w 502"/>
                <a:gd name="T43" fmla="*/ 252 h 502"/>
                <a:gd name="T44" fmla="*/ 236 w 502"/>
                <a:gd name="T45" fmla="*/ 297 h 502"/>
                <a:gd name="T46" fmla="*/ 118 w 502"/>
                <a:gd name="T47" fmla="*/ 214 h 502"/>
                <a:gd name="T48" fmla="*/ 57 w 502"/>
                <a:gd name="T49" fmla="*/ 251 h 502"/>
                <a:gd name="T50" fmla="*/ 119 w 502"/>
                <a:gd name="T51" fmla="*/ 297 h 502"/>
                <a:gd name="T52" fmla="*/ 118 w 502"/>
                <a:gd name="T53" fmla="*/ 214 h 502"/>
                <a:gd name="T54" fmla="*/ 274 w 502"/>
                <a:gd name="T55" fmla="*/ 335 h 502"/>
                <a:gd name="T56" fmla="*/ 328 w 502"/>
                <a:gd name="T57" fmla="*/ 367 h 502"/>
                <a:gd name="T58" fmla="*/ 236 w 502"/>
                <a:gd name="T59" fmla="*/ 335 h 502"/>
                <a:gd name="T60" fmla="*/ 182 w 502"/>
                <a:gd name="T61" fmla="*/ 367 h 502"/>
                <a:gd name="T62" fmla="*/ 236 w 502"/>
                <a:gd name="T63" fmla="*/ 335 h 502"/>
                <a:gd name="T64" fmla="*/ 77 w 502"/>
                <a:gd name="T65" fmla="*/ 335 h 502"/>
                <a:gd name="T66" fmla="*/ 181 w 502"/>
                <a:gd name="T67" fmla="*/ 431 h 502"/>
                <a:gd name="T68" fmla="*/ 128 w 502"/>
                <a:gd name="T69" fmla="*/ 335 h 502"/>
                <a:gd name="T70" fmla="*/ 251 w 502"/>
                <a:gd name="T71" fmla="*/ 502 h 502"/>
                <a:gd name="T72" fmla="*/ 0 w 502"/>
                <a:gd name="T73" fmla="*/ 251 h 502"/>
                <a:gd name="T74" fmla="*/ 251 w 502"/>
                <a:gd name="T75" fmla="*/ 0 h 502"/>
                <a:gd name="T76" fmla="*/ 502 w 502"/>
                <a:gd name="T77" fmla="*/ 251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02" h="502">
                  <a:moveTo>
                    <a:pt x="334" y="426"/>
                  </a:moveTo>
                  <a:cubicBezTo>
                    <a:pt x="355" y="416"/>
                    <a:pt x="373" y="403"/>
                    <a:pt x="388" y="388"/>
                  </a:cubicBezTo>
                  <a:cubicBezTo>
                    <a:pt x="403" y="373"/>
                    <a:pt x="416" y="354"/>
                    <a:pt x="425" y="335"/>
                  </a:cubicBezTo>
                  <a:cubicBezTo>
                    <a:pt x="383" y="335"/>
                    <a:pt x="383" y="335"/>
                    <a:pt x="383" y="335"/>
                  </a:cubicBezTo>
                  <a:cubicBezTo>
                    <a:pt x="377" y="352"/>
                    <a:pt x="370" y="370"/>
                    <a:pt x="362" y="385"/>
                  </a:cubicBezTo>
                  <a:cubicBezTo>
                    <a:pt x="354" y="400"/>
                    <a:pt x="345" y="413"/>
                    <a:pt x="334" y="426"/>
                  </a:cubicBezTo>
                  <a:close/>
                  <a:moveTo>
                    <a:pt x="439" y="297"/>
                  </a:moveTo>
                  <a:cubicBezTo>
                    <a:pt x="443" y="282"/>
                    <a:pt x="445" y="267"/>
                    <a:pt x="445" y="251"/>
                  </a:cubicBezTo>
                  <a:cubicBezTo>
                    <a:pt x="445" y="238"/>
                    <a:pt x="444" y="226"/>
                    <a:pt x="442" y="214"/>
                  </a:cubicBezTo>
                  <a:cubicBezTo>
                    <a:pt x="393" y="214"/>
                    <a:pt x="393" y="214"/>
                    <a:pt x="393" y="214"/>
                  </a:cubicBezTo>
                  <a:cubicBezTo>
                    <a:pt x="395" y="227"/>
                    <a:pt x="395" y="239"/>
                    <a:pt x="395" y="252"/>
                  </a:cubicBezTo>
                  <a:cubicBezTo>
                    <a:pt x="395" y="267"/>
                    <a:pt x="394" y="282"/>
                    <a:pt x="392" y="297"/>
                  </a:cubicBezTo>
                  <a:cubicBezTo>
                    <a:pt x="439" y="297"/>
                    <a:pt x="439" y="297"/>
                    <a:pt x="439" y="297"/>
                  </a:cubicBezTo>
                  <a:close/>
                  <a:moveTo>
                    <a:pt x="430" y="176"/>
                  </a:moveTo>
                  <a:cubicBezTo>
                    <a:pt x="420" y="153"/>
                    <a:pt x="406" y="132"/>
                    <a:pt x="388" y="114"/>
                  </a:cubicBezTo>
                  <a:cubicBezTo>
                    <a:pt x="372" y="98"/>
                    <a:pt x="353" y="84"/>
                    <a:pt x="332" y="75"/>
                  </a:cubicBezTo>
                  <a:cubicBezTo>
                    <a:pt x="343" y="88"/>
                    <a:pt x="353" y="102"/>
                    <a:pt x="361" y="117"/>
                  </a:cubicBezTo>
                  <a:cubicBezTo>
                    <a:pt x="371" y="135"/>
                    <a:pt x="379" y="155"/>
                    <a:pt x="385" y="176"/>
                  </a:cubicBezTo>
                  <a:cubicBezTo>
                    <a:pt x="430" y="176"/>
                    <a:pt x="430" y="176"/>
                    <a:pt x="430" y="176"/>
                  </a:cubicBezTo>
                  <a:close/>
                  <a:moveTo>
                    <a:pt x="72" y="176"/>
                  </a:moveTo>
                  <a:cubicBezTo>
                    <a:pt x="125" y="176"/>
                    <a:pt x="125" y="176"/>
                    <a:pt x="125" y="176"/>
                  </a:cubicBezTo>
                  <a:cubicBezTo>
                    <a:pt x="131" y="155"/>
                    <a:pt x="139" y="135"/>
                    <a:pt x="150" y="117"/>
                  </a:cubicBezTo>
                  <a:cubicBezTo>
                    <a:pt x="159" y="100"/>
                    <a:pt x="170" y="84"/>
                    <a:pt x="183" y="69"/>
                  </a:cubicBezTo>
                  <a:cubicBezTo>
                    <a:pt x="157" y="79"/>
                    <a:pt x="133" y="94"/>
                    <a:pt x="114" y="114"/>
                  </a:cubicBezTo>
                  <a:cubicBezTo>
                    <a:pt x="96" y="132"/>
                    <a:pt x="82" y="153"/>
                    <a:pt x="72" y="176"/>
                  </a:cubicBezTo>
                  <a:close/>
                  <a:moveTo>
                    <a:pt x="165" y="176"/>
                  </a:moveTo>
                  <a:cubicBezTo>
                    <a:pt x="236" y="176"/>
                    <a:pt x="236" y="176"/>
                    <a:pt x="236" y="176"/>
                  </a:cubicBezTo>
                  <a:cubicBezTo>
                    <a:pt x="236" y="71"/>
                    <a:pt x="236" y="71"/>
                    <a:pt x="236" y="71"/>
                  </a:cubicBezTo>
                  <a:cubicBezTo>
                    <a:pt x="215" y="88"/>
                    <a:pt x="197" y="110"/>
                    <a:pt x="183" y="135"/>
                  </a:cubicBezTo>
                  <a:cubicBezTo>
                    <a:pt x="176" y="148"/>
                    <a:pt x="170" y="162"/>
                    <a:pt x="165" y="176"/>
                  </a:cubicBezTo>
                  <a:close/>
                  <a:moveTo>
                    <a:pt x="274" y="176"/>
                  </a:moveTo>
                  <a:cubicBezTo>
                    <a:pt x="345" y="176"/>
                    <a:pt x="345" y="176"/>
                    <a:pt x="345" y="176"/>
                  </a:cubicBezTo>
                  <a:cubicBezTo>
                    <a:pt x="341" y="162"/>
                    <a:pt x="335" y="148"/>
                    <a:pt x="327" y="135"/>
                  </a:cubicBezTo>
                  <a:cubicBezTo>
                    <a:pt x="314" y="110"/>
                    <a:pt x="296" y="88"/>
                    <a:pt x="274" y="71"/>
                  </a:cubicBezTo>
                  <a:cubicBezTo>
                    <a:pt x="274" y="176"/>
                    <a:pt x="274" y="176"/>
                    <a:pt x="274" y="176"/>
                  </a:cubicBezTo>
                  <a:close/>
                  <a:moveTo>
                    <a:pt x="354" y="214"/>
                  </a:moveTo>
                  <a:cubicBezTo>
                    <a:pt x="274" y="214"/>
                    <a:pt x="274" y="214"/>
                    <a:pt x="274" y="214"/>
                  </a:cubicBezTo>
                  <a:cubicBezTo>
                    <a:pt x="274" y="297"/>
                    <a:pt x="274" y="297"/>
                    <a:pt x="274" y="297"/>
                  </a:cubicBezTo>
                  <a:cubicBezTo>
                    <a:pt x="353" y="297"/>
                    <a:pt x="353" y="297"/>
                    <a:pt x="353" y="297"/>
                  </a:cubicBezTo>
                  <a:cubicBezTo>
                    <a:pt x="356" y="282"/>
                    <a:pt x="357" y="267"/>
                    <a:pt x="357" y="252"/>
                  </a:cubicBezTo>
                  <a:cubicBezTo>
                    <a:pt x="357" y="239"/>
                    <a:pt x="356" y="227"/>
                    <a:pt x="354" y="214"/>
                  </a:cubicBezTo>
                  <a:close/>
                  <a:moveTo>
                    <a:pt x="236" y="214"/>
                  </a:moveTo>
                  <a:cubicBezTo>
                    <a:pt x="156" y="214"/>
                    <a:pt x="156" y="214"/>
                    <a:pt x="156" y="214"/>
                  </a:cubicBezTo>
                  <a:cubicBezTo>
                    <a:pt x="154" y="227"/>
                    <a:pt x="153" y="239"/>
                    <a:pt x="153" y="252"/>
                  </a:cubicBezTo>
                  <a:cubicBezTo>
                    <a:pt x="153" y="267"/>
                    <a:pt x="155" y="282"/>
                    <a:pt x="158" y="297"/>
                  </a:cubicBezTo>
                  <a:cubicBezTo>
                    <a:pt x="236" y="297"/>
                    <a:pt x="236" y="297"/>
                    <a:pt x="236" y="297"/>
                  </a:cubicBezTo>
                  <a:cubicBezTo>
                    <a:pt x="236" y="214"/>
                    <a:pt x="236" y="214"/>
                    <a:pt x="236" y="214"/>
                  </a:cubicBezTo>
                  <a:close/>
                  <a:moveTo>
                    <a:pt x="118" y="214"/>
                  </a:moveTo>
                  <a:cubicBezTo>
                    <a:pt x="61" y="214"/>
                    <a:pt x="61" y="214"/>
                    <a:pt x="61" y="214"/>
                  </a:cubicBezTo>
                  <a:cubicBezTo>
                    <a:pt x="59" y="226"/>
                    <a:pt x="57" y="238"/>
                    <a:pt x="57" y="251"/>
                  </a:cubicBezTo>
                  <a:cubicBezTo>
                    <a:pt x="57" y="267"/>
                    <a:pt x="59" y="282"/>
                    <a:pt x="63" y="297"/>
                  </a:cubicBezTo>
                  <a:cubicBezTo>
                    <a:pt x="119" y="297"/>
                    <a:pt x="119" y="297"/>
                    <a:pt x="119" y="297"/>
                  </a:cubicBezTo>
                  <a:cubicBezTo>
                    <a:pt x="116" y="282"/>
                    <a:pt x="115" y="267"/>
                    <a:pt x="115" y="252"/>
                  </a:cubicBezTo>
                  <a:cubicBezTo>
                    <a:pt x="115" y="239"/>
                    <a:pt x="116" y="227"/>
                    <a:pt x="118" y="214"/>
                  </a:cubicBezTo>
                  <a:close/>
                  <a:moveTo>
                    <a:pt x="342" y="335"/>
                  </a:moveTo>
                  <a:cubicBezTo>
                    <a:pt x="274" y="335"/>
                    <a:pt x="274" y="335"/>
                    <a:pt x="274" y="335"/>
                  </a:cubicBezTo>
                  <a:cubicBezTo>
                    <a:pt x="274" y="433"/>
                    <a:pt x="274" y="433"/>
                    <a:pt x="274" y="433"/>
                  </a:cubicBezTo>
                  <a:cubicBezTo>
                    <a:pt x="296" y="415"/>
                    <a:pt x="315" y="392"/>
                    <a:pt x="328" y="367"/>
                  </a:cubicBezTo>
                  <a:cubicBezTo>
                    <a:pt x="334" y="357"/>
                    <a:pt x="338" y="346"/>
                    <a:pt x="342" y="335"/>
                  </a:cubicBezTo>
                  <a:close/>
                  <a:moveTo>
                    <a:pt x="236" y="335"/>
                  </a:moveTo>
                  <a:cubicBezTo>
                    <a:pt x="168" y="335"/>
                    <a:pt x="168" y="335"/>
                    <a:pt x="168" y="335"/>
                  </a:cubicBezTo>
                  <a:cubicBezTo>
                    <a:pt x="172" y="346"/>
                    <a:pt x="177" y="357"/>
                    <a:pt x="182" y="367"/>
                  </a:cubicBezTo>
                  <a:cubicBezTo>
                    <a:pt x="196" y="392"/>
                    <a:pt x="214" y="415"/>
                    <a:pt x="236" y="433"/>
                  </a:cubicBezTo>
                  <a:cubicBezTo>
                    <a:pt x="236" y="335"/>
                    <a:pt x="236" y="335"/>
                    <a:pt x="236" y="335"/>
                  </a:cubicBezTo>
                  <a:close/>
                  <a:moveTo>
                    <a:pt x="128" y="335"/>
                  </a:moveTo>
                  <a:cubicBezTo>
                    <a:pt x="77" y="335"/>
                    <a:pt x="77" y="335"/>
                    <a:pt x="77" y="335"/>
                  </a:cubicBezTo>
                  <a:cubicBezTo>
                    <a:pt x="86" y="354"/>
                    <a:pt x="99" y="373"/>
                    <a:pt x="114" y="388"/>
                  </a:cubicBezTo>
                  <a:cubicBezTo>
                    <a:pt x="133" y="407"/>
                    <a:pt x="155" y="422"/>
                    <a:pt x="181" y="431"/>
                  </a:cubicBezTo>
                  <a:cubicBezTo>
                    <a:pt x="168" y="417"/>
                    <a:pt x="158" y="402"/>
                    <a:pt x="149" y="385"/>
                  </a:cubicBezTo>
                  <a:cubicBezTo>
                    <a:pt x="140" y="370"/>
                    <a:pt x="133" y="352"/>
                    <a:pt x="128" y="335"/>
                  </a:cubicBezTo>
                  <a:close/>
                  <a:moveTo>
                    <a:pt x="429" y="428"/>
                  </a:moveTo>
                  <a:cubicBezTo>
                    <a:pt x="383" y="474"/>
                    <a:pt x="321" y="502"/>
                    <a:pt x="251" y="502"/>
                  </a:cubicBezTo>
                  <a:cubicBezTo>
                    <a:pt x="182" y="502"/>
                    <a:pt x="119" y="474"/>
                    <a:pt x="74" y="428"/>
                  </a:cubicBezTo>
                  <a:cubicBezTo>
                    <a:pt x="28" y="383"/>
                    <a:pt x="0" y="320"/>
                    <a:pt x="0" y="251"/>
                  </a:cubicBezTo>
                  <a:cubicBezTo>
                    <a:pt x="0" y="182"/>
                    <a:pt x="28" y="119"/>
                    <a:pt x="74" y="73"/>
                  </a:cubicBezTo>
                  <a:cubicBezTo>
                    <a:pt x="119" y="28"/>
                    <a:pt x="182" y="0"/>
                    <a:pt x="251" y="0"/>
                  </a:cubicBezTo>
                  <a:cubicBezTo>
                    <a:pt x="321" y="0"/>
                    <a:pt x="383" y="28"/>
                    <a:pt x="429" y="73"/>
                  </a:cubicBezTo>
                  <a:cubicBezTo>
                    <a:pt x="474" y="119"/>
                    <a:pt x="502" y="182"/>
                    <a:pt x="502" y="251"/>
                  </a:cubicBezTo>
                  <a:cubicBezTo>
                    <a:pt x="502" y="320"/>
                    <a:pt x="474" y="383"/>
                    <a:pt x="429" y="4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sp>
        <p:nvSpPr>
          <p:cNvPr id="44" name="文本框 21"/>
          <p:cNvSpPr txBox="1"/>
          <p:nvPr/>
        </p:nvSpPr>
        <p:spPr>
          <a:xfrm>
            <a:off x="3747653" y="298637"/>
            <a:ext cx="1980820" cy="377026"/>
          </a:xfrm>
          <a:prstGeom prst="rect">
            <a:avLst/>
          </a:prstGeom>
          <a:noFill/>
        </p:spPr>
        <p:txBody>
          <a:bodyPr wrap="square" lIns="68580" tIns="34290" rIns="68580" bIns="34290" rtlCol="0">
            <a:spAutoFit/>
          </a:bodyPr>
          <a:lstStyle/>
          <a:p>
            <a:r>
              <a:rPr lang="zh-CN" altLang="en-US" sz="2000" dirty="0">
                <a:solidFill>
                  <a:srgbClr val="E87071"/>
                </a:solidFill>
                <a:cs typeface="+mn-ea"/>
                <a:sym typeface="+mn-lt"/>
              </a:rPr>
              <a:t>我的专业技能</a:t>
            </a:r>
            <a:endParaRPr lang="en-US" altLang="zh-CN" sz="2000" dirty="0">
              <a:solidFill>
                <a:srgbClr val="E8707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4"/>
                                        </p:tgtEl>
                                        <p:attrNameLst>
                                          <p:attrName>style.visibility</p:attrName>
                                        </p:attrNameLst>
                                      </p:cBhvr>
                                      <p:to>
                                        <p:strVal val="visible"/>
                                      </p:to>
                                    </p:set>
                                    <p:anim by="(-#ppt_w*2)" calcmode="lin" valueType="num">
                                      <p:cBhvr rctx="PPT">
                                        <p:cTn id="7" dur="375" autoRev="1" fill="hold">
                                          <p:stCondLst>
                                            <p:cond delay="0"/>
                                          </p:stCondLst>
                                        </p:cTn>
                                        <p:tgtEl>
                                          <p:spTgt spid="44"/>
                                        </p:tgtEl>
                                        <p:attrNameLst>
                                          <p:attrName>ppt_w</p:attrName>
                                        </p:attrNameLst>
                                      </p:cBhvr>
                                    </p:anim>
                                    <p:anim by="(#ppt_w*0.50)" calcmode="lin" valueType="num">
                                      <p:cBhvr>
                                        <p:cTn id="8" dur="375" decel="50000" autoRev="1" fill="hold">
                                          <p:stCondLst>
                                            <p:cond delay="0"/>
                                          </p:stCondLst>
                                        </p:cTn>
                                        <p:tgtEl>
                                          <p:spTgt spid="44"/>
                                        </p:tgtEl>
                                        <p:attrNameLst>
                                          <p:attrName>ppt_x</p:attrName>
                                        </p:attrNameLst>
                                      </p:cBhvr>
                                    </p:anim>
                                    <p:anim from="(-#ppt_h/2)" to="(#ppt_y)" calcmode="lin" valueType="num">
                                      <p:cBhvr>
                                        <p:cTn id="9" dur="750" fill="hold">
                                          <p:stCondLst>
                                            <p:cond delay="0"/>
                                          </p:stCondLst>
                                        </p:cTn>
                                        <p:tgtEl>
                                          <p:spTgt spid="44"/>
                                        </p:tgtEl>
                                        <p:attrNameLst>
                                          <p:attrName>ppt_y</p:attrName>
                                        </p:attrNameLst>
                                      </p:cBhvr>
                                    </p:anim>
                                    <p:animRot by="21600000">
                                      <p:cBhvr>
                                        <p:cTn id="10" dur="750" fill="hold">
                                          <p:stCondLst>
                                            <p:cond delay="0"/>
                                          </p:stCondLst>
                                        </p:cTn>
                                        <p:tgtEl>
                                          <p:spTgt spid="44"/>
                                        </p:tgtEl>
                                        <p:attrNameLst>
                                          <p:attrName>r</p:attrName>
                                        </p:attrNameLst>
                                      </p:cBhvr>
                                    </p:animRot>
                                  </p:childTnLst>
                                </p:cTn>
                              </p:par>
                            </p:childTnLst>
                          </p:cTn>
                        </p:par>
                        <p:par>
                          <p:cTn id="11" fill="hold">
                            <p:stCondLst>
                              <p:cond delay="1125"/>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 fill="hold"/>
                                        <p:tgtEl>
                                          <p:spTgt spid="10"/>
                                        </p:tgtEl>
                                        <p:attrNameLst>
                                          <p:attrName>ppt_w</p:attrName>
                                        </p:attrNameLst>
                                      </p:cBhvr>
                                      <p:tavLst>
                                        <p:tav tm="0">
                                          <p:val>
                                            <p:fltVal val="0"/>
                                          </p:val>
                                        </p:tav>
                                        <p:tav tm="100000">
                                          <p:val>
                                            <p:strVal val="#ppt_w"/>
                                          </p:val>
                                        </p:tav>
                                      </p:tavLst>
                                    </p:anim>
                                    <p:anim calcmode="lin" valueType="num">
                                      <p:cBhvr>
                                        <p:cTn id="15" dur="100" fill="hold"/>
                                        <p:tgtEl>
                                          <p:spTgt spid="10"/>
                                        </p:tgtEl>
                                        <p:attrNameLst>
                                          <p:attrName>ppt_h</p:attrName>
                                        </p:attrNameLst>
                                      </p:cBhvr>
                                      <p:tavLst>
                                        <p:tav tm="0">
                                          <p:val>
                                            <p:fltVal val="0"/>
                                          </p:val>
                                        </p:tav>
                                        <p:tav tm="100000">
                                          <p:val>
                                            <p:strVal val="#ppt_h"/>
                                          </p:val>
                                        </p:tav>
                                      </p:tavLst>
                                    </p:anim>
                                    <p:animEffect transition="in" filter="fade">
                                      <p:cBhvr>
                                        <p:cTn id="16" dur="100"/>
                                        <p:tgtEl>
                                          <p:spTgt spid="10"/>
                                        </p:tgtEl>
                                      </p:cBhvr>
                                    </p:animEffect>
                                  </p:childTnLst>
                                </p:cTn>
                              </p:par>
                              <p:par>
                                <p:cTn id="17" presetID="6" presetClass="emph" presetSubtype="0" fill="hold" grpId="1" nodeType="withEffect">
                                  <p:stCondLst>
                                    <p:cond delay="100"/>
                                  </p:stCondLst>
                                  <p:childTnLst>
                                    <p:animScale>
                                      <p:cBhvr>
                                        <p:cTn id="18" dur="100" fill="hold"/>
                                        <p:tgtEl>
                                          <p:spTgt spid="10"/>
                                        </p:tgtEl>
                                      </p:cBhvr>
                                      <p:by x="110000" y="110000"/>
                                    </p:animScale>
                                  </p:childTnLst>
                                </p:cTn>
                              </p:par>
                              <p:par>
                                <p:cTn id="19" presetID="6" presetClass="emph" presetSubtype="0" fill="hold" grpId="2" nodeType="withEffect">
                                  <p:stCondLst>
                                    <p:cond delay="200"/>
                                  </p:stCondLst>
                                  <p:childTnLst>
                                    <p:animScale>
                                      <p:cBhvr>
                                        <p:cTn id="20" dur="200" fill="hold"/>
                                        <p:tgtEl>
                                          <p:spTgt spid="10"/>
                                        </p:tgtEl>
                                      </p:cBhvr>
                                      <p:by x="90000" y="90000"/>
                                    </p:animScale>
                                  </p:childTnLst>
                                </p:cTn>
                              </p:par>
                              <p:par>
                                <p:cTn id="21" presetID="6" presetClass="emph" presetSubtype="0" fill="hold" grpId="3" nodeType="withEffect">
                                  <p:stCondLst>
                                    <p:cond delay="400"/>
                                  </p:stCondLst>
                                  <p:childTnLst>
                                    <p:animScale>
                                      <p:cBhvr>
                                        <p:cTn id="22" dur="100" fill="hold"/>
                                        <p:tgtEl>
                                          <p:spTgt spid="10"/>
                                        </p:tgtEl>
                                      </p:cBhvr>
                                      <p:by x="105000" y="105000"/>
                                    </p:animScale>
                                  </p:childTnLst>
                                </p:cTn>
                              </p:par>
                              <p:par>
                                <p:cTn id="23" presetID="6" presetClass="emph" presetSubtype="0" fill="hold" grpId="4" nodeType="withEffect">
                                  <p:stCondLst>
                                    <p:cond delay="500"/>
                                  </p:stCondLst>
                                  <p:childTnLst>
                                    <p:animScale>
                                      <p:cBhvr>
                                        <p:cTn id="24" dur="200" fill="hold"/>
                                        <p:tgtEl>
                                          <p:spTgt spid="10"/>
                                        </p:tgtEl>
                                      </p:cBhvr>
                                      <p:by x="95000" y="95000"/>
                                    </p:animScale>
                                  </p:childTnLst>
                                </p:cTn>
                              </p:par>
                            </p:childTnLst>
                          </p:cTn>
                        </p:par>
                        <p:par>
                          <p:cTn id="25" fill="hold">
                            <p:stCondLst>
                              <p:cond delay="1625"/>
                            </p:stCondLst>
                            <p:childTnLst>
                              <p:par>
                                <p:cTn id="26" presetID="53" presetClass="entr" presetSubtype="16"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 calcmode="lin" valueType="num">
                                      <p:cBhvr>
                                        <p:cTn id="28" dur="100" fill="hold"/>
                                        <p:tgtEl>
                                          <p:spTgt spid="103"/>
                                        </p:tgtEl>
                                        <p:attrNameLst>
                                          <p:attrName>ppt_w</p:attrName>
                                        </p:attrNameLst>
                                      </p:cBhvr>
                                      <p:tavLst>
                                        <p:tav tm="0">
                                          <p:val>
                                            <p:fltVal val="0"/>
                                          </p:val>
                                        </p:tav>
                                        <p:tav tm="100000">
                                          <p:val>
                                            <p:strVal val="#ppt_w"/>
                                          </p:val>
                                        </p:tav>
                                      </p:tavLst>
                                    </p:anim>
                                    <p:anim calcmode="lin" valueType="num">
                                      <p:cBhvr>
                                        <p:cTn id="29" dur="100" fill="hold"/>
                                        <p:tgtEl>
                                          <p:spTgt spid="103"/>
                                        </p:tgtEl>
                                        <p:attrNameLst>
                                          <p:attrName>ppt_h</p:attrName>
                                        </p:attrNameLst>
                                      </p:cBhvr>
                                      <p:tavLst>
                                        <p:tav tm="0">
                                          <p:val>
                                            <p:fltVal val="0"/>
                                          </p:val>
                                        </p:tav>
                                        <p:tav tm="100000">
                                          <p:val>
                                            <p:strVal val="#ppt_h"/>
                                          </p:val>
                                        </p:tav>
                                      </p:tavLst>
                                    </p:anim>
                                    <p:animEffect transition="in" filter="fade">
                                      <p:cBhvr>
                                        <p:cTn id="30" dur="100"/>
                                        <p:tgtEl>
                                          <p:spTgt spid="103"/>
                                        </p:tgtEl>
                                      </p:cBhvr>
                                    </p:animEffect>
                                  </p:childTnLst>
                                </p:cTn>
                              </p:par>
                              <p:par>
                                <p:cTn id="31" presetID="6" presetClass="emph" presetSubtype="0" fill="hold" grpId="1" nodeType="withEffect">
                                  <p:stCondLst>
                                    <p:cond delay="100"/>
                                  </p:stCondLst>
                                  <p:childTnLst>
                                    <p:animScale>
                                      <p:cBhvr>
                                        <p:cTn id="32" dur="100" fill="hold"/>
                                        <p:tgtEl>
                                          <p:spTgt spid="103"/>
                                        </p:tgtEl>
                                      </p:cBhvr>
                                      <p:by x="110000" y="110000"/>
                                    </p:animScale>
                                  </p:childTnLst>
                                </p:cTn>
                              </p:par>
                              <p:par>
                                <p:cTn id="33" presetID="6" presetClass="emph" presetSubtype="0" fill="hold" grpId="2" nodeType="withEffect">
                                  <p:stCondLst>
                                    <p:cond delay="200"/>
                                  </p:stCondLst>
                                  <p:childTnLst>
                                    <p:animScale>
                                      <p:cBhvr>
                                        <p:cTn id="34" dur="200" fill="hold"/>
                                        <p:tgtEl>
                                          <p:spTgt spid="103"/>
                                        </p:tgtEl>
                                      </p:cBhvr>
                                      <p:by x="90000" y="90000"/>
                                    </p:animScale>
                                  </p:childTnLst>
                                </p:cTn>
                              </p:par>
                              <p:par>
                                <p:cTn id="35" presetID="6" presetClass="emph" presetSubtype="0" fill="hold" grpId="3" nodeType="withEffect">
                                  <p:stCondLst>
                                    <p:cond delay="400"/>
                                  </p:stCondLst>
                                  <p:childTnLst>
                                    <p:animScale>
                                      <p:cBhvr>
                                        <p:cTn id="36" dur="100" fill="hold"/>
                                        <p:tgtEl>
                                          <p:spTgt spid="103"/>
                                        </p:tgtEl>
                                      </p:cBhvr>
                                      <p:by x="105000" y="105000"/>
                                    </p:animScale>
                                  </p:childTnLst>
                                </p:cTn>
                              </p:par>
                              <p:par>
                                <p:cTn id="37" presetID="6" presetClass="emph" presetSubtype="0" fill="hold" grpId="4" nodeType="withEffect">
                                  <p:stCondLst>
                                    <p:cond delay="500"/>
                                  </p:stCondLst>
                                  <p:childTnLst>
                                    <p:animScale>
                                      <p:cBhvr>
                                        <p:cTn id="38" dur="200" fill="hold"/>
                                        <p:tgtEl>
                                          <p:spTgt spid="103"/>
                                        </p:tgtEl>
                                      </p:cBhvr>
                                      <p:by x="95000" y="95000"/>
                                    </p:animScale>
                                  </p:childTnLst>
                                </p:cTn>
                              </p:par>
                            </p:childTnLst>
                          </p:cTn>
                        </p:par>
                        <p:par>
                          <p:cTn id="39" fill="hold">
                            <p:stCondLst>
                              <p:cond delay="2125"/>
                            </p:stCondLst>
                            <p:childTnLst>
                              <p:par>
                                <p:cTn id="40" presetID="53" presetClass="entr" presetSubtype="16" fill="hold" grpId="0" nodeType="afterEffect">
                                  <p:stCondLst>
                                    <p:cond delay="0"/>
                                  </p:stCondLst>
                                  <p:childTnLst>
                                    <p:set>
                                      <p:cBhvr>
                                        <p:cTn id="41" dur="1" fill="hold">
                                          <p:stCondLst>
                                            <p:cond delay="0"/>
                                          </p:stCondLst>
                                        </p:cTn>
                                        <p:tgtEl>
                                          <p:spTgt spid="104"/>
                                        </p:tgtEl>
                                        <p:attrNameLst>
                                          <p:attrName>style.visibility</p:attrName>
                                        </p:attrNameLst>
                                      </p:cBhvr>
                                      <p:to>
                                        <p:strVal val="visible"/>
                                      </p:to>
                                    </p:set>
                                    <p:anim calcmode="lin" valueType="num">
                                      <p:cBhvr>
                                        <p:cTn id="42" dur="100" fill="hold"/>
                                        <p:tgtEl>
                                          <p:spTgt spid="104"/>
                                        </p:tgtEl>
                                        <p:attrNameLst>
                                          <p:attrName>ppt_w</p:attrName>
                                        </p:attrNameLst>
                                      </p:cBhvr>
                                      <p:tavLst>
                                        <p:tav tm="0">
                                          <p:val>
                                            <p:fltVal val="0"/>
                                          </p:val>
                                        </p:tav>
                                        <p:tav tm="100000">
                                          <p:val>
                                            <p:strVal val="#ppt_w"/>
                                          </p:val>
                                        </p:tav>
                                      </p:tavLst>
                                    </p:anim>
                                    <p:anim calcmode="lin" valueType="num">
                                      <p:cBhvr>
                                        <p:cTn id="43" dur="100" fill="hold"/>
                                        <p:tgtEl>
                                          <p:spTgt spid="104"/>
                                        </p:tgtEl>
                                        <p:attrNameLst>
                                          <p:attrName>ppt_h</p:attrName>
                                        </p:attrNameLst>
                                      </p:cBhvr>
                                      <p:tavLst>
                                        <p:tav tm="0">
                                          <p:val>
                                            <p:fltVal val="0"/>
                                          </p:val>
                                        </p:tav>
                                        <p:tav tm="100000">
                                          <p:val>
                                            <p:strVal val="#ppt_h"/>
                                          </p:val>
                                        </p:tav>
                                      </p:tavLst>
                                    </p:anim>
                                    <p:animEffect transition="in" filter="fade">
                                      <p:cBhvr>
                                        <p:cTn id="44" dur="100"/>
                                        <p:tgtEl>
                                          <p:spTgt spid="104"/>
                                        </p:tgtEl>
                                      </p:cBhvr>
                                    </p:animEffect>
                                  </p:childTnLst>
                                </p:cTn>
                              </p:par>
                              <p:par>
                                <p:cTn id="45" presetID="6" presetClass="emph" presetSubtype="0" fill="hold" grpId="1" nodeType="withEffect">
                                  <p:stCondLst>
                                    <p:cond delay="100"/>
                                  </p:stCondLst>
                                  <p:childTnLst>
                                    <p:animScale>
                                      <p:cBhvr>
                                        <p:cTn id="46" dur="100" fill="hold"/>
                                        <p:tgtEl>
                                          <p:spTgt spid="104"/>
                                        </p:tgtEl>
                                      </p:cBhvr>
                                      <p:by x="110000" y="110000"/>
                                    </p:animScale>
                                  </p:childTnLst>
                                </p:cTn>
                              </p:par>
                              <p:par>
                                <p:cTn id="47" presetID="6" presetClass="emph" presetSubtype="0" fill="hold" grpId="2" nodeType="withEffect">
                                  <p:stCondLst>
                                    <p:cond delay="200"/>
                                  </p:stCondLst>
                                  <p:childTnLst>
                                    <p:animScale>
                                      <p:cBhvr>
                                        <p:cTn id="48" dur="200" fill="hold"/>
                                        <p:tgtEl>
                                          <p:spTgt spid="104"/>
                                        </p:tgtEl>
                                      </p:cBhvr>
                                      <p:by x="90000" y="90000"/>
                                    </p:animScale>
                                  </p:childTnLst>
                                </p:cTn>
                              </p:par>
                              <p:par>
                                <p:cTn id="49" presetID="6" presetClass="emph" presetSubtype="0" fill="hold" grpId="3" nodeType="withEffect">
                                  <p:stCondLst>
                                    <p:cond delay="400"/>
                                  </p:stCondLst>
                                  <p:childTnLst>
                                    <p:animScale>
                                      <p:cBhvr>
                                        <p:cTn id="50" dur="100" fill="hold"/>
                                        <p:tgtEl>
                                          <p:spTgt spid="104"/>
                                        </p:tgtEl>
                                      </p:cBhvr>
                                      <p:by x="105000" y="105000"/>
                                    </p:animScale>
                                  </p:childTnLst>
                                </p:cTn>
                              </p:par>
                              <p:par>
                                <p:cTn id="51" presetID="6" presetClass="emph" presetSubtype="0" fill="hold" grpId="4" nodeType="withEffect">
                                  <p:stCondLst>
                                    <p:cond delay="500"/>
                                  </p:stCondLst>
                                  <p:childTnLst>
                                    <p:animScale>
                                      <p:cBhvr>
                                        <p:cTn id="52" dur="200" fill="hold"/>
                                        <p:tgtEl>
                                          <p:spTgt spid="104"/>
                                        </p:tgtEl>
                                      </p:cBhvr>
                                      <p:by x="95000" y="95000"/>
                                    </p:animScale>
                                  </p:childTnLst>
                                </p:cTn>
                              </p:par>
                            </p:childTnLst>
                          </p:cTn>
                        </p:par>
                        <p:par>
                          <p:cTn id="53" fill="hold">
                            <p:stCondLst>
                              <p:cond delay="2625"/>
                            </p:stCondLst>
                            <p:childTnLst>
                              <p:par>
                                <p:cTn id="54" presetID="53" presetClass="entr" presetSubtype="16" fill="hold" grpId="0" nodeType="afterEffect">
                                  <p:stCondLst>
                                    <p:cond delay="0"/>
                                  </p:stCondLst>
                                  <p:childTnLst>
                                    <p:set>
                                      <p:cBhvr>
                                        <p:cTn id="55" dur="1" fill="hold">
                                          <p:stCondLst>
                                            <p:cond delay="0"/>
                                          </p:stCondLst>
                                        </p:cTn>
                                        <p:tgtEl>
                                          <p:spTgt spid="105"/>
                                        </p:tgtEl>
                                        <p:attrNameLst>
                                          <p:attrName>style.visibility</p:attrName>
                                        </p:attrNameLst>
                                      </p:cBhvr>
                                      <p:to>
                                        <p:strVal val="visible"/>
                                      </p:to>
                                    </p:set>
                                    <p:anim calcmode="lin" valueType="num">
                                      <p:cBhvr>
                                        <p:cTn id="56" dur="100" fill="hold"/>
                                        <p:tgtEl>
                                          <p:spTgt spid="105"/>
                                        </p:tgtEl>
                                        <p:attrNameLst>
                                          <p:attrName>ppt_w</p:attrName>
                                        </p:attrNameLst>
                                      </p:cBhvr>
                                      <p:tavLst>
                                        <p:tav tm="0">
                                          <p:val>
                                            <p:fltVal val="0"/>
                                          </p:val>
                                        </p:tav>
                                        <p:tav tm="100000">
                                          <p:val>
                                            <p:strVal val="#ppt_w"/>
                                          </p:val>
                                        </p:tav>
                                      </p:tavLst>
                                    </p:anim>
                                    <p:anim calcmode="lin" valueType="num">
                                      <p:cBhvr>
                                        <p:cTn id="57" dur="100" fill="hold"/>
                                        <p:tgtEl>
                                          <p:spTgt spid="105"/>
                                        </p:tgtEl>
                                        <p:attrNameLst>
                                          <p:attrName>ppt_h</p:attrName>
                                        </p:attrNameLst>
                                      </p:cBhvr>
                                      <p:tavLst>
                                        <p:tav tm="0">
                                          <p:val>
                                            <p:fltVal val="0"/>
                                          </p:val>
                                        </p:tav>
                                        <p:tav tm="100000">
                                          <p:val>
                                            <p:strVal val="#ppt_h"/>
                                          </p:val>
                                        </p:tav>
                                      </p:tavLst>
                                    </p:anim>
                                    <p:animEffect transition="in" filter="fade">
                                      <p:cBhvr>
                                        <p:cTn id="58" dur="100"/>
                                        <p:tgtEl>
                                          <p:spTgt spid="105"/>
                                        </p:tgtEl>
                                      </p:cBhvr>
                                    </p:animEffect>
                                  </p:childTnLst>
                                </p:cTn>
                              </p:par>
                              <p:par>
                                <p:cTn id="59" presetID="6" presetClass="emph" presetSubtype="0" fill="hold" grpId="1" nodeType="withEffect">
                                  <p:stCondLst>
                                    <p:cond delay="100"/>
                                  </p:stCondLst>
                                  <p:childTnLst>
                                    <p:animScale>
                                      <p:cBhvr>
                                        <p:cTn id="60" dur="100" fill="hold"/>
                                        <p:tgtEl>
                                          <p:spTgt spid="105"/>
                                        </p:tgtEl>
                                      </p:cBhvr>
                                      <p:by x="110000" y="110000"/>
                                    </p:animScale>
                                  </p:childTnLst>
                                </p:cTn>
                              </p:par>
                              <p:par>
                                <p:cTn id="61" presetID="6" presetClass="emph" presetSubtype="0" fill="hold" grpId="2" nodeType="withEffect">
                                  <p:stCondLst>
                                    <p:cond delay="200"/>
                                  </p:stCondLst>
                                  <p:childTnLst>
                                    <p:animScale>
                                      <p:cBhvr>
                                        <p:cTn id="62" dur="200" fill="hold"/>
                                        <p:tgtEl>
                                          <p:spTgt spid="105"/>
                                        </p:tgtEl>
                                      </p:cBhvr>
                                      <p:by x="90000" y="90000"/>
                                    </p:animScale>
                                  </p:childTnLst>
                                </p:cTn>
                              </p:par>
                              <p:par>
                                <p:cTn id="63" presetID="6" presetClass="emph" presetSubtype="0" fill="hold" grpId="3" nodeType="withEffect">
                                  <p:stCondLst>
                                    <p:cond delay="400"/>
                                  </p:stCondLst>
                                  <p:childTnLst>
                                    <p:animScale>
                                      <p:cBhvr>
                                        <p:cTn id="64" dur="100" fill="hold"/>
                                        <p:tgtEl>
                                          <p:spTgt spid="105"/>
                                        </p:tgtEl>
                                      </p:cBhvr>
                                      <p:by x="105000" y="105000"/>
                                    </p:animScale>
                                  </p:childTnLst>
                                </p:cTn>
                              </p:par>
                              <p:par>
                                <p:cTn id="65" presetID="6" presetClass="emph" presetSubtype="0" fill="hold" grpId="4" nodeType="withEffect">
                                  <p:stCondLst>
                                    <p:cond delay="500"/>
                                  </p:stCondLst>
                                  <p:childTnLst>
                                    <p:animScale>
                                      <p:cBhvr>
                                        <p:cTn id="66" dur="200" fill="hold"/>
                                        <p:tgtEl>
                                          <p:spTgt spid="105"/>
                                        </p:tgtEl>
                                      </p:cBhvr>
                                      <p:by x="95000" y="95000"/>
                                    </p:animScale>
                                  </p:childTnLst>
                                </p:cTn>
                              </p:par>
                            </p:childTnLst>
                          </p:cTn>
                        </p:par>
                        <p:par>
                          <p:cTn id="67" fill="hold">
                            <p:stCondLst>
                              <p:cond delay="3125"/>
                            </p:stCondLst>
                            <p:childTnLst>
                              <p:par>
                                <p:cTn id="68" presetID="21" presetClass="entr" presetSubtype="1" fill="hold" nodeType="after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wheel(1)">
                                      <p:cBhvr>
                                        <p:cTn id="70" dur="750"/>
                                        <p:tgtEl>
                                          <p:spTgt spid="37"/>
                                        </p:tgtEl>
                                      </p:cBhvr>
                                    </p:animEffect>
                                  </p:childTnLst>
                                </p:cTn>
                              </p:par>
                              <p:par>
                                <p:cTn id="71" presetID="21" presetClass="entr" presetSubtype="1" fill="hold" nodeType="withEffect">
                                  <p:stCondLst>
                                    <p:cond delay="250"/>
                                  </p:stCondLst>
                                  <p:childTnLst>
                                    <p:set>
                                      <p:cBhvr>
                                        <p:cTn id="72" dur="1" fill="hold">
                                          <p:stCondLst>
                                            <p:cond delay="0"/>
                                          </p:stCondLst>
                                        </p:cTn>
                                        <p:tgtEl>
                                          <p:spTgt spid="33"/>
                                        </p:tgtEl>
                                        <p:attrNameLst>
                                          <p:attrName>style.visibility</p:attrName>
                                        </p:attrNameLst>
                                      </p:cBhvr>
                                      <p:to>
                                        <p:strVal val="visible"/>
                                      </p:to>
                                    </p:set>
                                    <p:animEffect transition="in" filter="wheel(1)">
                                      <p:cBhvr>
                                        <p:cTn id="73" dur="750"/>
                                        <p:tgtEl>
                                          <p:spTgt spid="33"/>
                                        </p:tgtEl>
                                      </p:cBhvr>
                                    </p:animEffect>
                                  </p:childTnLst>
                                </p:cTn>
                              </p:par>
                              <p:par>
                                <p:cTn id="74" presetID="21" presetClass="entr" presetSubtype="1" fill="hold" nodeType="withEffect">
                                  <p:stCondLst>
                                    <p:cond delay="500"/>
                                  </p:stCondLst>
                                  <p:childTnLst>
                                    <p:set>
                                      <p:cBhvr>
                                        <p:cTn id="75" dur="1" fill="hold">
                                          <p:stCondLst>
                                            <p:cond delay="0"/>
                                          </p:stCondLst>
                                        </p:cTn>
                                        <p:tgtEl>
                                          <p:spTgt spid="30"/>
                                        </p:tgtEl>
                                        <p:attrNameLst>
                                          <p:attrName>style.visibility</p:attrName>
                                        </p:attrNameLst>
                                      </p:cBhvr>
                                      <p:to>
                                        <p:strVal val="visible"/>
                                      </p:to>
                                    </p:set>
                                    <p:animEffect transition="in" filter="wheel(1)">
                                      <p:cBhvr>
                                        <p:cTn id="76" dur="750"/>
                                        <p:tgtEl>
                                          <p:spTgt spid="30"/>
                                        </p:tgtEl>
                                      </p:cBhvr>
                                    </p:animEffect>
                                  </p:childTnLst>
                                </p:cTn>
                              </p:par>
                              <p:par>
                                <p:cTn id="77" presetID="21" presetClass="entr" presetSubtype="1" fill="hold" nodeType="withEffect">
                                  <p:stCondLst>
                                    <p:cond delay="750"/>
                                  </p:stCondLst>
                                  <p:childTnLst>
                                    <p:set>
                                      <p:cBhvr>
                                        <p:cTn id="78" dur="1" fill="hold">
                                          <p:stCondLst>
                                            <p:cond delay="0"/>
                                          </p:stCondLst>
                                        </p:cTn>
                                        <p:tgtEl>
                                          <p:spTgt spid="41"/>
                                        </p:tgtEl>
                                        <p:attrNameLst>
                                          <p:attrName>style.visibility</p:attrName>
                                        </p:attrNameLst>
                                      </p:cBhvr>
                                      <p:to>
                                        <p:strVal val="visible"/>
                                      </p:to>
                                    </p:set>
                                    <p:animEffect transition="in" filter="wheel(1)">
                                      <p:cBhvr>
                                        <p:cTn id="79" dur="750"/>
                                        <p:tgtEl>
                                          <p:spTgt spid="41"/>
                                        </p:tgtEl>
                                      </p:cBhvr>
                                    </p:animEffect>
                                  </p:childTnLst>
                                </p:cTn>
                              </p:par>
                            </p:childTnLst>
                          </p:cTn>
                        </p:par>
                        <p:par>
                          <p:cTn id="80" fill="hold">
                            <p:stCondLst>
                              <p:cond delay="4125"/>
                            </p:stCondLst>
                            <p:childTnLst>
                              <p:par>
                                <p:cTn id="81" presetID="37" presetClass="entr" presetSubtype="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900" decel="100000" fill="hold"/>
                                        <p:tgtEl>
                                          <p:spTgt spid="14"/>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7" presetID="37" presetClass="entr" presetSubtype="0" fill="hold" nodeType="withEffect">
                                  <p:stCondLst>
                                    <p:cond delay="25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93" presetID="37" presetClass="entr" presetSubtype="0" fill="hold" nodeType="withEffect">
                                  <p:stCondLst>
                                    <p:cond delay="50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1000"/>
                                        <p:tgtEl>
                                          <p:spTgt spid="22"/>
                                        </p:tgtEl>
                                      </p:cBhvr>
                                    </p:animEffect>
                                    <p:anim calcmode="lin" valueType="num">
                                      <p:cBhvr>
                                        <p:cTn id="96" dur="1000" fill="hold"/>
                                        <p:tgtEl>
                                          <p:spTgt spid="22"/>
                                        </p:tgtEl>
                                        <p:attrNameLst>
                                          <p:attrName>ppt_x</p:attrName>
                                        </p:attrNameLst>
                                      </p:cBhvr>
                                      <p:tavLst>
                                        <p:tav tm="0">
                                          <p:val>
                                            <p:strVal val="#ppt_x"/>
                                          </p:val>
                                        </p:tav>
                                        <p:tav tm="100000">
                                          <p:val>
                                            <p:strVal val="#ppt_x"/>
                                          </p:val>
                                        </p:tav>
                                      </p:tavLst>
                                    </p:anim>
                                    <p:anim calcmode="lin" valueType="num">
                                      <p:cBhvr>
                                        <p:cTn id="97" dur="900" decel="100000" fill="hold"/>
                                        <p:tgtEl>
                                          <p:spTgt spid="2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9" presetID="37" presetClass="entr" presetSubtype="0" fill="hold" nodeType="withEffect">
                                  <p:stCondLst>
                                    <p:cond delay="75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1000"/>
                                        <p:tgtEl>
                                          <p:spTgt spid="26"/>
                                        </p:tgtEl>
                                      </p:cBhvr>
                                    </p:animEffect>
                                    <p:anim calcmode="lin" valueType="num">
                                      <p:cBhvr>
                                        <p:cTn id="102" dur="1000" fill="hold"/>
                                        <p:tgtEl>
                                          <p:spTgt spid="26"/>
                                        </p:tgtEl>
                                        <p:attrNameLst>
                                          <p:attrName>ppt_x</p:attrName>
                                        </p:attrNameLst>
                                      </p:cBhvr>
                                      <p:tavLst>
                                        <p:tav tm="0">
                                          <p:val>
                                            <p:strVal val="#ppt_x"/>
                                          </p:val>
                                        </p:tav>
                                        <p:tav tm="100000">
                                          <p:val>
                                            <p:strVal val="#ppt_x"/>
                                          </p:val>
                                        </p:tav>
                                      </p:tavLst>
                                    </p:anim>
                                    <p:anim calcmode="lin" valueType="num">
                                      <p:cBhvr>
                                        <p:cTn id="103" dur="900" decel="100000" fill="hold"/>
                                        <p:tgtEl>
                                          <p:spTgt spid="2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0" grpId="3" animBg="1"/>
      <p:bldP spid="10" grpId="4" animBg="1"/>
      <p:bldP spid="103" grpId="0" animBg="1"/>
      <p:bldP spid="103" grpId="1" animBg="1"/>
      <p:bldP spid="103" grpId="2" animBg="1"/>
      <p:bldP spid="103" grpId="3" animBg="1"/>
      <p:bldP spid="103" grpId="4" animBg="1"/>
      <p:bldP spid="104" grpId="0" animBg="1"/>
      <p:bldP spid="104" grpId="1" animBg="1"/>
      <p:bldP spid="104" grpId="2" animBg="1"/>
      <p:bldP spid="104" grpId="3" animBg="1"/>
      <p:bldP spid="104" grpId="4" animBg="1"/>
      <p:bldP spid="105" grpId="0" animBg="1"/>
      <p:bldP spid="105" grpId="1" animBg="1"/>
      <p:bldP spid="105" grpId="2" animBg="1"/>
      <p:bldP spid="105" grpId="3" animBg="1"/>
      <p:bldP spid="105" grpId="4" animBg="1"/>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1"/>
          <p:cNvSpPr txBox="1"/>
          <p:nvPr/>
        </p:nvSpPr>
        <p:spPr>
          <a:xfrm>
            <a:off x="4037410" y="315520"/>
            <a:ext cx="1980820" cy="377026"/>
          </a:xfrm>
          <a:prstGeom prst="rect">
            <a:avLst/>
          </a:prstGeom>
          <a:noFill/>
        </p:spPr>
        <p:txBody>
          <a:bodyPr wrap="square" lIns="68580" tIns="34290" rIns="68580" bIns="34290" rtlCol="0">
            <a:spAutoFit/>
          </a:bodyPr>
          <a:lstStyle/>
          <a:p>
            <a:r>
              <a:rPr lang="zh-CN" altLang="en-US" sz="2000" dirty="0">
                <a:solidFill>
                  <a:srgbClr val="E87071"/>
                </a:solidFill>
                <a:cs typeface="+mn-ea"/>
                <a:sym typeface="+mn-lt"/>
              </a:rPr>
              <a:t>其他技能</a:t>
            </a:r>
            <a:endParaRPr lang="en-US" altLang="zh-CN" sz="2000" dirty="0">
              <a:solidFill>
                <a:srgbClr val="E87071"/>
              </a:solidFill>
              <a:cs typeface="+mn-ea"/>
              <a:sym typeface="+mn-lt"/>
            </a:endParaRPr>
          </a:p>
        </p:txBody>
      </p:sp>
      <p:cxnSp>
        <p:nvCxnSpPr>
          <p:cNvPr id="6" name="Connector 749"/>
          <p:cNvCxnSpPr>
            <a:cxnSpLocks noChangeShapeType="1"/>
            <a:stCxn id="28" idx="0"/>
            <a:endCxn id="19" idx="0"/>
          </p:cNvCxnSpPr>
          <p:nvPr/>
        </p:nvCxnSpPr>
        <p:spPr bwMode="auto">
          <a:xfrm>
            <a:off x="2105026" y="2049860"/>
            <a:ext cx="2459831" cy="883444"/>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7" name="Connector 750"/>
          <p:cNvCxnSpPr>
            <a:cxnSpLocks noChangeShapeType="1"/>
            <a:stCxn id="22" idx="0"/>
            <a:endCxn id="19" idx="0"/>
          </p:cNvCxnSpPr>
          <p:nvPr/>
        </p:nvCxnSpPr>
        <p:spPr bwMode="auto">
          <a:xfrm>
            <a:off x="3726656" y="2137966"/>
            <a:ext cx="838200" cy="795338"/>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9" name="Connector 751"/>
          <p:cNvCxnSpPr>
            <a:cxnSpLocks noChangeShapeType="1"/>
            <a:stCxn id="31" idx="0"/>
            <a:endCxn id="19" idx="0"/>
          </p:cNvCxnSpPr>
          <p:nvPr/>
        </p:nvCxnSpPr>
        <p:spPr bwMode="auto">
          <a:xfrm>
            <a:off x="4564856" y="1928416"/>
            <a:ext cx="0" cy="1004888"/>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0" name="Connector 752"/>
          <p:cNvCxnSpPr>
            <a:cxnSpLocks noChangeShapeType="1"/>
            <a:stCxn id="23" idx="0"/>
            <a:endCxn id="19" idx="0"/>
          </p:cNvCxnSpPr>
          <p:nvPr/>
        </p:nvCxnSpPr>
        <p:spPr bwMode="auto">
          <a:xfrm flipH="1">
            <a:off x="4564857" y="2235598"/>
            <a:ext cx="1069181" cy="697706"/>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1" name="Connector 753"/>
          <p:cNvCxnSpPr>
            <a:cxnSpLocks noChangeShapeType="1"/>
            <a:stCxn id="19" idx="0"/>
            <a:endCxn id="25" idx="0"/>
          </p:cNvCxnSpPr>
          <p:nvPr/>
        </p:nvCxnSpPr>
        <p:spPr bwMode="auto">
          <a:xfrm>
            <a:off x="4564857" y="2933304"/>
            <a:ext cx="1797844" cy="150019"/>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2" name="Connector 754"/>
          <p:cNvCxnSpPr>
            <a:cxnSpLocks noChangeShapeType="1"/>
            <a:stCxn id="26" idx="0"/>
            <a:endCxn id="19" idx="0"/>
          </p:cNvCxnSpPr>
          <p:nvPr/>
        </p:nvCxnSpPr>
        <p:spPr bwMode="auto">
          <a:xfrm flipH="1">
            <a:off x="4564856" y="2347516"/>
            <a:ext cx="2128838" cy="585788"/>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3" name="Connector 755"/>
          <p:cNvCxnSpPr>
            <a:cxnSpLocks noChangeShapeType="1"/>
            <a:stCxn id="19" idx="0"/>
            <a:endCxn id="27" idx="0"/>
          </p:cNvCxnSpPr>
          <p:nvPr/>
        </p:nvCxnSpPr>
        <p:spPr bwMode="auto">
          <a:xfrm>
            <a:off x="4564857" y="2933304"/>
            <a:ext cx="2669381" cy="478631"/>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4" name="Connector 756"/>
          <p:cNvCxnSpPr>
            <a:cxnSpLocks noChangeShapeType="1"/>
            <a:stCxn id="19" idx="0"/>
            <a:endCxn id="24" idx="0"/>
          </p:cNvCxnSpPr>
          <p:nvPr/>
        </p:nvCxnSpPr>
        <p:spPr bwMode="auto">
          <a:xfrm>
            <a:off x="4564856" y="2933304"/>
            <a:ext cx="857250" cy="847725"/>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5" name="Connector 757"/>
          <p:cNvCxnSpPr>
            <a:cxnSpLocks noChangeShapeType="1"/>
            <a:stCxn id="19" idx="0"/>
            <a:endCxn id="30" idx="0"/>
          </p:cNvCxnSpPr>
          <p:nvPr/>
        </p:nvCxnSpPr>
        <p:spPr bwMode="auto">
          <a:xfrm flipH="1">
            <a:off x="4564856" y="2933303"/>
            <a:ext cx="0" cy="1138238"/>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6" name="Connector 758"/>
          <p:cNvCxnSpPr>
            <a:cxnSpLocks noChangeShapeType="1"/>
            <a:stCxn id="19" idx="0"/>
            <a:endCxn id="21" idx="0"/>
          </p:cNvCxnSpPr>
          <p:nvPr/>
        </p:nvCxnSpPr>
        <p:spPr bwMode="auto">
          <a:xfrm flipH="1">
            <a:off x="3509963" y="2933304"/>
            <a:ext cx="1054894" cy="750094"/>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7" name="Connector 759"/>
          <p:cNvCxnSpPr>
            <a:cxnSpLocks noChangeShapeType="1"/>
            <a:stCxn id="19" idx="0"/>
            <a:endCxn id="29" idx="0"/>
          </p:cNvCxnSpPr>
          <p:nvPr/>
        </p:nvCxnSpPr>
        <p:spPr bwMode="auto">
          <a:xfrm flipH="1">
            <a:off x="2402681" y="2933304"/>
            <a:ext cx="2162175" cy="542925"/>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cxnSp>
        <p:nvCxnSpPr>
          <p:cNvPr id="18" name="Connector 760"/>
          <p:cNvCxnSpPr>
            <a:cxnSpLocks noChangeShapeType="1"/>
            <a:stCxn id="20" idx="0"/>
            <a:endCxn id="19" idx="0"/>
          </p:cNvCxnSpPr>
          <p:nvPr/>
        </p:nvCxnSpPr>
        <p:spPr bwMode="auto">
          <a:xfrm>
            <a:off x="2767013" y="2711848"/>
            <a:ext cx="1797844" cy="221456"/>
          </a:xfrm>
          <a:prstGeom prst="straightConnector1">
            <a:avLst/>
          </a:prstGeom>
          <a:noFill/>
          <a:ln w="12700" cap="sq">
            <a:solidFill>
              <a:srgbClr val="ADBACA"/>
            </a:solidFill>
            <a:round/>
          </a:ln>
          <a:extLst>
            <a:ext uri="{909E8E84-426E-40DD-AFC4-6F175D3DCCD1}">
              <a14:hiddenFill xmlns:a14="http://schemas.microsoft.com/office/drawing/2010/main">
                <a:noFill/>
              </a14:hiddenFill>
            </a:ext>
          </a:extLst>
        </p:spPr>
      </p:cxnSp>
      <p:sp>
        <p:nvSpPr>
          <p:cNvPr id="19" name="Shape 761"/>
          <p:cNvSpPr/>
          <p:nvPr/>
        </p:nvSpPr>
        <p:spPr bwMode="auto">
          <a:xfrm>
            <a:off x="4031456" y="2399904"/>
            <a:ext cx="1066800" cy="10668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1ACBE"/>
          </a:solidFill>
          <a:ln>
            <a:noFill/>
          </a:ln>
        </p:spPr>
        <p:txBody>
          <a:bodyPr lIns="0" tIns="0" rIns="0" bIns="0" anchor="ctr"/>
          <a:lstStyle/>
          <a:p>
            <a:pPr algn="ctr"/>
            <a:r>
              <a:rPr lang="zh-CN" altLang="en-US" dirty="0">
                <a:solidFill>
                  <a:schemeClr val="bg1"/>
                </a:solidFill>
                <a:cs typeface="+mn-ea"/>
                <a:sym typeface="+mn-lt"/>
              </a:rPr>
              <a:t>软件</a:t>
            </a:r>
            <a:endParaRPr lang="en-US" altLang="zh-CN" dirty="0">
              <a:solidFill>
                <a:schemeClr val="bg1"/>
              </a:solidFill>
              <a:cs typeface="+mn-ea"/>
              <a:sym typeface="+mn-lt"/>
            </a:endParaRPr>
          </a:p>
          <a:p>
            <a:pPr algn="ctr"/>
            <a:r>
              <a:rPr lang="zh-CN" altLang="en-US" dirty="0">
                <a:solidFill>
                  <a:schemeClr val="bg1"/>
                </a:solidFill>
                <a:cs typeface="+mn-ea"/>
                <a:sym typeface="+mn-lt"/>
              </a:rPr>
              <a:t>能力</a:t>
            </a:r>
          </a:p>
        </p:txBody>
      </p:sp>
      <p:sp>
        <p:nvSpPr>
          <p:cNvPr id="20" name="Shape 762"/>
          <p:cNvSpPr/>
          <p:nvPr/>
        </p:nvSpPr>
        <p:spPr bwMode="auto">
          <a:xfrm>
            <a:off x="2436019" y="2380853"/>
            <a:ext cx="661988" cy="661988"/>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
        <p:nvSpPr>
          <p:cNvPr id="21" name="Shape 763"/>
          <p:cNvSpPr/>
          <p:nvPr/>
        </p:nvSpPr>
        <p:spPr bwMode="auto">
          <a:xfrm>
            <a:off x="2993231" y="3166666"/>
            <a:ext cx="1033463" cy="1033463"/>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E87071"/>
          </a:solidFill>
          <a:ln>
            <a:noFill/>
          </a:ln>
        </p:spPr>
        <p:txBody>
          <a:bodyPr lIns="0" tIns="0" rIns="0" bIns="0" anchor="ctr"/>
          <a:lstStyle/>
          <a:p>
            <a:pPr algn="ctr"/>
            <a:r>
              <a:rPr lang="en-US" altLang="zh-CN" sz="1400" dirty="0">
                <a:solidFill>
                  <a:schemeClr val="bg1"/>
                </a:solidFill>
                <a:cs typeface="+mn-ea"/>
                <a:sym typeface="+mn-lt"/>
              </a:rPr>
              <a:t>PS</a:t>
            </a:r>
            <a:endParaRPr lang="zh-CN" altLang="en-US" sz="1400" dirty="0">
              <a:solidFill>
                <a:schemeClr val="bg1"/>
              </a:solidFill>
              <a:cs typeface="+mn-ea"/>
              <a:sym typeface="+mn-lt"/>
            </a:endParaRPr>
          </a:p>
        </p:txBody>
      </p:sp>
      <p:sp>
        <p:nvSpPr>
          <p:cNvPr id="22" name="Shape 764"/>
          <p:cNvSpPr/>
          <p:nvPr/>
        </p:nvSpPr>
        <p:spPr bwMode="auto">
          <a:xfrm>
            <a:off x="3307556" y="1718866"/>
            <a:ext cx="838200" cy="8382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357AB"/>
          </a:solidFill>
          <a:ln>
            <a:noFill/>
          </a:ln>
        </p:spPr>
        <p:txBody>
          <a:bodyPr lIns="0" tIns="0" rIns="0" bIns="0" anchor="ctr"/>
          <a:lstStyle/>
          <a:p>
            <a:pPr algn="ctr"/>
            <a:r>
              <a:rPr lang="en-US" altLang="zh-CN" sz="1400" dirty="0">
                <a:solidFill>
                  <a:schemeClr val="bg1"/>
                </a:solidFill>
                <a:cs typeface="+mn-ea"/>
                <a:sym typeface="+mn-lt"/>
              </a:rPr>
              <a:t>PPT</a:t>
            </a:r>
            <a:endParaRPr lang="zh-CN" altLang="en-US" sz="1400" dirty="0">
              <a:solidFill>
                <a:schemeClr val="bg1"/>
              </a:solidFill>
              <a:cs typeface="+mn-ea"/>
              <a:sym typeface="+mn-lt"/>
            </a:endParaRPr>
          </a:p>
        </p:txBody>
      </p:sp>
      <p:sp>
        <p:nvSpPr>
          <p:cNvPr id="23" name="Shape 765"/>
          <p:cNvSpPr/>
          <p:nvPr/>
        </p:nvSpPr>
        <p:spPr bwMode="auto">
          <a:xfrm>
            <a:off x="5117306" y="1718866"/>
            <a:ext cx="1033463" cy="1033463"/>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E87071"/>
          </a:solidFill>
          <a:ln>
            <a:noFill/>
          </a:ln>
        </p:spPr>
        <p:txBody>
          <a:bodyPr lIns="0" tIns="0" rIns="0" bIns="0" anchor="ctr"/>
          <a:lstStyle/>
          <a:p>
            <a:pPr algn="ctr"/>
            <a:r>
              <a:rPr lang="en-US" altLang="zh-CN" sz="1400" dirty="0">
                <a:solidFill>
                  <a:schemeClr val="bg1"/>
                </a:solidFill>
                <a:cs typeface="+mn-ea"/>
                <a:sym typeface="+mn-lt"/>
              </a:rPr>
              <a:t>AE</a:t>
            </a:r>
            <a:endParaRPr lang="zh-CN" altLang="en-US" sz="1400" dirty="0">
              <a:solidFill>
                <a:schemeClr val="bg1"/>
              </a:solidFill>
              <a:cs typeface="+mn-ea"/>
              <a:sym typeface="+mn-lt"/>
            </a:endParaRPr>
          </a:p>
        </p:txBody>
      </p:sp>
      <p:sp>
        <p:nvSpPr>
          <p:cNvPr id="24" name="Shape 766"/>
          <p:cNvSpPr/>
          <p:nvPr/>
        </p:nvSpPr>
        <p:spPr bwMode="auto">
          <a:xfrm>
            <a:off x="5003006" y="3361929"/>
            <a:ext cx="838200" cy="8382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357AB"/>
          </a:solidFill>
          <a:ln>
            <a:noFill/>
          </a:ln>
        </p:spPr>
        <p:txBody>
          <a:bodyPr lIns="0" tIns="0" rIns="0" bIns="0" anchor="ctr"/>
          <a:lstStyle/>
          <a:p>
            <a:pPr algn="ctr"/>
            <a:r>
              <a:rPr lang="en-US" altLang="zh-CN" sz="1400" dirty="0">
                <a:solidFill>
                  <a:schemeClr val="bg1"/>
                </a:solidFill>
                <a:cs typeface="+mn-ea"/>
                <a:sym typeface="+mn-lt"/>
              </a:rPr>
              <a:t>AI</a:t>
            </a:r>
            <a:endParaRPr lang="zh-CN" altLang="en-US" sz="1400" dirty="0">
              <a:solidFill>
                <a:schemeClr val="bg1"/>
              </a:solidFill>
              <a:cs typeface="+mn-ea"/>
              <a:sym typeface="+mn-lt"/>
            </a:endParaRPr>
          </a:p>
        </p:txBody>
      </p:sp>
      <p:sp>
        <p:nvSpPr>
          <p:cNvPr id="25" name="Shape 767"/>
          <p:cNvSpPr/>
          <p:nvPr/>
        </p:nvSpPr>
        <p:spPr bwMode="auto">
          <a:xfrm>
            <a:off x="6031706" y="2752328"/>
            <a:ext cx="661988" cy="661988"/>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
        <p:nvSpPr>
          <p:cNvPr id="26" name="Shape 768"/>
          <p:cNvSpPr/>
          <p:nvPr/>
        </p:nvSpPr>
        <p:spPr bwMode="auto">
          <a:xfrm>
            <a:off x="6484144" y="2137966"/>
            <a:ext cx="419100" cy="4191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
        <p:nvSpPr>
          <p:cNvPr id="27" name="Shape 769"/>
          <p:cNvSpPr/>
          <p:nvPr/>
        </p:nvSpPr>
        <p:spPr bwMode="auto">
          <a:xfrm>
            <a:off x="6903244" y="3080941"/>
            <a:ext cx="661988" cy="661988"/>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663A77"/>
          </a:solidFill>
          <a:ln>
            <a:noFill/>
          </a:ln>
        </p:spPr>
        <p:txBody>
          <a:bodyPr lIns="0" tIns="0" rIns="0" bIns="0" anchor="ctr"/>
          <a:lstStyle/>
          <a:p>
            <a:pPr algn="ctr"/>
            <a:r>
              <a:rPr lang="en-US" altLang="zh-CN" sz="1400" dirty="0">
                <a:solidFill>
                  <a:schemeClr val="bg1"/>
                </a:solidFill>
                <a:cs typeface="+mn-ea"/>
                <a:sym typeface="+mn-lt"/>
              </a:rPr>
              <a:t>CAD</a:t>
            </a:r>
            <a:endParaRPr lang="zh-CN" altLang="en-US" sz="1400" dirty="0">
              <a:solidFill>
                <a:schemeClr val="bg1"/>
              </a:solidFill>
              <a:cs typeface="+mn-ea"/>
              <a:sym typeface="+mn-lt"/>
            </a:endParaRPr>
          </a:p>
        </p:txBody>
      </p:sp>
      <p:sp>
        <p:nvSpPr>
          <p:cNvPr id="28" name="Shape 770"/>
          <p:cNvSpPr/>
          <p:nvPr/>
        </p:nvSpPr>
        <p:spPr bwMode="auto">
          <a:xfrm>
            <a:off x="1774031" y="1718866"/>
            <a:ext cx="661988" cy="661988"/>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663A77"/>
          </a:solidFill>
          <a:ln>
            <a:noFill/>
          </a:ln>
        </p:spPr>
        <p:txBody>
          <a:bodyPr lIns="0" tIns="0" rIns="0" bIns="0" anchor="ctr"/>
          <a:lstStyle/>
          <a:p>
            <a:pPr algn="ctr"/>
            <a:r>
              <a:rPr lang="en-US" altLang="zh-CN" sz="1400" dirty="0">
                <a:solidFill>
                  <a:schemeClr val="bg1"/>
                </a:solidFill>
                <a:cs typeface="+mn-ea"/>
                <a:sym typeface="+mn-lt"/>
              </a:rPr>
              <a:t>CDR</a:t>
            </a:r>
            <a:endParaRPr lang="zh-CN" altLang="en-US" sz="1400" dirty="0">
              <a:solidFill>
                <a:schemeClr val="bg1"/>
              </a:solidFill>
              <a:cs typeface="+mn-ea"/>
              <a:sym typeface="+mn-lt"/>
            </a:endParaRPr>
          </a:p>
        </p:txBody>
      </p:sp>
      <p:sp>
        <p:nvSpPr>
          <p:cNvPr id="29" name="Shape 771"/>
          <p:cNvSpPr/>
          <p:nvPr/>
        </p:nvSpPr>
        <p:spPr bwMode="auto">
          <a:xfrm>
            <a:off x="2193131" y="3266679"/>
            <a:ext cx="419100" cy="4191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
        <p:nvSpPr>
          <p:cNvPr id="30" name="Shape 772"/>
          <p:cNvSpPr/>
          <p:nvPr/>
        </p:nvSpPr>
        <p:spPr bwMode="auto">
          <a:xfrm>
            <a:off x="4355306" y="3861991"/>
            <a:ext cx="419100" cy="4191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
        <p:nvSpPr>
          <p:cNvPr id="31" name="Shape 773"/>
          <p:cNvSpPr/>
          <p:nvPr/>
        </p:nvSpPr>
        <p:spPr bwMode="auto">
          <a:xfrm>
            <a:off x="4355306" y="1718866"/>
            <a:ext cx="419100" cy="419100"/>
          </a:xfrm>
          <a:custGeom>
            <a:avLst/>
            <a:gdLst>
              <a:gd name="T0" fmla="*/ 2147483647 w 19679"/>
              <a:gd name="T1" fmla="*/ 2147483647 h 19679"/>
              <a:gd name="T2" fmla="*/ 2147483647 w 19679"/>
              <a:gd name="T3" fmla="*/ 2147483647 h 19679"/>
              <a:gd name="T4" fmla="*/ 2147483647 w 19679"/>
              <a:gd name="T5" fmla="*/ 2147483647 h 19679"/>
              <a:gd name="T6" fmla="*/ 2147483647 w 19679"/>
              <a:gd name="T7" fmla="*/ 2147483647 h 19679"/>
              <a:gd name="T8" fmla="*/ 2147483647 w 19679"/>
              <a:gd name="T9" fmla="*/ 2147483647 h 196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85000"/>
            </a:schemeClr>
          </a:solidFill>
          <a:ln>
            <a:noFill/>
          </a:ln>
        </p:spPr>
        <p:txBody>
          <a:bodyPr lIns="0" tIns="0" rIns="0" bIns="0" anchor="ctr"/>
          <a:lstStyle/>
          <a:p>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375" autoRev="1" fill="hold">
                                          <p:stCondLst>
                                            <p:cond delay="0"/>
                                          </p:stCondLst>
                                        </p:cTn>
                                        <p:tgtEl>
                                          <p:spTgt spid="3"/>
                                        </p:tgtEl>
                                        <p:attrNameLst>
                                          <p:attrName>ppt_w</p:attrName>
                                        </p:attrNameLst>
                                      </p:cBhvr>
                                    </p:anim>
                                    <p:anim by="(#ppt_w*0.50)" calcmode="lin" valueType="num">
                                      <p:cBhvr>
                                        <p:cTn id="8" dur="375" decel="50000" autoRev="1" fill="hold">
                                          <p:stCondLst>
                                            <p:cond delay="0"/>
                                          </p:stCondLst>
                                        </p:cTn>
                                        <p:tgtEl>
                                          <p:spTgt spid="3"/>
                                        </p:tgtEl>
                                        <p:attrNameLst>
                                          <p:attrName>ppt_x</p:attrName>
                                        </p:attrNameLst>
                                      </p:cBhvr>
                                    </p:anim>
                                    <p:anim from="(-#ppt_h/2)" to="(#ppt_y)" calcmode="lin" valueType="num">
                                      <p:cBhvr>
                                        <p:cTn id="9" dur="750" fill="hold">
                                          <p:stCondLst>
                                            <p:cond delay="0"/>
                                          </p:stCondLst>
                                        </p:cTn>
                                        <p:tgtEl>
                                          <p:spTgt spid="3"/>
                                        </p:tgtEl>
                                        <p:attrNameLst>
                                          <p:attrName>ppt_y</p:attrName>
                                        </p:attrNameLst>
                                      </p:cBhvr>
                                    </p:anim>
                                    <p:animRot by="21600000">
                                      <p:cBhvr>
                                        <p:cTn id="10" dur="750" fill="hold">
                                          <p:stCondLst>
                                            <p:cond delay="0"/>
                                          </p:stCondLst>
                                        </p:cTn>
                                        <p:tgtEl>
                                          <p:spTgt spid="3"/>
                                        </p:tgtEl>
                                        <p:attrNameLst>
                                          <p:attrName>r</p:attrName>
                                        </p:attrNameLst>
                                      </p:cBhvr>
                                    </p:animRot>
                                  </p:childTnLst>
                                </p:cTn>
                              </p:par>
                            </p:childTnLst>
                          </p:cTn>
                        </p:par>
                        <p:par>
                          <p:cTn id="11" fill="hold">
                            <p:stCondLst>
                              <p:cond delay="975"/>
                            </p:stCondLst>
                            <p:childTnLst>
                              <p:par>
                                <p:cTn id="12" presetID="53" presetClass="entr" presetSubtype="16"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par>
                          <p:cTn id="17" fill="hold">
                            <p:stCondLst>
                              <p:cond delay="1475"/>
                            </p:stCondLst>
                            <p:childTnLst>
                              <p:par>
                                <p:cTn id="18" presetID="53" presetClass="entr" presetSubtype="16"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ppt_w</p:attrName>
                                        </p:attrNameLst>
                                      </p:cBhvr>
                                      <p:tavLst>
                                        <p:tav tm="0">
                                          <p:val>
                                            <p:fltVal val="0"/>
                                          </p:val>
                                        </p:tav>
                                        <p:tav tm="100000">
                                          <p:val>
                                            <p:strVal val="#ppt_w"/>
                                          </p:val>
                                        </p:tav>
                                      </p:tavLst>
                                    </p:anim>
                                    <p:anim calcmode="lin" valueType="num">
                                      <p:cBhvr>
                                        <p:cTn id="21" dur="500" fill="hold"/>
                                        <p:tgtEl>
                                          <p:spTgt spid="23"/>
                                        </p:tgtEl>
                                        <p:attrNameLst>
                                          <p:attrName>ppt_h</p:attrName>
                                        </p:attrNameLst>
                                      </p:cBhvr>
                                      <p:tavLst>
                                        <p:tav tm="0">
                                          <p:val>
                                            <p:fltVal val="0"/>
                                          </p:val>
                                        </p:tav>
                                        <p:tav tm="100000">
                                          <p:val>
                                            <p:strVal val="#ppt_h"/>
                                          </p:val>
                                        </p:tav>
                                      </p:tavLst>
                                    </p:anim>
                                    <p:animEffect transition="in" filter="fade">
                                      <p:cBhvr>
                                        <p:cTn id="22" dur="500"/>
                                        <p:tgtEl>
                                          <p:spTgt spid="23"/>
                                        </p:tgtEl>
                                      </p:cBhvr>
                                    </p:animEffect>
                                  </p:childTnLst>
                                </p:cTn>
                              </p:par>
                              <p:par>
                                <p:cTn id="23" presetID="53" presetClass="entr" presetSubtype="16" fill="hold" grpId="0" nodeType="withEffect">
                                  <p:stCondLst>
                                    <p:cond delay="25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53" presetClass="entr" presetSubtype="16" fill="hold" grpId="0" nodeType="withEffect">
                                  <p:stCondLst>
                                    <p:cond delay="50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Effect transition="in" filter="fade">
                                      <p:cBhvr>
                                        <p:cTn id="32" dur="500"/>
                                        <p:tgtEl>
                                          <p:spTgt spid="21"/>
                                        </p:tgtEl>
                                      </p:cBhvr>
                                    </p:animEffect>
                                  </p:childTnLst>
                                </p:cTn>
                              </p:par>
                              <p:par>
                                <p:cTn id="33" presetID="53" presetClass="entr" presetSubtype="16" fill="hold" grpId="0" nodeType="withEffect">
                                  <p:stCondLst>
                                    <p:cond delay="750"/>
                                  </p:stCondLst>
                                  <p:childTnLst>
                                    <p:set>
                                      <p:cBhvr>
                                        <p:cTn id="34" dur="1" fill="hold">
                                          <p:stCondLst>
                                            <p:cond delay="0"/>
                                          </p:stCondLst>
                                        </p:cTn>
                                        <p:tgtEl>
                                          <p:spTgt spid="28"/>
                                        </p:tgtEl>
                                        <p:attrNameLst>
                                          <p:attrName>style.visibility</p:attrName>
                                        </p:attrNameLst>
                                      </p:cBhvr>
                                      <p:to>
                                        <p:strVal val="visible"/>
                                      </p:to>
                                    </p:set>
                                    <p:anim calcmode="lin" valueType="num">
                                      <p:cBhvr>
                                        <p:cTn id="35" dur="500" fill="hold"/>
                                        <p:tgtEl>
                                          <p:spTgt spid="28"/>
                                        </p:tgtEl>
                                        <p:attrNameLst>
                                          <p:attrName>ppt_w</p:attrName>
                                        </p:attrNameLst>
                                      </p:cBhvr>
                                      <p:tavLst>
                                        <p:tav tm="0">
                                          <p:val>
                                            <p:fltVal val="0"/>
                                          </p:val>
                                        </p:tav>
                                        <p:tav tm="100000">
                                          <p:val>
                                            <p:strVal val="#ppt_w"/>
                                          </p:val>
                                        </p:tav>
                                      </p:tavLst>
                                    </p:anim>
                                    <p:anim calcmode="lin" valueType="num">
                                      <p:cBhvr>
                                        <p:cTn id="36" dur="500" fill="hold"/>
                                        <p:tgtEl>
                                          <p:spTgt spid="28"/>
                                        </p:tgtEl>
                                        <p:attrNameLst>
                                          <p:attrName>ppt_h</p:attrName>
                                        </p:attrNameLst>
                                      </p:cBhvr>
                                      <p:tavLst>
                                        <p:tav tm="0">
                                          <p:val>
                                            <p:fltVal val="0"/>
                                          </p:val>
                                        </p:tav>
                                        <p:tav tm="100000">
                                          <p:val>
                                            <p:strVal val="#ppt_h"/>
                                          </p:val>
                                        </p:tav>
                                      </p:tavLst>
                                    </p:anim>
                                    <p:animEffect transition="in" filter="fade">
                                      <p:cBhvr>
                                        <p:cTn id="37" dur="500"/>
                                        <p:tgtEl>
                                          <p:spTgt spid="28"/>
                                        </p:tgtEl>
                                      </p:cBhvr>
                                    </p:animEffect>
                                  </p:childTnLst>
                                </p:cTn>
                              </p:par>
                              <p:par>
                                <p:cTn id="38" presetID="53" presetClass="entr" presetSubtype="16" fill="hold" grpId="0" nodeType="withEffect">
                                  <p:stCondLst>
                                    <p:cond delay="1000"/>
                                  </p:stCondLst>
                                  <p:childTnLst>
                                    <p:set>
                                      <p:cBhvr>
                                        <p:cTn id="39" dur="1" fill="hold">
                                          <p:stCondLst>
                                            <p:cond delay="0"/>
                                          </p:stCondLst>
                                        </p:cTn>
                                        <p:tgtEl>
                                          <p:spTgt spid="24"/>
                                        </p:tgtEl>
                                        <p:attrNameLst>
                                          <p:attrName>style.visibility</p:attrName>
                                        </p:attrNameLst>
                                      </p:cBhvr>
                                      <p:to>
                                        <p:strVal val="visible"/>
                                      </p:to>
                                    </p:set>
                                    <p:anim calcmode="lin" valueType="num">
                                      <p:cBhvr>
                                        <p:cTn id="40" dur="500" fill="hold"/>
                                        <p:tgtEl>
                                          <p:spTgt spid="24"/>
                                        </p:tgtEl>
                                        <p:attrNameLst>
                                          <p:attrName>ppt_w</p:attrName>
                                        </p:attrNameLst>
                                      </p:cBhvr>
                                      <p:tavLst>
                                        <p:tav tm="0">
                                          <p:val>
                                            <p:fltVal val="0"/>
                                          </p:val>
                                        </p:tav>
                                        <p:tav tm="100000">
                                          <p:val>
                                            <p:strVal val="#ppt_w"/>
                                          </p:val>
                                        </p:tav>
                                      </p:tavLst>
                                    </p:anim>
                                    <p:anim calcmode="lin" valueType="num">
                                      <p:cBhvr>
                                        <p:cTn id="41" dur="500" fill="hold"/>
                                        <p:tgtEl>
                                          <p:spTgt spid="24"/>
                                        </p:tgtEl>
                                        <p:attrNameLst>
                                          <p:attrName>ppt_h</p:attrName>
                                        </p:attrNameLst>
                                      </p:cBhvr>
                                      <p:tavLst>
                                        <p:tav tm="0">
                                          <p:val>
                                            <p:fltVal val="0"/>
                                          </p:val>
                                        </p:tav>
                                        <p:tav tm="100000">
                                          <p:val>
                                            <p:strVal val="#ppt_h"/>
                                          </p:val>
                                        </p:tav>
                                      </p:tavLst>
                                    </p:anim>
                                    <p:animEffect transition="in" filter="fade">
                                      <p:cBhvr>
                                        <p:cTn id="42" dur="500"/>
                                        <p:tgtEl>
                                          <p:spTgt spid="24"/>
                                        </p:tgtEl>
                                      </p:cBhvr>
                                    </p:animEffect>
                                  </p:childTnLst>
                                </p:cTn>
                              </p:par>
                              <p:par>
                                <p:cTn id="43" presetID="53" presetClass="entr" presetSubtype="16" fill="hold" grpId="0" nodeType="withEffect">
                                  <p:stCondLst>
                                    <p:cond delay="125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childTnLst>
                          </p:cTn>
                        </p:par>
                        <p:par>
                          <p:cTn id="48" fill="hold">
                            <p:stCondLst>
                              <p:cond delay="1975"/>
                            </p:stCondLst>
                            <p:childTnLst>
                              <p:par>
                                <p:cTn id="49" presetID="2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par>
                                <p:cTn id="52" presetID="22" presetClass="entr" presetSubtype="1"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up)">
                                      <p:cBhvr>
                                        <p:cTn id="54" dur="500"/>
                                        <p:tgtEl>
                                          <p:spTgt spid="14"/>
                                        </p:tgtEl>
                                      </p:cBhvr>
                                    </p:animEffect>
                                  </p:childTnLst>
                                </p:cTn>
                              </p:par>
                              <p:par>
                                <p:cTn id="55" presetID="22" presetClass="entr" presetSubtype="4"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par>
                                <p:cTn id="58" presetID="22" presetClass="entr" presetSubtype="2" fill="hold"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right)">
                                      <p:cBhvr>
                                        <p:cTn id="60" dur="500"/>
                                        <p:tgtEl>
                                          <p:spTgt spid="16"/>
                                        </p:tgtEl>
                                      </p:cBhvr>
                                    </p:animEffect>
                                  </p:childTnLst>
                                </p:cTn>
                              </p:par>
                              <p:par>
                                <p:cTn id="61" presetID="22" presetClass="entr" presetSubtype="2"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right)">
                                      <p:cBhvr>
                                        <p:cTn id="63" dur="500"/>
                                        <p:tgtEl>
                                          <p:spTgt spid="17"/>
                                        </p:tgtEl>
                                      </p:cBhvr>
                                    </p:animEffect>
                                  </p:childTnLst>
                                </p:cTn>
                              </p:par>
                              <p:par>
                                <p:cTn id="64" presetID="22" presetClass="entr" presetSubtype="2" fill="hold"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right)">
                                      <p:cBhvr>
                                        <p:cTn id="66" dur="500"/>
                                        <p:tgtEl>
                                          <p:spTgt spid="18"/>
                                        </p:tgtEl>
                                      </p:cBhvr>
                                    </p:animEffect>
                                  </p:childTnLst>
                                </p:cTn>
                              </p:par>
                              <p:par>
                                <p:cTn id="67" presetID="22" presetClass="entr" presetSubtype="2" fill="hold"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500"/>
                                        <p:tgtEl>
                                          <p:spTgt spid="6"/>
                                        </p:tgtEl>
                                      </p:cBhvr>
                                    </p:animEffect>
                                  </p:childTnLst>
                                </p:cTn>
                              </p:par>
                              <p:par>
                                <p:cTn id="70" presetID="22" presetClass="entr" presetSubtype="2" fill="hold" nodeType="with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wipe(right)">
                                      <p:cBhvr>
                                        <p:cTn id="72" dur="500"/>
                                        <p:tgtEl>
                                          <p:spTgt spid="7"/>
                                        </p:tgtEl>
                                      </p:cBhvr>
                                    </p:animEffect>
                                  </p:childTnLst>
                                </p:cTn>
                              </p:par>
                              <p:par>
                                <p:cTn id="73" presetID="22" presetClass="entr" presetSubtype="4"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00"/>
                                        <p:tgtEl>
                                          <p:spTgt spid="9"/>
                                        </p:tgtEl>
                                      </p:cBhvr>
                                    </p:animEffect>
                                  </p:childTnLst>
                                </p:cTn>
                              </p:par>
                              <p:par>
                                <p:cTn id="76" presetID="22" presetClass="entr" presetSubtype="8"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wipe(left)">
                                      <p:cBhvr>
                                        <p:cTn id="78" dur="500"/>
                                        <p:tgtEl>
                                          <p:spTgt spid="10"/>
                                        </p:tgtEl>
                                      </p:cBhvr>
                                    </p:animEffect>
                                  </p:childTnLst>
                                </p:cTn>
                              </p:par>
                              <p:par>
                                <p:cTn id="79" presetID="22" presetClass="entr" presetSubtype="8" fill="hold" nodeType="with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left)">
                                      <p:cBhvr>
                                        <p:cTn id="81" dur="500"/>
                                        <p:tgtEl>
                                          <p:spTgt spid="12"/>
                                        </p:tgtEl>
                                      </p:cBhvr>
                                    </p:animEffect>
                                  </p:childTnLst>
                                </p:cTn>
                              </p:par>
                              <p:par>
                                <p:cTn id="82" presetID="22" presetClass="entr" presetSubtype="8" fill="hold"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ipe(left)">
                                      <p:cBhvr>
                                        <p:cTn id="84" dur="500"/>
                                        <p:tgtEl>
                                          <p:spTgt spid="11"/>
                                        </p:tgtEl>
                                      </p:cBhvr>
                                    </p:animEffect>
                                  </p:childTnLst>
                                </p:cTn>
                              </p:par>
                            </p:childTnLst>
                          </p:cTn>
                        </p:par>
                        <p:par>
                          <p:cTn id="85" fill="hold">
                            <p:stCondLst>
                              <p:cond delay="2475"/>
                            </p:stCondLst>
                            <p:childTnLst>
                              <p:par>
                                <p:cTn id="86" presetID="53" presetClass="entr" presetSubtype="16" fill="hold" grpId="0" nodeType="after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fltVal val="0"/>
                                          </p:val>
                                        </p:tav>
                                        <p:tav tm="100000">
                                          <p:val>
                                            <p:strVal val="#ppt_w"/>
                                          </p:val>
                                        </p:tav>
                                      </p:tavLst>
                                    </p:anim>
                                    <p:anim calcmode="lin" valueType="num">
                                      <p:cBhvr>
                                        <p:cTn id="89" dur="500" fill="hold"/>
                                        <p:tgtEl>
                                          <p:spTgt spid="20"/>
                                        </p:tgtEl>
                                        <p:attrNameLst>
                                          <p:attrName>ppt_h</p:attrName>
                                        </p:attrNameLst>
                                      </p:cBhvr>
                                      <p:tavLst>
                                        <p:tav tm="0">
                                          <p:val>
                                            <p:fltVal val="0"/>
                                          </p:val>
                                        </p:tav>
                                        <p:tav tm="100000">
                                          <p:val>
                                            <p:strVal val="#ppt_h"/>
                                          </p:val>
                                        </p:tav>
                                      </p:tavLst>
                                    </p:anim>
                                    <p:animEffect transition="in" filter="fade">
                                      <p:cBhvr>
                                        <p:cTn id="90" dur="500"/>
                                        <p:tgtEl>
                                          <p:spTgt spid="2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anim calcmode="lin" valueType="num">
                                      <p:cBhvr>
                                        <p:cTn id="93" dur="500" fill="hold"/>
                                        <p:tgtEl>
                                          <p:spTgt spid="29"/>
                                        </p:tgtEl>
                                        <p:attrNameLst>
                                          <p:attrName>ppt_w</p:attrName>
                                        </p:attrNameLst>
                                      </p:cBhvr>
                                      <p:tavLst>
                                        <p:tav tm="0">
                                          <p:val>
                                            <p:fltVal val="0"/>
                                          </p:val>
                                        </p:tav>
                                        <p:tav tm="100000">
                                          <p:val>
                                            <p:strVal val="#ppt_w"/>
                                          </p:val>
                                        </p:tav>
                                      </p:tavLst>
                                    </p:anim>
                                    <p:anim calcmode="lin" valueType="num">
                                      <p:cBhvr>
                                        <p:cTn id="94" dur="500" fill="hold"/>
                                        <p:tgtEl>
                                          <p:spTgt spid="29"/>
                                        </p:tgtEl>
                                        <p:attrNameLst>
                                          <p:attrName>ppt_h</p:attrName>
                                        </p:attrNameLst>
                                      </p:cBhvr>
                                      <p:tavLst>
                                        <p:tav tm="0">
                                          <p:val>
                                            <p:fltVal val="0"/>
                                          </p:val>
                                        </p:tav>
                                        <p:tav tm="100000">
                                          <p:val>
                                            <p:strVal val="#ppt_h"/>
                                          </p:val>
                                        </p:tav>
                                      </p:tavLst>
                                    </p:anim>
                                    <p:animEffect transition="in" filter="fade">
                                      <p:cBhvr>
                                        <p:cTn id="95" dur="500"/>
                                        <p:tgtEl>
                                          <p:spTgt spid="29"/>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30"/>
                                        </p:tgtEl>
                                        <p:attrNameLst>
                                          <p:attrName>style.visibility</p:attrName>
                                        </p:attrNameLst>
                                      </p:cBhvr>
                                      <p:to>
                                        <p:strVal val="visible"/>
                                      </p:to>
                                    </p:set>
                                    <p:anim calcmode="lin" valueType="num">
                                      <p:cBhvr>
                                        <p:cTn id="98" dur="500" fill="hold"/>
                                        <p:tgtEl>
                                          <p:spTgt spid="30"/>
                                        </p:tgtEl>
                                        <p:attrNameLst>
                                          <p:attrName>ppt_w</p:attrName>
                                        </p:attrNameLst>
                                      </p:cBhvr>
                                      <p:tavLst>
                                        <p:tav tm="0">
                                          <p:val>
                                            <p:fltVal val="0"/>
                                          </p:val>
                                        </p:tav>
                                        <p:tav tm="100000">
                                          <p:val>
                                            <p:strVal val="#ppt_w"/>
                                          </p:val>
                                        </p:tav>
                                      </p:tavLst>
                                    </p:anim>
                                    <p:anim calcmode="lin" valueType="num">
                                      <p:cBhvr>
                                        <p:cTn id="99" dur="500" fill="hold"/>
                                        <p:tgtEl>
                                          <p:spTgt spid="30"/>
                                        </p:tgtEl>
                                        <p:attrNameLst>
                                          <p:attrName>ppt_h</p:attrName>
                                        </p:attrNameLst>
                                      </p:cBhvr>
                                      <p:tavLst>
                                        <p:tav tm="0">
                                          <p:val>
                                            <p:fltVal val="0"/>
                                          </p:val>
                                        </p:tav>
                                        <p:tav tm="100000">
                                          <p:val>
                                            <p:strVal val="#ppt_h"/>
                                          </p:val>
                                        </p:tav>
                                      </p:tavLst>
                                    </p:anim>
                                    <p:animEffect transition="in" filter="fade">
                                      <p:cBhvr>
                                        <p:cTn id="100" dur="500"/>
                                        <p:tgtEl>
                                          <p:spTgt spid="30"/>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31"/>
                                        </p:tgtEl>
                                        <p:attrNameLst>
                                          <p:attrName>style.visibility</p:attrName>
                                        </p:attrNameLst>
                                      </p:cBhvr>
                                      <p:to>
                                        <p:strVal val="visible"/>
                                      </p:to>
                                    </p:set>
                                    <p:anim calcmode="lin" valueType="num">
                                      <p:cBhvr>
                                        <p:cTn id="103" dur="500" fill="hold"/>
                                        <p:tgtEl>
                                          <p:spTgt spid="31"/>
                                        </p:tgtEl>
                                        <p:attrNameLst>
                                          <p:attrName>ppt_w</p:attrName>
                                        </p:attrNameLst>
                                      </p:cBhvr>
                                      <p:tavLst>
                                        <p:tav tm="0">
                                          <p:val>
                                            <p:fltVal val="0"/>
                                          </p:val>
                                        </p:tav>
                                        <p:tav tm="100000">
                                          <p:val>
                                            <p:strVal val="#ppt_w"/>
                                          </p:val>
                                        </p:tav>
                                      </p:tavLst>
                                    </p:anim>
                                    <p:anim calcmode="lin" valueType="num">
                                      <p:cBhvr>
                                        <p:cTn id="104" dur="500" fill="hold"/>
                                        <p:tgtEl>
                                          <p:spTgt spid="31"/>
                                        </p:tgtEl>
                                        <p:attrNameLst>
                                          <p:attrName>ppt_h</p:attrName>
                                        </p:attrNameLst>
                                      </p:cBhvr>
                                      <p:tavLst>
                                        <p:tav tm="0">
                                          <p:val>
                                            <p:fltVal val="0"/>
                                          </p:val>
                                        </p:tav>
                                        <p:tav tm="100000">
                                          <p:val>
                                            <p:strVal val="#ppt_h"/>
                                          </p:val>
                                        </p:tav>
                                      </p:tavLst>
                                    </p:anim>
                                    <p:animEffect transition="in" filter="fade">
                                      <p:cBhvr>
                                        <p:cTn id="105" dur="500"/>
                                        <p:tgtEl>
                                          <p:spTgt spid="31"/>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26"/>
                                        </p:tgtEl>
                                        <p:attrNameLst>
                                          <p:attrName>style.visibility</p:attrName>
                                        </p:attrNameLst>
                                      </p:cBhvr>
                                      <p:to>
                                        <p:strVal val="visible"/>
                                      </p:to>
                                    </p:set>
                                    <p:anim calcmode="lin" valueType="num">
                                      <p:cBhvr>
                                        <p:cTn id="108" dur="500" fill="hold"/>
                                        <p:tgtEl>
                                          <p:spTgt spid="26"/>
                                        </p:tgtEl>
                                        <p:attrNameLst>
                                          <p:attrName>ppt_w</p:attrName>
                                        </p:attrNameLst>
                                      </p:cBhvr>
                                      <p:tavLst>
                                        <p:tav tm="0">
                                          <p:val>
                                            <p:fltVal val="0"/>
                                          </p:val>
                                        </p:tav>
                                        <p:tav tm="100000">
                                          <p:val>
                                            <p:strVal val="#ppt_w"/>
                                          </p:val>
                                        </p:tav>
                                      </p:tavLst>
                                    </p:anim>
                                    <p:anim calcmode="lin" valueType="num">
                                      <p:cBhvr>
                                        <p:cTn id="109" dur="500" fill="hold"/>
                                        <p:tgtEl>
                                          <p:spTgt spid="26"/>
                                        </p:tgtEl>
                                        <p:attrNameLst>
                                          <p:attrName>ppt_h</p:attrName>
                                        </p:attrNameLst>
                                      </p:cBhvr>
                                      <p:tavLst>
                                        <p:tav tm="0">
                                          <p:val>
                                            <p:fltVal val="0"/>
                                          </p:val>
                                        </p:tav>
                                        <p:tav tm="100000">
                                          <p:val>
                                            <p:strVal val="#ppt_h"/>
                                          </p:val>
                                        </p:tav>
                                      </p:tavLst>
                                    </p:anim>
                                    <p:animEffect transition="in" filter="fade">
                                      <p:cBhvr>
                                        <p:cTn id="110" dur="500"/>
                                        <p:tgtEl>
                                          <p:spTgt spid="26"/>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25"/>
                                        </p:tgtEl>
                                        <p:attrNameLst>
                                          <p:attrName>style.visibility</p:attrName>
                                        </p:attrNameLst>
                                      </p:cBhvr>
                                      <p:to>
                                        <p:strVal val="visible"/>
                                      </p:to>
                                    </p:set>
                                    <p:anim calcmode="lin" valueType="num">
                                      <p:cBhvr>
                                        <p:cTn id="113" dur="500" fill="hold"/>
                                        <p:tgtEl>
                                          <p:spTgt spid="25"/>
                                        </p:tgtEl>
                                        <p:attrNameLst>
                                          <p:attrName>ppt_w</p:attrName>
                                        </p:attrNameLst>
                                      </p:cBhvr>
                                      <p:tavLst>
                                        <p:tav tm="0">
                                          <p:val>
                                            <p:fltVal val="0"/>
                                          </p:val>
                                        </p:tav>
                                        <p:tav tm="100000">
                                          <p:val>
                                            <p:strVal val="#ppt_w"/>
                                          </p:val>
                                        </p:tav>
                                      </p:tavLst>
                                    </p:anim>
                                    <p:anim calcmode="lin" valueType="num">
                                      <p:cBhvr>
                                        <p:cTn id="114" dur="500" fill="hold"/>
                                        <p:tgtEl>
                                          <p:spTgt spid="25"/>
                                        </p:tgtEl>
                                        <p:attrNameLst>
                                          <p:attrName>ppt_h</p:attrName>
                                        </p:attrNameLst>
                                      </p:cBhvr>
                                      <p:tavLst>
                                        <p:tav tm="0">
                                          <p:val>
                                            <p:fltVal val="0"/>
                                          </p:val>
                                        </p:tav>
                                        <p:tav tm="100000">
                                          <p:val>
                                            <p:strVal val="#ppt_h"/>
                                          </p:val>
                                        </p:tav>
                                      </p:tavLst>
                                    </p:anim>
                                    <p:animEffect transition="in" filter="fade">
                                      <p:cBhvr>
                                        <p:cTn id="1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1227364" y="1600199"/>
            <a:ext cx="6615113" cy="1321595"/>
            <a:chOff x="2495550" y="1390649"/>
            <a:chExt cx="7029450" cy="2409826"/>
          </a:xfrm>
        </p:grpSpPr>
        <p:grpSp>
          <p:nvGrpSpPr>
            <p:cNvPr id="47" name="组合 46"/>
            <p:cNvGrpSpPr/>
            <p:nvPr/>
          </p:nvGrpSpPr>
          <p:grpSpPr>
            <a:xfrm>
              <a:off x="2495550" y="1390650"/>
              <a:ext cx="3514725" cy="2409825"/>
              <a:chOff x="2495550" y="1390650"/>
              <a:chExt cx="3514725" cy="2409825"/>
            </a:xfrm>
          </p:grpSpPr>
          <p:sp>
            <p:nvSpPr>
              <p:cNvPr id="63" name="任意多边形 62"/>
              <p:cNvSpPr/>
              <p:nvPr/>
            </p:nvSpPr>
            <p:spPr>
              <a:xfrm>
                <a:off x="2495550" y="1390650"/>
                <a:ext cx="3514725" cy="2409825"/>
              </a:xfrm>
              <a:custGeom>
                <a:avLst/>
                <a:gdLst>
                  <a:gd name="connsiteX0" fmla="*/ 3514725 w 3514725"/>
                  <a:gd name="connsiteY0" fmla="*/ 0 h 2409825"/>
                  <a:gd name="connsiteX1" fmla="*/ 3076575 w 3514725"/>
                  <a:gd name="connsiteY1" fmla="*/ 438150 h 2409825"/>
                  <a:gd name="connsiteX2" fmla="*/ 514350 w 3514725"/>
                  <a:gd name="connsiteY2" fmla="*/ 438150 h 2409825"/>
                  <a:gd name="connsiteX3" fmla="*/ 0 w 3514725"/>
                  <a:gd name="connsiteY3" fmla="*/ 952500 h 2409825"/>
                  <a:gd name="connsiteX4" fmla="*/ 0 w 3514725"/>
                  <a:gd name="connsiteY4" fmla="*/ 2409825 h 2409825"/>
                  <a:gd name="connsiteX0-1" fmla="*/ 3514725 w 3514725"/>
                  <a:gd name="connsiteY0-2" fmla="*/ 0 h 2409825"/>
                  <a:gd name="connsiteX1-3" fmla="*/ 3076575 w 3514725"/>
                  <a:gd name="connsiteY1-4" fmla="*/ 438150 h 2409825"/>
                  <a:gd name="connsiteX2-5" fmla="*/ 514350 w 3514725"/>
                  <a:gd name="connsiteY2-6" fmla="*/ 438150 h 2409825"/>
                  <a:gd name="connsiteX3-7" fmla="*/ 0 w 3514725"/>
                  <a:gd name="connsiteY3-8" fmla="*/ 952500 h 2409825"/>
                  <a:gd name="connsiteX4-9" fmla="*/ 0 w 3514725"/>
                  <a:gd name="connsiteY4-10" fmla="*/ 2409825 h 2409825"/>
                  <a:gd name="connsiteX0-11" fmla="*/ 3514725 w 3514725"/>
                  <a:gd name="connsiteY0-12" fmla="*/ 0 h 2409825"/>
                  <a:gd name="connsiteX1-13" fmla="*/ 3076575 w 3514725"/>
                  <a:gd name="connsiteY1-14" fmla="*/ 438150 h 2409825"/>
                  <a:gd name="connsiteX2-15" fmla="*/ 514350 w 3514725"/>
                  <a:gd name="connsiteY2-16" fmla="*/ 438150 h 2409825"/>
                  <a:gd name="connsiteX3-17" fmla="*/ 0 w 3514725"/>
                  <a:gd name="connsiteY3-18" fmla="*/ 952500 h 2409825"/>
                  <a:gd name="connsiteX4-19" fmla="*/ 0 w 3514725"/>
                  <a:gd name="connsiteY4-20" fmla="*/ 2409825 h 2409825"/>
                  <a:gd name="connsiteX0-21" fmla="*/ 3514725 w 3514725"/>
                  <a:gd name="connsiteY0-22" fmla="*/ 0 h 2409825"/>
                  <a:gd name="connsiteX1-23" fmla="*/ 3076575 w 3514725"/>
                  <a:gd name="connsiteY1-24" fmla="*/ 438150 h 2409825"/>
                  <a:gd name="connsiteX2-25" fmla="*/ 514350 w 3514725"/>
                  <a:gd name="connsiteY2-26" fmla="*/ 438150 h 2409825"/>
                  <a:gd name="connsiteX3-27" fmla="*/ 0 w 3514725"/>
                  <a:gd name="connsiteY3-28" fmla="*/ 952500 h 2409825"/>
                  <a:gd name="connsiteX4-29" fmla="*/ 0 w 3514725"/>
                  <a:gd name="connsiteY4-30" fmla="*/ 2409825 h 2409825"/>
                  <a:gd name="connsiteX0-31" fmla="*/ 3514725 w 3514725"/>
                  <a:gd name="connsiteY0-32" fmla="*/ 0 h 2409825"/>
                  <a:gd name="connsiteX1-33" fmla="*/ 3076575 w 3514725"/>
                  <a:gd name="connsiteY1-34" fmla="*/ 438150 h 2409825"/>
                  <a:gd name="connsiteX2-35" fmla="*/ 514350 w 3514725"/>
                  <a:gd name="connsiteY2-36" fmla="*/ 438150 h 2409825"/>
                  <a:gd name="connsiteX3-37" fmla="*/ 0 w 3514725"/>
                  <a:gd name="connsiteY3-38" fmla="*/ 952500 h 2409825"/>
                  <a:gd name="connsiteX4-39" fmla="*/ 0 w 3514725"/>
                  <a:gd name="connsiteY4-40" fmla="*/ 2409825 h 2409825"/>
                  <a:gd name="connsiteX0-41" fmla="*/ 3514725 w 3514725"/>
                  <a:gd name="connsiteY0-42" fmla="*/ 0 h 2409825"/>
                  <a:gd name="connsiteX1-43" fmla="*/ 3076575 w 3514725"/>
                  <a:gd name="connsiteY1-44" fmla="*/ 438150 h 2409825"/>
                  <a:gd name="connsiteX2-45" fmla="*/ 514350 w 3514725"/>
                  <a:gd name="connsiteY2-46" fmla="*/ 438150 h 2409825"/>
                  <a:gd name="connsiteX3-47" fmla="*/ 0 w 3514725"/>
                  <a:gd name="connsiteY3-48" fmla="*/ 952500 h 2409825"/>
                  <a:gd name="connsiteX4-49" fmla="*/ 0 w 3514725"/>
                  <a:gd name="connsiteY4-50" fmla="*/ 2409825 h 24098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14725" h="2409825">
                    <a:moveTo>
                      <a:pt x="3514725" y="0"/>
                    </a:moveTo>
                    <a:cubicBezTo>
                      <a:pt x="3511550" y="203200"/>
                      <a:pt x="3327400" y="434975"/>
                      <a:pt x="3076575" y="438150"/>
                    </a:cubicBezTo>
                    <a:lnTo>
                      <a:pt x="514350" y="438150"/>
                    </a:lnTo>
                    <a:cubicBezTo>
                      <a:pt x="238125" y="457200"/>
                      <a:pt x="0" y="695325"/>
                      <a:pt x="0" y="952500"/>
                    </a:cubicBezTo>
                    <a:lnTo>
                      <a:pt x="0" y="2409825"/>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4" name="任意多边形 63"/>
              <p:cNvSpPr/>
              <p:nvPr/>
            </p:nvSpPr>
            <p:spPr>
              <a:xfrm>
                <a:off x="4257675" y="1419224"/>
                <a:ext cx="1752600" cy="2290067"/>
              </a:xfrm>
              <a:custGeom>
                <a:avLst/>
                <a:gdLst>
                  <a:gd name="connsiteX0" fmla="*/ 1752600 w 1752600"/>
                  <a:gd name="connsiteY0" fmla="*/ 0 h 2238375"/>
                  <a:gd name="connsiteX1" fmla="*/ 1314450 w 1752600"/>
                  <a:gd name="connsiteY1" fmla="*/ 533400 h 2238375"/>
                  <a:gd name="connsiteX2" fmla="*/ 466725 w 1752600"/>
                  <a:gd name="connsiteY2" fmla="*/ 533400 h 2238375"/>
                  <a:gd name="connsiteX3" fmla="*/ 0 w 1752600"/>
                  <a:gd name="connsiteY3" fmla="*/ 1000125 h 2238375"/>
                  <a:gd name="connsiteX4" fmla="*/ 0 w 1752600"/>
                  <a:gd name="connsiteY4" fmla="*/ 2238375 h 2238375"/>
                  <a:gd name="connsiteX0-1" fmla="*/ 1752600 w 1752600"/>
                  <a:gd name="connsiteY0-2" fmla="*/ 0 h 2238375"/>
                  <a:gd name="connsiteX1-3" fmla="*/ 1314450 w 1752600"/>
                  <a:gd name="connsiteY1-4" fmla="*/ 533400 h 2238375"/>
                  <a:gd name="connsiteX2-5" fmla="*/ 466725 w 1752600"/>
                  <a:gd name="connsiteY2-6" fmla="*/ 533400 h 2238375"/>
                  <a:gd name="connsiteX3-7" fmla="*/ 0 w 1752600"/>
                  <a:gd name="connsiteY3-8" fmla="*/ 1000125 h 2238375"/>
                  <a:gd name="connsiteX4-9" fmla="*/ 0 w 1752600"/>
                  <a:gd name="connsiteY4-10" fmla="*/ 2238375 h 2238375"/>
                  <a:gd name="connsiteX0-11" fmla="*/ 1752600 w 1752600"/>
                  <a:gd name="connsiteY0-12" fmla="*/ 0 h 2238375"/>
                  <a:gd name="connsiteX1-13" fmla="*/ 1314450 w 1752600"/>
                  <a:gd name="connsiteY1-14" fmla="*/ 533400 h 2238375"/>
                  <a:gd name="connsiteX2-15" fmla="*/ 466725 w 1752600"/>
                  <a:gd name="connsiteY2-16" fmla="*/ 533400 h 2238375"/>
                  <a:gd name="connsiteX3-17" fmla="*/ 0 w 1752600"/>
                  <a:gd name="connsiteY3-18" fmla="*/ 1000125 h 2238375"/>
                  <a:gd name="connsiteX4-19" fmla="*/ 0 w 1752600"/>
                  <a:gd name="connsiteY4-20" fmla="*/ 2238375 h 2238375"/>
                  <a:gd name="connsiteX0-21" fmla="*/ 1752600 w 1752600"/>
                  <a:gd name="connsiteY0-22" fmla="*/ 0 h 2238375"/>
                  <a:gd name="connsiteX1-23" fmla="*/ 1314450 w 1752600"/>
                  <a:gd name="connsiteY1-24" fmla="*/ 533400 h 2238375"/>
                  <a:gd name="connsiteX2-25" fmla="*/ 466725 w 1752600"/>
                  <a:gd name="connsiteY2-26" fmla="*/ 533400 h 2238375"/>
                  <a:gd name="connsiteX3-27" fmla="*/ 0 w 1752600"/>
                  <a:gd name="connsiteY3-28" fmla="*/ 1000125 h 2238375"/>
                  <a:gd name="connsiteX4-29" fmla="*/ 0 w 1752600"/>
                  <a:gd name="connsiteY4-30" fmla="*/ 2238375 h 2238375"/>
                  <a:gd name="connsiteX0-31" fmla="*/ 1752600 w 1752600"/>
                  <a:gd name="connsiteY0-32" fmla="*/ 0 h 2238375"/>
                  <a:gd name="connsiteX1-33" fmla="*/ 1314450 w 1752600"/>
                  <a:gd name="connsiteY1-34" fmla="*/ 533400 h 2238375"/>
                  <a:gd name="connsiteX2-35" fmla="*/ 466725 w 1752600"/>
                  <a:gd name="connsiteY2-36" fmla="*/ 533400 h 2238375"/>
                  <a:gd name="connsiteX3-37" fmla="*/ 0 w 1752600"/>
                  <a:gd name="connsiteY3-38" fmla="*/ 1000125 h 2238375"/>
                  <a:gd name="connsiteX4-39" fmla="*/ 0 w 1752600"/>
                  <a:gd name="connsiteY4-40" fmla="*/ 2238375 h 22383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52600" h="2238375">
                    <a:moveTo>
                      <a:pt x="1752600" y="0"/>
                    </a:moveTo>
                    <a:cubicBezTo>
                      <a:pt x="1749425" y="282575"/>
                      <a:pt x="1612900" y="517525"/>
                      <a:pt x="1314450" y="533400"/>
                    </a:cubicBezTo>
                    <a:lnTo>
                      <a:pt x="466725" y="533400"/>
                    </a:lnTo>
                    <a:cubicBezTo>
                      <a:pt x="292100" y="546100"/>
                      <a:pt x="3175" y="711200"/>
                      <a:pt x="0" y="1000125"/>
                    </a:cubicBezTo>
                    <a:lnTo>
                      <a:pt x="0" y="2238375"/>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59" name="任意多边形 58"/>
            <p:cNvSpPr/>
            <p:nvPr/>
          </p:nvSpPr>
          <p:spPr>
            <a:xfrm>
              <a:off x="6010274" y="1409699"/>
              <a:ext cx="36437" cy="2338670"/>
            </a:xfrm>
            <a:custGeom>
              <a:avLst/>
              <a:gdLst>
                <a:gd name="connsiteX0" fmla="*/ 0 w 0"/>
                <a:gd name="connsiteY0" fmla="*/ 0 h 2228850"/>
                <a:gd name="connsiteX1" fmla="*/ 0 w 0"/>
                <a:gd name="connsiteY1" fmla="*/ 2228850 h 2228850"/>
              </a:gdLst>
              <a:ahLst/>
              <a:cxnLst>
                <a:cxn ang="0">
                  <a:pos x="connsiteX0" y="connsiteY0"/>
                </a:cxn>
                <a:cxn ang="0">
                  <a:pos x="connsiteX1" y="connsiteY1"/>
                </a:cxn>
              </a:cxnLst>
              <a:rect l="l" t="t" r="r" b="b"/>
              <a:pathLst>
                <a:path h="2228850">
                  <a:moveTo>
                    <a:pt x="0" y="0"/>
                  </a:moveTo>
                  <a:lnTo>
                    <a:pt x="0" y="222885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60" name="组合 59"/>
            <p:cNvGrpSpPr/>
            <p:nvPr/>
          </p:nvGrpSpPr>
          <p:grpSpPr>
            <a:xfrm flipH="1">
              <a:off x="6010275" y="1390649"/>
              <a:ext cx="3514725" cy="2409825"/>
              <a:chOff x="2495550" y="1390650"/>
              <a:chExt cx="3514725" cy="2409825"/>
            </a:xfrm>
          </p:grpSpPr>
          <p:sp>
            <p:nvSpPr>
              <p:cNvPr id="61" name="任意多边形 60"/>
              <p:cNvSpPr/>
              <p:nvPr/>
            </p:nvSpPr>
            <p:spPr>
              <a:xfrm>
                <a:off x="2495550" y="1390650"/>
                <a:ext cx="3514725" cy="2409825"/>
              </a:xfrm>
              <a:custGeom>
                <a:avLst/>
                <a:gdLst>
                  <a:gd name="connsiteX0" fmla="*/ 3514725 w 3514725"/>
                  <a:gd name="connsiteY0" fmla="*/ 0 h 2409825"/>
                  <a:gd name="connsiteX1" fmla="*/ 3076575 w 3514725"/>
                  <a:gd name="connsiteY1" fmla="*/ 438150 h 2409825"/>
                  <a:gd name="connsiteX2" fmla="*/ 514350 w 3514725"/>
                  <a:gd name="connsiteY2" fmla="*/ 438150 h 2409825"/>
                  <a:gd name="connsiteX3" fmla="*/ 0 w 3514725"/>
                  <a:gd name="connsiteY3" fmla="*/ 952500 h 2409825"/>
                  <a:gd name="connsiteX4" fmla="*/ 0 w 3514725"/>
                  <a:gd name="connsiteY4" fmla="*/ 2409825 h 2409825"/>
                  <a:gd name="connsiteX0-1" fmla="*/ 3514725 w 3514725"/>
                  <a:gd name="connsiteY0-2" fmla="*/ 0 h 2409825"/>
                  <a:gd name="connsiteX1-3" fmla="*/ 3076575 w 3514725"/>
                  <a:gd name="connsiteY1-4" fmla="*/ 438150 h 2409825"/>
                  <a:gd name="connsiteX2-5" fmla="*/ 514350 w 3514725"/>
                  <a:gd name="connsiteY2-6" fmla="*/ 438150 h 2409825"/>
                  <a:gd name="connsiteX3-7" fmla="*/ 0 w 3514725"/>
                  <a:gd name="connsiteY3-8" fmla="*/ 952500 h 2409825"/>
                  <a:gd name="connsiteX4-9" fmla="*/ 0 w 3514725"/>
                  <a:gd name="connsiteY4-10" fmla="*/ 2409825 h 2409825"/>
                  <a:gd name="connsiteX0-11" fmla="*/ 3514725 w 3514725"/>
                  <a:gd name="connsiteY0-12" fmla="*/ 0 h 2409825"/>
                  <a:gd name="connsiteX1-13" fmla="*/ 3076575 w 3514725"/>
                  <a:gd name="connsiteY1-14" fmla="*/ 438150 h 2409825"/>
                  <a:gd name="connsiteX2-15" fmla="*/ 514350 w 3514725"/>
                  <a:gd name="connsiteY2-16" fmla="*/ 438150 h 2409825"/>
                  <a:gd name="connsiteX3-17" fmla="*/ 0 w 3514725"/>
                  <a:gd name="connsiteY3-18" fmla="*/ 952500 h 2409825"/>
                  <a:gd name="connsiteX4-19" fmla="*/ 0 w 3514725"/>
                  <a:gd name="connsiteY4-20" fmla="*/ 2409825 h 2409825"/>
                  <a:gd name="connsiteX0-21" fmla="*/ 3514725 w 3514725"/>
                  <a:gd name="connsiteY0-22" fmla="*/ 0 h 2409825"/>
                  <a:gd name="connsiteX1-23" fmla="*/ 3076575 w 3514725"/>
                  <a:gd name="connsiteY1-24" fmla="*/ 438150 h 2409825"/>
                  <a:gd name="connsiteX2-25" fmla="*/ 514350 w 3514725"/>
                  <a:gd name="connsiteY2-26" fmla="*/ 438150 h 2409825"/>
                  <a:gd name="connsiteX3-27" fmla="*/ 0 w 3514725"/>
                  <a:gd name="connsiteY3-28" fmla="*/ 952500 h 2409825"/>
                  <a:gd name="connsiteX4-29" fmla="*/ 0 w 3514725"/>
                  <a:gd name="connsiteY4-30" fmla="*/ 2409825 h 2409825"/>
                  <a:gd name="connsiteX0-31" fmla="*/ 3514725 w 3514725"/>
                  <a:gd name="connsiteY0-32" fmla="*/ 0 h 2409825"/>
                  <a:gd name="connsiteX1-33" fmla="*/ 3076575 w 3514725"/>
                  <a:gd name="connsiteY1-34" fmla="*/ 438150 h 2409825"/>
                  <a:gd name="connsiteX2-35" fmla="*/ 514350 w 3514725"/>
                  <a:gd name="connsiteY2-36" fmla="*/ 438150 h 2409825"/>
                  <a:gd name="connsiteX3-37" fmla="*/ 0 w 3514725"/>
                  <a:gd name="connsiteY3-38" fmla="*/ 952500 h 2409825"/>
                  <a:gd name="connsiteX4-39" fmla="*/ 0 w 3514725"/>
                  <a:gd name="connsiteY4-40" fmla="*/ 2409825 h 2409825"/>
                  <a:gd name="connsiteX0-41" fmla="*/ 3514725 w 3514725"/>
                  <a:gd name="connsiteY0-42" fmla="*/ 0 h 2409825"/>
                  <a:gd name="connsiteX1-43" fmla="*/ 3076575 w 3514725"/>
                  <a:gd name="connsiteY1-44" fmla="*/ 438150 h 2409825"/>
                  <a:gd name="connsiteX2-45" fmla="*/ 514350 w 3514725"/>
                  <a:gd name="connsiteY2-46" fmla="*/ 438150 h 2409825"/>
                  <a:gd name="connsiteX3-47" fmla="*/ 0 w 3514725"/>
                  <a:gd name="connsiteY3-48" fmla="*/ 952500 h 2409825"/>
                  <a:gd name="connsiteX4-49" fmla="*/ 0 w 3514725"/>
                  <a:gd name="connsiteY4-50" fmla="*/ 2409825 h 24098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14725" h="2409825">
                    <a:moveTo>
                      <a:pt x="3514725" y="0"/>
                    </a:moveTo>
                    <a:cubicBezTo>
                      <a:pt x="3511550" y="203200"/>
                      <a:pt x="3327400" y="434975"/>
                      <a:pt x="3076575" y="438150"/>
                    </a:cubicBezTo>
                    <a:lnTo>
                      <a:pt x="514350" y="438150"/>
                    </a:lnTo>
                    <a:cubicBezTo>
                      <a:pt x="238125" y="457200"/>
                      <a:pt x="0" y="695325"/>
                      <a:pt x="0" y="952500"/>
                    </a:cubicBezTo>
                    <a:lnTo>
                      <a:pt x="0" y="2409825"/>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2" name="任意多边形 61"/>
              <p:cNvSpPr/>
              <p:nvPr/>
            </p:nvSpPr>
            <p:spPr>
              <a:xfrm>
                <a:off x="4257675" y="1419225"/>
                <a:ext cx="1752600" cy="2238375"/>
              </a:xfrm>
              <a:custGeom>
                <a:avLst/>
                <a:gdLst>
                  <a:gd name="connsiteX0" fmla="*/ 1752600 w 1752600"/>
                  <a:gd name="connsiteY0" fmla="*/ 0 h 2238375"/>
                  <a:gd name="connsiteX1" fmla="*/ 1314450 w 1752600"/>
                  <a:gd name="connsiteY1" fmla="*/ 533400 h 2238375"/>
                  <a:gd name="connsiteX2" fmla="*/ 466725 w 1752600"/>
                  <a:gd name="connsiteY2" fmla="*/ 533400 h 2238375"/>
                  <a:gd name="connsiteX3" fmla="*/ 0 w 1752600"/>
                  <a:gd name="connsiteY3" fmla="*/ 1000125 h 2238375"/>
                  <a:gd name="connsiteX4" fmla="*/ 0 w 1752600"/>
                  <a:gd name="connsiteY4" fmla="*/ 2238375 h 2238375"/>
                  <a:gd name="connsiteX0-1" fmla="*/ 1752600 w 1752600"/>
                  <a:gd name="connsiteY0-2" fmla="*/ 0 h 2238375"/>
                  <a:gd name="connsiteX1-3" fmla="*/ 1314450 w 1752600"/>
                  <a:gd name="connsiteY1-4" fmla="*/ 533400 h 2238375"/>
                  <a:gd name="connsiteX2-5" fmla="*/ 466725 w 1752600"/>
                  <a:gd name="connsiteY2-6" fmla="*/ 533400 h 2238375"/>
                  <a:gd name="connsiteX3-7" fmla="*/ 0 w 1752600"/>
                  <a:gd name="connsiteY3-8" fmla="*/ 1000125 h 2238375"/>
                  <a:gd name="connsiteX4-9" fmla="*/ 0 w 1752600"/>
                  <a:gd name="connsiteY4-10" fmla="*/ 2238375 h 2238375"/>
                  <a:gd name="connsiteX0-11" fmla="*/ 1752600 w 1752600"/>
                  <a:gd name="connsiteY0-12" fmla="*/ 0 h 2238375"/>
                  <a:gd name="connsiteX1-13" fmla="*/ 1314450 w 1752600"/>
                  <a:gd name="connsiteY1-14" fmla="*/ 533400 h 2238375"/>
                  <a:gd name="connsiteX2-15" fmla="*/ 466725 w 1752600"/>
                  <a:gd name="connsiteY2-16" fmla="*/ 533400 h 2238375"/>
                  <a:gd name="connsiteX3-17" fmla="*/ 0 w 1752600"/>
                  <a:gd name="connsiteY3-18" fmla="*/ 1000125 h 2238375"/>
                  <a:gd name="connsiteX4-19" fmla="*/ 0 w 1752600"/>
                  <a:gd name="connsiteY4-20" fmla="*/ 2238375 h 2238375"/>
                  <a:gd name="connsiteX0-21" fmla="*/ 1752600 w 1752600"/>
                  <a:gd name="connsiteY0-22" fmla="*/ 0 h 2238375"/>
                  <a:gd name="connsiteX1-23" fmla="*/ 1314450 w 1752600"/>
                  <a:gd name="connsiteY1-24" fmla="*/ 533400 h 2238375"/>
                  <a:gd name="connsiteX2-25" fmla="*/ 466725 w 1752600"/>
                  <a:gd name="connsiteY2-26" fmla="*/ 533400 h 2238375"/>
                  <a:gd name="connsiteX3-27" fmla="*/ 0 w 1752600"/>
                  <a:gd name="connsiteY3-28" fmla="*/ 1000125 h 2238375"/>
                  <a:gd name="connsiteX4-29" fmla="*/ 0 w 1752600"/>
                  <a:gd name="connsiteY4-30" fmla="*/ 2238375 h 2238375"/>
                  <a:gd name="connsiteX0-31" fmla="*/ 1752600 w 1752600"/>
                  <a:gd name="connsiteY0-32" fmla="*/ 0 h 2238375"/>
                  <a:gd name="connsiteX1-33" fmla="*/ 1314450 w 1752600"/>
                  <a:gd name="connsiteY1-34" fmla="*/ 533400 h 2238375"/>
                  <a:gd name="connsiteX2-35" fmla="*/ 466725 w 1752600"/>
                  <a:gd name="connsiteY2-36" fmla="*/ 533400 h 2238375"/>
                  <a:gd name="connsiteX3-37" fmla="*/ 0 w 1752600"/>
                  <a:gd name="connsiteY3-38" fmla="*/ 1000125 h 2238375"/>
                  <a:gd name="connsiteX4-39" fmla="*/ 0 w 1752600"/>
                  <a:gd name="connsiteY4-40" fmla="*/ 2238375 h 22383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52600" h="2238375">
                    <a:moveTo>
                      <a:pt x="1752600" y="0"/>
                    </a:moveTo>
                    <a:cubicBezTo>
                      <a:pt x="1749425" y="282575"/>
                      <a:pt x="1612900" y="517525"/>
                      <a:pt x="1314450" y="533400"/>
                    </a:cubicBezTo>
                    <a:lnTo>
                      <a:pt x="466725" y="533400"/>
                    </a:lnTo>
                    <a:cubicBezTo>
                      <a:pt x="292100" y="546100"/>
                      <a:pt x="3175" y="711200"/>
                      <a:pt x="0" y="1000125"/>
                    </a:cubicBezTo>
                    <a:lnTo>
                      <a:pt x="0" y="2238375"/>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grpSp>
        <p:nvGrpSpPr>
          <p:cNvPr id="2" name="组合 1"/>
          <p:cNvGrpSpPr/>
          <p:nvPr/>
        </p:nvGrpSpPr>
        <p:grpSpPr>
          <a:xfrm>
            <a:off x="4035358" y="940983"/>
            <a:ext cx="1020682" cy="904623"/>
            <a:chOff x="5380477" y="1254644"/>
            <a:chExt cx="1360909" cy="1206164"/>
          </a:xfrm>
        </p:grpSpPr>
        <p:sp>
          <p:nvSpPr>
            <p:cNvPr id="75" name="Freeform 5"/>
            <p:cNvSpPr/>
            <p:nvPr/>
          </p:nvSpPr>
          <p:spPr bwMode="auto">
            <a:xfrm>
              <a:off x="5380477" y="1254644"/>
              <a:ext cx="1360909" cy="120616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1ACBE"/>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107" name="短酷PPT"/>
            <p:cNvSpPr/>
            <p:nvPr/>
          </p:nvSpPr>
          <p:spPr bwMode="auto">
            <a:xfrm>
              <a:off x="5829428" y="1513012"/>
              <a:ext cx="463006" cy="631372"/>
            </a:xfrm>
            <a:custGeom>
              <a:avLst/>
              <a:gdLst>
                <a:gd name="T0" fmla="*/ 690912 w 1387475"/>
                <a:gd name="T1" fmla="*/ 1460893 h 1890713"/>
                <a:gd name="T2" fmla="*/ 273569 w 1387475"/>
                <a:gd name="T3" fmla="*/ 1342172 h 1890713"/>
                <a:gd name="T4" fmla="*/ 1125427 w 1387475"/>
                <a:gd name="T5" fmla="*/ 1107527 h 1890713"/>
                <a:gd name="T6" fmla="*/ 1132217 w 1387475"/>
                <a:gd name="T7" fmla="*/ 1123117 h 1890713"/>
                <a:gd name="T8" fmla="*/ 1000025 w 1387475"/>
                <a:gd name="T9" fmla="*/ 749763 h 1890713"/>
                <a:gd name="T10" fmla="*/ 1159374 w 1387475"/>
                <a:gd name="T11" fmla="*/ 788538 h 1890713"/>
                <a:gd name="T12" fmla="*/ 1296359 w 1387475"/>
                <a:gd name="T13" fmla="*/ 860090 h 1890713"/>
                <a:gd name="T14" fmla="*/ 1380227 w 1387475"/>
                <a:gd name="T15" fmla="*/ 938838 h 1890713"/>
                <a:gd name="T16" fmla="*/ 1395402 w 1387475"/>
                <a:gd name="T17" fmla="*/ 983609 h 1890713"/>
                <a:gd name="T18" fmla="*/ 1388613 w 1387475"/>
                <a:gd name="T19" fmla="*/ 1092736 h 1890713"/>
                <a:gd name="T20" fmla="*/ 1337095 w 1387475"/>
                <a:gd name="T21" fmla="*/ 1277414 h 1890713"/>
                <a:gd name="T22" fmla="*/ 1108654 w 1387475"/>
                <a:gd name="T23" fmla="*/ 1651167 h 1890713"/>
                <a:gd name="T24" fmla="*/ 234430 w 1387475"/>
                <a:gd name="T25" fmla="*/ 1588809 h 1890713"/>
                <a:gd name="T26" fmla="*/ 132192 w 1387475"/>
                <a:gd name="T27" fmla="*/ 1603999 h 1890713"/>
                <a:gd name="T28" fmla="*/ 75082 w 1387475"/>
                <a:gd name="T29" fmla="*/ 1526850 h 1890713"/>
                <a:gd name="T30" fmla="*/ 9585 w 1387475"/>
                <a:gd name="T31" fmla="*/ 1125115 h 1890713"/>
                <a:gd name="T32" fmla="*/ 1198 w 1387475"/>
                <a:gd name="T33" fmla="*/ 986407 h 1890713"/>
                <a:gd name="T34" fmla="*/ 15176 w 1387475"/>
                <a:gd name="T35" fmla="*/ 938039 h 1890713"/>
                <a:gd name="T36" fmla="*/ 60305 w 1387475"/>
                <a:gd name="T37" fmla="*/ 885673 h 1890713"/>
                <a:gd name="T38" fmla="*/ 179717 w 1387475"/>
                <a:gd name="T39" fmla="*/ 820917 h 1890713"/>
                <a:gd name="T40" fmla="*/ 333475 w 1387475"/>
                <a:gd name="T41" fmla="*/ 775746 h 1890713"/>
                <a:gd name="T42" fmla="*/ 492025 w 1387475"/>
                <a:gd name="T43" fmla="*/ 750962 h 1890713"/>
                <a:gd name="T44" fmla="*/ 748422 w 1387475"/>
                <a:gd name="T45" fmla="*/ 882076 h 1890713"/>
                <a:gd name="T46" fmla="*/ 930934 w 1387475"/>
                <a:gd name="T47" fmla="*/ 750163 h 1890713"/>
                <a:gd name="T48" fmla="*/ 763236 w 1387475"/>
                <a:gd name="T49" fmla="*/ 2000 h 1890713"/>
                <a:gd name="T50" fmla="*/ 882716 w 1387475"/>
                <a:gd name="T51" fmla="*/ 31207 h 1890713"/>
                <a:gd name="T52" fmla="*/ 976222 w 1387475"/>
                <a:gd name="T53" fmla="*/ 84818 h 1890713"/>
                <a:gd name="T54" fmla="*/ 983815 w 1387475"/>
                <a:gd name="T55" fmla="*/ 140830 h 1890713"/>
                <a:gd name="T56" fmla="*/ 937461 w 1387475"/>
                <a:gd name="T57" fmla="*/ 183639 h 1890713"/>
                <a:gd name="T58" fmla="*/ 861137 w 1387475"/>
                <a:gd name="T59" fmla="*/ 203243 h 1890713"/>
                <a:gd name="T60" fmla="*/ 748450 w 1387475"/>
                <a:gd name="T61" fmla="*/ 166435 h 1890713"/>
                <a:gd name="T62" fmla="*/ 909489 w 1387475"/>
                <a:gd name="T63" fmla="*/ 231649 h 1890713"/>
                <a:gd name="T64" fmla="*/ 958240 w 1387475"/>
                <a:gd name="T65" fmla="*/ 231649 h 1890713"/>
                <a:gd name="T66" fmla="*/ 981018 w 1387475"/>
                <a:gd name="T67" fmla="*/ 265256 h 1890713"/>
                <a:gd name="T68" fmla="*/ 989409 w 1387475"/>
                <a:gd name="T69" fmla="*/ 299663 h 1890713"/>
                <a:gd name="T70" fmla="*/ 1005793 w 1387475"/>
                <a:gd name="T71" fmla="*/ 334471 h 1890713"/>
                <a:gd name="T72" fmla="*/ 1011387 w 1387475"/>
                <a:gd name="T73" fmla="*/ 406487 h 1890713"/>
                <a:gd name="T74" fmla="*/ 1002596 w 1387475"/>
                <a:gd name="T75" fmla="*/ 470900 h 1890713"/>
                <a:gd name="T76" fmla="*/ 985413 w 1387475"/>
                <a:gd name="T77" fmla="*/ 493305 h 1890713"/>
                <a:gd name="T78" fmla="*/ 969029 w 1387475"/>
                <a:gd name="T79" fmla="*/ 462499 h 1890713"/>
                <a:gd name="T80" fmla="*/ 933466 w 1387475"/>
                <a:gd name="T81" fmla="*/ 585725 h 1890713"/>
                <a:gd name="T82" fmla="*/ 867131 w 1387475"/>
                <a:gd name="T83" fmla="*/ 678944 h 1890713"/>
                <a:gd name="T84" fmla="*/ 785613 w 1387475"/>
                <a:gd name="T85" fmla="*/ 737757 h 1890713"/>
                <a:gd name="T86" fmla="*/ 703695 w 1387475"/>
                <a:gd name="T87" fmla="*/ 758161 h 1890713"/>
                <a:gd name="T88" fmla="*/ 632567 w 1387475"/>
                <a:gd name="T89" fmla="*/ 736957 h 1890713"/>
                <a:gd name="T90" fmla="*/ 552247 w 1387475"/>
                <a:gd name="T91" fmla="*/ 676944 h 1890713"/>
                <a:gd name="T92" fmla="*/ 479121 w 1387475"/>
                <a:gd name="T93" fmla="*/ 586925 h 1890713"/>
                <a:gd name="T94" fmla="*/ 429170 w 1387475"/>
                <a:gd name="T95" fmla="*/ 473701 h 1890713"/>
                <a:gd name="T96" fmla="*/ 413186 w 1387475"/>
                <a:gd name="T97" fmla="*/ 497706 h 1890713"/>
                <a:gd name="T98" fmla="*/ 395604 w 1387475"/>
                <a:gd name="T99" fmla="*/ 469300 h 1890713"/>
                <a:gd name="T100" fmla="*/ 388411 w 1387475"/>
                <a:gd name="T101" fmla="*/ 400886 h 1890713"/>
                <a:gd name="T102" fmla="*/ 395604 w 1387475"/>
                <a:gd name="T103" fmla="*/ 332470 h 1890713"/>
                <a:gd name="T104" fmla="*/ 413186 w 1387475"/>
                <a:gd name="T105" fmla="*/ 304064 h 1890713"/>
                <a:gd name="T106" fmla="*/ 418780 w 1387475"/>
                <a:gd name="T107" fmla="*/ 231249 h 1890713"/>
                <a:gd name="T108" fmla="*/ 433966 w 1387475"/>
                <a:gd name="T109" fmla="*/ 153632 h 1890713"/>
                <a:gd name="T110" fmla="*/ 415983 w 1387475"/>
                <a:gd name="T111" fmla="*/ 121626 h 1890713"/>
                <a:gd name="T112" fmla="*/ 474725 w 1387475"/>
                <a:gd name="T113" fmla="*/ 72015 h 1890713"/>
                <a:gd name="T114" fmla="*/ 567432 w 1387475"/>
                <a:gd name="T115" fmla="*/ 28006 h 1890713"/>
                <a:gd name="T116" fmla="*/ 671328 w 1387475"/>
                <a:gd name="T117" fmla="*/ 3601 h 18907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87475" h="1890713">
                  <a:moveTo>
                    <a:pt x="1185185" y="1355117"/>
                  </a:moveTo>
                  <a:lnTo>
                    <a:pt x="1112995" y="1364242"/>
                  </a:lnTo>
                  <a:lnTo>
                    <a:pt x="719520" y="1412247"/>
                  </a:lnTo>
                  <a:lnTo>
                    <a:pt x="699687" y="1419785"/>
                  </a:lnTo>
                  <a:lnTo>
                    <a:pt x="661609" y="1434464"/>
                  </a:lnTo>
                  <a:lnTo>
                    <a:pt x="591006" y="1461839"/>
                  </a:lnTo>
                  <a:lnTo>
                    <a:pt x="656849" y="1453905"/>
                  </a:lnTo>
                  <a:lnTo>
                    <a:pt x="686201" y="1449937"/>
                  </a:lnTo>
                  <a:lnTo>
                    <a:pt x="1212950" y="1385269"/>
                  </a:lnTo>
                  <a:lnTo>
                    <a:pt x="1207397" y="1379318"/>
                  </a:lnTo>
                  <a:lnTo>
                    <a:pt x="1185185" y="1355117"/>
                  </a:lnTo>
                  <a:close/>
                  <a:moveTo>
                    <a:pt x="882939" y="1288862"/>
                  </a:moveTo>
                  <a:lnTo>
                    <a:pt x="692944" y="1297987"/>
                  </a:lnTo>
                  <a:lnTo>
                    <a:pt x="638207" y="1300764"/>
                  </a:lnTo>
                  <a:lnTo>
                    <a:pt x="608855" y="1302351"/>
                  </a:lnTo>
                  <a:lnTo>
                    <a:pt x="271704" y="1332106"/>
                  </a:lnTo>
                  <a:lnTo>
                    <a:pt x="253855" y="1342421"/>
                  </a:lnTo>
                  <a:lnTo>
                    <a:pt x="152313" y="1399948"/>
                  </a:lnTo>
                  <a:lnTo>
                    <a:pt x="688581" y="1318617"/>
                  </a:lnTo>
                  <a:lnTo>
                    <a:pt x="749665" y="1309492"/>
                  </a:lnTo>
                  <a:lnTo>
                    <a:pt x="761564" y="1307112"/>
                  </a:lnTo>
                  <a:lnTo>
                    <a:pt x="882939" y="1288862"/>
                  </a:lnTo>
                  <a:close/>
                  <a:moveTo>
                    <a:pt x="1118944" y="1098824"/>
                  </a:moveTo>
                  <a:lnTo>
                    <a:pt x="1117754" y="1099221"/>
                  </a:lnTo>
                  <a:lnTo>
                    <a:pt x="1116168" y="1100808"/>
                  </a:lnTo>
                  <a:lnTo>
                    <a:pt x="1115374" y="1102395"/>
                  </a:lnTo>
                  <a:lnTo>
                    <a:pt x="1114978" y="1103585"/>
                  </a:lnTo>
                  <a:lnTo>
                    <a:pt x="1115771" y="1105569"/>
                  </a:lnTo>
                  <a:lnTo>
                    <a:pt x="1116564" y="1107156"/>
                  </a:lnTo>
                  <a:lnTo>
                    <a:pt x="1118151" y="1109139"/>
                  </a:lnTo>
                  <a:lnTo>
                    <a:pt x="1119737" y="1110726"/>
                  </a:lnTo>
                  <a:lnTo>
                    <a:pt x="1124497" y="1114694"/>
                  </a:lnTo>
                  <a:lnTo>
                    <a:pt x="1123307" y="1106362"/>
                  </a:lnTo>
                  <a:lnTo>
                    <a:pt x="1122514" y="1102791"/>
                  </a:lnTo>
                  <a:lnTo>
                    <a:pt x="1121721" y="1100808"/>
                  </a:lnTo>
                  <a:lnTo>
                    <a:pt x="1120134" y="1099221"/>
                  </a:lnTo>
                  <a:lnTo>
                    <a:pt x="1118944" y="1098824"/>
                  </a:lnTo>
                  <a:close/>
                  <a:moveTo>
                    <a:pt x="953542" y="742950"/>
                  </a:moveTo>
                  <a:lnTo>
                    <a:pt x="973374" y="743347"/>
                  </a:lnTo>
                  <a:lnTo>
                    <a:pt x="993207" y="744140"/>
                  </a:lnTo>
                  <a:lnTo>
                    <a:pt x="1013436" y="746124"/>
                  </a:lnTo>
                  <a:lnTo>
                    <a:pt x="1033268" y="749298"/>
                  </a:lnTo>
                  <a:lnTo>
                    <a:pt x="1053497" y="752868"/>
                  </a:lnTo>
                  <a:lnTo>
                    <a:pt x="1072933" y="757629"/>
                  </a:lnTo>
                  <a:lnTo>
                    <a:pt x="1093162" y="762787"/>
                  </a:lnTo>
                  <a:lnTo>
                    <a:pt x="1112598" y="768738"/>
                  </a:lnTo>
                  <a:lnTo>
                    <a:pt x="1132430" y="775483"/>
                  </a:lnTo>
                  <a:lnTo>
                    <a:pt x="1151469" y="782624"/>
                  </a:lnTo>
                  <a:lnTo>
                    <a:pt x="1170509" y="790162"/>
                  </a:lnTo>
                  <a:lnTo>
                    <a:pt x="1188754" y="798097"/>
                  </a:lnTo>
                  <a:lnTo>
                    <a:pt x="1206603" y="806428"/>
                  </a:lnTo>
                  <a:lnTo>
                    <a:pt x="1224056" y="815553"/>
                  </a:lnTo>
                  <a:lnTo>
                    <a:pt x="1240715" y="824678"/>
                  </a:lnTo>
                  <a:lnTo>
                    <a:pt x="1257374" y="833803"/>
                  </a:lnTo>
                  <a:lnTo>
                    <a:pt x="1272844" y="843722"/>
                  </a:lnTo>
                  <a:lnTo>
                    <a:pt x="1287520" y="853640"/>
                  </a:lnTo>
                  <a:lnTo>
                    <a:pt x="1301402" y="863558"/>
                  </a:lnTo>
                  <a:lnTo>
                    <a:pt x="1314492" y="873477"/>
                  </a:lnTo>
                  <a:lnTo>
                    <a:pt x="1326391" y="883395"/>
                  </a:lnTo>
                  <a:lnTo>
                    <a:pt x="1337894" y="893314"/>
                  </a:lnTo>
                  <a:lnTo>
                    <a:pt x="1347810" y="903232"/>
                  </a:lnTo>
                  <a:lnTo>
                    <a:pt x="1356537" y="912754"/>
                  </a:lnTo>
                  <a:lnTo>
                    <a:pt x="1364866" y="922672"/>
                  </a:lnTo>
                  <a:lnTo>
                    <a:pt x="1370816" y="931797"/>
                  </a:lnTo>
                  <a:lnTo>
                    <a:pt x="1376369" y="940526"/>
                  </a:lnTo>
                  <a:lnTo>
                    <a:pt x="1378749" y="944890"/>
                  </a:lnTo>
                  <a:lnTo>
                    <a:pt x="1380732" y="948857"/>
                  </a:lnTo>
                  <a:lnTo>
                    <a:pt x="1381922" y="953221"/>
                  </a:lnTo>
                  <a:lnTo>
                    <a:pt x="1383112" y="957585"/>
                  </a:lnTo>
                  <a:lnTo>
                    <a:pt x="1383905" y="961156"/>
                  </a:lnTo>
                  <a:lnTo>
                    <a:pt x="1384302" y="965123"/>
                  </a:lnTo>
                  <a:lnTo>
                    <a:pt x="1385888" y="976232"/>
                  </a:lnTo>
                  <a:lnTo>
                    <a:pt x="1387078" y="988134"/>
                  </a:lnTo>
                  <a:lnTo>
                    <a:pt x="1387475" y="1000830"/>
                  </a:lnTo>
                  <a:lnTo>
                    <a:pt x="1387475" y="1013922"/>
                  </a:lnTo>
                  <a:lnTo>
                    <a:pt x="1386682" y="1027014"/>
                  </a:lnTo>
                  <a:lnTo>
                    <a:pt x="1385492" y="1040900"/>
                  </a:lnTo>
                  <a:lnTo>
                    <a:pt x="1383509" y="1055183"/>
                  </a:lnTo>
                  <a:lnTo>
                    <a:pt x="1381525" y="1069465"/>
                  </a:lnTo>
                  <a:lnTo>
                    <a:pt x="1379145" y="1084541"/>
                  </a:lnTo>
                  <a:lnTo>
                    <a:pt x="1375972" y="1100014"/>
                  </a:lnTo>
                  <a:lnTo>
                    <a:pt x="1372799" y="1115487"/>
                  </a:lnTo>
                  <a:lnTo>
                    <a:pt x="1369229" y="1131357"/>
                  </a:lnTo>
                  <a:lnTo>
                    <a:pt x="1365263" y="1148020"/>
                  </a:lnTo>
                  <a:lnTo>
                    <a:pt x="1360503" y="1164286"/>
                  </a:lnTo>
                  <a:lnTo>
                    <a:pt x="1350983" y="1198009"/>
                  </a:lnTo>
                  <a:lnTo>
                    <a:pt x="1339877" y="1232525"/>
                  </a:lnTo>
                  <a:lnTo>
                    <a:pt x="1327978" y="1267834"/>
                  </a:lnTo>
                  <a:lnTo>
                    <a:pt x="1315285" y="1303541"/>
                  </a:lnTo>
                  <a:lnTo>
                    <a:pt x="1302196" y="1339247"/>
                  </a:lnTo>
                  <a:lnTo>
                    <a:pt x="1288710" y="1374954"/>
                  </a:lnTo>
                  <a:lnTo>
                    <a:pt x="1274827" y="1411057"/>
                  </a:lnTo>
                  <a:lnTo>
                    <a:pt x="1246665" y="1482073"/>
                  </a:lnTo>
                  <a:lnTo>
                    <a:pt x="1212950" y="1581654"/>
                  </a:lnTo>
                  <a:lnTo>
                    <a:pt x="1106251" y="1559437"/>
                  </a:lnTo>
                  <a:lnTo>
                    <a:pt x="1101095" y="1638784"/>
                  </a:lnTo>
                  <a:lnTo>
                    <a:pt x="1092369" y="1729241"/>
                  </a:lnTo>
                  <a:lnTo>
                    <a:pt x="1085229" y="1803431"/>
                  </a:lnTo>
                  <a:lnTo>
                    <a:pt x="1076503" y="1890713"/>
                  </a:lnTo>
                  <a:lnTo>
                    <a:pt x="285190" y="1890713"/>
                  </a:lnTo>
                  <a:lnTo>
                    <a:pt x="274084" y="1780023"/>
                  </a:lnTo>
                  <a:lnTo>
                    <a:pt x="265358" y="1685203"/>
                  </a:lnTo>
                  <a:lnTo>
                    <a:pt x="255441" y="1570546"/>
                  </a:lnTo>
                  <a:lnTo>
                    <a:pt x="232832" y="1576893"/>
                  </a:lnTo>
                  <a:lnTo>
                    <a:pt x="209827" y="1582448"/>
                  </a:lnTo>
                  <a:lnTo>
                    <a:pt x="197927" y="1584828"/>
                  </a:lnTo>
                  <a:lnTo>
                    <a:pt x="186821" y="1587605"/>
                  </a:lnTo>
                  <a:lnTo>
                    <a:pt x="174922" y="1589192"/>
                  </a:lnTo>
                  <a:lnTo>
                    <a:pt x="163816" y="1590779"/>
                  </a:lnTo>
                  <a:lnTo>
                    <a:pt x="152313" y="1591573"/>
                  </a:lnTo>
                  <a:lnTo>
                    <a:pt x="142000" y="1591969"/>
                  </a:lnTo>
                  <a:lnTo>
                    <a:pt x="131291" y="1591969"/>
                  </a:lnTo>
                  <a:lnTo>
                    <a:pt x="121374" y="1591573"/>
                  </a:lnTo>
                  <a:lnTo>
                    <a:pt x="112251" y="1590382"/>
                  </a:lnTo>
                  <a:lnTo>
                    <a:pt x="103129" y="1588399"/>
                  </a:lnTo>
                  <a:lnTo>
                    <a:pt x="99162" y="1587209"/>
                  </a:lnTo>
                  <a:lnTo>
                    <a:pt x="95196" y="1585225"/>
                  </a:lnTo>
                  <a:lnTo>
                    <a:pt x="91229" y="1583638"/>
                  </a:lnTo>
                  <a:lnTo>
                    <a:pt x="87659" y="1581654"/>
                  </a:lnTo>
                  <a:lnTo>
                    <a:pt x="74570" y="1515399"/>
                  </a:lnTo>
                  <a:lnTo>
                    <a:pt x="59497" y="1433274"/>
                  </a:lnTo>
                  <a:lnTo>
                    <a:pt x="51564" y="1388046"/>
                  </a:lnTo>
                  <a:lnTo>
                    <a:pt x="43235" y="1341628"/>
                  </a:lnTo>
                  <a:lnTo>
                    <a:pt x="35698" y="1295209"/>
                  </a:lnTo>
                  <a:lnTo>
                    <a:pt x="28162" y="1247998"/>
                  </a:lnTo>
                  <a:lnTo>
                    <a:pt x="21022" y="1202373"/>
                  </a:lnTo>
                  <a:lnTo>
                    <a:pt x="14676" y="1157938"/>
                  </a:lnTo>
                  <a:lnTo>
                    <a:pt x="9520" y="1116677"/>
                  </a:lnTo>
                  <a:lnTo>
                    <a:pt x="5156" y="1078987"/>
                  </a:lnTo>
                  <a:lnTo>
                    <a:pt x="1983" y="1045264"/>
                  </a:lnTo>
                  <a:lnTo>
                    <a:pt x="793" y="1030188"/>
                  </a:lnTo>
                  <a:lnTo>
                    <a:pt x="0" y="1016699"/>
                  </a:lnTo>
                  <a:lnTo>
                    <a:pt x="0" y="1004797"/>
                  </a:lnTo>
                  <a:lnTo>
                    <a:pt x="0" y="994482"/>
                  </a:lnTo>
                  <a:lnTo>
                    <a:pt x="397" y="985754"/>
                  </a:lnTo>
                  <a:lnTo>
                    <a:pt x="1190" y="979009"/>
                  </a:lnTo>
                  <a:lnTo>
                    <a:pt x="1587" y="972661"/>
                  </a:lnTo>
                  <a:lnTo>
                    <a:pt x="2380" y="966314"/>
                  </a:lnTo>
                  <a:lnTo>
                    <a:pt x="3966" y="959966"/>
                  </a:lnTo>
                  <a:lnTo>
                    <a:pt x="5553" y="954015"/>
                  </a:lnTo>
                  <a:lnTo>
                    <a:pt x="7536" y="948064"/>
                  </a:lnTo>
                  <a:lnTo>
                    <a:pt x="9520" y="942113"/>
                  </a:lnTo>
                  <a:lnTo>
                    <a:pt x="12296" y="936558"/>
                  </a:lnTo>
                  <a:lnTo>
                    <a:pt x="15073" y="931004"/>
                  </a:lnTo>
                  <a:lnTo>
                    <a:pt x="18246" y="925053"/>
                  </a:lnTo>
                  <a:lnTo>
                    <a:pt x="21816" y="919498"/>
                  </a:lnTo>
                  <a:lnTo>
                    <a:pt x="25782" y="914341"/>
                  </a:lnTo>
                  <a:lnTo>
                    <a:pt x="29352" y="909183"/>
                  </a:lnTo>
                  <a:lnTo>
                    <a:pt x="34112" y="904026"/>
                  </a:lnTo>
                  <a:lnTo>
                    <a:pt x="38872" y="898471"/>
                  </a:lnTo>
                  <a:lnTo>
                    <a:pt x="48391" y="888950"/>
                  </a:lnTo>
                  <a:lnTo>
                    <a:pt x="59894" y="879031"/>
                  </a:lnTo>
                  <a:lnTo>
                    <a:pt x="71793" y="869906"/>
                  </a:lnTo>
                  <a:lnTo>
                    <a:pt x="84486" y="860781"/>
                  </a:lnTo>
                  <a:lnTo>
                    <a:pt x="98765" y="852450"/>
                  </a:lnTo>
                  <a:lnTo>
                    <a:pt x="113441" y="844118"/>
                  </a:lnTo>
                  <a:lnTo>
                    <a:pt x="128514" y="836183"/>
                  </a:lnTo>
                  <a:lnTo>
                    <a:pt x="144380" y="828645"/>
                  </a:lnTo>
                  <a:lnTo>
                    <a:pt x="161436" y="821504"/>
                  </a:lnTo>
                  <a:lnTo>
                    <a:pt x="178492" y="814760"/>
                  </a:lnTo>
                  <a:lnTo>
                    <a:pt x="196341" y="808015"/>
                  </a:lnTo>
                  <a:lnTo>
                    <a:pt x="214587" y="801667"/>
                  </a:lnTo>
                  <a:lnTo>
                    <a:pt x="233229" y="795716"/>
                  </a:lnTo>
                  <a:lnTo>
                    <a:pt x="252268" y="790162"/>
                  </a:lnTo>
                  <a:lnTo>
                    <a:pt x="271704" y="784608"/>
                  </a:lnTo>
                  <a:lnTo>
                    <a:pt x="291140" y="779450"/>
                  </a:lnTo>
                  <a:lnTo>
                    <a:pt x="310972" y="774689"/>
                  </a:lnTo>
                  <a:lnTo>
                    <a:pt x="331201" y="769928"/>
                  </a:lnTo>
                  <a:lnTo>
                    <a:pt x="351034" y="765564"/>
                  </a:lnTo>
                  <a:lnTo>
                    <a:pt x="371263" y="761994"/>
                  </a:lnTo>
                  <a:lnTo>
                    <a:pt x="391492" y="758026"/>
                  </a:lnTo>
                  <a:lnTo>
                    <a:pt x="431156" y="751282"/>
                  </a:lnTo>
                  <a:lnTo>
                    <a:pt x="470028" y="745727"/>
                  </a:lnTo>
                  <a:lnTo>
                    <a:pt x="474788" y="745330"/>
                  </a:lnTo>
                  <a:lnTo>
                    <a:pt x="479548" y="744934"/>
                  </a:lnTo>
                  <a:lnTo>
                    <a:pt x="488670" y="745330"/>
                  </a:lnTo>
                  <a:lnTo>
                    <a:pt x="616391" y="1197215"/>
                  </a:lnTo>
                  <a:lnTo>
                    <a:pt x="618771" y="1179759"/>
                  </a:lnTo>
                  <a:lnTo>
                    <a:pt x="663196" y="869509"/>
                  </a:lnTo>
                  <a:lnTo>
                    <a:pt x="650503" y="838961"/>
                  </a:lnTo>
                  <a:lnTo>
                    <a:pt x="675095" y="798493"/>
                  </a:lnTo>
                  <a:lnTo>
                    <a:pt x="731022" y="798097"/>
                  </a:lnTo>
                  <a:lnTo>
                    <a:pt x="754028" y="838961"/>
                  </a:lnTo>
                  <a:lnTo>
                    <a:pt x="743319" y="875461"/>
                  </a:lnTo>
                  <a:lnTo>
                    <a:pt x="782983" y="1202373"/>
                  </a:lnTo>
                  <a:lnTo>
                    <a:pt x="887302" y="760407"/>
                  </a:lnTo>
                  <a:lnTo>
                    <a:pt x="899201" y="754852"/>
                  </a:lnTo>
                  <a:lnTo>
                    <a:pt x="907927" y="750488"/>
                  </a:lnTo>
                  <a:lnTo>
                    <a:pt x="913481" y="747314"/>
                  </a:lnTo>
                  <a:lnTo>
                    <a:pt x="914671" y="746124"/>
                  </a:lnTo>
                  <a:lnTo>
                    <a:pt x="914671" y="745727"/>
                  </a:lnTo>
                  <a:lnTo>
                    <a:pt x="924587" y="744537"/>
                  </a:lnTo>
                  <a:lnTo>
                    <a:pt x="934106" y="743744"/>
                  </a:lnTo>
                  <a:lnTo>
                    <a:pt x="943626" y="743347"/>
                  </a:lnTo>
                  <a:lnTo>
                    <a:pt x="953542" y="742950"/>
                  </a:lnTo>
                  <a:close/>
                  <a:moveTo>
                    <a:pt x="713979" y="0"/>
                  </a:moveTo>
                  <a:lnTo>
                    <a:pt x="725091" y="0"/>
                  </a:lnTo>
                  <a:lnTo>
                    <a:pt x="736601" y="397"/>
                  </a:lnTo>
                  <a:lnTo>
                    <a:pt x="746919" y="794"/>
                  </a:lnTo>
                  <a:lnTo>
                    <a:pt x="758032" y="1985"/>
                  </a:lnTo>
                  <a:lnTo>
                    <a:pt x="768351" y="3177"/>
                  </a:lnTo>
                  <a:lnTo>
                    <a:pt x="778669" y="4368"/>
                  </a:lnTo>
                  <a:lnTo>
                    <a:pt x="788591" y="5956"/>
                  </a:lnTo>
                  <a:lnTo>
                    <a:pt x="808038" y="9530"/>
                  </a:lnTo>
                  <a:lnTo>
                    <a:pt x="826691" y="13898"/>
                  </a:lnTo>
                  <a:lnTo>
                    <a:pt x="844551" y="19060"/>
                  </a:lnTo>
                  <a:lnTo>
                    <a:pt x="860822" y="25016"/>
                  </a:lnTo>
                  <a:lnTo>
                    <a:pt x="876697" y="30973"/>
                  </a:lnTo>
                  <a:lnTo>
                    <a:pt x="891779" y="37723"/>
                  </a:lnTo>
                  <a:lnTo>
                    <a:pt x="906066" y="44076"/>
                  </a:lnTo>
                  <a:lnTo>
                    <a:pt x="919163" y="51224"/>
                  </a:lnTo>
                  <a:lnTo>
                    <a:pt x="930672" y="57974"/>
                  </a:lnTo>
                  <a:lnTo>
                    <a:pt x="942182" y="64725"/>
                  </a:lnTo>
                  <a:lnTo>
                    <a:pt x="952501" y="71475"/>
                  </a:lnTo>
                  <a:lnTo>
                    <a:pt x="961232" y="77829"/>
                  </a:lnTo>
                  <a:lnTo>
                    <a:pt x="969566" y="84182"/>
                  </a:lnTo>
                  <a:lnTo>
                    <a:pt x="976313" y="89344"/>
                  </a:lnTo>
                  <a:lnTo>
                    <a:pt x="987822" y="98874"/>
                  </a:lnTo>
                  <a:lnTo>
                    <a:pt x="994172" y="105227"/>
                  </a:lnTo>
                  <a:lnTo>
                    <a:pt x="996554" y="107213"/>
                  </a:lnTo>
                  <a:lnTo>
                    <a:pt x="993775" y="113566"/>
                  </a:lnTo>
                  <a:lnTo>
                    <a:pt x="989410" y="120317"/>
                  </a:lnTo>
                  <a:lnTo>
                    <a:pt x="984251" y="129450"/>
                  </a:lnTo>
                  <a:lnTo>
                    <a:pt x="977107" y="139774"/>
                  </a:lnTo>
                  <a:lnTo>
                    <a:pt x="973138" y="144936"/>
                  </a:lnTo>
                  <a:lnTo>
                    <a:pt x="968375" y="150495"/>
                  </a:lnTo>
                  <a:lnTo>
                    <a:pt x="963216" y="156054"/>
                  </a:lnTo>
                  <a:lnTo>
                    <a:pt x="957660" y="161613"/>
                  </a:lnTo>
                  <a:lnTo>
                    <a:pt x="951707" y="167173"/>
                  </a:lnTo>
                  <a:lnTo>
                    <a:pt x="945754" y="172732"/>
                  </a:lnTo>
                  <a:lnTo>
                    <a:pt x="938610" y="177497"/>
                  </a:lnTo>
                  <a:lnTo>
                    <a:pt x="931069" y="182262"/>
                  </a:lnTo>
                  <a:lnTo>
                    <a:pt x="923529" y="186630"/>
                  </a:lnTo>
                  <a:lnTo>
                    <a:pt x="915194" y="190601"/>
                  </a:lnTo>
                  <a:lnTo>
                    <a:pt x="906463" y="194174"/>
                  </a:lnTo>
                  <a:lnTo>
                    <a:pt x="896938" y="196954"/>
                  </a:lnTo>
                  <a:lnTo>
                    <a:pt x="887413" y="199733"/>
                  </a:lnTo>
                  <a:lnTo>
                    <a:pt x="877094" y="200925"/>
                  </a:lnTo>
                  <a:lnTo>
                    <a:pt x="866775" y="201719"/>
                  </a:lnTo>
                  <a:lnTo>
                    <a:pt x="855266" y="201719"/>
                  </a:lnTo>
                  <a:lnTo>
                    <a:pt x="843360" y="200925"/>
                  </a:lnTo>
                  <a:lnTo>
                    <a:pt x="831454" y="198939"/>
                  </a:lnTo>
                  <a:lnTo>
                    <a:pt x="818357" y="195763"/>
                  </a:lnTo>
                  <a:lnTo>
                    <a:pt x="805260" y="191792"/>
                  </a:lnTo>
                  <a:lnTo>
                    <a:pt x="791369" y="186233"/>
                  </a:lnTo>
                  <a:lnTo>
                    <a:pt x="777082" y="179879"/>
                  </a:lnTo>
                  <a:lnTo>
                    <a:pt x="760016" y="171938"/>
                  </a:lnTo>
                  <a:lnTo>
                    <a:pt x="743347" y="165187"/>
                  </a:lnTo>
                  <a:lnTo>
                    <a:pt x="778272" y="181468"/>
                  </a:lnTo>
                  <a:lnTo>
                    <a:pt x="812007" y="196954"/>
                  </a:lnTo>
                  <a:lnTo>
                    <a:pt x="828279" y="204101"/>
                  </a:lnTo>
                  <a:lnTo>
                    <a:pt x="844551" y="210852"/>
                  </a:lnTo>
                  <a:lnTo>
                    <a:pt x="860029" y="217205"/>
                  </a:lnTo>
                  <a:lnTo>
                    <a:pt x="875110" y="222367"/>
                  </a:lnTo>
                  <a:lnTo>
                    <a:pt x="889397" y="226735"/>
                  </a:lnTo>
                  <a:lnTo>
                    <a:pt x="903288" y="229912"/>
                  </a:lnTo>
                  <a:lnTo>
                    <a:pt x="910035" y="231103"/>
                  </a:lnTo>
                  <a:lnTo>
                    <a:pt x="916385" y="232294"/>
                  </a:lnTo>
                  <a:lnTo>
                    <a:pt x="922735" y="232691"/>
                  </a:lnTo>
                  <a:lnTo>
                    <a:pt x="929085" y="233089"/>
                  </a:lnTo>
                  <a:lnTo>
                    <a:pt x="935038" y="233089"/>
                  </a:lnTo>
                  <a:lnTo>
                    <a:pt x="940991" y="232294"/>
                  </a:lnTo>
                  <a:lnTo>
                    <a:pt x="946547" y="231103"/>
                  </a:lnTo>
                  <a:lnTo>
                    <a:pt x="951707" y="229912"/>
                  </a:lnTo>
                  <a:lnTo>
                    <a:pt x="956866" y="228324"/>
                  </a:lnTo>
                  <a:lnTo>
                    <a:pt x="961629" y="226338"/>
                  </a:lnTo>
                  <a:lnTo>
                    <a:pt x="966788" y="223161"/>
                  </a:lnTo>
                  <a:lnTo>
                    <a:pt x="970757" y="220382"/>
                  </a:lnTo>
                  <a:lnTo>
                    <a:pt x="972741" y="231500"/>
                  </a:lnTo>
                  <a:lnTo>
                    <a:pt x="973535" y="242619"/>
                  </a:lnTo>
                  <a:lnTo>
                    <a:pt x="973932" y="253340"/>
                  </a:lnTo>
                  <a:lnTo>
                    <a:pt x="974329" y="263267"/>
                  </a:lnTo>
                  <a:lnTo>
                    <a:pt x="974329" y="273591"/>
                  </a:lnTo>
                  <a:lnTo>
                    <a:pt x="973932" y="283121"/>
                  </a:lnTo>
                  <a:lnTo>
                    <a:pt x="973138" y="302181"/>
                  </a:lnTo>
                  <a:lnTo>
                    <a:pt x="974725" y="300196"/>
                  </a:lnTo>
                  <a:lnTo>
                    <a:pt x="976710" y="298210"/>
                  </a:lnTo>
                  <a:lnTo>
                    <a:pt x="978297" y="297416"/>
                  </a:lnTo>
                  <a:lnTo>
                    <a:pt x="980282" y="297019"/>
                  </a:lnTo>
                  <a:lnTo>
                    <a:pt x="982663" y="297416"/>
                  </a:lnTo>
                  <a:lnTo>
                    <a:pt x="985044" y="299005"/>
                  </a:lnTo>
                  <a:lnTo>
                    <a:pt x="987822" y="301784"/>
                  </a:lnTo>
                  <a:lnTo>
                    <a:pt x="989807" y="304564"/>
                  </a:lnTo>
                  <a:lnTo>
                    <a:pt x="991791" y="308932"/>
                  </a:lnTo>
                  <a:lnTo>
                    <a:pt x="994172" y="313697"/>
                  </a:lnTo>
                  <a:lnTo>
                    <a:pt x="995760" y="318859"/>
                  </a:lnTo>
                  <a:lnTo>
                    <a:pt x="997744" y="325212"/>
                  </a:lnTo>
                  <a:lnTo>
                    <a:pt x="998935" y="331963"/>
                  </a:lnTo>
                  <a:lnTo>
                    <a:pt x="1000919" y="339507"/>
                  </a:lnTo>
                  <a:lnTo>
                    <a:pt x="1002110" y="347846"/>
                  </a:lnTo>
                  <a:lnTo>
                    <a:pt x="1002904" y="356185"/>
                  </a:lnTo>
                  <a:lnTo>
                    <a:pt x="1003697" y="364523"/>
                  </a:lnTo>
                  <a:lnTo>
                    <a:pt x="1004094" y="373656"/>
                  </a:lnTo>
                  <a:lnTo>
                    <a:pt x="1004491" y="383584"/>
                  </a:lnTo>
                  <a:lnTo>
                    <a:pt x="1004888" y="393114"/>
                  </a:lnTo>
                  <a:lnTo>
                    <a:pt x="1004491" y="403438"/>
                  </a:lnTo>
                  <a:lnTo>
                    <a:pt x="1004094" y="412571"/>
                  </a:lnTo>
                  <a:lnTo>
                    <a:pt x="1003697" y="422101"/>
                  </a:lnTo>
                  <a:lnTo>
                    <a:pt x="1002904" y="430837"/>
                  </a:lnTo>
                  <a:lnTo>
                    <a:pt x="1002110" y="439175"/>
                  </a:lnTo>
                  <a:lnTo>
                    <a:pt x="1000919" y="447117"/>
                  </a:lnTo>
                  <a:lnTo>
                    <a:pt x="998935" y="454265"/>
                  </a:lnTo>
                  <a:lnTo>
                    <a:pt x="997744" y="461015"/>
                  </a:lnTo>
                  <a:lnTo>
                    <a:pt x="995760" y="467368"/>
                  </a:lnTo>
                  <a:lnTo>
                    <a:pt x="994172" y="472928"/>
                  </a:lnTo>
                  <a:lnTo>
                    <a:pt x="991791" y="478090"/>
                  </a:lnTo>
                  <a:lnTo>
                    <a:pt x="989807" y="481663"/>
                  </a:lnTo>
                  <a:lnTo>
                    <a:pt x="987822" y="485237"/>
                  </a:lnTo>
                  <a:lnTo>
                    <a:pt x="985044" y="487620"/>
                  </a:lnTo>
                  <a:lnTo>
                    <a:pt x="982663" y="488811"/>
                  </a:lnTo>
                  <a:lnTo>
                    <a:pt x="980282" y="489605"/>
                  </a:lnTo>
                  <a:lnTo>
                    <a:pt x="978694" y="489605"/>
                  </a:lnTo>
                  <a:lnTo>
                    <a:pt x="977504" y="488811"/>
                  </a:lnTo>
                  <a:lnTo>
                    <a:pt x="975122" y="487223"/>
                  </a:lnTo>
                  <a:lnTo>
                    <a:pt x="972741" y="484840"/>
                  </a:lnTo>
                  <a:lnTo>
                    <a:pt x="970360" y="481266"/>
                  </a:lnTo>
                  <a:lnTo>
                    <a:pt x="968375" y="476898"/>
                  </a:lnTo>
                  <a:lnTo>
                    <a:pt x="966391" y="471736"/>
                  </a:lnTo>
                  <a:lnTo>
                    <a:pt x="964010" y="465780"/>
                  </a:lnTo>
                  <a:lnTo>
                    <a:pt x="962422" y="459030"/>
                  </a:lnTo>
                  <a:lnTo>
                    <a:pt x="960438" y="476104"/>
                  </a:lnTo>
                  <a:lnTo>
                    <a:pt x="957263" y="491988"/>
                  </a:lnTo>
                  <a:lnTo>
                    <a:pt x="953691" y="507871"/>
                  </a:lnTo>
                  <a:lnTo>
                    <a:pt x="949325" y="523754"/>
                  </a:lnTo>
                  <a:lnTo>
                    <a:pt x="944563" y="538844"/>
                  </a:lnTo>
                  <a:lnTo>
                    <a:pt x="939404" y="553536"/>
                  </a:lnTo>
                  <a:lnTo>
                    <a:pt x="933451" y="567434"/>
                  </a:lnTo>
                  <a:lnTo>
                    <a:pt x="927101" y="581332"/>
                  </a:lnTo>
                  <a:lnTo>
                    <a:pt x="920354" y="594435"/>
                  </a:lnTo>
                  <a:lnTo>
                    <a:pt x="912813" y="607539"/>
                  </a:lnTo>
                  <a:lnTo>
                    <a:pt x="905272" y="619849"/>
                  </a:lnTo>
                  <a:lnTo>
                    <a:pt x="896938" y="631364"/>
                  </a:lnTo>
                  <a:lnTo>
                    <a:pt x="888604" y="642880"/>
                  </a:lnTo>
                  <a:lnTo>
                    <a:pt x="879872" y="653601"/>
                  </a:lnTo>
                  <a:lnTo>
                    <a:pt x="870347" y="663925"/>
                  </a:lnTo>
                  <a:lnTo>
                    <a:pt x="861219" y="673852"/>
                  </a:lnTo>
                  <a:lnTo>
                    <a:pt x="851694" y="682985"/>
                  </a:lnTo>
                  <a:lnTo>
                    <a:pt x="841772" y="691721"/>
                  </a:lnTo>
                  <a:lnTo>
                    <a:pt x="831851" y="700060"/>
                  </a:lnTo>
                  <a:lnTo>
                    <a:pt x="821532" y="707604"/>
                  </a:lnTo>
                  <a:lnTo>
                    <a:pt x="811610" y="714752"/>
                  </a:lnTo>
                  <a:lnTo>
                    <a:pt x="801291" y="721105"/>
                  </a:lnTo>
                  <a:lnTo>
                    <a:pt x="790972" y="727062"/>
                  </a:lnTo>
                  <a:lnTo>
                    <a:pt x="780257" y="732224"/>
                  </a:lnTo>
                  <a:lnTo>
                    <a:pt x="769938" y="736989"/>
                  </a:lnTo>
                  <a:lnTo>
                    <a:pt x="759619" y="741357"/>
                  </a:lnTo>
                  <a:lnTo>
                    <a:pt x="749301" y="744533"/>
                  </a:lnTo>
                  <a:lnTo>
                    <a:pt x="738585" y="747710"/>
                  </a:lnTo>
                  <a:lnTo>
                    <a:pt x="728663" y="750093"/>
                  </a:lnTo>
                  <a:lnTo>
                    <a:pt x="718344" y="751284"/>
                  </a:lnTo>
                  <a:lnTo>
                    <a:pt x="708819" y="752475"/>
                  </a:lnTo>
                  <a:lnTo>
                    <a:pt x="698897" y="752475"/>
                  </a:lnTo>
                  <a:lnTo>
                    <a:pt x="690960" y="752475"/>
                  </a:lnTo>
                  <a:lnTo>
                    <a:pt x="683022" y="751284"/>
                  </a:lnTo>
                  <a:lnTo>
                    <a:pt x="674688" y="749695"/>
                  </a:lnTo>
                  <a:lnTo>
                    <a:pt x="665560" y="747313"/>
                  </a:lnTo>
                  <a:lnTo>
                    <a:pt x="656432" y="744136"/>
                  </a:lnTo>
                  <a:lnTo>
                    <a:pt x="646907" y="740960"/>
                  </a:lnTo>
                  <a:lnTo>
                    <a:pt x="637779" y="736195"/>
                  </a:lnTo>
                  <a:lnTo>
                    <a:pt x="628254" y="731430"/>
                  </a:lnTo>
                  <a:lnTo>
                    <a:pt x="617935" y="725870"/>
                  </a:lnTo>
                  <a:lnTo>
                    <a:pt x="608410" y="719914"/>
                  </a:lnTo>
                  <a:lnTo>
                    <a:pt x="598091" y="713561"/>
                  </a:lnTo>
                  <a:lnTo>
                    <a:pt x="588169" y="706413"/>
                  </a:lnTo>
                  <a:lnTo>
                    <a:pt x="578247" y="698471"/>
                  </a:lnTo>
                  <a:lnTo>
                    <a:pt x="568325" y="690133"/>
                  </a:lnTo>
                  <a:lnTo>
                    <a:pt x="558007" y="681397"/>
                  </a:lnTo>
                  <a:lnTo>
                    <a:pt x="548482" y="671867"/>
                  </a:lnTo>
                  <a:lnTo>
                    <a:pt x="538560" y="662734"/>
                  </a:lnTo>
                  <a:lnTo>
                    <a:pt x="529035" y="652410"/>
                  </a:lnTo>
                  <a:lnTo>
                    <a:pt x="519510" y="641688"/>
                  </a:lnTo>
                  <a:lnTo>
                    <a:pt x="509985" y="630570"/>
                  </a:lnTo>
                  <a:lnTo>
                    <a:pt x="501254" y="619452"/>
                  </a:lnTo>
                  <a:lnTo>
                    <a:pt x="492522" y="607539"/>
                  </a:lnTo>
                  <a:lnTo>
                    <a:pt x="483791" y="595230"/>
                  </a:lnTo>
                  <a:lnTo>
                    <a:pt x="475854" y="582523"/>
                  </a:lnTo>
                  <a:lnTo>
                    <a:pt x="467916" y="569419"/>
                  </a:lnTo>
                  <a:lnTo>
                    <a:pt x="460772" y="556315"/>
                  </a:lnTo>
                  <a:lnTo>
                    <a:pt x="453629" y="542417"/>
                  </a:lnTo>
                  <a:lnTo>
                    <a:pt x="447279" y="528519"/>
                  </a:lnTo>
                  <a:lnTo>
                    <a:pt x="441325" y="514224"/>
                  </a:lnTo>
                  <a:lnTo>
                    <a:pt x="435769" y="499929"/>
                  </a:lnTo>
                  <a:lnTo>
                    <a:pt x="431007" y="485237"/>
                  </a:lnTo>
                  <a:lnTo>
                    <a:pt x="426244" y="470148"/>
                  </a:lnTo>
                  <a:lnTo>
                    <a:pt x="424657" y="474913"/>
                  </a:lnTo>
                  <a:lnTo>
                    <a:pt x="422672" y="480075"/>
                  </a:lnTo>
                  <a:lnTo>
                    <a:pt x="421085" y="484046"/>
                  </a:lnTo>
                  <a:lnTo>
                    <a:pt x="419101" y="487620"/>
                  </a:lnTo>
                  <a:lnTo>
                    <a:pt x="417116" y="490399"/>
                  </a:lnTo>
                  <a:lnTo>
                    <a:pt x="414735" y="492385"/>
                  </a:lnTo>
                  <a:lnTo>
                    <a:pt x="412354" y="493576"/>
                  </a:lnTo>
                  <a:lnTo>
                    <a:pt x="410369" y="493973"/>
                  </a:lnTo>
                  <a:lnTo>
                    <a:pt x="407591" y="493576"/>
                  </a:lnTo>
                  <a:lnTo>
                    <a:pt x="405210" y="491988"/>
                  </a:lnTo>
                  <a:lnTo>
                    <a:pt x="402829" y="490002"/>
                  </a:lnTo>
                  <a:lnTo>
                    <a:pt x="400447" y="486428"/>
                  </a:lnTo>
                  <a:lnTo>
                    <a:pt x="398463" y="482855"/>
                  </a:lnTo>
                  <a:lnTo>
                    <a:pt x="396082" y="477693"/>
                  </a:lnTo>
                  <a:lnTo>
                    <a:pt x="394494" y="472133"/>
                  </a:lnTo>
                  <a:lnTo>
                    <a:pt x="392907" y="465780"/>
                  </a:lnTo>
                  <a:lnTo>
                    <a:pt x="391319" y="459030"/>
                  </a:lnTo>
                  <a:lnTo>
                    <a:pt x="390129" y="451882"/>
                  </a:lnTo>
                  <a:lnTo>
                    <a:pt x="388541" y="443940"/>
                  </a:lnTo>
                  <a:lnTo>
                    <a:pt x="387351" y="435602"/>
                  </a:lnTo>
                  <a:lnTo>
                    <a:pt x="386557" y="426469"/>
                  </a:lnTo>
                  <a:lnTo>
                    <a:pt x="386160" y="417336"/>
                  </a:lnTo>
                  <a:lnTo>
                    <a:pt x="385763" y="407409"/>
                  </a:lnTo>
                  <a:lnTo>
                    <a:pt x="385763" y="397879"/>
                  </a:lnTo>
                  <a:lnTo>
                    <a:pt x="385763" y="388349"/>
                  </a:lnTo>
                  <a:lnTo>
                    <a:pt x="386160" y="378421"/>
                  </a:lnTo>
                  <a:lnTo>
                    <a:pt x="386557" y="369288"/>
                  </a:lnTo>
                  <a:lnTo>
                    <a:pt x="387351" y="360156"/>
                  </a:lnTo>
                  <a:lnTo>
                    <a:pt x="388541" y="351817"/>
                  </a:lnTo>
                  <a:lnTo>
                    <a:pt x="390129" y="344272"/>
                  </a:lnTo>
                  <a:lnTo>
                    <a:pt x="391319" y="336728"/>
                  </a:lnTo>
                  <a:lnTo>
                    <a:pt x="392907" y="329977"/>
                  </a:lnTo>
                  <a:lnTo>
                    <a:pt x="394494" y="323624"/>
                  </a:lnTo>
                  <a:lnTo>
                    <a:pt x="396082" y="318065"/>
                  </a:lnTo>
                  <a:lnTo>
                    <a:pt x="398463" y="313697"/>
                  </a:lnTo>
                  <a:lnTo>
                    <a:pt x="400447" y="309329"/>
                  </a:lnTo>
                  <a:lnTo>
                    <a:pt x="402829" y="305755"/>
                  </a:lnTo>
                  <a:lnTo>
                    <a:pt x="405210" y="303770"/>
                  </a:lnTo>
                  <a:lnTo>
                    <a:pt x="407591" y="302181"/>
                  </a:lnTo>
                  <a:lnTo>
                    <a:pt x="410369" y="301784"/>
                  </a:lnTo>
                  <a:lnTo>
                    <a:pt x="411560" y="302181"/>
                  </a:lnTo>
                  <a:lnTo>
                    <a:pt x="413147" y="302975"/>
                  </a:lnTo>
                  <a:lnTo>
                    <a:pt x="413544" y="289872"/>
                  </a:lnTo>
                  <a:lnTo>
                    <a:pt x="414338" y="277562"/>
                  </a:lnTo>
                  <a:lnTo>
                    <a:pt x="415925" y="266444"/>
                  </a:lnTo>
                  <a:lnTo>
                    <a:pt x="418307" y="255722"/>
                  </a:lnTo>
                  <a:lnTo>
                    <a:pt x="417116" y="242222"/>
                  </a:lnTo>
                  <a:lnTo>
                    <a:pt x="415925" y="229515"/>
                  </a:lnTo>
                  <a:lnTo>
                    <a:pt x="415925" y="217205"/>
                  </a:lnTo>
                  <a:lnTo>
                    <a:pt x="416322" y="206484"/>
                  </a:lnTo>
                  <a:lnTo>
                    <a:pt x="417910" y="195763"/>
                  </a:lnTo>
                  <a:lnTo>
                    <a:pt x="419497" y="185835"/>
                  </a:lnTo>
                  <a:lnTo>
                    <a:pt x="421482" y="176305"/>
                  </a:lnTo>
                  <a:lnTo>
                    <a:pt x="424260" y="167570"/>
                  </a:lnTo>
                  <a:lnTo>
                    <a:pt x="427435" y="159628"/>
                  </a:lnTo>
                  <a:lnTo>
                    <a:pt x="431007" y="152480"/>
                  </a:lnTo>
                  <a:lnTo>
                    <a:pt x="434975" y="145730"/>
                  </a:lnTo>
                  <a:lnTo>
                    <a:pt x="439341" y="139377"/>
                  </a:lnTo>
                  <a:lnTo>
                    <a:pt x="444501" y="133420"/>
                  </a:lnTo>
                  <a:lnTo>
                    <a:pt x="449660" y="128258"/>
                  </a:lnTo>
                  <a:lnTo>
                    <a:pt x="455613" y="123890"/>
                  </a:lnTo>
                  <a:lnTo>
                    <a:pt x="461566" y="119522"/>
                  </a:lnTo>
                  <a:lnTo>
                    <a:pt x="434182" y="119919"/>
                  </a:lnTo>
                  <a:lnTo>
                    <a:pt x="413147" y="120714"/>
                  </a:lnTo>
                  <a:lnTo>
                    <a:pt x="394891" y="121508"/>
                  </a:lnTo>
                  <a:lnTo>
                    <a:pt x="401241" y="118728"/>
                  </a:lnTo>
                  <a:lnTo>
                    <a:pt x="407591" y="115154"/>
                  </a:lnTo>
                  <a:lnTo>
                    <a:pt x="420291" y="107213"/>
                  </a:lnTo>
                  <a:lnTo>
                    <a:pt x="433388" y="98477"/>
                  </a:lnTo>
                  <a:lnTo>
                    <a:pt x="446485" y="88947"/>
                  </a:lnTo>
                  <a:lnTo>
                    <a:pt x="459185" y="79814"/>
                  </a:lnTo>
                  <a:lnTo>
                    <a:pt x="471488" y="71475"/>
                  </a:lnTo>
                  <a:lnTo>
                    <a:pt x="482601" y="63931"/>
                  </a:lnTo>
                  <a:lnTo>
                    <a:pt x="488157" y="60357"/>
                  </a:lnTo>
                  <a:lnTo>
                    <a:pt x="493316" y="57577"/>
                  </a:lnTo>
                  <a:lnTo>
                    <a:pt x="507604" y="50827"/>
                  </a:lnTo>
                  <a:lnTo>
                    <a:pt x="521891" y="44473"/>
                  </a:lnTo>
                  <a:lnTo>
                    <a:pt x="536179" y="38517"/>
                  </a:lnTo>
                  <a:lnTo>
                    <a:pt x="550069" y="32958"/>
                  </a:lnTo>
                  <a:lnTo>
                    <a:pt x="563563" y="27796"/>
                  </a:lnTo>
                  <a:lnTo>
                    <a:pt x="577057" y="23428"/>
                  </a:lnTo>
                  <a:lnTo>
                    <a:pt x="590551" y="19457"/>
                  </a:lnTo>
                  <a:lnTo>
                    <a:pt x="603647" y="15883"/>
                  </a:lnTo>
                  <a:lnTo>
                    <a:pt x="616744" y="12310"/>
                  </a:lnTo>
                  <a:lnTo>
                    <a:pt x="629841" y="9927"/>
                  </a:lnTo>
                  <a:lnTo>
                    <a:pt x="642541" y="7148"/>
                  </a:lnTo>
                  <a:lnTo>
                    <a:pt x="654844" y="5162"/>
                  </a:lnTo>
                  <a:lnTo>
                    <a:pt x="666751" y="3574"/>
                  </a:lnTo>
                  <a:lnTo>
                    <a:pt x="679054" y="2382"/>
                  </a:lnTo>
                  <a:lnTo>
                    <a:pt x="690960" y="1191"/>
                  </a:lnTo>
                  <a:lnTo>
                    <a:pt x="702866" y="397"/>
                  </a:lnTo>
                  <a:lnTo>
                    <a:pt x="713979"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350">
                <a:solidFill>
                  <a:srgbClr val="FFFFFF"/>
                </a:solidFill>
                <a:cs typeface="+mn-ea"/>
                <a:sym typeface="+mn-lt"/>
              </a:endParaRPr>
            </a:p>
          </p:txBody>
        </p:sp>
      </p:grpSp>
      <p:grpSp>
        <p:nvGrpSpPr>
          <p:cNvPr id="4" name="组合 3"/>
          <p:cNvGrpSpPr/>
          <p:nvPr/>
        </p:nvGrpSpPr>
        <p:grpSpPr>
          <a:xfrm>
            <a:off x="871773" y="2832992"/>
            <a:ext cx="829804" cy="735449"/>
            <a:chOff x="1162364" y="3777322"/>
            <a:chExt cx="1106405" cy="980599"/>
          </a:xfrm>
        </p:grpSpPr>
        <p:grpSp>
          <p:nvGrpSpPr>
            <p:cNvPr id="3" name="组合 2"/>
            <p:cNvGrpSpPr/>
            <p:nvPr/>
          </p:nvGrpSpPr>
          <p:grpSpPr>
            <a:xfrm>
              <a:off x="1162364" y="3777322"/>
              <a:ext cx="1106405" cy="980599"/>
              <a:chOff x="1162364" y="3777322"/>
              <a:chExt cx="1106405" cy="980599"/>
            </a:xfrm>
          </p:grpSpPr>
          <p:sp>
            <p:nvSpPr>
              <p:cNvPr id="65" name="Freeform 5"/>
              <p:cNvSpPr/>
              <p:nvPr/>
            </p:nvSpPr>
            <p:spPr bwMode="auto">
              <a:xfrm>
                <a:off x="1162364" y="3777322"/>
                <a:ext cx="1106405" cy="9805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1ACBE"/>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0" name="Freeform 5"/>
              <p:cNvSpPr/>
              <p:nvPr/>
            </p:nvSpPr>
            <p:spPr bwMode="auto">
              <a:xfrm>
                <a:off x="1274535" y="3878518"/>
                <a:ext cx="898984" cy="79676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grpSp>
        <p:sp>
          <p:nvSpPr>
            <p:cNvPr id="109" name="Shape 3635"/>
            <p:cNvSpPr/>
            <p:nvPr/>
          </p:nvSpPr>
          <p:spPr>
            <a:xfrm>
              <a:off x="1583737" y="4136609"/>
              <a:ext cx="280580" cy="280580"/>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chemeClr val="tx1">
                <a:lumMod val="50000"/>
                <a:lumOff val="50000"/>
              </a:schemeClr>
            </a:solidFill>
            <a:ln w="12700">
              <a:miter lim="400000"/>
            </a:ln>
          </p:spPr>
          <p:txBody>
            <a:bodyPr lIns="28575" tIns="28575" rIns="28575" bIns="28575" anchor="ctr"/>
            <a:lstStyle/>
            <a:p>
              <a:pPr lvl="0"/>
              <a:endParaRPr sz="1350">
                <a:cs typeface="+mn-ea"/>
                <a:sym typeface="+mn-lt"/>
              </a:endParaRPr>
            </a:p>
          </p:txBody>
        </p:sp>
      </p:grpSp>
      <p:grpSp>
        <p:nvGrpSpPr>
          <p:cNvPr id="7" name="组合 6"/>
          <p:cNvGrpSpPr/>
          <p:nvPr/>
        </p:nvGrpSpPr>
        <p:grpSpPr>
          <a:xfrm>
            <a:off x="2470721" y="2832991"/>
            <a:ext cx="829804" cy="735449"/>
            <a:chOff x="3294294" y="3777321"/>
            <a:chExt cx="1106405" cy="980599"/>
          </a:xfrm>
        </p:grpSpPr>
        <p:sp>
          <p:nvSpPr>
            <p:cNvPr id="66" name="Freeform 5"/>
            <p:cNvSpPr/>
            <p:nvPr/>
          </p:nvSpPr>
          <p:spPr bwMode="auto">
            <a:xfrm>
              <a:off x="3294294" y="3777321"/>
              <a:ext cx="1106405" cy="9805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FFB850"/>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1" name="Freeform 5"/>
            <p:cNvSpPr/>
            <p:nvPr/>
          </p:nvSpPr>
          <p:spPr bwMode="auto">
            <a:xfrm>
              <a:off x="3406465" y="3878517"/>
              <a:ext cx="898984" cy="79676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110" name="Shape 3645"/>
            <p:cNvSpPr/>
            <p:nvPr/>
          </p:nvSpPr>
          <p:spPr>
            <a:xfrm>
              <a:off x="3715667" y="4136608"/>
              <a:ext cx="280580" cy="280580"/>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moveTo>
                    <a:pt x="13745" y="8836"/>
                  </a:moveTo>
                  <a:lnTo>
                    <a:pt x="9818" y="8836"/>
                  </a:lnTo>
                  <a:lnTo>
                    <a:pt x="9818" y="4909"/>
                  </a:lnTo>
                  <a:cubicBezTo>
                    <a:pt x="9818" y="4638"/>
                    <a:pt x="9599" y="4418"/>
                    <a:pt x="9327" y="4418"/>
                  </a:cubicBezTo>
                  <a:cubicBezTo>
                    <a:pt x="9056" y="4418"/>
                    <a:pt x="8836" y="4638"/>
                    <a:pt x="8836" y="4909"/>
                  </a:cubicBezTo>
                  <a:lnTo>
                    <a:pt x="8836" y="8836"/>
                  </a:lnTo>
                  <a:lnTo>
                    <a:pt x="4909" y="8836"/>
                  </a:lnTo>
                  <a:cubicBezTo>
                    <a:pt x="4638" y="8836"/>
                    <a:pt x="4418" y="9056"/>
                    <a:pt x="4418" y="9327"/>
                  </a:cubicBezTo>
                  <a:cubicBezTo>
                    <a:pt x="4418" y="9599"/>
                    <a:pt x="4638" y="9818"/>
                    <a:pt x="4909" y="9818"/>
                  </a:cubicBezTo>
                  <a:lnTo>
                    <a:pt x="8836" y="9818"/>
                  </a:lnTo>
                  <a:lnTo>
                    <a:pt x="8836" y="13745"/>
                  </a:lnTo>
                  <a:cubicBezTo>
                    <a:pt x="8836" y="14017"/>
                    <a:pt x="9056" y="14236"/>
                    <a:pt x="9327" y="14236"/>
                  </a:cubicBezTo>
                  <a:cubicBezTo>
                    <a:pt x="9599" y="14236"/>
                    <a:pt x="9818" y="14017"/>
                    <a:pt x="9818" y="13745"/>
                  </a:cubicBezTo>
                  <a:lnTo>
                    <a:pt x="9818" y="9818"/>
                  </a:lnTo>
                  <a:lnTo>
                    <a:pt x="13745" y="9818"/>
                  </a:lnTo>
                  <a:cubicBezTo>
                    <a:pt x="14017" y="9818"/>
                    <a:pt x="14236" y="9599"/>
                    <a:pt x="14236" y="9327"/>
                  </a:cubicBezTo>
                  <a:cubicBezTo>
                    <a:pt x="14236" y="9056"/>
                    <a:pt x="14017" y="8836"/>
                    <a:pt x="13745" y="8836"/>
                  </a:cubicBezTo>
                </a:path>
              </a:pathLst>
            </a:custGeom>
            <a:solidFill>
              <a:schemeClr val="tx1">
                <a:lumMod val="50000"/>
                <a:lumOff val="50000"/>
              </a:schemeClr>
            </a:solidFill>
            <a:ln w="12700">
              <a:miter lim="400000"/>
            </a:ln>
          </p:spPr>
          <p:txBody>
            <a:bodyPr lIns="28575" tIns="28575" rIns="28575" bIns="28575" anchor="ctr"/>
            <a:lstStyle/>
            <a:p>
              <a:pPr lvl="0"/>
              <a:endParaRPr sz="1350">
                <a:cs typeface="+mn-ea"/>
                <a:sym typeface="+mn-lt"/>
              </a:endParaRPr>
            </a:p>
          </p:txBody>
        </p:sp>
      </p:grpSp>
      <p:grpSp>
        <p:nvGrpSpPr>
          <p:cNvPr id="8" name="组合 7"/>
          <p:cNvGrpSpPr/>
          <p:nvPr/>
        </p:nvGrpSpPr>
        <p:grpSpPr>
          <a:xfrm>
            <a:off x="4130798" y="2832991"/>
            <a:ext cx="829804" cy="735449"/>
            <a:chOff x="5507730" y="3777320"/>
            <a:chExt cx="1106405" cy="980599"/>
          </a:xfrm>
        </p:grpSpPr>
        <p:sp>
          <p:nvSpPr>
            <p:cNvPr id="67" name="Freeform 5"/>
            <p:cNvSpPr/>
            <p:nvPr/>
          </p:nvSpPr>
          <p:spPr bwMode="auto">
            <a:xfrm>
              <a:off x="5507730" y="3777320"/>
              <a:ext cx="1106405" cy="9805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E87071"/>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2" name="Freeform 5"/>
            <p:cNvSpPr/>
            <p:nvPr/>
          </p:nvSpPr>
          <p:spPr bwMode="auto">
            <a:xfrm>
              <a:off x="5619901" y="3878516"/>
              <a:ext cx="898984" cy="79676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111" name="Shape 3775"/>
            <p:cNvSpPr/>
            <p:nvPr/>
          </p:nvSpPr>
          <p:spPr>
            <a:xfrm>
              <a:off x="5929103" y="4136614"/>
              <a:ext cx="280580" cy="280567"/>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8" y="20618"/>
                    <a:pt x="982" y="16223"/>
                    <a:pt x="982" y="10800"/>
                  </a:cubicBezTo>
                  <a:cubicBezTo>
                    <a:pt x="982" y="5377"/>
                    <a:pt x="5378" y="982"/>
                    <a:pt x="10800" y="982"/>
                  </a:cubicBezTo>
                  <a:cubicBezTo>
                    <a:pt x="16223" y="982"/>
                    <a:pt x="20618" y="5377"/>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628" y="4905"/>
                  </a:moveTo>
                  <a:lnTo>
                    <a:pt x="14334" y="4905"/>
                  </a:lnTo>
                  <a:lnTo>
                    <a:pt x="10776" y="9843"/>
                  </a:lnTo>
                  <a:lnTo>
                    <a:pt x="7337" y="4905"/>
                  </a:lnTo>
                  <a:lnTo>
                    <a:pt x="5975" y="4905"/>
                  </a:lnTo>
                  <a:lnTo>
                    <a:pt x="10094" y="10618"/>
                  </a:lnTo>
                  <a:lnTo>
                    <a:pt x="5736" y="16695"/>
                  </a:lnTo>
                  <a:lnTo>
                    <a:pt x="7030" y="16695"/>
                  </a:lnTo>
                  <a:lnTo>
                    <a:pt x="10776" y="11494"/>
                  </a:lnTo>
                  <a:lnTo>
                    <a:pt x="14470" y="16695"/>
                  </a:lnTo>
                  <a:lnTo>
                    <a:pt x="15866" y="16695"/>
                  </a:lnTo>
                  <a:lnTo>
                    <a:pt x="11474" y="10651"/>
                  </a:lnTo>
                  <a:cubicBezTo>
                    <a:pt x="11474" y="10651"/>
                    <a:pt x="15628" y="4905"/>
                    <a:pt x="15628" y="4905"/>
                  </a:cubicBezTo>
                  <a:close/>
                </a:path>
              </a:pathLst>
            </a:custGeom>
            <a:solidFill>
              <a:schemeClr val="tx1">
                <a:lumMod val="50000"/>
                <a:lumOff val="50000"/>
              </a:schemeClr>
            </a:solidFill>
            <a:ln w="12700">
              <a:miter lim="400000"/>
            </a:ln>
          </p:spPr>
          <p:txBody>
            <a:bodyPr lIns="28575" tIns="28575" rIns="28575" bIns="28575" anchor="ctr"/>
            <a:lstStyle/>
            <a:p>
              <a:pPr lvl="0"/>
              <a:endParaRPr sz="1350">
                <a:cs typeface="+mn-ea"/>
                <a:sym typeface="+mn-lt"/>
              </a:endParaRPr>
            </a:p>
          </p:txBody>
        </p:sp>
      </p:grpSp>
      <p:grpSp>
        <p:nvGrpSpPr>
          <p:cNvPr id="9" name="组合 8"/>
          <p:cNvGrpSpPr/>
          <p:nvPr/>
        </p:nvGrpSpPr>
        <p:grpSpPr>
          <a:xfrm>
            <a:off x="5778278" y="2827700"/>
            <a:ext cx="829804" cy="735449"/>
            <a:chOff x="7704370" y="3770266"/>
            <a:chExt cx="1106405" cy="980599"/>
          </a:xfrm>
        </p:grpSpPr>
        <p:sp>
          <p:nvSpPr>
            <p:cNvPr id="68" name="Freeform 5"/>
            <p:cNvSpPr/>
            <p:nvPr/>
          </p:nvSpPr>
          <p:spPr bwMode="auto">
            <a:xfrm>
              <a:off x="7704370" y="3770266"/>
              <a:ext cx="1106405" cy="9805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663A77"/>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3" name="Freeform 5"/>
            <p:cNvSpPr/>
            <p:nvPr/>
          </p:nvSpPr>
          <p:spPr bwMode="auto">
            <a:xfrm>
              <a:off x="7816541" y="3871462"/>
              <a:ext cx="898984" cy="79676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112" name="Shape 3738"/>
            <p:cNvSpPr/>
            <p:nvPr/>
          </p:nvSpPr>
          <p:spPr>
            <a:xfrm>
              <a:off x="8125743" y="4193321"/>
              <a:ext cx="280580" cy="153044"/>
            </a:xfrm>
            <a:custGeom>
              <a:avLst/>
              <a:gdLst/>
              <a:ahLst/>
              <a:cxnLst>
                <a:cxn ang="0">
                  <a:pos x="wd2" y="hd2"/>
                </a:cxn>
                <a:cxn ang="5400000">
                  <a:pos x="wd2" y="hd2"/>
                </a:cxn>
                <a:cxn ang="10800000">
                  <a:pos x="wd2" y="hd2"/>
                </a:cxn>
                <a:cxn ang="16200000">
                  <a:pos x="wd2" y="hd2"/>
                </a:cxn>
              </a:cxnLst>
              <a:rect l="0" t="0" r="r" b="b"/>
              <a:pathLst>
                <a:path w="21600" h="21600" extrusionOk="0">
                  <a:moveTo>
                    <a:pt x="1964" y="18000"/>
                  </a:moveTo>
                  <a:lnTo>
                    <a:pt x="14727" y="18000"/>
                  </a:lnTo>
                  <a:lnTo>
                    <a:pt x="14727" y="3600"/>
                  </a:lnTo>
                  <a:lnTo>
                    <a:pt x="1964" y="3600"/>
                  </a:lnTo>
                  <a:cubicBezTo>
                    <a:pt x="1964" y="3600"/>
                    <a:pt x="1964" y="18000"/>
                    <a:pt x="1964" y="18000"/>
                  </a:cubicBezTo>
                  <a:close/>
                  <a:moveTo>
                    <a:pt x="19636" y="18000"/>
                  </a:moveTo>
                  <a:cubicBezTo>
                    <a:pt x="19636" y="18995"/>
                    <a:pt x="19197" y="19800"/>
                    <a:pt x="18655" y="19800"/>
                  </a:cubicBezTo>
                  <a:lnTo>
                    <a:pt x="1964" y="19800"/>
                  </a:lnTo>
                  <a:cubicBezTo>
                    <a:pt x="1421" y="19800"/>
                    <a:pt x="982" y="18995"/>
                    <a:pt x="982" y="18000"/>
                  </a:cubicBezTo>
                  <a:lnTo>
                    <a:pt x="982" y="3600"/>
                  </a:lnTo>
                  <a:cubicBezTo>
                    <a:pt x="982" y="2607"/>
                    <a:pt x="1421" y="1800"/>
                    <a:pt x="1964" y="1800"/>
                  </a:cubicBezTo>
                  <a:lnTo>
                    <a:pt x="18655" y="1800"/>
                  </a:lnTo>
                  <a:cubicBezTo>
                    <a:pt x="19197" y="1800"/>
                    <a:pt x="19636" y="2607"/>
                    <a:pt x="19636" y="3600"/>
                  </a:cubicBezTo>
                  <a:cubicBezTo>
                    <a:pt x="19636" y="3600"/>
                    <a:pt x="19636" y="18000"/>
                    <a:pt x="19636" y="18000"/>
                  </a:cubicBezTo>
                  <a:close/>
                  <a:moveTo>
                    <a:pt x="20618" y="7200"/>
                  </a:moveTo>
                  <a:lnTo>
                    <a:pt x="20618" y="3600"/>
                  </a:lnTo>
                  <a:cubicBezTo>
                    <a:pt x="20618" y="1612"/>
                    <a:pt x="19739" y="0"/>
                    <a:pt x="18655" y="0"/>
                  </a:cubicBezTo>
                  <a:lnTo>
                    <a:pt x="1964" y="0"/>
                  </a:lnTo>
                  <a:cubicBezTo>
                    <a:pt x="879" y="0"/>
                    <a:pt x="0" y="1612"/>
                    <a:pt x="0" y="3600"/>
                  </a:cubicBezTo>
                  <a:lnTo>
                    <a:pt x="0" y="18000"/>
                  </a:lnTo>
                  <a:cubicBezTo>
                    <a:pt x="0" y="19988"/>
                    <a:pt x="879" y="21600"/>
                    <a:pt x="1964" y="21600"/>
                  </a:cubicBezTo>
                  <a:lnTo>
                    <a:pt x="18655" y="21600"/>
                  </a:lnTo>
                  <a:cubicBezTo>
                    <a:pt x="19739" y="21600"/>
                    <a:pt x="20618" y="19988"/>
                    <a:pt x="20618" y="18000"/>
                  </a:cubicBezTo>
                  <a:lnTo>
                    <a:pt x="20618" y="14402"/>
                  </a:lnTo>
                  <a:cubicBezTo>
                    <a:pt x="21160" y="14402"/>
                    <a:pt x="21600" y="13595"/>
                    <a:pt x="21600" y="12600"/>
                  </a:cubicBezTo>
                  <a:lnTo>
                    <a:pt x="21600" y="9000"/>
                  </a:lnTo>
                  <a:cubicBezTo>
                    <a:pt x="21600" y="8007"/>
                    <a:pt x="21160" y="7200"/>
                    <a:pt x="20618" y="7200"/>
                  </a:cubicBezTo>
                </a:path>
              </a:pathLst>
            </a:custGeom>
            <a:solidFill>
              <a:schemeClr val="tx1">
                <a:lumMod val="50000"/>
                <a:lumOff val="50000"/>
              </a:schemeClr>
            </a:solidFill>
            <a:ln w="12700">
              <a:miter lim="400000"/>
            </a:ln>
          </p:spPr>
          <p:txBody>
            <a:bodyPr lIns="28575" tIns="28575" rIns="28575" bIns="28575" anchor="ctr"/>
            <a:lstStyle/>
            <a:p>
              <a:pPr lvl="0"/>
              <a:endParaRPr sz="1350">
                <a:cs typeface="+mn-ea"/>
                <a:sym typeface="+mn-lt"/>
              </a:endParaRPr>
            </a:p>
          </p:txBody>
        </p:sp>
      </p:grpSp>
      <p:grpSp>
        <p:nvGrpSpPr>
          <p:cNvPr id="10" name="组合 9"/>
          <p:cNvGrpSpPr/>
          <p:nvPr/>
        </p:nvGrpSpPr>
        <p:grpSpPr>
          <a:xfrm>
            <a:off x="7444585" y="2845561"/>
            <a:ext cx="829804" cy="735449"/>
            <a:chOff x="9926113" y="3794080"/>
            <a:chExt cx="1106405" cy="980599"/>
          </a:xfrm>
        </p:grpSpPr>
        <p:sp>
          <p:nvSpPr>
            <p:cNvPr id="69" name="Freeform 5"/>
            <p:cNvSpPr/>
            <p:nvPr/>
          </p:nvSpPr>
          <p:spPr bwMode="auto">
            <a:xfrm>
              <a:off x="9926113" y="3794080"/>
              <a:ext cx="1106405" cy="9805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1ACBE"/>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4" name="Freeform 5"/>
            <p:cNvSpPr/>
            <p:nvPr/>
          </p:nvSpPr>
          <p:spPr bwMode="auto">
            <a:xfrm>
              <a:off x="10015603" y="3871461"/>
              <a:ext cx="898984" cy="79676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113" name="Shape 3643"/>
            <p:cNvSpPr/>
            <p:nvPr/>
          </p:nvSpPr>
          <p:spPr>
            <a:xfrm>
              <a:off x="10324805" y="4132740"/>
              <a:ext cx="280580" cy="274205"/>
            </a:xfrm>
            <a:custGeom>
              <a:avLst/>
              <a:gdLst/>
              <a:ahLst/>
              <a:cxnLst>
                <a:cxn ang="0">
                  <a:pos x="wd2" y="hd2"/>
                </a:cxn>
                <a:cxn ang="5400000">
                  <a:pos x="wd2" y="hd2"/>
                </a:cxn>
                <a:cxn ang="10800000">
                  <a:pos x="wd2" y="hd2"/>
                </a:cxn>
                <a:cxn ang="16200000">
                  <a:pos x="wd2" y="hd2"/>
                </a:cxn>
              </a:cxnLst>
              <a:rect l="0" t="0" r="r" b="b"/>
              <a:pathLst>
                <a:path w="21600" h="21319" extrusionOk="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solidFill>
              <a:schemeClr val="tx1">
                <a:lumMod val="50000"/>
                <a:lumOff val="50000"/>
              </a:schemeClr>
            </a:solidFill>
            <a:ln w="12700">
              <a:miter lim="400000"/>
            </a:ln>
          </p:spPr>
          <p:txBody>
            <a:bodyPr lIns="28575" tIns="28575" rIns="28575" bIns="28575" anchor="ctr"/>
            <a:lstStyle/>
            <a:p>
              <a:pPr lvl="0"/>
              <a:endParaRPr sz="1350">
                <a:cs typeface="+mn-ea"/>
                <a:sym typeface="+mn-lt"/>
              </a:endParaRPr>
            </a:p>
          </p:txBody>
        </p:sp>
      </p:grpSp>
      <p:sp>
        <p:nvSpPr>
          <p:cNvPr id="114" name="Text Placeholder 5"/>
          <p:cNvSpPr txBox="1"/>
          <p:nvPr/>
        </p:nvSpPr>
        <p:spPr>
          <a:xfrm>
            <a:off x="729343" y="3650458"/>
            <a:ext cx="1110342" cy="271809"/>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1350" dirty="0">
                <a:latin typeface="+mn-lt"/>
                <a:cs typeface="+mn-ea"/>
                <a:sym typeface="+mn-lt"/>
              </a:rPr>
              <a:t>添加标题</a:t>
            </a:r>
          </a:p>
        </p:txBody>
      </p:sp>
      <p:sp>
        <p:nvSpPr>
          <p:cNvPr id="115" name="Text Placeholder 6"/>
          <p:cNvSpPr txBox="1"/>
          <p:nvPr/>
        </p:nvSpPr>
        <p:spPr>
          <a:xfrm>
            <a:off x="600075" y="3842256"/>
            <a:ext cx="1368878" cy="633814"/>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p>
        </p:txBody>
      </p:sp>
      <p:sp>
        <p:nvSpPr>
          <p:cNvPr id="116" name="Text Placeholder 5"/>
          <p:cNvSpPr txBox="1"/>
          <p:nvPr/>
        </p:nvSpPr>
        <p:spPr>
          <a:xfrm>
            <a:off x="2340428" y="3650458"/>
            <a:ext cx="1110342" cy="271809"/>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1350" dirty="0">
                <a:latin typeface="+mn-lt"/>
                <a:cs typeface="+mn-ea"/>
                <a:sym typeface="+mn-lt"/>
              </a:rPr>
              <a:t>添加标题</a:t>
            </a:r>
          </a:p>
        </p:txBody>
      </p:sp>
      <p:sp>
        <p:nvSpPr>
          <p:cNvPr id="117" name="Text Placeholder 6"/>
          <p:cNvSpPr txBox="1"/>
          <p:nvPr/>
        </p:nvSpPr>
        <p:spPr>
          <a:xfrm>
            <a:off x="2211160" y="3842256"/>
            <a:ext cx="1368878" cy="633814"/>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p>
        </p:txBody>
      </p:sp>
      <p:sp>
        <p:nvSpPr>
          <p:cNvPr id="118" name="Text Placeholder 5"/>
          <p:cNvSpPr txBox="1"/>
          <p:nvPr/>
        </p:nvSpPr>
        <p:spPr>
          <a:xfrm>
            <a:off x="4005943" y="3650458"/>
            <a:ext cx="1110342" cy="271809"/>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1350" dirty="0">
                <a:latin typeface="+mn-lt"/>
                <a:cs typeface="+mn-ea"/>
                <a:sym typeface="+mn-lt"/>
              </a:rPr>
              <a:t>添加标题</a:t>
            </a:r>
          </a:p>
        </p:txBody>
      </p:sp>
      <p:sp>
        <p:nvSpPr>
          <p:cNvPr id="119" name="Text Placeholder 6"/>
          <p:cNvSpPr txBox="1"/>
          <p:nvPr/>
        </p:nvSpPr>
        <p:spPr>
          <a:xfrm>
            <a:off x="3876675" y="3842256"/>
            <a:ext cx="1368878" cy="633814"/>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p>
        </p:txBody>
      </p:sp>
      <p:sp>
        <p:nvSpPr>
          <p:cNvPr id="120" name="Text Placeholder 5"/>
          <p:cNvSpPr txBox="1"/>
          <p:nvPr/>
        </p:nvSpPr>
        <p:spPr>
          <a:xfrm>
            <a:off x="5660573" y="3650458"/>
            <a:ext cx="1110342" cy="271809"/>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1350" dirty="0">
                <a:latin typeface="+mn-lt"/>
                <a:cs typeface="+mn-ea"/>
                <a:sym typeface="+mn-lt"/>
              </a:rPr>
              <a:t>添加标题</a:t>
            </a:r>
          </a:p>
        </p:txBody>
      </p:sp>
      <p:sp>
        <p:nvSpPr>
          <p:cNvPr id="121" name="Text Placeholder 6"/>
          <p:cNvSpPr txBox="1"/>
          <p:nvPr/>
        </p:nvSpPr>
        <p:spPr>
          <a:xfrm>
            <a:off x="5531305" y="3842256"/>
            <a:ext cx="1368878" cy="633814"/>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lnSpc>
                <a:spcPct val="11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r>
              <a:rPr lang="en-US" altLang="zh-CN" sz="675">
                <a:solidFill>
                  <a:prstClr val="white">
                    <a:lumMod val="50000"/>
                  </a:prstClr>
                </a:solidFill>
                <a:latin typeface="+mn-lt"/>
                <a:cs typeface="+mn-ea"/>
                <a:sym typeface="+mn-lt"/>
              </a:rPr>
              <a:t>, </a:t>
            </a:r>
            <a:endParaRPr lang="en-US" altLang="zh-CN" sz="675" dirty="0">
              <a:solidFill>
                <a:prstClr val="white">
                  <a:lumMod val="50000"/>
                </a:prstClr>
              </a:solidFill>
              <a:latin typeface="+mn-lt"/>
              <a:cs typeface="+mn-ea"/>
              <a:sym typeface="+mn-lt"/>
            </a:endParaRPr>
          </a:p>
        </p:txBody>
      </p:sp>
      <p:sp>
        <p:nvSpPr>
          <p:cNvPr id="122" name="Text Placeholder 5"/>
          <p:cNvSpPr txBox="1"/>
          <p:nvPr/>
        </p:nvSpPr>
        <p:spPr>
          <a:xfrm>
            <a:off x="7304316" y="3650458"/>
            <a:ext cx="1110342" cy="271809"/>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1350" dirty="0">
                <a:latin typeface="+mn-lt"/>
                <a:cs typeface="+mn-ea"/>
                <a:sym typeface="+mn-lt"/>
              </a:rPr>
              <a:t>添加标题</a:t>
            </a:r>
          </a:p>
        </p:txBody>
      </p:sp>
      <p:sp>
        <p:nvSpPr>
          <p:cNvPr id="123" name="Text Placeholder 6"/>
          <p:cNvSpPr txBox="1"/>
          <p:nvPr/>
        </p:nvSpPr>
        <p:spPr>
          <a:xfrm>
            <a:off x="7175048" y="3842256"/>
            <a:ext cx="1368878" cy="633814"/>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p>
        </p:txBody>
      </p:sp>
      <p:sp>
        <p:nvSpPr>
          <p:cNvPr id="54" name="文本框 21"/>
          <p:cNvSpPr txBox="1"/>
          <p:nvPr/>
        </p:nvSpPr>
        <p:spPr>
          <a:xfrm>
            <a:off x="3898754" y="292239"/>
            <a:ext cx="1980820" cy="377026"/>
          </a:xfrm>
          <a:prstGeom prst="rect">
            <a:avLst/>
          </a:prstGeom>
          <a:noFill/>
        </p:spPr>
        <p:txBody>
          <a:bodyPr wrap="square" lIns="68580" tIns="34290" rIns="68580" bIns="34290" rtlCol="0">
            <a:spAutoFit/>
          </a:bodyPr>
          <a:lstStyle/>
          <a:p>
            <a:r>
              <a:rPr lang="zh-CN" altLang="en-US" sz="2000" dirty="0">
                <a:solidFill>
                  <a:srgbClr val="E87071"/>
                </a:solidFill>
                <a:cs typeface="+mn-ea"/>
                <a:sym typeface="+mn-lt"/>
              </a:rPr>
              <a:t>核心竞争力</a:t>
            </a:r>
            <a:endParaRPr lang="en-US" altLang="zh-CN" sz="2000" dirty="0">
              <a:solidFill>
                <a:srgbClr val="E8707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4"/>
                                            </p:tgtEl>
                                            <p:attrNameLst>
                                              <p:attrName>style.visibility</p:attrName>
                                            </p:attrNameLst>
                                          </p:cBhvr>
                                          <p:to>
                                            <p:strVal val="visible"/>
                                          </p:to>
                                        </p:set>
                                        <p:anim by="(-#ppt_w*2)" calcmode="lin" valueType="num">
                                          <p:cBhvr rctx="PPT">
                                            <p:cTn id="7" dur="375" autoRev="1" fill="hold">
                                              <p:stCondLst>
                                                <p:cond delay="0"/>
                                              </p:stCondLst>
                                            </p:cTn>
                                            <p:tgtEl>
                                              <p:spTgt spid="54"/>
                                            </p:tgtEl>
                                            <p:attrNameLst>
                                              <p:attrName>ppt_w</p:attrName>
                                            </p:attrNameLst>
                                          </p:cBhvr>
                                        </p:anim>
                                        <p:anim by="(#ppt_w*0.50)" calcmode="lin" valueType="num">
                                          <p:cBhvr>
                                            <p:cTn id="8" dur="375" decel="50000" autoRev="1" fill="hold">
                                              <p:stCondLst>
                                                <p:cond delay="0"/>
                                              </p:stCondLst>
                                            </p:cTn>
                                            <p:tgtEl>
                                              <p:spTgt spid="54"/>
                                            </p:tgtEl>
                                            <p:attrNameLst>
                                              <p:attrName>ppt_x</p:attrName>
                                            </p:attrNameLst>
                                          </p:cBhvr>
                                        </p:anim>
                                        <p:anim from="(-#ppt_h/2)" to="(#ppt_y)" calcmode="lin" valueType="num">
                                          <p:cBhvr>
                                            <p:cTn id="9" dur="750" fill="hold">
                                              <p:stCondLst>
                                                <p:cond delay="0"/>
                                              </p:stCondLst>
                                            </p:cTn>
                                            <p:tgtEl>
                                              <p:spTgt spid="54"/>
                                            </p:tgtEl>
                                            <p:attrNameLst>
                                              <p:attrName>ppt_y</p:attrName>
                                            </p:attrNameLst>
                                          </p:cBhvr>
                                        </p:anim>
                                        <p:animRot by="21600000">
                                          <p:cBhvr>
                                            <p:cTn id="10" dur="750" fill="hold">
                                              <p:stCondLst>
                                                <p:cond delay="0"/>
                                              </p:stCondLst>
                                            </p:cTn>
                                            <p:tgtEl>
                                              <p:spTgt spid="54"/>
                                            </p:tgtEl>
                                            <p:attrNameLst>
                                              <p:attrName>r</p:attrName>
                                            </p:attrNameLst>
                                          </p:cBhvr>
                                        </p:animRot>
                                      </p:childTnLst>
                                    </p:cTn>
                                  </p:par>
                                  <p:par>
                                    <p:cTn id="11" presetID="2" presetClass="entr" presetSubtype="1" accel="16000" fill="hold" nodeType="withEffect" p14:presetBounceEnd="58000">
                                      <p:stCondLst>
                                        <p:cond delay="250"/>
                                      </p:stCondLst>
                                      <p:childTnLst>
                                        <p:set>
                                          <p:cBhvr>
                                            <p:cTn id="12" dur="1" fill="hold">
                                              <p:stCondLst>
                                                <p:cond delay="0"/>
                                              </p:stCondLst>
                                            </p:cTn>
                                            <p:tgtEl>
                                              <p:spTgt spid="2"/>
                                            </p:tgtEl>
                                            <p:attrNameLst>
                                              <p:attrName>style.visibility</p:attrName>
                                            </p:attrNameLst>
                                          </p:cBhvr>
                                          <p:to>
                                            <p:strVal val="visible"/>
                                          </p:to>
                                        </p:set>
                                        <p:anim calcmode="lin" valueType="num" p14:bounceEnd="58000">
                                          <p:cBhvr additive="base">
                                            <p:cTn id="13" dur="1000" fill="hold"/>
                                            <p:tgtEl>
                                              <p:spTgt spid="2"/>
                                            </p:tgtEl>
                                            <p:attrNameLst>
                                              <p:attrName>ppt_x</p:attrName>
                                            </p:attrNameLst>
                                          </p:cBhvr>
                                          <p:tavLst>
                                            <p:tav tm="0">
                                              <p:val>
                                                <p:strVal val="#ppt_x"/>
                                              </p:val>
                                            </p:tav>
                                            <p:tav tm="100000">
                                              <p:val>
                                                <p:strVal val="#ppt_x"/>
                                              </p:val>
                                            </p:tav>
                                          </p:tavLst>
                                        </p:anim>
                                        <p:anim calcmode="lin" valueType="num" p14:bounceEnd="58000">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up)">
                                          <p:cBhvr>
                                            <p:cTn id="19" dur="500"/>
                                            <p:tgtEl>
                                              <p:spTgt spid="46"/>
                                            </p:tgtEl>
                                          </p:cBhvr>
                                        </p:animEffect>
                                      </p:childTnLst>
                                    </p:cTn>
                                  </p:par>
                                  <p:par>
                                    <p:cTn id="20" presetID="53" presetClass="entr" presetSubtype="16" fill="hold" nodeType="withEffect">
                                      <p:stCondLst>
                                        <p:cond delay="7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000"/>
                                      </p:stCondLst>
                                      <p:childTnLst>
                                        <p:animScale>
                                          <p:cBhvr>
                                            <p:cTn id="26" dur="150" fill="hold"/>
                                            <p:tgtEl>
                                              <p:spTgt spid="4"/>
                                            </p:tgtEl>
                                          </p:cBhvr>
                                          <p:by x="110000" y="110000"/>
                                        </p:animScale>
                                      </p:childTnLst>
                                    </p:cTn>
                                  </p:par>
                                  <p:par>
                                    <p:cTn id="27" presetID="53" presetClass="entr" presetSubtype="16" fill="hold" nodeType="withEffect">
                                      <p:stCondLst>
                                        <p:cond delay="700"/>
                                      </p:stCondLst>
                                      <p:childTnLst>
                                        <p:set>
                                          <p:cBhvr>
                                            <p:cTn id="28" dur="1" fill="hold">
                                              <p:stCondLst>
                                                <p:cond delay="0"/>
                                              </p:stCondLst>
                                            </p:cTn>
                                            <p:tgtEl>
                                              <p:spTgt spid="7"/>
                                            </p:tgtEl>
                                            <p:attrNameLst>
                                              <p:attrName>style.visibility</p:attrName>
                                            </p:attrNameLst>
                                          </p:cBhvr>
                                          <p:to>
                                            <p:strVal val="visible"/>
                                          </p:to>
                                        </p:set>
                                        <p:anim calcmode="lin" valueType="num">
                                          <p:cBhvr>
                                            <p:cTn id="29" dur="300" fill="hold"/>
                                            <p:tgtEl>
                                              <p:spTgt spid="7"/>
                                            </p:tgtEl>
                                            <p:attrNameLst>
                                              <p:attrName>ppt_w</p:attrName>
                                            </p:attrNameLst>
                                          </p:cBhvr>
                                          <p:tavLst>
                                            <p:tav tm="0">
                                              <p:val>
                                                <p:fltVal val="0"/>
                                              </p:val>
                                            </p:tav>
                                            <p:tav tm="100000">
                                              <p:val>
                                                <p:strVal val="#ppt_w"/>
                                              </p:val>
                                            </p:tav>
                                          </p:tavLst>
                                        </p:anim>
                                        <p:anim calcmode="lin" valueType="num">
                                          <p:cBhvr>
                                            <p:cTn id="30" dur="300" fill="hold"/>
                                            <p:tgtEl>
                                              <p:spTgt spid="7"/>
                                            </p:tgtEl>
                                            <p:attrNameLst>
                                              <p:attrName>ppt_h</p:attrName>
                                            </p:attrNameLst>
                                          </p:cBhvr>
                                          <p:tavLst>
                                            <p:tav tm="0">
                                              <p:val>
                                                <p:fltVal val="0"/>
                                              </p:val>
                                            </p:tav>
                                            <p:tav tm="100000">
                                              <p:val>
                                                <p:strVal val="#ppt_h"/>
                                              </p:val>
                                            </p:tav>
                                          </p:tavLst>
                                        </p:anim>
                                        <p:animEffect transition="in" filter="fade">
                                          <p:cBhvr>
                                            <p:cTn id="31" dur="300"/>
                                            <p:tgtEl>
                                              <p:spTgt spid="7"/>
                                            </p:tgtEl>
                                          </p:cBhvr>
                                        </p:animEffect>
                                      </p:childTnLst>
                                    </p:cTn>
                                  </p:par>
                                  <p:par>
                                    <p:cTn id="32" presetID="6" presetClass="emph" presetSubtype="0" autoRev="1" fill="hold" nodeType="withEffect">
                                      <p:stCondLst>
                                        <p:cond delay="1000"/>
                                      </p:stCondLst>
                                      <p:childTnLst>
                                        <p:animScale>
                                          <p:cBhvr>
                                            <p:cTn id="33" dur="150" fill="hold"/>
                                            <p:tgtEl>
                                              <p:spTgt spid="7"/>
                                            </p:tgtEl>
                                          </p:cBhvr>
                                          <p:by x="110000" y="110000"/>
                                        </p:animScale>
                                      </p:childTnLst>
                                    </p:cTn>
                                  </p:par>
                                  <p:par>
                                    <p:cTn id="34" presetID="53" presetClass="entr" presetSubtype="16" fill="hold" nodeType="withEffect">
                                      <p:stCondLst>
                                        <p:cond delay="700"/>
                                      </p:stCondLst>
                                      <p:childTnLst>
                                        <p:set>
                                          <p:cBhvr>
                                            <p:cTn id="35" dur="1" fill="hold">
                                              <p:stCondLst>
                                                <p:cond delay="0"/>
                                              </p:stCondLst>
                                            </p:cTn>
                                            <p:tgtEl>
                                              <p:spTgt spid="8"/>
                                            </p:tgtEl>
                                            <p:attrNameLst>
                                              <p:attrName>style.visibility</p:attrName>
                                            </p:attrNameLst>
                                          </p:cBhvr>
                                          <p:to>
                                            <p:strVal val="visible"/>
                                          </p:to>
                                        </p:set>
                                        <p:anim calcmode="lin" valueType="num">
                                          <p:cBhvr>
                                            <p:cTn id="36" dur="300" fill="hold"/>
                                            <p:tgtEl>
                                              <p:spTgt spid="8"/>
                                            </p:tgtEl>
                                            <p:attrNameLst>
                                              <p:attrName>ppt_w</p:attrName>
                                            </p:attrNameLst>
                                          </p:cBhvr>
                                          <p:tavLst>
                                            <p:tav tm="0">
                                              <p:val>
                                                <p:fltVal val="0"/>
                                              </p:val>
                                            </p:tav>
                                            <p:tav tm="100000">
                                              <p:val>
                                                <p:strVal val="#ppt_w"/>
                                              </p:val>
                                            </p:tav>
                                          </p:tavLst>
                                        </p:anim>
                                        <p:anim calcmode="lin" valueType="num">
                                          <p:cBhvr>
                                            <p:cTn id="37" dur="300" fill="hold"/>
                                            <p:tgtEl>
                                              <p:spTgt spid="8"/>
                                            </p:tgtEl>
                                            <p:attrNameLst>
                                              <p:attrName>ppt_h</p:attrName>
                                            </p:attrNameLst>
                                          </p:cBhvr>
                                          <p:tavLst>
                                            <p:tav tm="0">
                                              <p:val>
                                                <p:fltVal val="0"/>
                                              </p:val>
                                            </p:tav>
                                            <p:tav tm="100000">
                                              <p:val>
                                                <p:strVal val="#ppt_h"/>
                                              </p:val>
                                            </p:tav>
                                          </p:tavLst>
                                        </p:anim>
                                        <p:animEffect transition="in" filter="fade">
                                          <p:cBhvr>
                                            <p:cTn id="38" dur="300"/>
                                            <p:tgtEl>
                                              <p:spTgt spid="8"/>
                                            </p:tgtEl>
                                          </p:cBhvr>
                                        </p:animEffect>
                                      </p:childTnLst>
                                    </p:cTn>
                                  </p:par>
                                  <p:par>
                                    <p:cTn id="39" presetID="6" presetClass="emph" presetSubtype="0" autoRev="1" fill="hold" nodeType="withEffect">
                                      <p:stCondLst>
                                        <p:cond delay="1000"/>
                                      </p:stCondLst>
                                      <p:childTnLst>
                                        <p:animScale>
                                          <p:cBhvr>
                                            <p:cTn id="40" dur="150" fill="hold"/>
                                            <p:tgtEl>
                                              <p:spTgt spid="8"/>
                                            </p:tgtEl>
                                          </p:cBhvr>
                                          <p:by x="110000" y="110000"/>
                                        </p:animScale>
                                      </p:childTnLst>
                                    </p:cTn>
                                  </p:par>
                                  <p:par>
                                    <p:cTn id="41" presetID="53" presetClass="entr" presetSubtype="16" fill="hold" nodeType="withEffect">
                                      <p:stCondLst>
                                        <p:cond delay="700"/>
                                      </p:stCondLst>
                                      <p:childTnLst>
                                        <p:set>
                                          <p:cBhvr>
                                            <p:cTn id="42" dur="1" fill="hold">
                                              <p:stCondLst>
                                                <p:cond delay="0"/>
                                              </p:stCondLst>
                                            </p:cTn>
                                            <p:tgtEl>
                                              <p:spTgt spid="9"/>
                                            </p:tgtEl>
                                            <p:attrNameLst>
                                              <p:attrName>style.visibility</p:attrName>
                                            </p:attrNameLst>
                                          </p:cBhvr>
                                          <p:to>
                                            <p:strVal val="visible"/>
                                          </p:to>
                                        </p:set>
                                        <p:anim calcmode="lin" valueType="num">
                                          <p:cBhvr>
                                            <p:cTn id="43" dur="300" fill="hold"/>
                                            <p:tgtEl>
                                              <p:spTgt spid="9"/>
                                            </p:tgtEl>
                                            <p:attrNameLst>
                                              <p:attrName>ppt_w</p:attrName>
                                            </p:attrNameLst>
                                          </p:cBhvr>
                                          <p:tavLst>
                                            <p:tav tm="0">
                                              <p:val>
                                                <p:fltVal val="0"/>
                                              </p:val>
                                            </p:tav>
                                            <p:tav tm="100000">
                                              <p:val>
                                                <p:strVal val="#ppt_w"/>
                                              </p:val>
                                            </p:tav>
                                          </p:tavLst>
                                        </p:anim>
                                        <p:anim calcmode="lin" valueType="num">
                                          <p:cBhvr>
                                            <p:cTn id="44" dur="300" fill="hold"/>
                                            <p:tgtEl>
                                              <p:spTgt spid="9"/>
                                            </p:tgtEl>
                                            <p:attrNameLst>
                                              <p:attrName>ppt_h</p:attrName>
                                            </p:attrNameLst>
                                          </p:cBhvr>
                                          <p:tavLst>
                                            <p:tav tm="0">
                                              <p:val>
                                                <p:fltVal val="0"/>
                                              </p:val>
                                            </p:tav>
                                            <p:tav tm="100000">
                                              <p:val>
                                                <p:strVal val="#ppt_h"/>
                                              </p:val>
                                            </p:tav>
                                          </p:tavLst>
                                        </p:anim>
                                        <p:animEffect transition="in" filter="fade">
                                          <p:cBhvr>
                                            <p:cTn id="45" dur="300"/>
                                            <p:tgtEl>
                                              <p:spTgt spid="9"/>
                                            </p:tgtEl>
                                          </p:cBhvr>
                                        </p:animEffect>
                                      </p:childTnLst>
                                    </p:cTn>
                                  </p:par>
                                  <p:par>
                                    <p:cTn id="46" presetID="6" presetClass="emph" presetSubtype="0" autoRev="1" fill="hold" nodeType="withEffect">
                                      <p:stCondLst>
                                        <p:cond delay="1000"/>
                                      </p:stCondLst>
                                      <p:childTnLst>
                                        <p:animScale>
                                          <p:cBhvr>
                                            <p:cTn id="47" dur="150" fill="hold"/>
                                            <p:tgtEl>
                                              <p:spTgt spid="9"/>
                                            </p:tgtEl>
                                          </p:cBhvr>
                                          <p:by x="110000" y="110000"/>
                                        </p:animScale>
                                      </p:childTnLst>
                                    </p:cTn>
                                  </p:par>
                                  <p:par>
                                    <p:cTn id="48" presetID="53" presetClass="entr" presetSubtype="16" fill="hold" nodeType="withEffect">
                                      <p:stCondLst>
                                        <p:cond delay="7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nodeType="withEffect">
                                      <p:stCondLst>
                                        <p:cond delay="1000"/>
                                      </p:stCondLst>
                                      <p:childTnLst>
                                        <p:animScale>
                                          <p:cBhvr>
                                            <p:cTn id="54" dur="150" fill="hold"/>
                                            <p:tgtEl>
                                              <p:spTgt spid="10"/>
                                            </p:tgtEl>
                                          </p:cBhvr>
                                          <p:by x="110000" y="110000"/>
                                        </p:animScale>
                                      </p:childTnLst>
                                    </p:cTn>
                                  </p:par>
                                </p:childTnLst>
                              </p:cTn>
                            </p:par>
                            <p:par>
                              <p:cTn id="55" fill="hold">
                                <p:stCondLst>
                                  <p:cond delay="500"/>
                                </p:stCondLst>
                                <p:childTnLst>
                                  <p:par>
                                    <p:cTn id="56" presetID="2" presetClass="entr" presetSubtype="4" decel="100000"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anim calcmode="lin" valueType="num">
                                          <p:cBhvr additive="base">
                                            <p:cTn id="58" dur="500" fill="hold"/>
                                            <p:tgtEl>
                                              <p:spTgt spid="114"/>
                                            </p:tgtEl>
                                            <p:attrNameLst>
                                              <p:attrName>ppt_x</p:attrName>
                                            </p:attrNameLst>
                                          </p:cBhvr>
                                          <p:tavLst>
                                            <p:tav tm="0">
                                              <p:val>
                                                <p:strVal val="#ppt_x"/>
                                              </p:val>
                                            </p:tav>
                                            <p:tav tm="100000">
                                              <p:val>
                                                <p:strVal val="#ppt_x"/>
                                              </p:val>
                                            </p:tav>
                                          </p:tavLst>
                                        </p:anim>
                                        <p:anim calcmode="lin" valueType="num">
                                          <p:cBhvr additive="base">
                                            <p:cTn id="59" dur="500" fill="hold"/>
                                            <p:tgtEl>
                                              <p:spTgt spid="114"/>
                                            </p:tgtEl>
                                            <p:attrNameLst>
                                              <p:attrName>ppt_y</p:attrName>
                                            </p:attrNameLst>
                                          </p:cBhvr>
                                          <p:tavLst>
                                            <p:tav tm="0">
                                              <p:val>
                                                <p:strVal val="1+#ppt_h/2"/>
                                              </p:val>
                                            </p:tav>
                                            <p:tav tm="100000">
                                              <p:val>
                                                <p:strVal val="#ppt_y"/>
                                              </p:val>
                                            </p:tav>
                                          </p:tavLst>
                                        </p:anim>
                                      </p:childTnLst>
                                    </p:cTn>
                                  </p:par>
                                  <p:par>
                                    <p:cTn id="60" presetID="2" presetClass="entr" presetSubtype="4" decel="100000" fill="hold" grpId="0" nodeType="withEffect">
                                      <p:stCondLst>
                                        <p:cond delay="0"/>
                                      </p:stCondLst>
                                      <p:childTnLst>
                                        <p:set>
                                          <p:cBhvr>
                                            <p:cTn id="61" dur="1" fill="hold">
                                              <p:stCondLst>
                                                <p:cond delay="0"/>
                                              </p:stCondLst>
                                            </p:cTn>
                                            <p:tgtEl>
                                              <p:spTgt spid="115"/>
                                            </p:tgtEl>
                                            <p:attrNameLst>
                                              <p:attrName>style.visibility</p:attrName>
                                            </p:attrNameLst>
                                          </p:cBhvr>
                                          <p:to>
                                            <p:strVal val="visible"/>
                                          </p:to>
                                        </p:set>
                                        <p:anim calcmode="lin" valueType="num">
                                          <p:cBhvr additive="base">
                                            <p:cTn id="62" dur="500" fill="hold"/>
                                            <p:tgtEl>
                                              <p:spTgt spid="115"/>
                                            </p:tgtEl>
                                            <p:attrNameLst>
                                              <p:attrName>ppt_x</p:attrName>
                                            </p:attrNameLst>
                                          </p:cBhvr>
                                          <p:tavLst>
                                            <p:tav tm="0">
                                              <p:val>
                                                <p:strVal val="#ppt_x"/>
                                              </p:val>
                                            </p:tav>
                                            <p:tav tm="100000">
                                              <p:val>
                                                <p:strVal val="#ppt_x"/>
                                              </p:val>
                                            </p:tav>
                                          </p:tavLst>
                                        </p:anim>
                                        <p:anim calcmode="lin" valueType="num">
                                          <p:cBhvr additive="base">
                                            <p:cTn id="63" dur="500" fill="hold"/>
                                            <p:tgtEl>
                                              <p:spTgt spid="115"/>
                                            </p:tgtEl>
                                            <p:attrNameLst>
                                              <p:attrName>ppt_y</p:attrName>
                                            </p:attrNameLst>
                                          </p:cBhvr>
                                          <p:tavLst>
                                            <p:tav tm="0">
                                              <p:val>
                                                <p:strVal val="1+#ppt_h/2"/>
                                              </p:val>
                                            </p:tav>
                                            <p:tav tm="100000">
                                              <p:val>
                                                <p:strVal val="#ppt_y"/>
                                              </p:val>
                                            </p:tav>
                                          </p:tavLst>
                                        </p:anim>
                                      </p:childTnLst>
                                    </p:cTn>
                                  </p:par>
                                  <p:par>
                                    <p:cTn id="64" presetID="2" presetClass="entr" presetSubtype="4" decel="100000" fill="hold" grpId="0" nodeType="with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500" fill="hold"/>
                                            <p:tgtEl>
                                              <p:spTgt spid="116"/>
                                            </p:tgtEl>
                                            <p:attrNameLst>
                                              <p:attrName>ppt_x</p:attrName>
                                            </p:attrNameLst>
                                          </p:cBhvr>
                                          <p:tavLst>
                                            <p:tav tm="0">
                                              <p:val>
                                                <p:strVal val="#ppt_x"/>
                                              </p:val>
                                            </p:tav>
                                            <p:tav tm="100000">
                                              <p:val>
                                                <p:strVal val="#ppt_x"/>
                                              </p:val>
                                            </p:tav>
                                          </p:tavLst>
                                        </p:anim>
                                        <p:anim calcmode="lin" valueType="num">
                                          <p:cBhvr additive="base">
                                            <p:cTn id="67" dur="500" fill="hold"/>
                                            <p:tgtEl>
                                              <p:spTgt spid="116"/>
                                            </p:tgtEl>
                                            <p:attrNameLst>
                                              <p:attrName>ppt_y</p:attrName>
                                            </p:attrNameLst>
                                          </p:cBhvr>
                                          <p:tavLst>
                                            <p:tav tm="0">
                                              <p:val>
                                                <p:strVal val="1+#ppt_h/2"/>
                                              </p:val>
                                            </p:tav>
                                            <p:tav tm="100000">
                                              <p:val>
                                                <p:strVal val="#ppt_y"/>
                                              </p:val>
                                            </p:tav>
                                          </p:tavLst>
                                        </p:anim>
                                      </p:childTnLst>
                                    </p:cTn>
                                  </p:par>
                                  <p:par>
                                    <p:cTn id="68" presetID="2" presetClass="entr" presetSubtype="4" decel="100000" fill="hold" grpId="0" nodeType="withEffect">
                                      <p:stCondLst>
                                        <p:cond delay="0"/>
                                      </p:stCondLst>
                                      <p:childTnLst>
                                        <p:set>
                                          <p:cBhvr>
                                            <p:cTn id="69" dur="1" fill="hold">
                                              <p:stCondLst>
                                                <p:cond delay="0"/>
                                              </p:stCondLst>
                                            </p:cTn>
                                            <p:tgtEl>
                                              <p:spTgt spid="117"/>
                                            </p:tgtEl>
                                            <p:attrNameLst>
                                              <p:attrName>style.visibility</p:attrName>
                                            </p:attrNameLst>
                                          </p:cBhvr>
                                          <p:to>
                                            <p:strVal val="visible"/>
                                          </p:to>
                                        </p:set>
                                        <p:anim calcmode="lin" valueType="num">
                                          <p:cBhvr additive="base">
                                            <p:cTn id="70" dur="500" fill="hold"/>
                                            <p:tgtEl>
                                              <p:spTgt spid="117"/>
                                            </p:tgtEl>
                                            <p:attrNameLst>
                                              <p:attrName>ppt_x</p:attrName>
                                            </p:attrNameLst>
                                          </p:cBhvr>
                                          <p:tavLst>
                                            <p:tav tm="0">
                                              <p:val>
                                                <p:strVal val="#ppt_x"/>
                                              </p:val>
                                            </p:tav>
                                            <p:tav tm="100000">
                                              <p:val>
                                                <p:strVal val="#ppt_x"/>
                                              </p:val>
                                            </p:tav>
                                          </p:tavLst>
                                        </p:anim>
                                        <p:anim calcmode="lin" valueType="num">
                                          <p:cBhvr additive="base">
                                            <p:cTn id="71" dur="500" fill="hold"/>
                                            <p:tgtEl>
                                              <p:spTgt spid="117"/>
                                            </p:tgtEl>
                                            <p:attrNameLst>
                                              <p:attrName>ppt_y</p:attrName>
                                            </p:attrNameLst>
                                          </p:cBhvr>
                                          <p:tavLst>
                                            <p:tav tm="0">
                                              <p:val>
                                                <p:strVal val="1+#ppt_h/2"/>
                                              </p:val>
                                            </p:tav>
                                            <p:tav tm="100000">
                                              <p:val>
                                                <p:strVal val="#ppt_y"/>
                                              </p:val>
                                            </p:tav>
                                          </p:tavLst>
                                        </p:anim>
                                      </p:childTnLst>
                                    </p:cTn>
                                  </p:par>
                                  <p:par>
                                    <p:cTn id="72" presetID="2" presetClass="entr" presetSubtype="4" decel="100000" fill="hold" grpId="0" nodeType="withEffect">
                                      <p:stCondLst>
                                        <p:cond delay="0"/>
                                      </p:stCondLst>
                                      <p:childTnLst>
                                        <p:set>
                                          <p:cBhvr>
                                            <p:cTn id="73" dur="1" fill="hold">
                                              <p:stCondLst>
                                                <p:cond delay="0"/>
                                              </p:stCondLst>
                                            </p:cTn>
                                            <p:tgtEl>
                                              <p:spTgt spid="118"/>
                                            </p:tgtEl>
                                            <p:attrNameLst>
                                              <p:attrName>style.visibility</p:attrName>
                                            </p:attrNameLst>
                                          </p:cBhvr>
                                          <p:to>
                                            <p:strVal val="visible"/>
                                          </p:to>
                                        </p:set>
                                        <p:anim calcmode="lin" valueType="num">
                                          <p:cBhvr additive="base">
                                            <p:cTn id="74" dur="500" fill="hold"/>
                                            <p:tgtEl>
                                              <p:spTgt spid="118"/>
                                            </p:tgtEl>
                                            <p:attrNameLst>
                                              <p:attrName>ppt_x</p:attrName>
                                            </p:attrNameLst>
                                          </p:cBhvr>
                                          <p:tavLst>
                                            <p:tav tm="0">
                                              <p:val>
                                                <p:strVal val="#ppt_x"/>
                                              </p:val>
                                            </p:tav>
                                            <p:tav tm="100000">
                                              <p:val>
                                                <p:strVal val="#ppt_x"/>
                                              </p:val>
                                            </p:tav>
                                          </p:tavLst>
                                        </p:anim>
                                        <p:anim calcmode="lin" valueType="num">
                                          <p:cBhvr additive="base">
                                            <p:cTn id="75" dur="500" fill="hold"/>
                                            <p:tgtEl>
                                              <p:spTgt spid="118"/>
                                            </p:tgtEl>
                                            <p:attrNameLst>
                                              <p:attrName>ppt_y</p:attrName>
                                            </p:attrNameLst>
                                          </p:cBhvr>
                                          <p:tavLst>
                                            <p:tav tm="0">
                                              <p:val>
                                                <p:strVal val="1+#ppt_h/2"/>
                                              </p:val>
                                            </p:tav>
                                            <p:tav tm="100000">
                                              <p:val>
                                                <p:strVal val="#ppt_y"/>
                                              </p:val>
                                            </p:tav>
                                          </p:tavLst>
                                        </p:anim>
                                      </p:childTnLst>
                                    </p:cTn>
                                  </p:par>
                                  <p:par>
                                    <p:cTn id="76" presetID="2" presetClass="entr" presetSubtype="4" decel="100000" fill="hold" grpId="0" nodeType="withEffect">
                                      <p:stCondLst>
                                        <p:cond delay="0"/>
                                      </p:stCondLst>
                                      <p:childTnLst>
                                        <p:set>
                                          <p:cBhvr>
                                            <p:cTn id="77" dur="1" fill="hold">
                                              <p:stCondLst>
                                                <p:cond delay="0"/>
                                              </p:stCondLst>
                                            </p:cTn>
                                            <p:tgtEl>
                                              <p:spTgt spid="119"/>
                                            </p:tgtEl>
                                            <p:attrNameLst>
                                              <p:attrName>style.visibility</p:attrName>
                                            </p:attrNameLst>
                                          </p:cBhvr>
                                          <p:to>
                                            <p:strVal val="visible"/>
                                          </p:to>
                                        </p:set>
                                        <p:anim calcmode="lin" valueType="num">
                                          <p:cBhvr additive="base">
                                            <p:cTn id="78" dur="500" fill="hold"/>
                                            <p:tgtEl>
                                              <p:spTgt spid="119"/>
                                            </p:tgtEl>
                                            <p:attrNameLst>
                                              <p:attrName>ppt_x</p:attrName>
                                            </p:attrNameLst>
                                          </p:cBhvr>
                                          <p:tavLst>
                                            <p:tav tm="0">
                                              <p:val>
                                                <p:strVal val="#ppt_x"/>
                                              </p:val>
                                            </p:tav>
                                            <p:tav tm="100000">
                                              <p:val>
                                                <p:strVal val="#ppt_x"/>
                                              </p:val>
                                            </p:tav>
                                          </p:tavLst>
                                        </p:anim>
                                        <p:anim calcmode="lin" valueType="num">
                                          <p:cBhvr additive="base">
                                            <p:cTn id="79" dur="500" fill="hold"/>
                                            <p:tgtEl>
                                              <p:spTgt spid="119"/>
                                            </p:tgtEl>
                                            <p:attrNameLst>
                                              <p:attrName>ppt_y</p:attrName>
                                            </p:attrNameLst>
                                          </p:cBhvr>
                                          <p:tavLst>
                                            <p:tav tm="0">
                                              <p:val>
                                                <p:strVal val="1+#ppt_h/2"/>
                                              </p:val>
                                            </p:tav>
                                            <p:tav tm="100000">
                                              <p:val>
                                                <p:strVal val="#ppt_y"/>
                                              </p:val>
                                            </p:tav>
                                          </p:tavLst>
                                        </p:anim>
                                      </p:childTnLst>
                                    </p:cTn>
                                  </p:par>
                                  <p:par>
                                    <p:cTn id="80" presetID="2" presetClass="entr" presetSubtype="4" decel="100000" fill="hold" grpId="0" nodeType="withEffect">
                                      <p:stCondLst>
                                        <p:cond delay="0"/>
                                      </p:stCondLst>
                                      <p:childTnLst>
                                        <p:set>
                                          <p:cBhvr>
                                            <p:cTn id="81" dur="1" fill="hold">
                                              <p:stCondLst>
                                                <p:cond delay="0"/>
                                              </p:stCondLst>
                                            </p:cTn>
                                            <p:tgtEl>
                                              <p:spTgt spid="120"/>
                                            </p:tgtEl>
                                            <p:attrNameLst>
                                              <p:attrName>style.visibility</p:attrName>
                                            </p:attrNameLst>
                                          </p:cBhvr>
                                          <p:to>
                                            <p:strVal val="visible"/>
                                          </p:to>
                                        </p:set>
                                        <p:anim calcmode="lin" valueType="num">
                                          <p:cBhvr additive="base">
                                            <p:cTn id="82" dur="500" fill="hold"/>
                                            <p:tgtEl>
                                              <p:spTgt spid="120"/>
                                            </p:tgtEl>
                                            <p:attrNameLst>
                                              <p:attrName>ppt_x</p:attrName>
                                            </p:attrNameLst>
                                          </p:cBhvr>
                                          <p:tavLst>
                                            <p:tav tm="0">
                                              <p:val>
                                                <p:strVal val="#ppt_x"/>
                                              </p:val>
                                            </p:tav>
                                            <p:tav tm="100000">
                                              <p:val>
                                                <p:strVal val="#ppt_x"/>
                                              </p:val>
                                            </p:tav>
                                          </p:tavLst>
                                        </p:anim>
                                        <p:anim calcmode="lin" valueType="num">
                                          <p:cBhvr additive="base">
                                            <p:cTn id="83" dur="500" fill="hold"/>
                                            <p:tgtEl>
                                              <p:spTgt spid="120"/>
                                            </p:tgtEl>
                                            <p:attrNameLst>
                                              <p:attrName>ppt_y</p:attrName>
                                            </p:attrNameLst>
                                          </p:cBhvr>
                                          <p:tavLst>
                                            <p:tav tm="0">
                                              <p:val>
                                                <p:strVal val="1+#ppt_h/2"/>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121"/>
                                            </p:tgtEl>
                                            <p:attrNameLst>
                                              <p:attrName>style.visibility</p:attrName>
                                            </p:attrNameLst>
                                          </p:cBhvr>
                                          <p:to>
                                            <p:strVal val="visible"/>
                                          </p:to>
                                        </p:set>
                                        <p:anim calcmode="lin" valueType="num">
                                          <p:cBhvr additive="base">
                                            <p:cTn id="86" dur="500" fill="hold"/>
                                            <p:tgtEl>
                                              <p:spTgt spid="121"/>
                                            </p:tgtEl>
                                            <p:attrNameLst>
                                              <p:attrName>ppt_x</p:attrName>
                                            </p:attrNameLst>
                                          </p:cBhvr>
                                          <p:tavLst>
                                            <p:tav tm="0">
                                              <p:val>
                                                <p:strVal val="#ppt_x"/>
                                              </p:val>
                                            </p:tav>
                                            <p:tav tm="100000">
                                              <p:val>
                                                <p:strVal val="#ppt_x"/>
                                              </p:val>
                                            </p:tav>
                                          </p:tavLst>
                                        </p:anim>
                                        <p:anim calcmode="lin" valueType="num">
                                          <p:cBhvr additive="base">
                                            <p:cTn id="87" dur="500" fill="hold"/>
                                            <p:tgtEl>
                                              <p:spTgt spid="121"/>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122"/>
                                            </p:tgtEl>
                                            <p:attrNameLst>
                                              <p:attrName>style.visibility</p:attrName>
                                            </p:attrNameLst>
                                          </p:cBhvr>
                                          <p:to>
                                            <p:strVal val="visible"/>
                                          </p:to>
                                        </p:set>
                                        <p:anim calcmode="lin" valueType="num">
                                          <p:cBhvr additive="base">
                                            <p:cTn id="90" dur="500" fill="hold"/>
                                            <p:tgtEl>
                                              <p:spTgt spid="122"/>
                                            </p:tgtEl>
                                            <p:attrNameLst>
                                              <p:attrName>ppt_x</p:attrName>
                                            </p:attrNameLst>
                                          </p:cBhvr>
                                          <p:tavLst>
                                            <p:tav tm="0">
                                              <p:val>
                                                <p:strVal val="#ppt_x"/>
                                              </p:val>
                                            </p:tav>
                                            <p:tav tm="100000">
                                              <p:val>
                                                <p:strVal val="#ppt_x"/>
                                              </p:val>
                                            </p:tav>
                                          </p:tavLst>
                                        </p:anim>
                                        <p:anim calcmode="lin" valueType="num">
                                          <p:cBhvr additive="base">
                                            <p:cTn id="91" dur="500" fill="hold"/>
                                            <p:tgtEl>
                                              <p:spTgt spid="122"/>
                                            </p:tgtEl>
                                            <p:attrNameLst>
                                              <p:attrName>ppt_y</p:attrName>
                                            </p:attrNameLst>
                                          </p:cBhvr>
                                          <p:tavLst>
                                            <p:tav tm="0">
                                              <p:val>
                                                <p:strVal val="1+#ppt_h/2"/>
                                              </p:val>
                                            </p:tav>
                                            <p:tav tm="100000">
                                              <p:val>
                                                <p:strVal val="#ppt_y"/>
                                              </p:val>
                                            </p:tav>
                                          </p:tavLst>
                                        </p:anim>
                                      </p:childTnLst>
                                    </p:cTn>
                                  </p:par>
                                  <p:par>
                                    <p:cTn id="92" presetID="2" presetClass="entr" presetSubtype="4" decel="100000" fill="hold" grpId="0" nodeType="withEffect">
                                      <p:stCondLst>
                                        <p:cond delay="0"/>
                                      </p:stCondLst>
                                      <p:childTnLst>
                                        <p:set>
                                          <p:cBhvr>
                                            <p:cTn id="93" dur="1" fill="hold">
                                              <p:stCondLst>
                                                <p:cond delay="0"/>
                                              </p:stCondLst>
                                            </p:cTn>
                                            <p:tgtEl>
                                              <p:spTgt spid="123"/>
                                            </p:tgtEl>
                                            <p:attrNameLst>
                                              <p:attrName>style.visibility</p:attrName>
                                            </p:attrNameLst>
                                          </p:cBhvr>
                                          <p:to>
                                            <p:strVal val="visible"/>
                                          </p:to>
                                        </p:set>
                                        <p:anim calcmode="lin" valueType="num">
                                          <p:cBhvr additive="base">
                                            <p:cTn id="94" dur="500" fill="hold"/>
                                            <p:tgtEl>
                                              <p:spTgt spid="123"/>
                                            </p:tgtEl>
                                            <p:attrNameLst>
                                              <p:attrName>ppt_x</p:attrName>
                                            </p:attrNameLst>
                                          </p:cBhvr>
                                          <p:tavLst>
                                            <p:tav tm="0">
                                              <p:val>
                                                <p:strVal val="#ppt_x"/>
                                              </p:val>
                                            </p:tav>
                                            <p:tav tm="100000">
                                              <p:val>
                                                <p:strVal val="#ppt_x"/>
                                              </p:val>
                                            </p:tav>
                                          </p:tavLst>
                                        </p:anim>
                                        <p:anim calcmode="lin" valueType="num">
                                          <p:cBhvr additive="base">
                                            <p:cTn id="95"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p:bldP spid="117" grpId="0"/>
          <p:bldP spid="118" grpId="0"/>
          <p:bldP spid="119" grpId="0"/>
          <p:bldP spid="120" grpId="0"/>
          <p:bldP spid="121" grpId="0"/>
          <p:bldP spid="122" grpId="0"/>
          <p:bldP spid="123" grpId="0"/>
          <p:bldP spid="5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4"/>
                                            </p:tgtEl>
                                            <p:attrNameLst>
                                              <p:attrName>style.visibility</p:attrName>
                                            </p:attrNameLst>
                                          </p:cBhvr>
                                          <p:to>
                                            <p:strVal val="visible"/>
                                          </p:to>
                                        </p:set>
                                        <p:anim by="(-#ppt_w*2)" calcmode="lin" valueType="num">
                                          <p:cBhvr rctx="PPT">
                                            <p:cTn id="7" dur="375" autoRev="1" fill="hold">
                                              <p:stCondLst>
                                                <p:cond delay="0"/>
                                              </p:stCondLst>
                                            </p:cTn>
                                            <p:tgtEl>
                                              <p:spTgt spid="54"/>
                                            </p:tgtEl>
                                            <p:attrNameLst>
                                              <p:attrName>ppt_w</p:attrName>
                                            </p:attrNameLst>
                                          </p:cBhvr>
                                        </p:anim>
                                        <p:anim by="(#ppt_w*0.50)" calcmode="lin" valueType="num">
                                          <p:cBhvr>
                                            <p:cTn id="8" dur="375" decel="50000" autoRev="1" fill="hold">
                                              <p:stCondLst>
                                                <p:cond delay="0"/>
                                              </p:stCondLst>
                                            </p:cTn>
                                            <p:tgtEl>
                                              <p:spTgt spid="54"/>
                                            </p:tgtEl>
                                            <p:attrNameLst>
                                              <p:attrName>ppt_x</p:attrName>
                                            </p:attrNameLst>
                                          </p:cBhvr>
                                        </p:anim>
                                        <p:anim from="(-#ppt_h/2)" to="(#ppt_y)" calcmode="lin" valueType="num">
                                          <p:cBhvr>
                                            <p:cTn id="9" dur="750" fill="hold">
                                              <p:stCondLst>
                                                <p:cond delay="0"/>
                                              </p:stCondLst>
                                            </p:cTn>
                                            <p:tgtEl>
                                              <p:spTgt spid="54"/>
                                            </p:tgtEl>
                                            <p:attrNameLst>
                                              <p:attrName>ppt_y</p:attrName>
                                            </p:attrNameLst>
                                          </p:cBhvr>
                                        </p:anim>
                                        <p:animRot by="21600000">
                                          <p:cBhvr>
                                            <p:cTn id="10" dur="750" fill="hold">
                                              <p:stCondLst>
                                                <p:cond delay="0"/>
                                              </p:stCondLst>
                                            </p:cTn>
                                            <p:tgtEl>
                                              <p:spTgt spid="54"/>
                                            </p:tgtEl>
                                            <p:attrNameLst>
                                              <p:attrName>r</p:attrName>
                                            </p:attrNameLst>
                                          </p:cBhvr>
                                        </p:animRot>
                                      </p:childTnLst>
                                    </p:cTn>
                                  </p:par>
                                  <p:par>
                                    <p:cTn id="11" presetID="2" presetClass="entr" presetSubtype="1" accel="16000" fill="hold" nodeType="withEffect">
                                      <p:stCondLst>
                                        <p:cond delay="25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up)">
                                          <p:cBhvr>
                                            <p:cTn id="19" dur="500"/>
                                            <p:tgtEl>
                                              <p:spTgt spid="46"/>
                                            </p:tgtEl>
                                          </p:cBhvr>
                                        </p:animEffect>
                                      </p:childTnLst>
                                    </p:cTn>
                                  </p:par>
                                  <p:par>
                                    <p:cTn id="20" presetID="53" presetClass="entr" presetSubtype="16" fill="hold" nodeType="withEffect">
                                      <p:stCondLst>
                                        <p:cond delay="700"/>
                                      </p:stCondLst>
                                      <p:childTnLst>
                                        <p:set>
                                          <p:cBhvr>
                                            <p:cTn id="21" dur="1" fill="hold">
                                              <p:stCondLst>
                                                <p:cond delay="0"/>
                                              </p:stCondLst>
                                            </p:cTn>
                                            <p:tgtEl>
                                              <p:spTgt spid="4"/>
                                            </p:tgtEl>
                                            <p:attrNameLst>
                                              <p:attrName>style.visibility</p:attrName>
                                            </p:attrNameLst>
                                          </p:cBhvr>
                                          <p:to>
                                            <p:strVal val="visible"/>
                                          </p:to>
                                        </p:set>
                                        <p:anim calcmode="lin" valueType="num">
                                          <p:cBhvr>
                                            <p:cTn id="22" dur="300" fill="hold"/>
                                            <p:tgtEl>
                                              <p:spTgt spid="4"/>
                                            </p:tgtEl>
                                            <p:attrNameLst>
                                              <p:attrName>ppt_w</p:attrName>
                                            </p:attrNameLst>
                                          </p:cBhvr>
                                          <p:tavLst>
                                            <p:tav tm="0">
                                              <p:val>
                                                <p:fltVal val="0"/>
                                              </p:val>
                                            </p:tav>
                                            <p:tav tm="100000">
                                              <p:val>
                                                <p:strVal val="#ppt_w"/>
                                              </p:val>
                                            </p:tav>
                                          </p:tavLst>
                                        </p:anim>
                                        <p:anim calcmode="lin" valueType="num">
                                          <p:cBhvr>
                                            <p:cTn id="23" dur="300" fill="hold"/>
                                            <p:tgtEl>
                                              <p:spTgt spid="4"/>
                                            </p:tgtEl>
                                            <p:attrNameLst>
                                              <p:attrName>ppt_h</p:attrName>
                                            </p:attrNameLst>
                                          </p:cBhvr>
                                          <p:tavLst>
                                            <p:tav tm="0">
                                              <p:val>
                                                <p:fltVal val="0"/>
                                              </p:val>
                                            </p:tav>
                                            <p:tav tm="100000">
                                              <p:val>
                                                <p:strVal val="#ppt_h"/>
                                              </p:val>
                                            </p:tav>
                                          </p:tavLst>
                                        </p:anim>
                                        <p:animEffect transition="in" filter="fade">
                                          <p:cBhvr>
                                            <p:cTn id="24" dur="300"/>
                                            <p:tgtEl>
                                              <p:spTgt spid="4"/>
                                            </p:tgtEl>
                                          </p:cBhvr>
                                        </p:animEffect>
                                      </p:childTnLst>
                                    </p:cTn>
                                  </p:par>
                                  <p:par>
                                    <p:cTn id="25" presetID="6" presetClass="emph" presetSubtype="0" autoRev="1" fill="hold" nodeType="withEffect">
                                      <p:stCondLst>
                                        <p:cond delay="1000"/>
                                      </p:stCondLst>
                                      <p:childTnLst>
                                        <p:animScale>
                                          <p:cBhvr>
                                            <p:cTn id="26" dur="150" fill="hold"/>
                                            <p:tgtEl>
                                              <p:spTgt spid="4"/>
                                            </p:tgtEl>
                                          </p:cBhvr>
                                          <p:by x="110000" y="110000"/>
                                        </p:animScale>
                                      </p:childTnLst>
                                    </p:cTn>
                                  </p:par>
                                  <p:par>
                                    <p:cTn id="27" presetID="53" presetClass="entr" presetSubtype="16" fill="hold" nodeType="withEffect">
                                      <p:stCondLst>
                                        <p:cond delay="700"/>
                                      </p:stCondLst>
                                      <p:childTnLst>
                                        <p:set>
                                          <p:cBhvr>
                                            <p:cTn id="28" dur="1" fill="hold">
                                              <p:stCondLst>
                                                <p:cond delay="0"/>
                                              </p:stCondLst>
                                            </p:cTn>
                                            <p:tgtEl>
                                              <p:spTgt spid="7"/>
                                            </p:tgtEl>
                                            <p:attrNameLst>
                                              <p:attrName>style.visibility</p:attrName>
                                            </p:attrNameLst>
                                          </p:cBhvr>
                                          <p:to>
                                            <p:strVal val="visible"/>
                                          </p:to>
                                        </p:set>
                                        <p:anim calcmode="lin" valueType="num">
                                          <p:cBhvr>
                                            <p:cTn id="29" dur="300" fill="hold"/>
                                            <p:tgtEl>
                                              <p:spTgt spid="7"/>
                                            </p:tgtEl>
                                            <p:attrNameLst>
                                              <p:attrName>ppt_w</p:attrName>
                                            </p:attrNameLst>
                                          </p:cBhvr>
                                          <p:tavLst>
                                            <p:tav tm="0">
                                              <p:val>
                                                <p:fltVal val="0"/>
                                              </p:val>
                                            </p:tav>
                                            <p:tav tm="100000">
                                              <p:val>
                                                <p:strVal val="#ppt_w"/>
                                              </p:val>
                                            </p:tav>
                                          </p:tavLst>
                                        </p:anim>
                                        <p:anim calcmode="lin" valueType="num">
                                          <p:cBhvr>
                                            <p:cTn id="30" dur="300" fill="hold"/>
                                            <p:tgtEl>
                                              <p:spTgt spid="7"/>
                                            </p:tgtEl>
                                            <p:attrNameLst>
                                              <p:attrName>ppt_h</p:attrName>
                                            </p:attrNameLst>
                                          </p:cBhvr>
                                          <p:tavLst>
                                            <p:tav tm="0">
                                              <p:val>
                                                <p:fltVal val="0"/>
                                              </p:val>
                                            </p:tav>
                                            <p:tav tm="100000">
                                              <p:val>
                                                <p:strVal val="#ppt_h"/>
                                              </p:val>
                                            </p:tav>
                                          </p:tavLst>
                                        </p:anim>
                                        <p:animEffect transition="in" filter="fade">
                                          <p:cBhvr>
                                            <p:cTn id="31" dur="300"/>
                                            <p:tgtEl>
                                              <p:spTgt spid="7"/>
                                            </p:tgtEl>
                                          </p:cBhvr>
                                        </p:animEffect>
                                      </p:childTnLst>
                                    </p:cTn>
                                  </p:par>
                                  <p:par>
                                    <p:cTn id="32" presetID="6" presetClass="emph" presetSubtype="0" autoRev="1" fill="hold" nodeType="withEffect">
                                      <p:stCondLst>
                                        <p:cond delay="1000"/>
                                      </p:stCondLst>
                                      <p:childTnLst>
                                        <p:animScale>
                                          <p:cBhvr>
                                            <p:cTn id="33" dur="150" fill="hold"/>
                                            <p:tgtEl>
                                              <p:spTgt spid="7"/>
                                            </p:tgtEl>
                                          </p:cBhvr>
                                          <p:by x="110000" y="110000"/>
                                        </p:animScale>
                                      </p:childTnLst>
                                    </p:cTn>
                                  </p:par>
                                  <p:par>
                                    <p:cTn id="34" presetID="53" presetClass="entr" presetSubtype="16" fill="hold" nodeType="withEffect">
                                      <p:stCondLst>
                                        <p:cond delay="700"/>
                                      </p:stCondLst>
                                      <p:childTnLst>
                                        <p:set>
                                          <p:cBhvr>
                                            <p:cTn id="35" dur="1" fill="hold">
                                              <p:stCondLst>
                                                <p:cond delay="0"/>
                                              </p:stCondLst>
                                            </p:cTn>
                                            <p:tgtEl>
                                              <p:spTgt spid="8"/>
                                            </p:tgtEl>
                                            <p:attrNameLst>
                                              <p:attrName>style.visibility</p:attrName>
                                            </p:attrNameLst>
                                          </p:cBhvr>
                                          <p:to>
                                            <p:strVal val="visible"/>
                                          </p:to>
                                        </p:set>
                                        <p:anim calcmode="lin" valueType="num">
                                          <p:cBhvr>
                                            <p:cTn id="36" dur="300" fill="hold"/>
                                            <p:tgtEl>
                                              <p:spTgt spid="8"/>
                                            </p:tgtEl>
                                            <p:attrNameLst>
                                              <p:attrName>ppt_w</p:attrName>
                                            </p:attrNameLst>
                                          </p:cBhvr>
                                          <p:tavLst>
                                            <p:tav tm="0">
                                              <p:val>
                                                <p:fltVal val="0"/>
                                              </p:val>
                                            </p:tav>
                                            <p:tav tm="100000">
                                              <p:val>
                                                <p:strVal val="#ppt_w"/>
                                              </p:val>
                                            </p:tav>
                                          </p:tavLst>
                                        </p:anim>
                                        <p:anim calcmode="lin" valueType="num">
                                          <p:cBhvr>
                                            <p:cTn id="37" dur="300" fill="hold"/>
                                            <p:tgtEl>
                                              <p:spTgt spid="8"/>
                                            </p:tgtEl>
                                            <p:attrNameLst>
                                              <p:attrName>ppt_h</p:attrName>
                                            </p:attrNameLst>
                                          </p:cBhvr>
                                          <p:tavLst>
                                            <p:tav tm="0">
                                              <p:val>
                                                <p:fltVal val="0"/>
                                              </p:val>
                                            </p:tav>
                                            <p:tav tm="100000">
                                              <p:val>
                                                <p:strVal val="#ppt_h"/>
                                              </p:val>
                                            </p:tav>
                                          </p:tavLst>
                                        </p:anim>
                                        <p:animEffect transition="in" filter="fade">
                                          <p:cBhvr>
                                            <p:cTn id="38" dur="300"/>
                                            <p:tgtEl>
                                              <p:spTgt spid="8"/>
                                            </p:tgtEl>
                                          </p:cBhvr>
                                        </p:animEffect>
                                      </p:childTnLst>
                                    </p:cTn>
                                  </p:par>
                                  <p:par>
                                    <p:cTn id="39" presetID="6" presetClass="emph" presetSubtype="0" autoRev="1" fill="hold" nodeType="withEffect">
                                      <p:stCondLst>
                                        <p:cond delay="1000"/>
                                      </p:stCondLst>
                                      <p:childTnLst>
                                        <p:animScale>
                                          <p:cBhvr>
                                            <p:cTn id="40" dur="150" fill="hold"/>
                                            <p:tgtEl>
                                              <p:spTgt spid="8"/>
                                            </p:tgtEl>
                                          </p:cBhvr>
                                          <p:by x="110000" y="110000"/>
                                        </p:animScale>
                                      </p:childTnLst>
                                    </p:cTn>
                                  </p:par>
                                  <p:par>
                                    <p:cTn id="41" presetID="53" presetClass="entr" presetSubtype="16" fill="hold" nodeType="withEffect">
                                      <p:stCondLst>
                                        <p:cond delay="700"/>
                                      </p:stCondLst>
                                      <p:childTnLst>
                                        <p:set>
                                          <p:cBhvr>
                                            <p:cTn id="42" dur="1" fill="hold">
                                              <p:stCondLst>
                                                <p:cond delay="0"/>
                                              </p:stCondLst>
                                            </p:cTn>
                                            <p:tgtEl>
                                              <p:spTgt spid="9"/>
                                            </p:tgtEl>
                                            <p:attrNameLst>
                                              <p:attrName>style.visibility</p:attrName>
                                            </p:attrNameLst>
                                          </p:cBhvr>
                                          <p:to>
                                            <p:strVal val="visible"/>
                                          </p:to>
                                        </p:set>
                                        <p:anim calcmode="lin" valueType="num">
                                          <p:cBhvr>
                                            <p:cTn id="43" dur="300" fill="hold"/>
                                            <p:tgtEl>
                                              <p:spTgt spid="9"/>
                                            </p:tgtEl>
                                            <p:attrNameLst>
                                              <p:attrName>ppt_w</p:attrName>
                                            </p:attrNameLst>
                                          </p:cBhvr>
                                          <p:tavLst>
                                            <p:tav tm="0">
                                              <p:val>
                                                <p:fltVal val="0"/>
                                              </p:val>
                                            </p:tav>
                                            <p:tav tm="100000">
                                              <p:val>
                                                <p:strVal val="#ppt_w"/>
                                              </p:val>
                                            </p:tav>
                                          </p:tavLst>
                                        </p:anim>
                                        <p:anim calcmode="lin" valueType="num">
                                          <p:cBhvr>
                                            <p:cTn id="44" dur="300" fill="hold"/>
                                            <p:tgtEl>
                                              <p:spTgt spid="9"/>
                                            </p:tgtEl>
                                            <p:attrNameLst>
                                              <p:attrName>ppt_h</p:attrName>
                                            </p:attrNameLst>
                                          </p:cBhvr>
                                          <p:tavLst>
                                            <p:tav tm="0">
                                              <p:val>
                                                <p:fltVal val="0"/>
                                              </p:val>
                                            </p:tav>
                                            <p:tav tm="100000">
                                              <p:val>
                                                <p:strVal val="#ppt_h"/>
                                              </p:val>
                                            </p:tav>
                                          </p:tavLst>
                                        </p:anim>
                                        <p:animEffect transition="in" filter="fade">
                                          <p:cBhvr>
                                            <p:cTn id="45" dur="300"/>
                                            <p:tgtEl>
                                              <p:spTgt spid="9"/>
                                            </p:tgtEl>
                                          </p:cBhvr>
                                        </p:animEffect>
                                      </p:childTnLst>
                                    </p:cTn>
                                  </p:par>
                                  <p:par>
                                    <p:cTn id="46" presetID="6" presetClass="emph" presetSubtype="0" autoRev="1" fill="hold" nodeType="withEffect">
                                      <p:stCondLst>
                                        <p:cond delay="1000"/>
                                      </p:stCondLst>
                                      <p:childTnLst>
                                        <p:animScale>
                                          <p:cBhvr>
                                            <p:cTn id="47" dur="150" fill="hold"/>
                                            <p:tgtEl>
                                              <p:spTgt spid="9"/>
                                            </p:tgtEl>
                                          </p:cBhvr>
                                          <p:by x="110000" y="110000"/>
                                        </p:animScale>
                                      </p:childTnLst>
                                    </p:cTn>
                                  </p:par>
                                  <p:par>
                                    <p:cTn id="48" presetID="53" presetClass="entr" presetSubtype="16" fill="hold" nodeType="withEffect">
                                      <p:stCondLst>
                                        <p:cond delay="700"/>
                                      </p:stCondLst>
                                      <p:childTnLst>
                                        <p:set>
                                          <p:cBhvr>
                                            <p:cTn id="49" dur="1" fill="hold">
                                              <p:stCondLst>
                                                <p:cond delay="0"/>
                                              </p:stCondLst>
                                            </p:cTn>
                                            <p:tgtEl>
                                              <p:spTgt spid="10"/>
                                            </p:tgtEl>
                                            <p:attrNameLst>
                                              <p:attrName>style.visibility</p:attrName>
                                            </p:attrNameLst>
                                          </p:cBhvr>
                                          <p:to>
                                            <p:strVal val="visible"/>
                                          </p:to>
                                        </p:set>
                                        <p:anim calcmode="lin" valueType="num">
                                          <p:cBhvr>
                                            <p:cTn id="50" dur="300" fill="hold"/>
                                            <p:tgtEl>
                                              <p:spTgt spid="10"/>
                                            </p:tgtEl>
                                            <p:attrNameLst>
                                              <p:attrName>ppt_w</p:attrName>
                                            </p:attrNameLst>
                                          </p:cBhvr>
                                          <p:tavLst>
                                            <p:tav tm="0">
                                              <p:val>
                                                <p:fltVal val="0"/>
                                              </p:val>
                                            </p:tav>
                                            <p:tav tm="100000">
                                              <p:val>
                                                <p:strVal val="#ppt_w"/>
                                              </p:val>
                                            </p:tav>
                                          </p:tavLst>
                                        </p:anim>
                                        <p:anim calcmode="lin" valueType="num">
                                          <p:cBhvr>
                                            <p:cTn id="51" dur="300" fill="hold"/>
                                            <p:tgtEl>
                                              <p:spTgt spid="10"/>
                                            </p:tgtEl>
                                            <p:attrNameLst>
                                              <p:attrName>ppt_h</p:attrName>
                                            </p:attrNameLst>
                                          </p:cBhvr>
                                          <p:tavLst>
                                            <p:tav tm="0">
                                              <p:val>
                                                <p:fltVal val="0"/>
                                              </p:val>
                                            </p:tav>
                                            <p:tav tm="100000">
                                              <p:val>
                                                <p:strVal val="#ppt_h"/>
                                              </p:val>
                                            </p:tav>
                                          </p:tavLst>
                                        </p:anim>
                                        <p:animEffect transition="in" filter="fade">
                                          <p:cBhvr>
                                            <p:cTn id="52" dur="300"/>
                                            <p:tgtEl>
                                              <p:spTgt spid="10"/>
                                            </p:tgtEl>
                                          </p:cBhvr>
                                        </p:animEffect>
                                      </p:childTnLst>
                                    </p:cTn>
                                  </p:par>
                                  <p:par>
                                    <p:cTn id="53" presetID="6" presetClass="emph" presetSubtype="0" autoRev="1" fill="hold" nodeType="withEffect">
                                      <p:stCondLst>
                                        <p:cond delay="1000"/>
                                      </p:stCondLst>
                                      <p:childTnLst>
                                        <p:animScale>
                                          <p:cBhvr>
                                            <p:cTn id="54" dur="150" fill="hold"/>
                                            <p:tgtEl>
                                              <p:spTgt spid="10"/>
                                            </p:tgtEl>
                                          </p:cBhvr>
                                          <p:by x="110000" y="110000"/>
                                        </p:animScale>
                                      </p:childTnLst>
                                    </p:cTn>
                                  </p:par>
                                </p:childTnLst>
                              </p:cTn>
                            </p:par>
                            <p:par>
                              <p:cTn id="55" fill="hold">
                                <p:stCondLst>
                                  <p:cond delay="500"/>
                                </p:stCondLst>
                                <p:childTnLst>
                                  <p:par>
                                    <p:cTn id="56" presetID="2" presetClass="entr" presetSubtype="4" decel="100000"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anim calcmode="lin" valueType="num">
                                          <p:cBhvr additive="base">
                                            <p:cTn id="58" dur="500" fill="hold"/>
                                            <p:tgtEl>
                                              <p:spTgt spid="114"/>
                                            </p:tgtEl>
                                            <p:attrNameLst>
                                              <p:attrName>ppt_x</p:attrName>
                                            </p:attrNameLst>
                                          </p:cBhvr>
                                          <p:tavLst>
                                            <p:tav tm="0">
                                              <p:val>
                                                <p:strVal val="#ppt_x"/>
                                              </p:val>
                                            </p:tav>
                                            <p:tav tm="100000">
                                              <p:val>
                                                <p:strVal val="#ppt_x"/>
                                              </p:val>
                                            </p:tav>
                                          </p:tavLst>
                                        </p:anim>
                                        <p:anim calcmode="lin" valueType="num">
                                          <p:cBhvr additive="base">
                                            <p:cTn id="59" dur="500" fill="hold"/>
                                            <p:tgtEl>
                                              <p:spTgt spid="114"/>
                                            </p:tgtEl>
                                            <p:attrNameLst>
                                              <p:attrName>ppt_y</p:attrName>
                                            </p:attrNameLst>
                                          </p:cBhvr>
                                          <p:tavLst>
                                            <p:tav tm="0">
                                              <p:val>
                                                <p:strVal val="1+#ppt_h/2"/>
                                              </p:val>
                                            </p:tav>
                                            <p:tav tm="100000">
                                              <p:val>
                                                <p:strVal val="#ppt_y"/>
                                              </p:val>
                                            </p:tav>
                                          </p:tavLst>
                                        </p:anim>
                                      </p:childTnLst>
                                    </p:cTn>
                                  </p:par>
                                  <p:par>
                                    <p:cTn id="60" presetID="2" presetClass="entr" presetSubtype="4" decel="100000" fill="hold" grpId="0" nodeType="withEffect">
                                      <p:stCondLst>
                                        <p:cond delay="0"/>
                                      </p:stCondLst>
                                      <p:childTnLst>
                                        <p:set>
                                          <p:cBhvr>
                                            <p:cTn id="61" dur="1" fill="hold">
                                              <p:stCondLst>
                                                <p:cond delay="0"/>
                                              </p:stCondLst>
                                            </p:cTn>
                                            <p:tgtEl>
                                              <p:spTgt spid="115"/>
                                            </p:tgtEl>
                                            <p:attrNameLst>
                                              <p:attrName>style.visibility</p:attrName>
                                            </p:attrNameLst>
                                          </p:cBhvr>
                                          <p:to>
                                            <p:strVal val="visible"/>
                                          </p:to>
                                        </p:set>
                                        <p:anim calcmode="lin" valueType="num">
                                          <p:cBhvr additive="base">
                                            <p:cTn id="62" dur="500" fill="hold"/>
                                            <p:tgtEl>
                                              <p:spTgt spid="115"/>
                                            </p:tgtEl>
                                            <p:attrNameLst>
                                              <p:attrName>ppt_x</p:attrName>
                                            </p:attrNameLst>
                                          </p:cBhvr>
                                          <p:tavLst>
                                            <p:tav tm="0">
                                              <p:val>
                                                <p:strVal val="#ppt_x"/>
                                              </p:val>
                                            </p:tav>
                                            <p:tav tm="100000">
                                              <p:val>
                                                <p:strVal val="#ppt_x"/>
                                              </p:val>
                                            </p:tav>
                                          </p:tavLst>
                                        </p:anim>
                                        <p:anim calcmode="lin" valueType="num">
                                          <p:cBhvr additive="base">
                                            <p:cTn id="63" dur="500" fill="hold"/>
                                            <p:tgtEl>
                                              <p:spTgt spid="115"/>
                                            </p:tgtEl>
                                            <p:attrNameLst>
                                              <p:attrName>ppt_y</p:attrName>
                                            </p:attrNameLst>
                                          </p:cBhvr>
                                          <p:tavLst>
                                            <p:tav tm="0">
                                              <p:val>
                                                <p:strVal val="1+#ppt_h/2"/>
                                              </p:val>
                                            </p:tav>
                                            <p:tav tm="100000">
                                              <p:val>
                                                <p:strVal val="#ppt_y"/>
                                              </p:val>
                                            </p:tav>
                                          </p:tavLst>
                                        </p:anim>
                                      </p:childTnLst>
                                    </p:cTn>
                                  </p:par>
                                  <p:par>
                                    <p:cTn id="64" presetID="2" presetClass="entr" presetSubtype="4" decel="100000" fill="hold" grpId="0" nodeType="with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500" fill="hold"/>
                                            <p:tgtEl>
                                              <p:spTgt spid="116"/>
                                            </p:tgtEl>
                                            <p:attrNameLst>
                                              <p:attrName>ppt_x</p:attrName>
                                            </p:attrNameLst>
                                          </p:cBhvr>
                                          <p:tavLst>
                                            <p:tav tm="0">
                                              <p:val>
                                                <p:strVal val="#ppt_x"/>
                                              </p:val>
                                            </p:tav>
                                            <p:tav tm="100000">
                                              <p:val>
                                                <p:strVal val="#ppt_x"/>
                                              </p:val>
                                            </p:tav>
                                          </p:tavLst>
                                        </p:anim>
                                        <p:anim calcmode="lin" valueType="num">
                                          <p:cBhvr additive="base">
                                            <p:cTn id="67" dur="500" fill="hold"/>
                                            <p:tgtEl>
                                              <p:spTgt spid="116"/>
                                            </p:tgtEl>
                                            <p:attrNameLst>
                                              <p:attrName>ppt_y</p:attrName>
                                            </p:attrNameLst>
                                          </p:cBhvr>
                                          <p:tavLst>
                                            <p:tav tm="0">
                                              <p:val>
                                                <p:strVal val="1+#ppt_h/2"/>
                                              </p:val>
                                            </p:tav>
                                            <p:tav tm="100000">
                                              <p:val>
                                                <p:strVal val="#ppt_y"/>
                                              </p:val>
                                            </p:tav>
                                          </p:tavLst>
                                        </p:anim>
                                      </p:childTnLst>
                                    </p:cTn>
                                  </p:par>
                                  <p:par>
                                    <p:cTn id="68" presetID="2" presetClass="entr" presetSubtype="4" decel="100000" fill="hold" grpId="0" nodeType="withEffect">
                                      <p:stCondLst>
                                        <p:cond delay="0"/>
                                      </p:stCondLst>
                                      <p:childTnLst>
                                        <p:set>
                                          <p:cBhvr>
                                            <p:cTn id="69" dur="1" fill="hold">
                                              <p:stCondLst>
                                                <p:cond delay="0"/>
                                              </p:stCondLst>
                                            </p:cTn>
                                            <p:tgtEl>
                                              <p:spTgt spid="117"/>
                                            </p:tgtEl>
                                            <p:attrNameLst>
                                              <p:attrName>style.visibility</p:attrName>
                                            </p:attrNameLst>
                                          </p:cBhvr>
                                          <p:to>
                                            <p:strVal val="visible"/>
                                          </p:to>
                                        </p:set>
                                        <p:anim calcmode="lin" valueType="num">
                                          <p:cBhvr additive="base">
                                            <p:cTn id="70" dur="500" fill="hold"/>
                                            <p:tgtEl>
                                              <p:spTgt spid="117"/>
                                            </p:tgtEl>
                                            <p:attrNameLst>
                                              <p:attrName>ppt_x</p:attrName>
                                            </p:attrNameLst>
                                          </p:cBhvr>
                                          <p:tavLst>
                                            <p:tav tm="0">
                                              <p:val>
                                                <p:strVal val="#ppt_x"/>
                                              </p:val>
                                            </p:tav>
                                            <p:tav tm="100000">
                                              <p:val>
                                                <p:strVal val="#ppt_x"/>
                                              </p:val>
                                            </p:tav>
                                          </p:tavLst>
                                        </p:anim>
                                        <p:anim calcmode="lin" valueType="num">
                                          <p:cBhvr additive="base">
                                            <p:cTn id="71" dur="500" fill="hold"/>
                                            <p:tgtEl>
                                              <p:spTgt spid="117"/>
                                            </p:tgtEl>
                                            <p:attrNameLst>
                                              <p:attrName>ppt_y</p:attrName>
                                            </p:attrNameLst>
                                          </p:cBhvr>
                                          <p:tavLst>
                                            <p:tav tm="0">
                                              <p:val>
                                                <p:strVal val="1+#ppt_h/2"/>
                                              </p:val>
                                            </p:tav>
                                            <p:tav tm="100000">
                                              <p:val>
                                                <p:strVal val="#ppt_y"/>
                                              </p:val>
                                            </p:tav>
                                          </p:tavLst>
                                        </p:anim>
                                      </p:childTnLst>
                                    </p:cTn>
                                  </p:par>
                                  <p:par>
                                    <p:cTn id="72" presetID="2" presetClass="entr" presetSubtype="4" decel="100000" fill="hold" grpId="0" nodeType="withEffect">
                                      <p:stCondLst>
                                        <p:cond delay="0"/>
                                      </p:stCondLst>
                                      <p:childTnLst>
                                        <p:set>
                                          <p:cBhvr>
                                            <p:cTn id="73" dur="1" fill="hold">
                                              <p:stCondLst>
                                                <p:cond delay="0"/>
                                              </p:stCondLst>
                                            </p:cTn>
                                            <p:tgtEl>
                                              <p:spTgt spid="118"/>
                                            </p:tgtEl>
                                            <p:attrNameLst>
                                              <p:attrName>style.visibility</p:attrName>
                                            </p:attrNameLst>
                                          </p:cBhvr>
                                          <p:to>
                                            <p:strVal val="visible"/>
                                          </p:to>
                                        </p:set>
                                        <p:anim calcmode="lin" valueType="num">
                                          <p:cBhvr additive="base">
                                            <p:cTn id="74" dur="500" fill="hold"/>
                                            <p:tgtEl>
                                              <p:spTgt spid="118"/>
                                            </p:tgtEl>
                                            <p:attrNameLst>
                                              <p:attrName>ppt_x</p:attrName>
                                            </p:attrNameLst>
                                          </p:cBhvr>
                                          <p:tavLst>
                                            <p:tav tm="0">
                                              <p:val>
                                                <p:strVal val="#ppt_x"/>
                                              </p:val>
                                            </p:tav>
                                            <p:tav tm="100000">
                                              <p:val>
                                                <p:strVal val="#ppt_x"/>
                                              </p:val>
                                            </p:tav>
                                          </p:tavLst>
                                        </p:anim>
                                        <p:anim calcmode="lin" valueType="num">
                                          <p:cBhvr additive="base">
                                            <p:cTn id="75" dur="500" fill="hold"/>
                                            <p:tgtEl>
                                              <p:spTgt spid="118"/>
                                            </p:tgtEl>
                                            <p:attrNameLst>
                                              <p:attrName>ppt_y</p:attrName>
                                            </p:attrNameLst>
                                          </p:cBhvr>
                                          <p:tavLst>
                                            <p:tav tm="0">
                                              <p:val>
                                                <p:strVal val="1+#ppt_h/2"/>
                                              </p:val>
                                            </p:tav>
                                            <p:tav tm="100000">
                                              <p:val>
                                                <p:strVal val="#ppt_y"/>
                                              </p:val>
                                            </p:tav>
                                          </p:tavLst>
                                        </p:anim>
                                      </p:childTnLst>
                                    </p:cTn>
                                  </p:par>
                                  <p:par>
                                    <p:cTn id="76" presetID="2" presetClass="entr" presetSubtype="4" decel="100000" fill="hold" grpId="0" nodeType="withEffect">
                                      <p:stCondLst>
                                        <p:cond delay="0"/>
                                      </p:stCondLst>
                                      <p:childTnLst>
                                        <p:set>
                                          <p:cBhvr>
                                            <p:cTn id="77" dur="1" fill="hold">
                                              <p:stCondLst>
                                                <p:cond delay="0"/>
                                              </p:stCondLst>
                                            </p:cTn>
                                            <p:tgtEl>
                                              <p:spTgt spid="119"/>
                                            </p:tgtEl>
                                            <p:attrNameLst>
                                              <p:attrName>style.visibility</p:attrName>
                                            </p:attrNameLst>
                                          </p:cBhvr>
                                          <p:to>
                                            <p:strVal val="visible"/>
                                          </p:to>
                                        </p:set>
                                        <p:anim calcmode="lin" valueType="num">
                                          <p:cBhvr additive="base">
                                            <p:cTn id="78" dur="500" fill="hold"/>
                                            <p:tgtEl>
                                              <p:spTgt spid="119"/>
                                            </p:tgtEl>
                                            <p:attrNameLst>
                                              <p:attrName>ppt_x</p:attrName>
                                            </p:attrNameLst>
                                          </p:cBhvr>
                                          <p:tavLst>
                                            <p:tav tm="0">
                                              <p:val>
                                                <p:strVal val="#ppt_x"/>
                                              </p:val>
                                            </p:tav>
                                            <p:tav tm="100000">
                                              <p:val>
                                                <p:strVal val="#ppt_x"/>
                                              </p:val>
                                            </p:tav>
                                          </p:tavLst>
                                        </p:anim>
                                        <p:anim calcmode="lin" valueType="num">
                                          <p:cBhvr additive="base">
                                            <p:cTn id="79" dur="500" fill="hold"/>
                                            <p:tgtEl>
                                              <p:spTgt spid="119"/>
                                            </p:tgtEl>
                                            <p:attrNameLst>
                                              <p:attrName>ppt_y</p:attrName>
                                            </p:attrNameLst>
                                          </p:cBhvr>
                                          <p:tavLst>
                                            <p:tav tm="0">
                                              <p:val>
                                                <p:strVal val="1+#ppt_h/2"/>
                                              </p:val>
                                            </p:tav>
                                            <p:tav tm="100000">
                                              <p:val>
                                                <p:strVal val="#ppt_y"/>
                                              </p:val>
                                            </p:tav>
                                          </p:tavLst>
                                        </p:anim>
                                      </p:childTnLst>
                                    </p:cTn>
                                  </p:par>
                                  <p:par>
                                    <p:cTn id="80" presetID="2" presetClass="entr" presetSubtype="4" decel="100000" fill="hold" grpId="0" nodeType="withEffect">
                                      <p:stCondLst>
                                        <p:cond delay="0"/>
                                      </p:stCondLst>
                                      <p:childTnLst>
                                        <p:set>
                                          <p:cBhvr>
                                            <p:cTn id="81" dur="1" fill="hold">
                                              <p:stCondLst>
                                                <p:cond delay="0"/>
                                              </p:stCondLst>
                                            </p:cTn>
                                            <p:tgtEl>
                                              <p:spTgt spid="120"/>
                                            </p:tgtEl>
                                            <p:attrNameLst>
                                              <p:attrName>style.visibility</p:attrName>
                                            </p:attrNameLst>
                                          </p:cBhvr>
                                          <p:to>
                                            <p:strVal val="visible"/>
                                          </p:to>
                                        </p:set>
                                        <p:anim calcmode="lin" valueType="num">
                                          <p:cBhvr additive="base">
                                            <p:cTn id="82" dur="500" fill="hold"/>
                                            <p:tgtEl>
                                              <p:spTgt spid="120"/>
                                            </p:tgtEl>
                                            <p:attrNameLst>
                                              <p:attrName>ppt_x</p:attrName>
                                            </p:attrNameLst>
                                          </p:cBhvr>
                                          <p:tavLst>
                                            <p:tav tm="0">
                                              <p:val>
                                                <p:strVal val="#ppt_x"/>
                                              </p:val>
                                            </p:tav>
                                            <p:tav tm="100000">
                                              <p:val>
                                                <p:strVal val="#ppt_x"/>
                                              </p:val>
                                            </p:tav>
                                          </p:tavLst>
                                        </p:anim>
                                        <p:anim calcmode="lin" valueType="num">
                                          <p:cBhvr additive="base">
                                            <p:cTn id="83" dur="500" fill="hold"/>
                                            <p:tgtEl>
                                              <p:spTgt spid="120"/>
                                            </p:tgtEl>
                                            <p:attrNameLst>
                                              <p:attrName>ppt_y</p:attrName>
                                            </p:attrNameLst>
                                          </p:cBhvr>
                                          <p:tavLst>
                                            <p:tav tm="0">
                                              <p:val>
                                                <p:strVal val="1+#ppt_h/2"/>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121"/>
                                            </p:tgtEl>
                                            <p:attrNameLst>
                                              <p:attrName>style.visibility</p:attrName>
                                            </p:attrNameLst>
                                          </p:cBhvr>
                                          <p:to>
                                            <p:strVal val="visible"/>
                                          </p:to>
                                        </p:set>
                                        <p:anim calcmode="lin" valueType="num">
                                          <p:cBhvr additive="base">
                                            <p:cTn id="86" dur="500" fill="hold"/>
                                            <p:tgtEl>
                                              <p:spTgt spid="121"/>
                                            </p:tgtEl>
                                            <p:attrNameLst>
                                              <p:attrName>ppt_x</p:attrName>
                                            </p:attrNameLst>
                                          </p:cBhvr>
                                          <p:tavLst>
                                            <p:tav tm="0">
                                              <p:val>
                                                <p:strVal val="#ppt_x"/>
                                              </p:val>
                                            </p:tav>
                                            <p:tav tm="100000">
                                              <p:val>
                                                <p:strVal val="#ppt_x"/>
                                              </p:val>
                                            </p:tav>
                                          </p:tavLst>
                                        </p:anim>
                                        <p:anim calcmode="lin" valueType="num">
                                          <p:cBhvr additive="base">
                                            <p:cTn id="87" dur="500" fill="hold"/>
                                            <p:tgtEl>
                                              <p:spTgt spid="121"/>
                                            </p:tgtEl>
                                            <p:attrNameLst>
                                              <p:attrName>ppt_y</p:attrName>
                                            </p:attrNameLst>
                                          </p:cBhvr>
                                          <p:tavLst>
                                            <p:tav tm="0">
                                              <p:val>
                                                <p:strVal val="1+#ppt_h/2"/>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122"/>
                                            </p:tgtEl>
                                            <p:attrNameLst>
                                              <p:attrName>style.visibility</p:attrName>
                                            </p:attrNameLst>
                                          </p:cBhvr>
                                          <p:to>
                                            <p:strVal val="visible"/>
                                          </p:to>
                                        </p:set>
                                        <p:anim calcmode="lin" valueType="num">
                                          <p:cBhvr additive="base">
                                            <p:cTn id="90" dur="500" fill="hold"/>
                                            <p:tgtEl>
                                              <p:spTgt spid="122"/>
                                            </p:tgtEl>
                                            <p:attrNameLst>
                                              <p:attrName>ppt_x</p:attrName>
                                            </p:attrNameLst>
                                          </p:cBhvr>
                                          <p:tavLst>
                                            <p:tav tm="0">
                                              <p:val>
                                                <p:strVal val="#ppt_x"/>
                                              </p:val>
                                            </p:tav>
                                            <p:tav tm="100000">
                                              <p:val>
                                                <p:strVal val="#ppt_x"/>
                                              </p:val>
                                            </p:tav>
                                          </p:tavLst>
                                        </p:anim>
                                        <p:anim calcmode="lin" valueType="num">
                                          <p:cBhvr additive="base">
                                            <p:cTn id="91" dur="500" fill="hold"/>
                                            <p:tgtEl>
                                              <p:spTgt spid="122"/>
                                            </p:tgtEl>
                                            <p:attrNameLst>
                                              <p:attrName>ppt_y</p:attrName>
                                            </p:attrNameLst>
                                          </p:cBhvr>
                                          <p:tavLst>
                                            <p:tav tm="0">
                                              <p:val>
                                                <p:strVal val="1+#ppt_h/2"/>
                                              </p:val>
                                            </p:tav>
                                            <p:tav tm="100000">
                                              <p:val>
                                                <p:strVal val="#ppt_y"/>
                                              </p:val>
                                            </p:tav>
                                          </p:tavLst>
                                        </p:anim>
                                      </p:childTnLst>
                                    </p:cTn>
                                  </p:par>
                                  <p:par>
                                    <p:cTn id="92" presetID="2" presetClass="entr" presetSubtype="4" decel="100000" fill="hold" grpId="0" nodeType="withEffect">
                                      <p:stCondLst>
                                        <p:cond delay="0"/>
                                      </p:stCondLst>
                                      <p:childTnLst>
                                        <p:set>
                                          <p:cBhvr>
                                            <p:cTn id="93" dur="1" fill="hold">
                                              <p:stCondLst>
                                                <p:cond delay="0"/>
                                              </p:stCondLst>
                                            </p:cTn>
                                            <p:tgtEl>
                                              <p:spTgt spid="123"/>
                                            </p:tgtEl>
                                            <p:attrNameLst>
                                              <p:attrName>style.visibility</p:attrName>
                                            </p:attrNameLst>
                                          </p:cBhvr>
                                          <p:to>
                                            <p:strVal val="visible"/>
                                          </p:to>
                                        </p:set>
                                        <p:anim calcmode="lin" valueType="num">
                                          <p:cBhvr additive="base">
                                            <p:cTn id="94" dur="500" fill="hold"/>
                                            <p:tgtEl>
                                              <p:spTgt spid="123"/>
                                            </p:tgtEl>
                                            <p:attrNameLst>
                                              <p:attrName>ppt_x</p:attrName>
                                            </p:attrNameLst>
                                          </p:cBhvr>
                                          <p:tavLst>
                                            <p:tav tm="0">
                                              <p:val>
                                                <p:strVal val="#ppt_x"/>
                                              </p:val>
                                            </p:tav>
                                            <p:tav tm="100000">
                                              <p:val>
                                                <p:strVal val="#ppt_x"/>
                                              </p:val>
                                            </p:tav>
                                          </p:tavLst>
                                        </p:anim>
                                        <p:anim calcmode="lin" valueType="num">
                                          <p:cBhvr additive="base">
                                            <p:cTn id="95"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p:bldP spid="117" grpId="0"/>
          <p:bldP spid="118" grpId="0"/>
          <p:bldP spid="119" grpId="0"/>
          <p:bldP spid="120" grpId="0"/>
          <p:bldP spid="121" grpId="0"/>
          <p:bldP spid="122" grpId="0"/>
          <p:bldP spid="123" grpId="0"/>
          <p:bldP spid="54"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3683951" y="1658294"/>
            <a:ext cx="3670519" cy="748923"/>
          </a:xfrm>
          <a:prstGeom prst="rect">
            <a:avLst/>
          </a:prstGeom>
          <a:noFill/>
        </p:spPr>
        <p:txBody>
          <a:bodyPr wrap="square">
            <a:spAutoFit/>
          </a:bodyPr>
          <a:lstStyle/>
          <a:p>
            <a:pPr algn="ctr">
              <a:defRPr/>
            </a:pPr>
            <a:r>
              <a:rPr lang="zh-CN" altLang="en-US" sz="6400" baseline="-3000" dirty="0">
                <a:solidFill>
                  <a:srgbClr val="663A77"/>
                </a:solidFill>
                <a:cs typeface="+mn-ea"/>
                <a:sym typeface="+mn-lt"/>
              </a:rPr>
              <a:t>未来工作规划</a:t>
            </a:r>
          </a:p>
        </p:txBody>
      </p:sp>
      <p:sp>
        <p:nvSpPr>
          <p:cNvPr id="3" name="TextBox 111"/>
          <p:cNvSpPr txBox="1">
            <a:spLocks noChangeArrowheads="1"/>
          </p:cNvSpPr>
          <p:nvPr/>
        </p:nvSpPr>
        <p:spPr bwMode="auto">
          <a:xfrm>
            <a:off x="3840489" y="2472687"/>
            <a:ext cx="3971872" cy="50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just">
              <a:lnSpc>
                <a:spcPct val="150000"/>
              </a:lnSpc>
              <a:defRPr/>
            </a:pPr>
            <a:r>
              <a:rPr lang="zh-CN" altLang="en-US" sz="1000" dirty="0">
                <a:solidFill>
                  <a:prstClr val="white">
                    <a:lumMod val="50000"/>
                  </a:prstClr>
                </a:solidFill>
                <a:latin typeface="+mn-lt"/>
                <a:ea typeface="+mn-ea"/>
                <a:cs typeface="+mn-ea"/>
                <a:sym typeface="+mn-lt"/>
              </a:rPr>
              <a:t>单击此处添加文字，添加具体文字内容，您的说明文字在此处添加</a:t>
            </a:r>
            <a:endParaRPr lang="en-US" altLang="zh-CN" sz="1000" dirty="0">
              <a:solidFill>
                <a:prstClr val="white">
                  <a:lumMod val="50000"/>
                </a:prstClr>
              </a:solidFill>
              <a:latin typeface="+mn-lt"/>
              <a:ea typeface="+mn-ea"/>
              <a:cs typeface="+mn-ea"/>
              <a:sym typeface="+mn-lt"/>
            </a:endParaRPr>
          </a:p>
          <a:p>
            <a:pPr algn="just">
              <a:lnSpc>
                <a:spcPct val="150000"/>
              </a:lnSpc>
              <a:defRPr/>
            </a:pPr>
            <a:r>
              <a:rPr lang="zh-CN" altLang="en-US" sz="1000" dirty="0">
                <a:solidFill>
                  <a:prstClr val="white">
                    <a:lumMod val="50000"/>
                  </a:prstClr>
                </a:solidFill>
                <a:latin typeface="+mn-lt"/>
                <a:ea typeface="+mn-ea"/>
                <a:cs typeface="+mn-ea"/>
                <a:sym typeface="+mn-lt"/>
              </a:rPr>
              <a:t>此处输入详细的说明文字。单击此处添加文字</a:t>
            </a:r>
            <a:endParaRPr lang="en-US" altLang="zh-CN" sz="1000" dirty="0">
              <a:solidFill>
                <a:prstClr val="white">
                  <a:lumMod val="50000"/>
                </a:prstClr>
              </a:solidFill>
              <a:latin typeface="+mn-lt"/>
              <a:ea typeface="+mn-ea"/>
              <a:cs typeface="+mn-ea"/>
              <a:sym typeface="+mn-lt"/>
            </a:endParaRPr>
          </a:p>
        </p:txBody>
      </p:sp>
      <p:grpSp>
        <p:nvGrpSpPr>
          <p:cNvPr id="7" name="组合 6"/>
          <p:cNvGrpSpPr/>
          <p:nvPr/>
        </p:nvGrpSpPr>
        <p:grpSpPr>
          <a:xfrm>
            <a:off x="1624820" y="1377651"/>
            <a:ext cx="2059131" cy="2059131"/>
            <a:chOff x="4881965" y="2278250"/>
            <a:chExt cx="2169764" cy="2169764"/>
          </a:xfrm>
        </p:grpSpPr>
        <p:sp>
          <p:nvSpPr>
            <p:cNvPr id="11" name="椭圆 10"/>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2" name="椭圆 11"/>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椭圆 12"/>
            <p:cNvSpPr/>
            <p:nvPr/>
          </p:nvSpPr>
          <p:spPr>
            <a:xfrm>
              <a:off x="5279713" y="2675998"/>
              <a:ext cx="1374270" cy="1374270"/>
            </a:xfrm>
            <a:prstGeom prst="ellipse">
              <a:avLst/>
            </a:prstGeom>
            <a:solidFill>
              <a:srgbClr val="663A77"/>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4" name="文本框 13"/>
          <p:cNvSpPr txBox="1"/>
          <p:nvPr/>
        </p:nvSpPr>
        <p:spPr bwMode="auto">
          <a:xfrm>
            <a:off x="2093520" y="1909644"/>
            <a:ext cx="1121729" cy="995144"/>
          </a:xfrm>
          <a:prstGeom prst="rect">
            <a:avLst/>
          </a:prstGeom>
          <a:noFill/>
        </p:spPr>
        <p:txBody>
          <a:bodyPr wrap="square">
            <a:spAutoFit/>
          </a:bodyPr>
          <a:lstStyle/>
          <a:p>
            <a:pPr algn="ctr">
              <a:defRPr/>
            </a:pPr>
            <a:r>
              <a:rPr lang="en-US" altLang="zh-CN" sz="8800" baseline="-3000" dirty="0">
                <a:solidFill>
                  <a:prstClr val="white"/>
                </a:solidFill>
                <a:cs typeface="+mn-ea"/>
                <a:sym typeface="+mn-lt"/>
              </a:rPr>
              <a:t>04</a:t>
            </a:r>
            <a:endParaRPr lang="zh-CN" altLang="en-US" sz="8800" baseline="-3000" dirty="0">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1" decel="10000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600" fill="hold"/>
                                        <p:tgtEl>
                                          <p:spTgt spid="14"/>
                                        </p:tgtEl>
                                        <p:attrNameLst>
                                          <p:attrName>ppt_x</p:attrName>
                                        </p:attrNameLst>
                                      </p:cBhvr>
                                      <p:tavLst>
                                        <p:tav tm="0">
                                          <p:val>
                                            <p:strVal val="#ppt_x"/>
                                          </p:val>
                                        </p:tav>
                                        <p:tav tm="100000">
                                          <p:val>
                                            <p:strVal val="#ppt_x"/>
                                          </p:val>
                                        </p:tav>
                                      </p:tavLst>
                                    </p:anim>
                                    <p:anim calcmode="lin" valueType="num">
                                      <p:cBhvr additive="base">
                                        <p:cTn id="14" dur="6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 presetClass="entr" presetSubtype="1" decel="10000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600" fill="hold"/>
                                        <p:tgtEl>
                                          <p:spTgt spid="2"/>
                                        </p:tgtEl>
                                        <p:attrNameLst>
                                          <p:attrName>ppt_x</p:attrName>
                                        </p:attrNameLst>
                                      </p:cBhvr>
                                      <p:tavLst>
                                        <p:tav tm="0">
                                          <p:val>
                                            <p:strVal val="#ppt_x"/>
                                          </p:val>
                                        </p:tav>
                                        <p:tav tm="100000">
                                          <p:val>
                                            <p:strVal val="#ppt_x"/>
                                          </p:val>
                                        </p:tav>
                                      </p:tavLst>
                                    </p:anim>
                                    <p:anim calcmode="lin" valueType="num">
                                      <p:cBhvr additive="base">
                                        <p:cTn id="19" dur="600" fill="hold"/>
                                        <p:tgtEl>
                                          <p:spTgt spid="2"/>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3"/>
                                        </p:tgtEl>
                                        <p:attrNameLst>
                                          <p:attrName>style.visibility</p:attrName>
                                        </p:attrNameLst>
                                      </p:cBhvr>
                                      <p:to>
                                        <p:strVal val="visible"/>
                                      </p:to>
                                    </p:set>
                                    <p:animEffect transition="in" filter="fade">
                                      <p:cBhvr>
                                        <p:cTn id="23"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272677" y="1316567"/>
            <a:ext cx="2042523" cy="2110317"/>
            <a:chOff x="7030236" y="1755422"/>
            <a:chExt cx="2723364" cy="2813756"/>
          </a:xfrm>
        </p:grpSpPr>
        <p:sp>
          <p:nvSpPr>
            <p:cNvPr id="42" name="椭圆 41"/>
            <p:cNvSpPr/>
            <p:nvPr/>
          </p:nvSpPr>
          <p:spPr>
            <a:xfrm>
              <a:off x="8394156" y="4241434"/>
              <a:ext cx="1162443" cy="327744"/>
            </a:xfrm>
            <a:prstGeom prst="ellipse">
              <a:avLst/>
            </a:prstGeom>
            <a:gradFill flip="none" rotWithShape="1">
              <a:gsLst>
                <a:gs pos="0">
                  <a:schemeClr val="tx1">
                    <a:lumMod val="75000"/>
                    <a:lumOff val="25000"/>
                    <a:alpha val="66000"/>
                  </a:schemeClr>
                </a:gs>
                <a:gs pos="38000">
                  <a:srgbClr val="8D8D8D">
                    <a:alpha val="29000"/>
                  </a:srgb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2" name="任意多边形 31"/>
            <p:cNvSpPr/>
            <p:nvPr/>
          </p:nvSpPr>
          <p:spPr>
            <a:xfrm>
              <a:off x="7030236" y="1755422"/>
              <a:ext cx="2723364" cy="2644389"/>
            </a:xfrm>
            <a:custGeom>
              <a:avLst/>
              <a:gdLst>
                <a:gd name="connsiteX0" fmla="*/ 3380070 w 3453585"/>
                <a:gd name="connsiteY0" fmla="*/ 1644019 h 3353431"/>
                <a:gd name="connsiteX1" fmla="*/ 3444579 w 3453585"/>
                <a:gd name="connsiteY1" fmla="*/ 1686778 h 3353431"/>
                <a:gd name="connsiteX2" fmla="*/ 3446481 w 3453585"/>
                <a:gd name="connsiteY2" fmla="*/ 1696198 h 3353431"/>
                <a:gd name="connsiteX3" fmla="*/ 3451188 w 3453585"/>
                <a:gd name="connsiteY3" fmla="*/ 1705845 h 3353431"/>
                <a:gd name="connsiteX4" fmla="*/ 3444195 w 3453585"/>
                <a:gd name="connsiteY4" fmla="*/ 1758971 h 3353431"/>
                <a:gd name="connsiteX5" fmla="*/ 2543542 w 3453585"/>
                <a:gd name="connsiteY5" fmla="*/ 3318945 h 3353431"/>
                <a:gd name="connsiteX6" fmla="*/ 2494466 w 3453585"/>
                <a:gd name="connsiteY6" fmla="*/ 3352992 h 3353431"/>
                <a:gd name="connsiteX7" fmla="*/ 2490954 w 3453585"/>
                <a:gd name="connsiteY7" fmla="*/ 3353068 h 3353431"/>
                <a:gd name="connsiteX8" fmla="*/ 2489874 w 3453585"/>
                <a:gd name="connsiteY8" fmla="*/ 3353431 h 3353431"/>
                <a:gd name="connsiteX9" fmla="*/ 2486162 w 3453585"/>
                <a:gd name="connsiteY9" fmla="*/ 3353173 h 3353431"/>
                <a:gd name="connsiteX10" fmla="*/ 2474257 w 3453585"/>
                <a:gd name="connsiteY10" fmla="*/ 3353431 h 3353431"/>
                <a:gd name="connsiteX11" fmla="*/ 2470171 w 3453585"/>
                <a:gd name="connsiteY11" fmla="*/ 3352058 h 3353431"/>
                <a:gd name="connsiteX12" fmla="*/ 2463100 w 3453585"/>
                <a:gd name="connsiteY12" fmla="*/ 3351565 h 3353431"/>
                <a:gd name="connsiteX13" fmla="*/ 2450676 w 3453585"/>
                <a:gd name="connsiteY13" fmla="*/ 3345502 h 3353431"/>
                <a:gd name="connsiteX14" fmla="*/ 2447906 w 3453585"/>
                <a:gd name="connsiteY14" fmla="*/ 3344570 h 3353431"/>
                <a:gd name="connsiteX15" fmla="*/ 2446840 w 3453585"/>
                <a:gd name="connsiteY15" fmla="*/ 3343630 h 3353431"/>
                <a:gd name="connsiteX16" fmla="*/ 2438979 w 3453585"/>
                <a:gd name="connsiteY16" fmla="*/ 3339794 h 3353431"/>
                <a:gd name="connsiteX17" fmla="*/ 2420589 w 3453585"/>
                <a:gd name="connsiteY17" fmla="*/ 3318945 h 3353431"/>
                <a:gd name="connsiteX18" fmla="*/ 1519936 w 3453585"/>
                <a:gd name="connsiteY18" fmla="*/ 1758971 h 3353431"/>
                <a:gd name="connsiteX19" fmla="*/ 1511075 w 3453585"/>
                <a:gd name="connsiteY19" fmla="*/ 1732620 h 3353431"/>
                <a:gd name="connsiteX20" fmla="*/ 1511443 w 3453585"/>
                <a:gd name="connsiteY20" fmla="*/ 1727344 h 3353431"/>
                <a:gd name="connsiteX21" fmla="*/ 1508755 w 3453585"/>
                <a:gd name="connsiteY21" fmla="*/ 1714030 h 3353431"/>
                <a:gd name="connsiteX22" fmla="*/ 1514257 w 3453585"/>
                <a:gd name="connsiteY22" fmla="*/ 1686779 h 3353431"/>
                <a:gd name="connsiteX23" fmla="*/ 1578765 w 3453585"/>
                <a:gd name="connsiteY23" fmla="*/ 1644020 h 3353431"/>
                <a:gd name="connsiteX24" fmla="*/ 2481170 w 3453585"/>
                <a:gd name="connsiteY24" fmla="*/ 0 h 3353431"/>
                <a:gd name="connsiteX25" fmla="*/ 3248528 w 3453585"/>
                <a:gd name="connsiteY25" fmla="*/ 767358 h 3353431"/>
                <a:gd name="connsiteX26" fmla="*/ 3117476 w 3453585"/>
                <a:gd name="connsiteY26" fmla="*/ 1196395 h 3353431"/>
                <a:gd name="connsiteX27" fmla="*/ 3109819 w 3453585"/>
                <a:gd name="connsiteY27" fmla="*/ 1205675 h 3353431"/>
                <a:gd name="connsiteX28" fmla="*/ 3109819 w 3453585"/>
                <a:gd name="connsiteY28" fmla="*/ 1527603 h 3353431"/>
                <a:gd name="connsiteX29" fmla="*/ 3226235 w 3453585"/>
                <a:gd name="connsiteY29" fmla="*/ 1644019 h 3353431"/>
                <a:gd name="connsiteX30" fmla="*/ 1736105 w 3453585"/>
                <a:gd name="connsiteY30" fmla="*/ 1644019 h 3353431"/>
                <a:gd name="connsiteX31" fmla="*/ 1852521 w 3453585"/>
                <a:gd name="connsiteY31" fmla="*/ 1527603 h 3353431"/>
                <a:gd name="connsiteX32" fmla="*/ 1852521 w 3453585"/>
                <a:gd name="connsiteY32" fmla="*/ 1325155 h 3353431"/>
                <a:gd name="connsiteX33" fmla="*/ 0 w 3453585"/>
                <a:gd name="connsiteY33" fmla="*/ 1325155 h 3353431"/>
                <a:gd name="connsiteX34" fmla="*/ 0 w 3453585"/>
                <a:gd name="connsiteY34" fmla="*/ 151675 h 3353431"/>
                <a:gd name="connsiteX35" fmla="*/ 2027139 w 3453585"/>
                <a:gd name="connsiteY35" fmla="*/ 151675 h 3353431"/>
                <a:gd name="connsiteX36" fmla="*/ 2052133 w 3453585"/>
                <a:gd name="connsiteY36" fmla="*/ 131053 h 3353431"/>
                <a:gd name="connsiteX37" fmla="*/ 2481170 w 3453585"/>
                <a:gd name="connsiteY37" fmla="*/ 0 h 335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53585" h="3353431">
                  <a:moveTo>
                    <a:pt x="3380070" y="1644019"/>
                  </a:moveTo>
                  <a:cubicBezTo>
                    <a:pt x="3409069" y="1644019"/>
                    <a:pt x="3433951" y="1661650"/>
                    <a:pt x="3444579" y="1686778"/>
                  </a:cubicBezTo>
                  <a:lnTo>
                    <a:pt x="3446481" y="1696198"/>
                  </a:lnTo>
                  <a:lnTo>
                    <a:pt x="3451188" y="1705845"/>
                  </a:lnTo>
                  <a:cubicBezTo>
                    <a:pt x="3455826" y="1723152"/>
                    <a:pt x="3453861" y="1742228"/>
                    <a:pt x="3444195" y="1758971"/>
                  </a:cubicBezTo>
                  <a:lnTo>
                    <a:pt x="2543542" y="3318945"/>
                  </a:lnTo>
                  <a:cubicBezTo>
                    <a:pt x="2532667" y="3337781"/>
                    <a:pt x="2514362" y="3349651"/>
                    <a:pt x="2494466" y="3352992"/>
                  </a:cubicBezTo>
                  <a:lnTo>
                    <a:pt x="2490954" y="3353068"/>
                  </a:lnTo>
                  <a:lnTo>
                    <a:pt x="2489874" y="3353431"/>
                  </a:lnTo>
                  <a:lnTo>
                    <a:pt x="2486162" y="3353173"/>
                  </a:lnTo>
                  <a:lnTo>
                    <a:pt x="2474257" y="3353431"/>
                  </a:lnTo>
                  <a:lnTo>
                    <a:pt x="2470171" y="3352058"/>
                  </a:lnTo>
                  <a:lnTo>
                    <a:pt x="2463100" y="3351565"/>
                  </a:lnTo>
                  <a:lnTo>
                    <a:pt x="2450676" y="3345502"/>
                  </a:lnTo>
                  <a:lnTo>
                    <a:pt x="2447906" y="3344570"/>
                  </a:lnTo>
                  <a:lnTo>
                    <a:pt x="2446840" y="3343630"/>
                  </a:lnTo>
                  <a:lnTo>
                    <a:pt x="2438979" y="3339794"/>
                  </a:lnTo>
                  <a:cubicBezTo>
                    <a:pt x="2431723" y="3334312"/>
                    <a:pt x="2425422" y="3327316"/>
                    <a:pt x="2420589" y="3318945"/>
                  </a:cubicBezTo>
                  <a:lnTo>
                    <a:pt x="1519936" y="1758971"/>
                  </a:lnTo>
                  <a:cubicBezTo>
                    <a:pt x="1515103" y="1750599"/>
                    <a:pt x="1512195" y="1741645"/>
                    <a:pt x="1511075" y="1732620"/>
                  </a:cubicBezTo>
                  <a:lnTo>
                    <a:pt x="1511443" y="1727344"/>
                  </a:lnTo>
                  <a:lnTo>
                    <a:pt x="1508755" y="1714030"/>
                  </a:lnTo>
                  <a:lnTo>
                    <a:pt x="1514257" y="1686779"/>
                  </a:lnTo>
                  <a:cubicBezTo>
                    <a:pt x="1524885" y="1661651"/>
                    <a:pt x="1549766" y="1644020"/>
                    <a:pt x="1578765" y="1644020"/>
                  </a:cubicBezTo>
                  <a:close/>
                  <a:moveTo>
                    <a:pt x="2481170" y="0"/>
                  </a:moveTo>
                  <a:cubicBezTo>
                    <a:pt x="2904970" y="0"/>
                    <a:pt x="3248528" y="343558"/>
                    <a:pt x="3248528" y="767358"/>
                  </a:cubicBezTo>
                  <a:cubicBezTo>
                    <a:pt x="3248528" y="926283"/>
                    <a:pt x="3200215" y="1073924"/>
                    <a:pt x="3117476" y="1196395"/>
                  </a:cubicBezTo>
                  <a:lnTo>
                    <a:pt x="3109819" y="1205675"/>
                  </a:lnTo>
                  <a:lnTo>
                    <a:pt x="3109819" y="1527603"/>
                  </a:lnTo>
                  <a:cubicBezTo>
                    <a:pt x="3109819" y="1591898"/>
                    <a:pt x="3161940" y="1644019"/>
                    <a:pt x="3226235" y="1644019"/>
                  </a:cubicBezTo>
                  <a:lnTo>
                    <a:pt x="1736105" y="1644019"/>
                  </a:lnTo>
                  <a:cubicBezTo>
                    <a:pt x="1800400" y="1644019"/>
                    <a:pt x="1852521" y="1591898"/>
                    <a:pt x="1852521" y="1527603"/>
                  </a:cubicBezTo>
                  <a:lnTo>
                    <a:pt x="1852521" y="1325155"/>
                  </a:lnTo>
                  <a:lnTo>
                    <a:pt x="0" y="1325155"/>
                  </a:lnTo>
                  <a:lnTo>
                    <a:pt x="0" y="151675"/>
                  </a:lnTo>
                  <a:lnTo>
                    <a:pt x="2027139" y="151675"/>
                  </a:lnTo>
                  <a:lnTo>
                    <a:pt x="2052133" y="131053"/>
                  </a:lnTo>
                  <a:cubicBezTo>
                    <a:pt x="2174604" y="48313"/>
                    <a:pt x="2322245" y="0"/>
                    <a:pt x="2481170" y="0"/>
                  </a:cubicBezTo>
                  <a:close/>
                </a:path>
              </a:pathLst>
            </a:custGeom>
            <a:gradFill>
              <a:gsLst>
                <a:gs pos="0">
                  <a:srgbClr val="8B4FA3"/>
                </a:gs>
                <a:gs pos="100000">
                  <a:srgbClr val="663A77"/>
                </a:gs>
              </a:gsLst>
              <a:lin ang="0" scaled="0"/>
            </a:gradFill>
            <a:ln>
              <a:noFill/>
            </a:ln>
            <a:scene3d>
              <a:camera prst="orthographicFront"/>
              <a:lightRig rig="threePt" dir="t"/>
            </a:scene3d>
            <a:sp3d prstMaterial="softEdge">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7" name="组合 6"/>
          <p:cNvGrpSpPr/>
          <p:nvPr/>
        </p:nvGrpSpPr>
        <p:grpSpPr>
          <a:xfrm>
            <a:off x="3838980" y="1316567"/>
            <a:ext cx="2042523" cy="2110317"/>
            <a:chOff x="5118640" y="1755422"/>
            <a:chExt cx="2723364" cy="2813756"/>
          </a:xfrm>
        </p:grpSpPr>
        <p:sp>
          <p:nvSpPr>
            <p:cNvPr id="41" name="椭圆 40"/>
            <p:cNvSpPr/>
            <p:nvPr/>
          </p:nvSpPr>
          <p:spPr>
            <a:xfrm>
              <a:off x="6477249" y="4241434"/>
              <a:ext cx="1162443" cy="327744"/>
            </a:xfrm>
            <a:prstGeom prst="ellipse">
              <a:avLst/>
            </a:prstGeom>
            <a:gradFill flip="none" rotWithShape="1">
              <a:gsLst>
                <a:gs pos="0">
                  <a:schemeClr val="tx1">
                    <a:lumMod val="75000"/>
                    <a:lumOff val="25000"/>
                    <a:alpha val="66000"/>
                  </a:schemeClr>
                </a:gs>
                <a:gs pos="38000">
                  <a:srgbClr val="8D8D8D">
                    <a:alpha val="29000"/>
                  </a:srgb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1" name="任意多边形 30"/>
            <p:cNvSpPr/>
            <p:nvPr/>
          </p:nvSpPr>
          <p:spPr>
            <a:xfrm>
              <a:off x="5118640" y="1755422"/>
              <a:ext cx="2723364" cy="2644389"/>
            </a:xfrm>
            <a:custGeom>
              <a:avLst/>
              <a:gdLst>
                <a:gd name="connsiteX0" fmla="*/ 3380070 w 3453585"/>
                <a:gd name="connsiteY0" fmla="*/ 1644019 h 3353431"/>
                <a:gd name="connsiteX1" fmla="*/ 3444579 w 3453585"/>
                <a:gd name="connsiteY1" fmla="*/ 1686778 h 3353431"/>
                <a:gd name="connsiteX2" fmla="*/ 3446481 w 3453585"/>
                <a:gd name="connsiteY2" fmla="*/ 1696198 h 3353431"/>
                <a:gd name="connsiteX3" fmla="*/ 3451188 w 3453585"/>
                <a:gd name="connsiteY3" fmla="*/ 1705845 h 3353431"/>
                <a:gd name="connsiteX4" fmla="*/ 3444195 w 3453585"/>
                <a:gd name="connsiteY4" fmla="*/ 1758971 h 3353431"/>
                <a:gd name="connsiteX5" fmla="*/ 2543542 w 3453585"/>
                <a:gd name="connsiteY5" fmla="*/ 3318945 h 3353431"/>
                <a:gd name="connsiteX6" fmla="*/ 2494466 w 3453585"/>
                <a:gd name="connsiteY6" fmla="*/ 3352992 h 3353431"/>
                <a:gd name="connsiteX7" fmla="*/ 2490954 w 3453585"/>
                <a:gd name="connsiteY7" fmla="*/ 3353068 h 3353431"/>
                <a:gd name="connsiteX8" fmla="*/ 2489874 w 3453585"/>
                <a:gd name="connsiteY8" fmla="*/ 3353431 h 3353431"/>
                <a:gd name="connsiteX9" fmla="*/ 2486162 w 3453585"/>
                <a:gd name="connsiteY9" fmla="*/ 3353173 h 3353431"/>
                <a:gd name="connsiteX10" fmla="*/ 2474257 w 3453585"/>
                <a:gd name="connsiteY10" fmla="*/ 3353431 h 3353431"/>
                <a:gd name="connsiteX11" fmla="*/ 2470171 w 3453585"/>
                <a:gd name="connsiteY11" fmla="*/ 3352058 h 3353431"/>
                <a:gd name="connsiteX12" fmla="*/ 2463100 w 3453585"/>
                <a:gd name="connsiteY12" fmla="*/ 3351565 h 3353431"/>
                <a:gd name="connsiteX13" fmla="*/ 2450676 w 3453585"/>
                <a:gd name="connsiteY13" fmla="*/ 3345502 h 3353431"/>
                <a:gd name="connsiteX14" fmla="*/ 2447906 w 3453585"/>
                <a:gd name="connsiteY14" fmla="*/ 3344570 h 3353431"/>
                <a:gd name="connsiteX15" fmla="*/ 2446840 w 3453585"/>
                <a:gd name="connsiteY15" fmla="*/ 3343630 h 3353431"/>
                <a:gd name="connsiteX16" fmla="*/ 2438979 w 3453585"/>
                <a:gd name="connsiteY16" fmla="*/ 3339794 h 3353431"/>
                <a:gd name="connsiteX17" fmla="*/ 2420589 w 3453585"/>
                <a:gd name="connsiteY17" fmla="*/ 3318945 h 3353431"/>
                <a:gd name="connsiteX18" fmla="*/ 1519936 w 3453585"/>
                <a:gd name="connsiteY18" fmla="*/ 1758971 h 3353431"/>
                <a:gd name="connsiteX19" fmla="*/ 1511075 w 3453585"/>
                <a:gd name="connsiteY19" fmla="*/ 1732620 h 3353431"/>
                <a:gd name="connsiteX20" fmla="*/ 1511443 w 3453585"/>
                <a:gd name="connsiteY20" fmla="*/ 1727344 h 3353431"/>
                <a:gd name="connsiteX21" fmla="*/ 1508755 w 3453585"/>
                <a:gd name="connsiteY21" fmla="*/ 1714030 h 3353431"/>
                <a:gd name="connsiteX22" fmla="*/ 1514257 w 3453585"/>
                <a:gd name="connsiteY22" fmla="*/ 1686779 h 3353431"/>
                <a:gd name="connsiteX23" fmla="*/ 1578765 w 3453585"/>
                <a:gd name="connsiteY23" fmla="*/ 1644020 h 3353431"/>
                <a:gd name="connsiteX24" fmla="*/ 2481170 w 3453585"/>
                <a:gd name="connsiteY24" fmla="*/ 0 h 3353431"/>
                <a:gd name="connsiteX25" fmla="*/ 3248528 w 3453585"/>
                <a:gd name="connsiteY25" fmla="*/ 767358 h 3353431"/>
                <a:gd name="connsiteX26" fmla="*/ 3117476 w 3453585"/>
                <a:gd name="connsiteY26" fmla="*/ 1196395 h 3353431"/>
                <a:gd name="connsiteX27" fmla="*/ 3109819 w 3453585"/>
                <a:gd name="connsiteY27" fmla="*/ 1205675 h 3353431"/>
                <a:gd name="connsiteX28" fmla="*/ 3109819 w 3453585"/>
                <a:gd name="connsiteY28" fmla="*/ 1527603 h 3353431"/>
                <a:gd name="connsiteX29" fmla="*/ 3226235 w 3453585"/>
                <a:gd name="connsiteY29" fmla="*/ 1644019 h 3353431"/>
                <a:gd name="connsiteX30" fmla="*/ 1736105 w 3453585"/>
                <a:gd name="connsiteY30" fmla="*/ 1644019 h 3353431"/>
                <a:gd name="connsiteX31" fmla="*/ 1852521 w 3453585"/>
                <a:gd name="connsiteY31" fmla="*/ 1527603 h 3353431"/>
                <a:gd name="connsiteX32" fmla="*/ 1852521 w 3453585"/>
                <a:gd name="connsiteY32" fmla="*/ 1325155 h 3353431"/>
                <a:gd name="connsiteX33" fmla="*/ 0 w 3453585"/>
                <a:gd name="connsiteY33" fmla="*/ 1325155 h 3353431"/>
                <a:gd name="connsiteX34" fmla="*/ 0 w 3453585"/>
                <a:gd name="connsiteY34" fmla="*/ 151675 h 3353431"/>
                <a:gd name="connsiteX35" fmla="*/ 2027139 w 3453585"/>
                <a:gd name="connsiteY35" fmla="*/ 151675 h 3353431"/>
                <a:gd name="connsiteX36" fmla="*/ 2052133 w 3453585"/>
                <a:gd name="connsiteY36" fmla="*/ 131053 h 3353431"/>
                <a:gd name="connsiteX37" fmla="*/ 2481170 w 3453585"/>
                <a:gd name="connsiteY37" fmla="*/ 0 h 335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53585" h="3353431">
                  <a:moveTo>
                    <a:pt x="3380070" y="1644019"/>
                  </a:moveTo>
                  <a:cubicBezTo>
                    <a:pt x="3409069" y="1644019"/>
                    <a:pt x="3433951" y="1661650"/>
                    <a:pt x="3444579" y="1686778"/>
                  </a:cubicBezTo>
                  <a:lnTo>
                    <a:pt x="3446481" y="1696198"/>
                  </a:lnTo>
                  <a:lnTo>
                    <a:pt x="3451188" y="1705845"/>
                  </a:lnTo>
                  <a:cubicBezTo>
                    <a:pt x="3455826" y="1723152"/>
                    <a:pt x="3453861" y="1742228"/>
                    <a:pt x="3444195" y="1758971"/>
                  </a:cubicBezTo>
                  <a:lnTo>
                    <a:pt x="2543542" y="3318945"/>
                  </a:lnTo>
                  <a:cubicBezTo>
                    <a:pt x="2532667" y="3337781"/>
                    <a:pt x="2514362" y="3349651"/>
                    <a:pt x="2494466" y="3352992"/>
                  </a:cubicBezTo>
                  <a:lnTo>
                    <a:pt x="2490954" y="3353068"/>
                  </a:lnTo>
                  <a:lnTo>
                    <a:pt x="2489874" y="3353431"/>
                  </a:lnTo>
                  <a:lnTo>
                    <a:pt x="2486162" y="3353173"/>
                  </a:lnTo>
                  <a:lnTo>
                    <a:pt x="2474257" y="3353431"/>
                  </a:lnTo>
                  <a:lnTo>
                    <a:pt x="2470171" y="3352058"/>
                  </a:lnTo>
                  <a:lnTo>
                    <a:pt x="2463100" y="3351565"/>
                  </a:lnTo>
                  <a:lnTo>
                    <a:pt x="2450676" y="3345502"/>
                  </a:lnTo>
                  <a:lnTo>
                    <a:pt x="2447906" y="3344570"/>
                  </a:lnTo>
                  <a:lnTo>
                    <a:pt x="2446840" y="3343630"/>
                  </a:lnTo>
                  <a:lnTo>
                    <a:pt x="2438979" y="3339794"/>
                  </a:lnTo>
                  <a:cubicBezTo>
                    <a:pt x="2431723" y="3334312"/>
                    <a:pt x="2425422" y="3327316"/>
                    <a:pt x="2420589" y="3318945"/>
                  </a:cubicBezTo>
                  <a:lnTo>
                    <a:pt x="1519936" y="1758971"/>
                  </a:lnTo>
                  <a:cubicBezTo>
                    <a:pt x="1515103" y="1750599"/>
                    <a:pt x="1512195" y="1741645"/>
                    <a:pt x="1511075" y="1732620"/>
                  </a:cubicBezTo>
                  <a:lnTo>
                    <a:pt x="1511443" y="1727344"/>
                  </a:lnTo>
                  <a:lnTo>
                    <a:pt x="1508755" y="1714030"/>
                  </a:lnTo>
                  <a:lnTo>
                    <a:pt x="1514257" y="1686779"/>
                  </a:lnTo>
                  <a:cubicBezTo>
                    <a:pt x="1524885" y="1661651"/>
                    <a:pt x="1549766" y="1644020"/>
                    <a:pt x="1578765" y="1644020"/>
                  </a:cubicBezTo>
                  <a:close/>
                  <a:moveTo>
                    <a:pt x="2481170" y="0"/>
                  </a:moveTo>
                  <a:cubicBezTo>
                    <a:pt x="2904970" y="0"/>
                    <a:pt x="3248528" y="343558"/>
                    <a:pt x="3248528" y="767358"/>
                  </a:cubicBezTo>
                  <a:cubicBezTo>
                    <a:pt x="3248528" y="926283"/>
                    <a:pt x="3200215" y="1073924"/>
                    <a:pt x="3117476" y="1196395"/>
                  </a:cubicBezTo>
                  <a:lnTo>
                    <a:pt x="3109819" y="1205675"/>
                  </a:lnTo>
                  <a:lnTo>
                    <a:pt x="3109819" y="1527603"/>
                  </a:lnTo>
                  <a:cubicBezTo>
                    <a:pt x="3109819" y="1591898"/>
                    <a:pt x="3161940" y="1644019"/>
                    <a:pt x="3226235" y="1644019"/>
                  </a:cubicBezTo>
                  <a:lnTo>
                    <a:pt x="1736105" y="1644019"/>
                  </a:lnTo>
                  <a:cubicBezTo>
                    <a:pt x="1800400" y="1644019"/>
                    <a:pt x="1852521" y="1591898"/>
                    <a:pt x="1852521" y="1527603"/>
                  </a:cubicBezTo>
                  <a:lnTo>
                    <a:pt x="1852521" y="1325155"/>
                  </a:lnTo>
                  <a:lnTo>
                    <a:pt x="0" y="1325155"/>
                  </a:lnTo>
                  <a:lnTo>
                    <a:pt x="0" y="151675"/>
                  </a:lnTo>
                  <a:lnTo>
                    <a:pt x="2027139" y="151675"/>
                  </a:lnTo>
                  <a:lnTo>
                    <a:pt x="2052133" y="131053"/>
                  </a:lnTo>
                  <a:cubicBezTo>
                    <a:pt x="2174604" y="48313"/>
                    <a:pt x="2322245" y="0"/>
                    <a:pt x="2481170" y="0"/>
                  </a:cubicBezTo>
                  <a:close/>
                </a:path>
              </a:pathLst>
            </a:custGeom>
            <a:gradFill>
              <a:gsLst>
                <a:gs pos="0">
                  <a:srgbClr val="FFC671"/>
                </a:gs>
                <a:gs pos="100000">
                  <a:srgbClr val="FFAC33"/>
                </a:gs>
              </a:gsLst>
              <a:lin ang="0" scaled="0"/>
            </a:gradFill>
            <a:ln>
              <a:noFill/>
            </a:ln>
            <a:scene3d>
              <a:camera prst="orthographicFront"/>
              <a:lightRig rig="threePt" dir="t"/>
            </a:scene3d>
            <a:sp3d prstMaterial="softEdge">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6" name="组合 5"/>
          <p:cNvGrpSpPr/>
          <p:nvPr/>
        </p:nvGrpSpPr>
        <p:grpSpPr>
          <a:xfrm>
            <a:off x="2384996" y="1316567"/>
            <a:ext cx="2042523" cy="2110317"/>
            <a:chOff x="3179995" y="1755422"/>
            <a:chExt cx="2723364" cy="2813756"/>
          </a:xfrm>
        </p:grpSpPr>
        <p:sp>
          <p:nvSpPr>
            <p:cNvPr id="39" name="椭圆 38"/>
            <p:cNvSpPr/>
            <p:nvPr/>
          </p:nvSpPr>
          <p:spPr>
            <a:xfrm>
              <a:off x="4543874" y="4241434"/>
              <a:ext cx="1162443" cy="327744"/>
            </a:xfrm>
            <a:prstGeom prst="ellipse">
              <a:avLst/>
            </a:prstGeom>
            <a:gradFill flip="none" rotWithShape="1">
              <a:gsLst>
                <a:gs pos="0">
                  <a:schemeClr val="tx1">
                    <a:lumMod val="75000"/>
                    <a:lumOff val="25000"/>
                    <a:alpha val="66000"/>
                  </a:schemeClr>
                </a:gs>
                <a:gs pos="38000">
                  <a:srgbClr val="8D8D8D">
                    <a:alpha val="29000"/>
                  </a:srgb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0" name="任意多边形 29"/>
            <p:cNvSpPr/>
            <p:nvPr/>
          </p:nvSpPr>
          <p:spPr>
            <a:xfrm>
              <a:off x="3179995" y="1755422"/>
              <a:ext cx="2723364" cy="2644389"/>
            </a:xfrm>
            <a:custGeom>
              <a:avLst/>
              <a:gdLst>
                <a:gd name="connsiteX0" fmla="*/ 3380070 w 3453585"/>
                <a:gd name="connsiteY0" fmla="*/ 1644019 h 3353431"/>
                <a:gd name="connsiteX1" fmla="*/ 3444579 w 3453585"/>
                <a:gd name="connsiteY1" fmla="*/ 1686778 h 3353431"/>
                <a:gd name="connsiteX2" fmla="*/ 3446481 w 3453585"/>
                <a:gd name="connsiteY2" fmla="*/ 1696198 h 3353431"/>
                <a:gd name="connsiteX3" fmla="*/ 3451188 w 3453585"/>
                <a:gd name="connsiteY3" fmla="*/ 1705845 h 3353431"/>
                <a:gd name="connsiteX4" fmla="*/ 3444195 w 3453585"/>
                <a:gd name="connsiteY4" fmla="*/ 1758971 h 3353431"/>
                <a:gd name="connsiteX5" fmla="*/ 2543542 w 3453585"/>
                <a:gd name="connsiteY5" fmla="*/ 3318945 h 3353431"/>
                <a:gd name="connsiteX6" fmla="*/ 2494466 w 3453585"/>
                <a:gd name="connsiteY6" fmla="*/ 3352992 h 3353431"/>
                <a:gd name="connsiteX7" fmla="*/ 2490954 w 3453585"/>
                <a:gd name="connsiteY7" fmla="*/ 3353068 h 3353431"/>
                <a:gd name="connsiteX8" fmla="*/ 2489874 w 3453585"/>
                <a:gd name="connsiteY8" fmla="*/ 3353431 h 3353431"/>
                <a:gd name="connsiteX9" fmla="*/ 2486162 w 3453585"/>
                <a:gd name="connsiteY9" fmla="*/ 3353173 h 3353431"/>
                <a:gd name="connsiteX10" fmla="*/ 2474257 w 3453585"/>
                <a:gd name="connsiteY10" fmla="*/ 3353431 h 3353431"/>
                <a:gd name="connsiteX11" fmla="*/ 2470171 w 3453585"/>
                <a:gd name="connsiteY11" fmla="*/ 3352058 h 3353431"/>
                <a:gd name="connsiteX12" fmla="*/ 2463100 w 3453585"/>
                <a:gd name="connsiteY12" fmla="*/ 3351565 h 3353431"/>
                <a:gd name="connsiteX13" fmla="*/ 2450676 w 3453585"/>
                <a:gd name="connsiteY13" fmla="*/ 3345502 h 3353431"/>
                <a:gd name="connsiteX14" fmla="*/ 2447906 w 3453585"/>
                <a:gd name="connsiteY14" fmla="*/ 3344570 h 3353431"/>
                <a:gd name="connsiteX15" fmla="*/ 2446840 w 3453585"/>
                <a:gd name="connsiteY15" fmla="*/ 3343630 h 3353431"/>
                <a:gd name="connsiteX16" fmla="*/ 2438979 w 3453585"/>
                <a:gd name="connsiteY16" fmla="*/ 3339794 h 3353431"/>
                <a:gd name="connsiteX17" fmla="*/ 2420589 w 3453585"/>
                <a:gd name="connsiteY17" fmla="*/ 3318945 h 3353431"/>
                <a:gd name="connsiteX18" fmla="*/ 1519936 w 3453585"/>
                <a:gd name="connsiteY18" fmla="*/ 1758971 h 3353431"/>
                <a:gd name="connsiteX19" fmla="*/ 1511075 w 3453585"/>
                <a:gd name="connsiteY19" fmla="*/ 1732620 h 3353431"/>
                <a:gd name="connsiteX20" fmla="*/ 1511443 w 3453585"/>
                <a:gd name="connsiteY20" fmla="*/ 1727344 h 3353431"/>
                <a:gd name="connsiteX21" fmla="*/ 1508755 w 3453585"/>
                <a:gd name="connsiteY21" fmla="*/ 1714030 h 3353431"/>
                <a:gd name="connsiteX22" fmla="*/ 1514257 w 3453585"/>
                <a:gd name="connsiteY22" fmla="*/ 1686779 h 3353431"/>
                <a:gd name="connsiteX23" fmla="*/ 1578765 w 3453585"/>
                <a:gd name="connsiteY23" fmla="*/ 1644020 h 3353431"/>
                <a:gd name="connsiteX24" fmla="*/ 2481170 w 3453585"/>
                <a:gd name="connsiteY24" fmla="*/ 0 h 3353431"/>
                <a:gd name="connsiteX25" fmla="*/ 3248528 w 3453585"/>
                <a:gd name="connsiteY25" fmla="*/ 767358 h 3353431"/>
                <a:gd name="connsiteX26" fmla="*/ 3117476 w 3453585"/>
                <a:gd name="connsiteY26" fmla="*/ 1196395 h 3353431"/>
                <a:gd name="connsiteX27" fmla="*/ 3109819 w 3453585"/>
                <a:gd name="connsiteY27" fmla="*/ 1205675 h 3353431"/>
                <a:gd name="connsiteX28" fmla="*/ 3109819 w 3453585"/>
                <a:gd name="connsiteY28" fmla="*/ 1527603 h 3353431"/>
                <a:gd name="connsiteX29" fmla="*/ 3226235 w 3453585"/>
                <a:gd name="connsiteY29" fmla="*/ 1644019 h 3353431"/>
                <a:gd name="connsiteX30" fmla="*/ 1736105 w 3453585"/>
                <a:gd name="connsiteY30" fmla="*/ 1644019 h 3353431"/>
                <a:gd name="connsiteX31" fmla="*/ 1852521 w 3453585"/>
                <a:gd name="connsiteY31" fmla="*/ 1527603 h 3353431"/>
                <a:gd name="connsiteX32" fmla="*/ 1852521 w 3453585"/>
                <a:gd name="connsiteY32" fmla="*/ 1325155 h 3353431"/>
                <a:gd name="connsiteX33" fmla="*/ 0 w 3453585"/>
                <a:gd name="connsiteY33" fmla="*/ 1325155 h 3353431"/>
                <a:gd name="connsiteX34" fmla="*/ 0 w 3453585"/>
                <a:gd name="connsiteY34" fmla="*/ 151675 h 3353431"/>
                <a:gd name="connsiteX35" fmla="*/ 2027139 w 3453585"/>
                <a:gd name="connsiteY35" fmla="*/ 151675 h 3353431"/>
                <a:gd name="connsiteX36" fmla="*/ 2052133 w 3453585"/>
                <a:gd name="connsiteY36" fmla="*/ 131053 h 3353431"/>
                <a:gd name="connsiteX37" fmla="*/ 2481170 w 3453585"/>
                <a:gd name="connsiteY37" fmla="*/ 0 h 335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53585" h="3353431">
                  <a:moveTo>
                    <a:pt x="3380070" y="1644019"/>
                  </a:moveTo>
                  <a:cubicBezTo>
                    <a:pt x="3409069" y="1644019"/>
                    <a:pt x="3433951" y="1661650"/>
                    <a:pt x="3444579" y="1686778"/>
                  </a:cubicBezTo>
                  <a:lnTo>
                    <a:pt x="3446481" y="1696198"/>
                  </a:lnTo>
                  <a:lnTo>
                    <a:pt x="3451188" y="1705845"/>
                  </a:lnTo>
                  <a:cubicBezTo>
                    <a:pt x="3455826" y="1723152"/>
                    <a:pt x="3453861" y="1742228"/>
                    <a:pt x="3444195" y="1758971"/>
                  </a:cubicBezTo>
                  <a:lnTo>
                    <a:pt x="2543542" y="3318945"/>
                  </a:lnTo>
                  <a:cubicBezTo>
                    <a:pt x="2532667" y="3337781"/>
                    <a:pt x="2514362" y="3349651"/>
                    <a:pt x="2494466" y="3352992"/>
                  </a:cubicBezTo>
                  <a:lnTo>
                    <a:pt x="2490954" y="3353068"/>
                  </a:lnTo>
                  <a:lnTo>
                    <a:pt x="2489874" y="3353431"/>
                  </a:lnTo>
                  <a:lnTo>
                    <a:pt x="2486162" y="3353173"/>
                  </a:lnTo>
                  <a:lnTo>
                    <a:pt x="2474257" y="3353431"/>
                  </a:lnTo>
                  <a:lnTo>
                    <a:pt x="2470171" y="3352058"/>
                  </a:lnTo>
                  <a:lnTo>
                    <a:pt x="2463100" y="3351565"/>
                  </a:lnTo>
                  <a:lnTo>
                    <a:pt x="2450676" y="3345502"/>
                  </a:lnTo>
                  <a:lnTo>
                    <a:pt x="2447906" y="3344570"/>
                  </a:lnTo>
                  <a:lnTo>
                    <a:pt x="2446840" y="3343630"/>
                  </a:lnTo>
                  <a:lnTo>
                    <a:pt x="2438979" y="3339794"/>
                  </a:lnTo>
                  <a:cubicBezTo>
                    <a:pt x="2431723" y="3334312"/>
                    <a:pt x="2425422" y="3327316"/>
                    <a:pt x="2420589" y="3318945"/>
                  </a:cubicBezTo>
                  <a:lnTo>
                    <a:pt x="1519936" y="1758971"/>
                  </a:lnTo>
                  <a:cubicBezTo>
                    <a:pt x="1515103" y="1750599"/>
                    <a:pt x="1512195" y="1741645"/>
                    <a:pt x="1511075" y="1732620"/>
                  </a:cubicBezTo>
                  <a:lnTo>
                    <a:pt x="1511443" y="1727344"/>
                  </a:lnTo>
                  <a:lnTo>
                    <a:pt x="1508755" y="1714030"/>
                  </a:lnTo>
                  <a:lnTo>
                    <a:pt x="1514257" y="1686779"/>
                  </a:lnTo>
                  <a:cubicBezTo>
                    <a:pt x="1524885" y="1661651"/>
                    <a:pt x="1549766" y="1644020"/>
                    <a:pt x="1578765" y="1644020"/>
                  </a:cubicBezTo>
                  <a:close/>
                  <a:moveTo>
                    <a:pt x="2481170" y="0"/>
                  </a:moveTo>
                  <a:cubicBezTo>
                    <a:pt x="2904970" y="0"/>
                    <a:pt x="3248528" y="343558"/>
                    <a:pt x="3248528" y="767358"/>
                  </a:cubicBezTo>
                  <a:cubicBezTo>
                    <a:pt x="3248528" y="926283"/>
                    <a:pt x="3200215" y="1073924"/>
                    <a:pt x="3117476" y="1196395"/>
                  </a:cubicBezTo>
                  <a:lnTo>
                    <a:pt x="3109819" y="1205675"/>
                  </a:lnTo>
                  <a:lnTo>
                    <a:pt x="3109819" y="1527603"/>
                  </a:lnTo>
                  <a:cubicBezTo>
                    <a:pt x="3109819" y="1591898"/>
                    <a:pt x="3161940" y="1644019"/>
                    <a:pt x="3226235" y="1644019"/>
                  </a:cubicBezTo>
                  <a:lnTo>
                    <a:pt x="1736105" y="1644019"/>
                  </a:lnTo>
                  <a:cubicBezTo>
                    <a:pt x="1800400" y="1644019"/>
                    <a:pt x="1852521" y="1591898"/>
                    <a:pt x="1852521" y="1527603"/>
                  </a:cubicBezTo>
                  <a:lnTo>
                    <a:pt x="1852521" y="1325155"/>
                  </a:lnTo>
                  <a:lnTo>
                    <a:pt x="0" y="1325155"/>
                  </a:lnTo>
                  <a:lnTo>
                    <a:pt x="0" y="151675"/>
                  </a:lnTo>
                  <a:lnTo>
                    <a:pt x="2027139" y="151675"/>
                  </a:lnTo>
                  <a:lnTo>
                    <a:pt x="2052133" y="131053"/>
                  </a:lnTo>
                  <a:cubicBezTo>
                    <a:pt x="2174604" y="48313"/>
                    <a:pt x="2322245" y="0"/>
                    <a:pt x="2481170" y="0"/>
                  </a:cubicBezTo>
                  <a:close/>
                </a:path>
              </a:pathLst>
            </a:custGeom>
            <a:gradFill>
              <a:gsLst>
                <a:gs pos="0">
                  <a:srgbClr val="EB8585"/>
                </a:gs>
                <a:gs pos="100000">
                  <a:srgbClr val="E24C4C"/>
                </a:gs>
              </a:gsLst>
              <a:lin ang="0" scaled="0"/>
            </a:gradFill>
            <a:ln>
              <a:noFill/>
            </a:ln>
            <a:scene3d>
              <a:camera prst="orthographicFront"/>
              <a:lightRig rig="threePt" dir="t"/>
            </a:scene3d>
            <a:sp3d prstMaterial="softEdge">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11" name="组合 10"/>
          <p:cNvGrpSpPr/>
          <p:nvPr/>
        </p:nvGrpSpPr>
        <p:grpSpPr>
          <a:xfrm>
            <a:off x="1828800" y="1316567"/>
            <a:ext cx="1150214" cy="2110317"/>
            <a:chOff x="2438400" y="1755422"/>
            <a:chExt cx="1533618" cy="2813756"/>
          </a:xfrm>
        </p:grpSpPr>
        <p:sp>
          <p:nvSpPr>
            <p:cNvPr id="51" name="任意多边形 50"/>
            <p:cNvSpPr/>
            <p:nvPr/>
          </p:nvSpPr>
          <p:spPr>
            <a:xfrm>
              <a:off x="3177503" y="1873482"/>
              <a:ext cx="630324" cy="925361"/>
            </a:xfrm>
            <a:custGeom>
              <a:avLst/>
              <a:gdLst>
                <a:gd name="connsiteX0" fmla="*/ 0 w 758540"/>
                <a:gd name="connsiteY0" fmla="*/ 0 h 1113592"/>
                <a:gd name="connsiteX1" fmla="*/ 461204 w 758540"/>
                <a:gd name="connsiteY1" fmla="*/ 0 h 1113592"/>
                <a:gd name="connsiteX2" fmla="*/ 545256 w 758540"/>
                <a:gd name="connsiteY2" fmla="*/ 69349 h 1113592"/>
                <a:gd name="connsiteX3" fmla="*/ 758540 w 758540"/>
                <a:gd name="connsiteY3" fmla="*/ 584262 h 1113592"/>
                <a:gd name="connsiteX4" fmla="*/ 634176 w 758540"/>
                <a:gd name="connsiteY4" fmla="*/ 991403 h 1113592"/>
                <a:gd name="connsiteX5" fmla="*/ 626910 w 758540"/>
                <a:gd name="connsiteY5" fmla="*/ 1000210 h 1113592"/>
                <a:gd name="connsiteX6" fmla="*/ 626910 w 758540"/>
                <a:gd name="connsiteY6" fmla="*/ 1113592 h 1113592"/>
                <a:gd name="connsiteX7" fmla="*/ 0 w 758540"/>
                <a:gd name="connsiteY7" fmla="*/ 1113592 h 1113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8540" h="1113592">
                  <a:moveTo>
                    <a:pt x="0" y="0"/>
                  </a:moveTo>
                  <a:lnTo>
                    <a:pt x="461204" y="0"/>
                  </a:lnTo>
                  <a:lnTo>
                    <a:pt x="545256" y="69349"/>
                  </a:lnTo>
                  <a:cubicBezTo>
                    <a:pt x="677034" y="201127"/>
                    <a:pt x="758540" y="383176"/>
                    <a:pt x="758540" y="584262"/>
                  </a:cubicBezTo>
                  <a:cubicBezTo>
                    <a:pt x="758540" y="735076"/>
                    <a:pt x="712693" y="875183"/>
                    <a:pt x="634176" y="991403"/>
                  </a:cubicBezTo>
                  <a:lnTo>
                    <a:pt x="626910" y="1000210"/>
                  </a:lnTo>
                  <a:lnTo>
                    <a:pt x="626910" y="1113592"/>
                  </a:lnTo>
                  <a:lnTo>
                    <a:pt x="0" y="1113592"/>
                  </a:lnTo>
                  <a:close/>
                </a:path>
              </a:pathLst>
            </a:custGeom>
            <a:gradFill>
              <a:gsLst>
                <a:gs pos="0">
                  <a:srgbClr val="EB8585"/>
                </a:gs>
                <a:gs pos="100000">
                  <a:srgbClr val="E24C4C"/>
                </a:gs>
              </a:gsLst>
              <a:lin ang="0" scaled="0"/>
            </a:gradFill>
            <a:ln>
              <a:noFill/>
            </a:ln>
            <a:effectLst>
              <a:outerShdw blurRad="1143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nvGrpSpPr>
            <p:cNvPr id="5" name="组合 4"/>
            <p:cNvGrpSpPr/>
            <p:nvPr/>
          </p:nvGrpSpPr>
          <p:grpSpPr>
            <a:xfrm>
              <a:off x="2438400" y="1755422"/>
              <a:ext cx="1533618" cy="2813756"/>
              <a:chOff x="2438400" y="1755422"/>
              <a:chExt cx="1533618" cy="2813756"/>
            </a:xfrm>
          </p:grpSpPr>
          <p:sp>
            <p:nvSpPr>
              <p:cNvPr id="38" name="椭圆 37"/>
              <p:cNvSpPr/>
              <p:nvPr/>
            </p:nvSpPr>
            <p:spPr>
              <a:xfrm>
                <a:off x="2623987" y="4241434"/>
                <a:ext cx="1162443" cy="327744"/>
              </a:xfrm>
              <a:prstGeom prst="ellipse">
                <a:avLst/>
              </a:prstGeom>
              <a:gradFill flip="none" rotWithShape="1">
                <a:gsLst>
                  <a:gs pos="0">
                    <a:schemeClr val="tx1">
                      <a:lumMod val="75000"/>
                      <a:lumOff val="25000"/>
                      <a:alpha val="66000"/>
                    </a:schemeClr>
                  </a:gs>
                  <a:gs pos="38000">
                    <a:srgbClr val="8D8D8D">
                      <a:alpha val="29000"/>
                    </a:srgb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7" name="任意多边形 26"/>
              <p:cNvSpPr/>
              <p:nvPr/>
            </p:nvSpPr>
            <p:spPr>
              <a:xfrm>
                <a:off x="2438400" y="1755422"/>
                <a:ext cx="1533618" cy="2644389"/>
              </a:xfrm>
              <a:custGeom>
                <a:avLst/>
                <a:gdLst>
                  <a:gd name="connsiteX0" fmla="*/ 1871315 w 1944830"/>
                  <a:gd name="connsiteY0" fmla="*/ 1644019 h 3353431"/>
                  <a:gd name="connsiteX1" fmla="*/ 1935824 w 1944830"/>
                  <a:gd name="connsiteY1" fmla="*/ 1686778 h 3353431"/>
                  <a:gd name="connsiteX2" fmla="*/ 1937726 w 1944830"/>
                  <a:gd name="connsiteY2" fmla="*/ 1696198 h 3353431"/>
                  <a:gd name="connsiteX3" fmla="*/ 1942433 w 1944830"/>
                  <a:gd name="connsiteY3" fmla="*/ 1705845 h 3353431"/>
                  <a:gd name="connsiteX4" fmla="*/ 1935440 w 1944830"/>
                  <a:gd name="connsiteY4" fmla="*/ 1758971 h 3353431"/>
                  <a:gd name="connsiteX5" fmla="*/ 1034787 w 1944830"/>
                  <a:gd name="connsiteY5" fmla="*/ 3318945 h 3353431"/>
                  <a:gd name="connsiteX6" fmla="*/ 985711 w 1944830"/>
                  <a:gd name="connsiteY6" fmla="*/ 3352992 h 3353431"/>
                  <a:gd name="connsiteX7" fmla="*/ 982199 w 1944830"/>
                  <a:gd name="connsiteY7" fmla="*/ 3353068 h 3353431"/>
                  <a:gd name="connsiteX8" fmla="*/ 981119 w 1944830"/>
                  <a:gd name="connsiteY8" fmla="*/ 3353431 h 3353431"/>
                  <a:gd name="connsiteX9" fmla="*/ 977407 w 1944830"/>
                  <a:gd name="connsiteY9" fmla="*/ 3353173 h 3353431"/>
                  <a:gd name="connsiteX10" fmla="*/ 965502 w 1944830"/>
                  <a:gd name="connsiteY10" fmla="*/ 3353431 h 3353431"/>
                  <a:gd name="connsiteX11" fmla="*/ 961416 w 1944830"/>
                  <a:gd name="connsiteY11" fmla="*/ 3352058 h 3353431"/>
                  <a:gd name="connsiteX12" fmla="*/ 954345 w 1944830"/>
                  <a:gd name="connsiteY12" fmla="*/ 3351565 h 3353431"/>
                  <a:gd name="connsiteX13" fmla="*/ 941921 w 1944830"/>
                  <a:gd name="connsiteY13" fmla="*/ 3345502 h 3353431"/>
                  <a:gd name="connsiteX14" fmla="*/ 939151 w 1944830"/>
                  <a:gd name="connsiteY14" fmla="*/ 3344570 h 3353431"/>
                  <a:gd name="connsiteX15" fmla="*/ 938085 w 1944830"/>
                  <a:gd name="connsiteY15" fmla="*/ 3343630 h 3353431"/>
                  <a:gd name="connsiteX16" fmla="*/ 930224 w 1944830"/>
                  <a:gd name="connsiteY16" fmla="*/ 3339794 h 3353431"/>
                  <a:gd name="connsiteX17" fmla="*/ 911834 w 1944830"/>
                  <a:gd name="connsiteY17" fmla="*/ 3318945 h 3353431"/>
                  <a:gd name="connsiteX18" fmla="*/ 11181 w 1944830"/>
                  <a:gd name="connsiteY18" fmla="*/ 1758971 h 3353431"/>
                  <a:gd name="connsiteX19" fmla="*/ 2320 w 1944830"/>
                  <a:gd name="connsiteY19" fmla="*/ 1732620 h 3353431"/>
                  <a:gd name="connsiteX20" fmla="*/ 2688 w 1944830"/>
                  <a:gd name="connsiteY20" fmla="*/ 1727344 h 3353431"/>
                  <a:gd name="connsiteX21" fmla="*/ 0 w 1944830"/>
                  <a:gd name="connsiteY21" fmla="*/ 1714030 h 3353431"/>
                  <a:gd name="connsiteX22" fmla="*/ 5502 w 1944830"/>
                  <a:gd name="connsiteY22" fmla="*/ 1686779 h 3353431"/>
                  <a:gd name="connsiteX23" fmla="*/ 70010 w 1944830"/>
                  <a:gd name="connsiteY23" fmla="*/ 1644020 h 3353431"/>
                  <a:gd name="connsiteX24" fmla="*/ 972415 w 1944830"/>
                  <a:gd name="connsiteY24" fmla="*/ 0 h 3353431"/>
                  <a:gd name="connsiteX25" fmla="*/ 1739773 w 1944830"/>
                  <a:gd name="connsiteY25" fmla="*/ 767358 h 3353431"/>
                  <a:gd name="connsiteX26" fmla="*/ 1608721 w 1944830"/>
                  <a:gd name="connsiteY26" fmla="*/ 1196395 h 3353431"/>
                  <a:gd name="connsiteX27" fmla="*/ 1601064 w 1944830"/>
                  <a:gd name="connsiteY27" fmla="*/ 1205675 h 3353431"/>
                  <a:gd name="connsiteX28" fmla="*/ 1601064 w 1944830"/>
                  <a:gd name="connsiteY28" fmla="*/ 1527603 h 3353431"/>
                  <a:gd name="connsiteX29" fmla="*/ 1717480 w 1944830"/>
                  <a:gd name="connsiteY29" fmla="*/ 1644019 h 3353431"/>
                  <a:gd name="connsiteX30" fmla="*/ 227350 w 1944830"/>
                  <a:gd name="connsiteY30" fmla="*/ 1644019 h 3353431"/>
                  <a:gd name="connsiteX31" fmla="*/ 343766 w 1944830"/>
                  <a:gd name="connsiteY31" fmla="*/ 1527603 h 3353431"/>
                  <a:gd name="connsiteX32" fmla="*/ 343766 w 1944830"/>
                  <a:gd name="connsiteY32" fmla="*/ 1205675 h 3353431"/>
                  <a:gd name="connsiteX33" fmla="*/ 336110 w 1944830"/>
                  <a:gd name="connsiteY33" fmla="*/ 1196395 h 3353431"/>
                  <a:gd name="connsiteX34" fmla="*/ 205057 w 1944830"/>
                  <a:gd name="connsiteY34" fmla="*/ 767358 h 3353431"/>
                  <a:gd name="connsiteX35" fmla="*/ 972415 w 1944830"/>
                  <a:gd name="connsiteY35" fmla="*/ 0 h 335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44830" h="3353431">
                    <a:moveTo>
                      <a:pt x="1871315" y="1644019"/>
                    </a:moveTo>
                    <a:cubicBezTo>
                      <a:pt x="1900314" y="1644019"/>
                      <a:pt x="1925196" y="1661650"/>
                      <a:pt x="1935824" y="1686778"/>
                    </a:cubicBezTo>
                    <a:lnTo>
                      <a:pt x="1937726" y="1696198"/>
                    </a:lnTo>
                    <a:lnTo>
                      <a:pt x="1942433" y="1705845"/>
                    </a:lnTo>
                    <a:cubicBezTo>
                      <a:pt x="1947071" y="1723152"/>
                      <a:pt x="1945106" y="1742228"/>
                      <a:pt x="1935440" y="1758971"/>
                    </a:cubicBezTo>
                    <a:lnTo>
                      <a:pt x="1034787" y="3318945"/>
                    </a:lnTo>
                    <a:cubicBezTo>
                      <a:pt x="1023912" y="3337781"/>
                      <a:pt x="1005607" y="3349651"/>
                      <a:pt x="985711" y="3352992"/>
                    </a:cubicBezTo>
                    <a:lnTo>
                      <a:pt x="982199" y="3353068"/>
                    </a:lnTo>
                    <a:lnTo>
                      <a:pt x="981119" y="3353431"/>
                    </a:lnTo>
                    <a:lnTo>
                      <a:pt x="977407" y="3353173"/>
                    </a:lnTo>
                    <a:lnTo>
                      <a:pt x="965502" y="3353431"/>
                    </a:lnTo>
                    <a:lnTo>
                      <a:pt x="961416" y="3352058"/>
                    </a:lnTo>
                    <a:lnTo>
                      <a:pt x="954345" y="3351565"/>
                    </a:lnTo>
                    <a:lnTo>
                      <a:pt x="941921" y="3345502"/>
                    </a:lnTo>
                    <a:lnTo>
                      <a:pt x="939151" y="3344570"/>
                    </a:lnTo>
                    <a:lnTo>
                      <a:pt x="938085" y="3343630"/>
                    </a:lnTo>
                    <a:lnTo>
                      <a:pt x="930224" y="3339794"/>
                    </a:lnTo>
                    <a:cubicBezTo>
                      <a:pt x="922968" y="3334312"/>
                      <a:pt x="916667" y="3327316"/>
                      <a:pt x="911834" y="3318945"/>
                    </a:cubicBezTo>
                    <a:lnTo>
                      <a:pt x="11181" y="1758971"/>
                    </a:lnTo>
                    <a:cubicBezTo>
                      <a:pt x="6348" y="1750599"/>
                      <a:pt x="3440" y="1741645"/>
                      <a:pt x="2320" y="1732620"/>
                    </a:cubicBezTo>
                    <a:lnTo>
                      <a:pt x="2688" y="1727344"/>
                    </a:lnTo>
                    <a:lnTo>
                      <a:pt x="0" y="1714030"/>
                    </a:lnTo>
                    <a:lnTo>
                      <a:pt x="5502" y="1686779"/>
                    </a:lnTo>
                    <a:cubicBezTo>
                      <a:pt x="16130" y="1661651"/>
                      <a:pt x="41011" y="1644020"/>
                      <a:pt x="70010" y="1644020"/>
                    </a:cubicBezTo>
                    <a:close/>
                    <a:moveTo>
                      <a:pt x="972415" y="0"/>
                    </a:moveTo>
                    <a:cubicBezTo>
                      <a:pt x="1396215" y="0"/>
                      <a:pt x="1739773" y="343558"/>
                      <a:pt x="1739773" y="767358"/>
                    </a:cubicBezTo>
                    <a:cubicBezTo>
                      <a:pt x="1739773" y="926283"/>
                      <a:pt x="1691460" y="1073924"/>
                      <a:pt x="1608721" y="1196395"/>
                    </a:cubicBezTo>
                    <a:lnTo>
                      <a:pt x="1601064" y="1205675"/>
                    </a:lnTo>
                    <a:lnTo>
                      <a:pt x="1601064" y="1527603"/>
                    </a:lnTo>
                    <a:cubicBezTo>
                      <a:pt x="1601064" y="1591898"/>
                      <a:pt x="1653185" y="1644019"/>
                      <a:pt x="1717480" y="1644019"/>
                    </a:cubicBezTo>
                    <a:lnTo>
                      <a:pt x="227350" y="1644019"/>
                    </a:lnTo>
                    <a:cubicBezTo>
                      <a:pt x="291645" y="1644019"/>
                      <a:pt x="343766" y="1591898"/>
                      <a:pt x="343766" y="1527603"/>
                    </a:cubicBezTo>
                    <a:lnTo>
                      <a:pt x="343766" y="1205675"/>
                    </a:lnTo>
                    <a:lnTo>
                      <a:pt x="336110" y="1196395"/>
                    </a:lnTo>
                    <a:cubicBezTo>
                      <a:pt x="253370" y="1073924"/>
                      <a:pt x="205057" y="926283"/>
                      <a:pt x="205057" y="767358"/>
                    </a:cubicBezTo>
                    <a:cubicBezTo>
                      <a:pt x="205057" y="343558"/>
                      <a:pt x="548615" y="0"/>
                      <a:pt x="972415" y="0"/>
                    </a:cubicBezTo>
                    <a:close/>
                  </a:path>
                </a:pathLst>
              </a:custGeom>
              <a:gradFill flip="none" rotWithShape="1">
                <a:gsLst>
                  <a:gs pos="0">
                    <a:srgbClr val="01BBCF"/>
                  </a:gs>
                  <a:gs pos="100000">
                    <a:srgbClr val="018B99"/>
                  </a:gs>
                </a:gsLst>
                <a:lin ang="0" scaled="0"/>
                <a:tileRect/>
              </a:gradFill>
              <a:ln>
                <a:noFill/>
              </a:ln>
              <a:effectLst/>
              <a:scene3d>
                <a:camera prst="orthographicFront"/>
                <a:lightRig rig="threePt" dir="t"/>
              </a:scene3d>
              <a:sp3d prstMaterial="softEdge">
                <a:bevelT w="190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grpSp>
        <p:nvGrpSpPr>
          <p:cNvPr id="62" name="组合 61"/>
          <p:cNvGrpSpPr/>
          <p:nvPr/>
        </p:nvGrpSpPr>
        <p:grpSpPr>
          <a:xfrm>
            <a:off x="1813337" y="3528570"/>
            <a:ext cx="1283432" cy="652617"/>
            <a:chOff x="7109327" y="3179834"/>
            <a:chExt cx="1711242" cy="870156"/>
          </a:xfrm>
        </p:grpSpPr>
        <p:sp>
          <p:nvSpPr>
            <p:cNvPr id="63" name="文本框 62"/>
            <p:cNvSpPr txBox="1"/>
            <p:nvPr/>
          </p:nvSpPr>
          <p:spPr>
            <a:xfrm>
              <a:off x="7109327" y="3179834"/>
              <a:ext cx="1711242" cy="400109"/>
            </a:xfrm>
            <a:prstGeom prst="rect">
              <a:avLst/>
            </a:prstGeom>
            <a:noFill/>
          </p:spPr>
          <p:txBody>
            <a:bodyPr wrap="square" rtlCol="0">
              <a:spAutoFit/>
            </a:bodyPr>
            <a:lstStyle/>
            <a:p>
              <a:r>
                <a:rPr lang="zh-CN" altLang="en-US" sz="1350" dirty="0">
                  <a:solidFill>
                    <a:schemeClr val="tx1">
                      <a:lumMod val="65000"/>
                      <a:lumOff val="35000"/>
                    </a:schemeClr>
                  </a:solidFill>
                  <a:cs typeface="+mn-ea"/>
                  <a:sym typeface="+mn-lt"/>
                </a:rPr>
                <a:t>在此添加标题</a:t>
              </a:r>
            </a:p>
          </p:txBody>
        </p:sp>
        <p:sp>
          <p:nvSpPr>
            <p:cNvPr id="64" name="文本框 63"/>
            <p:cNvSpPr txBox="1"/>
            <p:nvPr/>
          </p:nvSpPr>
          <p:spPr>
            <a:xfrm>
              <a:off x="7115248" y="3465214"/>
              <a:ext cx="1559316" cy="584776"/>
            </a:xfrm>
            <a:prstGeom prst="rect">
              <a:avLst/>
            </a:prstGeom>
            <a:noFill/>
          </p:spPr>
          <p:txBody>
            <a:bodyPr wrap="square" rtlCol="0">
              <a:spAutoFit/>
            </a:bodyPr>
            <a:lstStyle/>
            <a:p>
              <a:pPr algn="just"/>
              <a:r>
                <a:rPr lang="zh-CN" altLang="en-US" sz="750" dirty="0">
                  <a:solidFill>
                    <a:prstClr val="black">
                      <a:lumMod val="50000"/>
                      <a:lumOff val="50000"/>
                    </a:prstClr>
                  </a:solidFill>
                  <a:cs typeface="+mn-ea"/>
                  <a:sym typeface="+mn-lt"/>
                </a:rPr>
                <a:t>点击添加文字说明或复制文本黏贴自此内容要言简意赅</a:t>
              </a:r>
            </a:p>
          </p:txBody>
        </p:sp>
      </p:grpSp>
      <p:grpSp>
        <p:nvGrpSpPr>
          <p:cNvPr id="65" name="组合 64"/>
          <p:cNvGrpSpPr/>
          <p:nvPr/>
        </p:nvGrpSpPr>
        <p:grpSpPr>
          <a:xfrm>
            <a:off x="3264311" y="3528570"/>
            <a:ext cx="1307688" cy="652617"/>
            <a:chOff x="7109327" y="3179834"/>
            <a:chExt cx="1743584" cy="870156"/>
          </a:xfrm>
        </p:grpSpPr>
        <p:sp>
          <p:nvSpPr>
            <p:cNvPr id="66" name="文本框 65"/>
            <p:cNvSpPr txBox="1"/>
            <p:nvPr/>
          </p:nvSpPr>
          <p:spPr>
            <a:xfrm>
              <a:off x="7109327" y="3179834"/>
              <a:ext cx="1743584" cy="400109"/>
            </a:xfrm>
            <a:prstGeom prst="rect">
              <a:avLst/>
            </a:prstGeom>
            <a:noFill/>
          </p:spPr>
          <p:txBody>
            <a:bodyPr wrap="square" rtlCol="0">
              <a:spAutoFit/>
            </a:bodyPr>
            <a:lstStyle/>
            <a:p>
              <a:r>
                <a:rPr lang="zh-CN" altLang="en-US" sz="1350" dirty="0">
                  <a:solidFill>
                    <a:schemeClr val="tx1">
                      <a:lumMod val="65000"/>
                      <a:lumOff val="35000"/>
                    </a:schemeClr>
                  </a:solidFill>
                  <a:cs typeface="+mn-ea"/>
                  <a:sym typeface="+mn-lt"/>
                </a:rPr>
                <a:t>在此添加标题</a:t>
              </a:r>
            </a:p>
          </p:txBody>
        </p:sp>
        <p:sp>
          <p:nvSpPr>
            <p:cNvPr id="67" name="文本框 66"/>
            <p:cNvSpPr txBox="1"/>
            <p:nvPr/>
          </p:nvSpPr>
          <p:spPr>
            <a:xfrm>
              <a:off x="7115248" y="3465214"/>
              <a:ext cx="1559316" cy="584776"/>
            </a:xfrm>
            <a:prstGeom prst="rect">
              <a:avLst/>
            </a:prstGeom>
            <a:noFill/>
          </p:spPr>
          <p:txBody>
            <a:bodyPr wrap="square" rtlCol="0">
              <a:spAutoFit/>
            </a:bodyPr>
            <a:lstStyle/>
            <a:p>
              <a:pPr algn="just"/>
              <a:r>
                <a:rPr lang="zh-CN" altLang="en-US" sz="750" dirty="0">
                  <a:solidFill>
                    <a:prstClr val="black">
                      <a:lumMod val="50000"/>
                      <a:lumOff val="50000"/>
                    </a:prstClr>
                  </a:solidFill>
                  <a:cs typeface="+mn-ea"/>
                  <a:sym typeface="+mn-lt"/>
                </a:rPr>
                <a:t>点击添加文字说明或复制文本黏贴自此内容要言简意赅</a:t>
              </a:r>
            </a:p>
          </p:txBody>
        </p:sp>
      </p:grpSp>
      <p:grpSp>
        <p:nvGrpSpPr>
          <p:cNvPr id="68" name="组合 67"/>
          <p:cNvGrpSpPr/>
          <p:nvPr/>
        </p:nvGrpSpPr>
        <p:grpSpPr>
          <a:xfrm>
            <a:off x="4715286" y="3528570"/>
            <a:ext cx="1317215" cy="652617"/>
            <a:chOff x="7109326" y="3179834"/>
            <a:chExt cx="1756286" cy="870156"/>
          </a:xfrm>
        </p:grpSpPr>
        <p:sp>
          <p:nvSpPr>
            <p:cNvPr id="69" name="文本框 68"/>
            <p:cNvSpPr txBox="1"/>
            <p:nvPr/>
          </p:nvSpPr>
          <p:spPr>
            <a:xfrm>
              <a:off x="7109326" y="3179834"/>
              <a:ext cx="1756286" cy="400109"/>
            </a:xfrm>
            <a:prstGeom prst="rect">
              <a:avLst/>
            </a:prstGeom>
            <a:noFill/>
          </p:spPr>
          <p:txBody>
            <a:bodyPr wrap="square" rtlCol="0">
              <a:spAutoFit/>
            </a:bodyPr>
            <a:lstStyle/>
            <a:p>
              <a:r>
                <a:rPr lang="zh-CN" altLang="en-US" sz="1350" dirty="0">
                  <a:solidFill>
                    <a:schemeClr val="tx1">
                      <a:lumMod val="65000"/>
                      <a:lumOff val="35000"/>
                    </a:schemeClr>
                  </a:solidFill>
                  <a:cs typeface="+mn-ea"/>
                  <a:sym typeface="+mn-lt"/>
                </a:rPr>
                <a:t>在此添加标题</a:t>
              </a:r>
            </a:p>
          </p:txBody>
        </p:sp>
        <p:sp>
          <p:nvSpPr>
            <p:cNvPr id="70" name="文本框 69"/>
            <p:cNvSpPr txBox="1"/>
            <p:nvPr/>
          </p:nvSpPr>
          <p:spPr>
            <a:xfrm>
              <a:off x="7115248" y="3465214"/>
              <a:ext cx="1559316" cy="584776"/>
            </a:xfrm>
            <a:prstGeom prst="rect">
              <a:avLst/>
            </a:prstGeom>
            <a:noFill/>
          </p:spPr>
          <p:txBody>
            <a:bodyPr wrap="square" rtlCol="0">
              <a:spAutoFit/>
            </a:bodyPr>
            <a:lstStyle/>
            <a:p>
              <a:pPr algn="just"/>
              <a:r>
                <a:rPr lang="zh-CN" altLang="en-US" sz="750" dirty="0">
                  <a:solidFill>
                    <a:prstClr val="black">
                      <a:lumMod val="50000"/>
                      <a:lumOff val="50000"/>
                    </a:prstClr>
                  </a:solidFill>
                  <a:cs typeface="+mn-ea"/>
                  <a:sym typeface="+mn-lt"/>
                </a:rPr>
                <a:t>点击添加文字说明或复制文本黏贴自此内容要言简意赅</a:t>
              </a:r>
            </a:p>
          </p:txBody>
        </p:sp>
      </p:grpSp>
      <p:grpSp>
        <p:nvGrpSpPr>
          <p:cNvPr id="71" name="组合 70"/>
          <p:cNvGrpSpPr/>
          <p:nvPr/>
        </p:nvGrpSpPr>
        <p:grpSpPr>
          <a:xfrm>
            <a:off x="6166261" y="3528570"/>
            <a:ext cx="1240379" cy="652617"/>
            <a:chOff x="7109326" y="3179834"/>
            <a:chExt cx="1653838" cy="870156"/>
          </a:xfrm>
        </p:grpSpPr>
        <p:sp>
          <p:nvSpPr>
            <p:cNvPr id="72" name="文本框 71"/>
            <p:cNvSpPr txBox="1"/>
            <p:nvPr/>
          </p:nvSpPr>
          <p:spPr>
            <a:xfrm>
              <a:off x="7109326" y="3179834"/>
              <a:ext cx="1653838" cy="400109"/>
            </a:xfrm>
            <a:prstGeom prst="rect">
              <a:avLst/>
            </a:prstGeom>
            <a:noFill/>
          </p:spPr>
          <p:txBody>
            <a:bodyPr wrap="square" rtlCol="0">
              <a:spAutoFit/>
            </a:bodyPr>
            <a:lstStyle/>
            <a:p>
              <a:r>
                <a:rPr lang="zh-CN" altLang="en-US" sz="1350" dirty="0">
                  <a:solidFill>
                    <a:schemeClr val="tx1">
                      <a:lumMod val="65000"/>
                      <a:lumOff val="35000"/>
                    </a:schemeClr>
                  </a:solidFill>
                  <a:cs typeface="+mn-ea"/>
                  <a:sym typeface="+mn-lt"/>
                </a:rPr>
                <a:t>在此添加标题</a:t>
              </a:r>
            </a:p>
          </p:txBody>
        </p:sp>
        <p:sp>
          <p:nvSpPr>
            <p:cNvPr id="73" name="文本框 72"/>
            <p:cNvSpPr txBox="1"/>
            <p:nvPr/>
          </p:nvSpPr>
          <p:spPr>
            <a:xfrm>
              <a:off x="7115248" y="3465214"/>
              <a:ext cx="1559316" cy="584776"/>
            </a:xfrm>
            <a:prstGeom prst="rect">
              <a:avLst/>
            </a:prstGeom>
            <a:noFill/>
          </p:spPr>
          <p:txBody>
            <a:bodyPr wrap="square" rtlCol="0">
              <a:spAutoFit/>
            </a:bodyPr>
            <a:lstStyle/>
            <a:p>
              <a:pPr algn="just"/>
              <a:r>
                <a:rPr lang="zh-CN" altLang="en-US" sz="750" dirty="0">
                  <a:solidFill>
                    <a:prstClr val="black">
                      <a:lumMod val="50000"/>
                      <a:lumOff val="50000"/>
                    </a:prstClr>
                  </a:solidFill>
                  <a:cs typeface="+mn-ea"/>
                  <a:sym typeface="+mn-lt"/>
                </a:rPr>
                <a:t>点击添加文字说明或复制文本黏贴自此内容要言简意赅</a:t>
              </a:r>
            </a:p>
          </p:txBody>
        </p:sp>
      </p:grpSp>
      <p:grpSp>
        <p:nvGrpSpPr>
          <p:cNvPr id="74" name="Group 52"/>
          <p:cNvGrpSpPr>
            <a:grpSpLocks noChangeAspect="1"/>
          </p:cNvGrpSpPr>
          <p:nvPr/>
        </p:nvGrpSpPr>
        <p:grpSpPr bwMode="auto">
          <a:xfrm>
            <a:off x="5136013" y="2464014"/>
            <a:ext cx="313425" cy="310724"/>
            <a:chOff x="3783" y="2102"/>
            <a:chExt cx="116" cy="115"/>
          </a:xfrm>
          <a:solidFill>
            <a:schemeClr val="bg1"/>
          </a:solidFill>
          <a:effectLst/>
        </p:grpSpPr>
        <p:sp>
          <p:nvSpPr>
            <p:cNvPr id="75"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76"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77"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78"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79"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0"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1"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grpSp>
      <p:grpSp>
        <p:nvGrpSpPr>
          <p:cNvPr id="82" name="Group 41"/>
          <p:cNvGrpSpPr>
            <a:grpSpLocks noChangeAspect="1"/>
          </p:cNvGrpSpPr>
          <p:nvPr/>
        </p:nvGrpSpPr>
        <p:grpSpPr bwMode="auto">
          <a:xfrm>
            <a:off x="2266458" y="2446898"/>
            <a:ext cx="286736" cy="344952"/>
            <a:chOff x="3783" y="2089"/>
            <a:chExt cx="116" cy="142"/>
          </a:xfrm>
          <a:solidFill>
            <a:schemeClr val="bg1"/>
          </a:solidFill>
          <a:effectLst/>
        </p:grpSpPr>
        <p:sp>
          <p:nvSpPr>
            <p:cNvPr id="84" name="Freeform 42"/>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5" name="Freeform 43"/>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6" name="Freeform 44"/>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7" name="Freeform 45"/>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8" name="Freeform 46"/>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89" name="Freeform 47"/>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0" name="Freeform 48"/>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1" name="Freeform 49"/>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grpSp>
      <p:grpSp>
        <p:nvGrpSpPr>
          <p:cNvPr id="92" name="Group 62"/>
          <p:cNvGrpSpPr>
            <a:grpSpLocks noChangeAspect="1"/>
          </p:cNvGrpSpPr>
          <p:nvPr/>
        </p:nvGrpSpPr>
        <p:grpSpPr bwMode="auto">
          <a:xfrm>
            <a:off x="3697986" y="2496981"/>
            <a:ext cx="306580" cy="244789"/>
            <a:chOff x="3775" y="2110"/>
            <a:chExt cx="129" cy="103"/>
          </a:xfrm>
          <a:solidFill>
            <a:schemeClr val="bg1"/>
          </a:solidFill>
          <a:effectLst/>
        </p:grpSpPr>
        <p:sp>
          <p:nvSpPr>
            <p:cNvPr id="93"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4"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5"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schemeClr val="bg1"/>
                </a:solidFill>
                <a:cs typeface="+mn-ea"/>
                <a:sym typeface="+mn-lt"/>
              </a:endParaRPr>
            </a:p>
          </p:txBody>
        </p:sp>
      </p:grpSp>
      <p:grpSp>
        <p:nvGrpSpPr>
          <p:cNvPr id="96" name="组合 95"/>
          <p:cNvGrpSpPr/>
          <p:nvPr/>
        </p:nvGrpSpPr>
        <p:grpSpPr>
          <a:xfrm>
            <a:off x="6577180" y="2468109"/>
            <a:ext cx="313991" cy="302532"/>
            <a:chOff x="6105730" y="1273212"/>
            <a:chExt cx="506571" cy="488084"/>
          </a:xfrm>
          <a:solidFill>
            <a:schemeClr val="bg1"/>
          </a:solidFill>
        </p:grpSpPr>
        <p:sp>
          <p:nvSpPr>
            <p:cNvPr id="97" name="Freeform 69"/>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8" name="Freeform 70"/>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99" name="Freeform 71"/>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100" name="Freeform 72"/>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101" name="Freeform 73"/>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102" name="Freeform 74"/>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sp>
          <p:nvSpPr>
            <p:cNvPr id="103" name="Freeform 75"/>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p:spPr>
          <p:txBody>
            <a:bodyPr vert="horz" wrap="square" lIns="68580" tIns="34290" rIns="68580" bIns="34290" numCol="1" anchor="t" anchorCtr="0" compatLnSpc="1"/>
            <a:lstStyle/>
            <a:p>
              <a:endParaRPr lang="zh-CN" altLang="en-US" sz="1350">
                <a:solidFill>
                  <a:schemeClr val="bg1"/>
                </a:solidFill>
                <a:cs typeface="+mn-ea"/>
                <a:sym typeface="+mn-lt"/>
              </a:endParaRPr>
            </a:p>
          </p:txBody>
        </p:sp>
      </p:grpSp>
      <p:grpSp>
        <p:nvGrpSpPr>
          <p:cNvPr id="15" name="组合 14"/>
          <p:cNvGrpSpPr/>
          <p:nvPr/>
        </p:nvGrpSpPr>
        <p:grpSpPr>
          <a:xfrm>
            <a:off x="1992608" y="1416985"/>
            <a:ext cx="805543" cy="721847"/>
            <a:chOff x="2656810" y="1889313"/>
            <a:chExt cx="1074057" cy="962462"/>
          </a:xfrm>
        </p:grpSpPr>
        <p:sp>
          <p:nvSpPr>
            <p:cNvPr id="34" name="椭圆 33"/>
            <p:cNvSpPr/>
            <p:nvPr/>
          </p:nvSpPr>
          <p:spPr>
            <a:xfrm>
              <a:off x="2712608" y="1889313"/>
              <a:ext cx="962462" cy="962462"/>
            </a:xfrm>
            <a:prstGeom prst="ellipse">
              <a:avLst/>
            </a:prstGeom>
            <a:gradFill flip="none" rotWithShape="1">
              <a:gsLst>
                <a:gs pos="0">
                  <a:schemeClr val="bg1">
                    <a:lumMod val="85000"/>
                  </a:schemeClr>
                </a:gs>
                <a:gs pos="100000">
                  <a:schemeClr val="bg1">
                    <a:lumMod val="99000"/>
                  </a:schemeClr>
                </a:gs>
              </a:gsLst>
              <a:lin ang="2700000" scaled="1"/>
              <a:tileRect/>
            </a:gradFill>
            <a:ln w="19050">
              <a:gradFill flip="none" rotWithShape="1">
                <a:gsLst>
                  <a:gs pos="0">
                    <a:schemeClr val="bg1"/>
                  </a:gs>
                  <a:gs pos="100000">
                    <a:schemeClr val="bg1">
                      <a:lumMod val="85000"/>
                    </a:schemeClr>
                  </a:gs>
                </a:gsLst>
                <a:lin ang="2700000" scaled="1"/>
                <a:tileRect/>
              </a:grad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nvGrpSpPr>
            <p:cNvPr id="104" name="组合 103"/>
            <p:cNvGrpSpPr/>
            <p:nvPr/>
          </p:nvGrpSpPr>
          <p:grpSpPr>
            <a:xfrm>
              <a:off x="2656810" y="1997712"/>
              <a:ext cx="1074057" cy="755314"/>
              <a:chOff x="2974704" y="3381673"/>
              <a:chExt cx="1074057" cy="755314"/>
            </a:xfrm>
          </p:grpSpPr>
          <p:sp>
            <p:nvSpPr>
              <p:cNvPr id="105" name="文本框 104"/>
              <p:cNvSpPr txBox="1"/>
              <p:nvPr/>
            </p:nvSpPr>
            <p:spPr>
              <a:xfrm>
                <a:off x="3101868" y="3381673"/>
                <a:ext cx="807916" cy="615553"/>
              </a:xfrm>
              <a:prstGeom prst="rect">
                <a:avLst/>
              </a:prstGeom>
              <a:noFill/>
            </p:spPr>
            <p:txBody>
              <a:bodyPr wrap="square" rtlCol="0">
                <a:spAutoFit/>
              </a:bodyPr>
              <a:lstStyle/>
              <a:p>
                <a:pPr algn="ctr"/>
                <a:r>
                  <a:rPr lang="en-US" altLang="zh-CN" sz="2400" dirty="0">
                    <a:solidFill>
                      <a:srgbClr val="01ACBE"/>
                    </a:solidFill>
                    <a:cs typeface="+mn-ea"/>
                    <a:sym typeface="+mn-lt"/>
                  </a:rPr>
                  <a:t>01</a:t>
                </a:r>
                <a:endParaRPr lang="zh-CN" altLang="en-US" sz="2400" dirty="0">
                  <a:solidFill>
                    <a:srgbClr val="01ACBE"/>
                  </a:solidFill>
                  <a:cs typeface="+mn-ea"/>
                  <a:sym typeface="+mn-lt"/>
                </a:endParaRPr>
              </a:p>
            </p:txBody>
          </p:sp>
          <p:sp>
            <p:nvSpPr>
              <p:cNvPr id="106" name="文本框 105"/>
              <p:cNvSpPr txBox="1"/>
              <p:nvPr/>
            </p:nvSpPr>
            <p:spPr>
              <a:xfrm>
                <a:off x="2974704" y="3767655"/>
                <a:ext cx="1074057" cy="369332"/>
              </a:xfrm>
              <a:prstGeom prst="rect">
                <a:avLst/>
              </a:prstGeom>
              <a:noFill/>
            </p:spPr>
            <p:txBody>
              <a:bodyPr wrap="square" rtlCol="0">
                <a:spAutoFit/>
              </a:bodyPr>
              <a:lstStyle/>
              <a:p>
                <a:pPr algn="ctr"/>
                <a:r>
                  <a:rPr lang="en-US" altLang="zh-CN" sz="1200" dirty="0">
                    <a:solidFill>
                      <a:schemeClr val="tx1">
                        <a:lumMod val="50000"/>
                        <a:lumOff val="50000"/>
                      </a:schemeClr>
                    </a:solidFill>
                    <a:cs typeface="+mn-ea"/>
                    <a:sym typeface="+mn-lt"/>
                  </a:rPr>
                  <a:t>ITEM</a:t>
                </a:r>
                <a:endParaRPr lang="zh-CN" altLang="en-US" sz="1200" dirty="0">
                  <a:solidFill>
                    <a:schemeClr val="tx1">
                      <a:lumMod val="50000"/>
                      <a:lumOff val="50000"/>
                    </a:schemeClr>
                  </a:solidFill>
                  <a:cs typeface="+mn-ea"/>
                  <a:sym typeface="+mn-lt"/>
                </a:endParaRPr>
              </a:p>
            </p:txBody>
          </p:sp>
        </p:grpSp>
      </p:grpSp>
      <p:grpSp>
        <p:nvGrpSpPr>
          <p:cNvPr id="14" name="组合 13"/>
          <p:cNvGrpSpPr/>
          <p:nvPr/>
        </p:nvGrpSpPr>
        <p:grpSpPr>
          <a:xfrm>
            <a:off x="3468345" y="1416985"/>
            <a:ext cx="805543" cy="721847"/>
            <a:chOff x="4624460" y="1889313"/>
            <a:chExt cx="1074057" cy="962462"/>
          </a:xfrm>
        </p:grpSpPr>
        <p:sp>
          <p:nvSpPr>
            <p:cNvPr id="35" name="椭圆 34"/>
            <p:cNvSpPr/>
            <p:nvPr/>
          </p:nvSpPr>
          <p:spPr>
            <a:xfrm>
              <a:off x="4643864" y="1889313"/>
              <a:ext cx="962462" cy="962462"/>
            </a:xfrm>
            <a:prstGeom prst="ellipse">
              <a:avLst/>
            </a:prstGeom>
            <a:gradFill flip="none" rotWithShape="1">
              <a:gsLst>
                <a:gs pos="0">
                  <a:schemeClr val="bg1">
                    <a:lumMod val="85000"/>
                  </a:schemeClr>
                </a:gs>
                <a:gs pos="100000">
                  <a:schemeClr val="bg1">
                    <a:lumMod val="99000"/>
                  </a:schemeClr>
                </a:gs>
              </a:gsLst>
              <a:lin ang="2700000" scaled="1"/>
              <a:tileRect/>
            </a:gradFill>
            <a:ln w="19050">
              <a:gradFill flip="none" rotWithShape="1">
                <a:gsLst>
                  <a:gs pos="0">
                    <a:schemeClr val="bg1"/>
                  </a:gs>
                  <a:gs pos="100000">
                    <a:schemeClr val="bg1">
                      <a:lumMod val="85000"/>
                    </a:schemeClr>
                  </a:gs>
                </a:gsLst>
                <a:lin ang="2700000" scaled="1"/>
                <a:tileRect/>
              </a:grad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nvGrpSpPr>
            <p:cNvPr id="116" name="组合 115"/>
            <p:cNvGrpSpPr/>
            <p:nvPr/>
          </p:nvGrpSpPr>
          <p:grpSpPr>
            <a:xfrm>
              <a:off x="4624460" y="1997712"/>
              <a:ext cx="1074057" cy="755314"/>
              <a:chOff x="2974704" y="3381673"/>
              <a:chExt cx="1074057" cy="755314"/>
            </a:xfrm>
          </p:grpSpPr>
          <p:sp>
            <p:nvSpPr>
              <p:cNvPr id="117" name="文本框 116"/>
              <p:cNvSpPr txBox="1"/>
              <p:nvPr/>
            </p:nvSpPr>
            <p:spPr>
              <a:xfrm>
                <a:off x="3101868" y="3381673"/>
                <a:ext cx="807916" cy="615553"/>
              </a:xfrm>
              <a:prstGeom prst="rect">
                <a:avLst/>
              </a:prstGeom>
              <a:noFill/>
            </p:spPr>
            <p:txBody>
              <a:bodyPr wrap="square" rtlCol="0">
                <a:spAutoFit/>
              </a:bodyPr>
              <a:lstStyle/>
              <a:p>
                <a:pPr algn="ctr"/>
                <a:r>
                  <a:rPr lang="en-US" altLang="zh-CN" sz="2400" dirty="0">
                    <a:solidFill>
                      <a:srgbClr val="E87071"/>
                    </a:solidFill>
                    <a:cs typeface="+mn-ea"/>
                    <a:sym typeface="+mn-lt"/>
                  </a:rPr>
                  <a:t>02</a:t>
                </a:r>
                <a:endParaRPr lang="zh-CN" altLang="en-US" sz="2400" dirty="0">
                  <a:solidFill>
                    <a:srgbClr val="E87071"/>
                  </a:solidFill>
                  <a:cs typeface="+mn-ea"/>
                  <a:sym typeface="+mn-lt"/>
                </a:endParaRPr>
              </a:p>
            </p:txBody>
          </p:sp>
          <p:sp>
            <p:nvSpPr>
              <p:cNvPr id="118" name="文本框 117"/>
              <p:cNvSpPr txBox="1"/>
              <p:nvPr/>
            </p:nvSpPr>
            <p:spPr>
              <a:xfrm>
                <a:off x="2974704" y="3767655"/>
                <a:ext cx="1074057" cy="369332"/>
              </a:xfrm>
              <a:prstGeom prst="rect">
                <a:avLst/>
              </a:prstGeom>
              <a:noFill/>
            </p:spPr>
            <p:txBody>
              <a:bodyPr wrap="square" rtlCol="0">
                <a:spAutoFit/>
              </a:bodyPr>
              <a:lstStyle/>
              <a:p>
                <a:pPr algn="ctr"/>
                <a:r>
                  <a:rPr lang="en-US" altLang="zh-CN" sz="1200" dirty="0">
                    <a:solidFill>
                      <a:schemeClr val="tx1">
                        <a:lumMod val="50000"/>
                        <a:lumOff val="50000"/>
                      </a:schemeClr>
                    </a:solidFill>
                    <a:cs typeface="+mn-ea"/>
                    <a:sym typeface="+mn-lt"/>
                  </a:rPr>
                  <a:t>ITEM</a:t>
                </a:r>
                <a:endParaRPr lang="zh-CN" altLang="en-US" sz="1200" dirty="0">
                  <a:solidFill>
                    <a:schemeClr val="tx1">
                      <a:lumMod val="50000"/>
                      <a:lumOff val="50000"/>
                    </a:schemeClr>
                  </a:solidFill>
                  <a:cs typeface="+mn-ea"/>
                  <a:sym typeface="+mn-lt"/>
                </a:endParaRPr>
              </a:p>
            </p:txBody>
          </p:sp>
        </p:grpSp>
      </p:grpSp>
      <p:grpSp>
        <p:nvGrpSpPr>
          <p:cNvPr id="13" name="组合 12"/>
          <p:cNvGrpSpPr/>
          <p:nvPr/>
        </p:nvGrpSpPr>
        <p:grpSpPr>
          <a:xfrm>
            <a:off x="4903728" y="1416985"/>
            <a:ext cx="805543" cy="721847"/>
            <a:chOff x="6538303" y="1889313"/>
            <a:chExt cx="1074057" cy="962462"/>
          </a:xfrm>
        </p:grpSpPr>
        <p:sp>
          <p:nvSpPr>
            <p:cNvPr id="36" name="椭圆 35"/>
            <p:cNvSpPr/>
            <p:nvPr/>
          </p:nvSpPr>
          <p:spPr>
            <a:xfrm>
              <a:off x="6575120" y="1889313"/>
              <a:ext cx="962462" cy="962462"/>
            </a:xfrm>
            <a:prstGeom prst="ellipse">
              <a:avLst/>
            </a:prstGeom>
            <a:gradFill flip="none" rotWithShape="1">
              <a:gsLst>
                <a:gs pos="0">
                  <a:schemeClr val="bg1">
                    <a:lumMod val="85000"/>
                  </a:schemeClr>
                </a:gs>
                <a:gs pos="100000">
                  <a:schemeClr val="bg1">
                    <a:lumMod val="99000"/>
                  </a:schemeClr>
                </a:gs>
              </a:gsLst>
              <a:lin ang="2700000" scaled="1"/>
              <a:tileRect/>
            </a:gradFill>
            <a:ln w="19050">
              <a:gradFill flip="none" rotWithShape="1">
                <a:gsLst>
                  <a:gs pos="0">
                    <a:schemeClr val="bg1"/>
                  </a:gs>
                  <a:gs pos="100000">
                    <a:schemeClr val="bg1">
                      <a:lumMod val="85000"/>
                    </a:schemeClr>
                  </a:gs>
                </a:gsLst>
                <a:lin ang="2700000" scaled="1"/>
                <a:tileRect/>
              </a:grad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nvGrpSpPr>
            <p:cNvPr id="119" name="组合 118"/>
            <p:cNvGrpSpPr/>
            <p:nvPr/>
          </p:nvGrpSpPr>
          <p:grpSpPr>
            <a:xfrm>
              <a:off x="6538303" y="1997712"/>
              <a:ext cx="1074057" cy="755314"/>
              <a:chOff x="2974704" y="3381673"/>
              <a:chExt cx="1074057" cy="755314"/>
            </a:xfrm>
          </p:grpSpPr>
          <p:sp>
            <p:nvSpPr>
              <p:cNvPr id="120" name="文本框 119"/>
              <p:cNvSpPr txBox="1"/>
              <p:nvPr/>
            </p:nvSpPr>
            <p:spPr>
              <a:xfrm>
                <a:off x="3101868" y="3381673"/>
                <a:ext cx="807916" cy="615553"/>
              </a:xfrm>
              <a:prstGeom prst="rect">
                <a:avLst/>
              </a:prstGeom>
              <a:noFill/>
            </p:spPr>
            <p:txBody>
              <a:bodyPr wrap="square" rtlCol="0">
                <a:spAutoFit/>
              </a:bodyPr>
              <a:lstStyle/>
              <a:p>
                <a:pPr algn="ctr"/>
                <a:r>
                  <a:rPr lang="en-US" altLang="zh-CN" sz="2400" dirty="0">
                    <a:solidFill>
                      <a:srgbClr val="FFB850"/>
                    </a:solidFill>
                    <a:cs typeface="+mn-ea"/>
                    <a:sym typeface="+mn-lt"/>
                  </a:rPr>
                  <a:t>03</a:t>
                </a:r>
                <a:endParaRPr lang="zh-CN" altLang="en-US" sz="2400" dirty="0">
                  <a:solidFill>
                    <a:srgbClr val="FFB850"/>
                  </a:solidFill>
                  <a:cs typeface="+mn-ea"/>
                  <a:sym typeface="+mn-lt"/>
                </a:endParaRPr>
              </a:p>
            </p:txBody>
          </p:sp>
          <p:sp>
            <p:nvSpPr>
              <p:cNvPr id="121" name="文本框 120"/>
              <p:cNvSpPr txBox="1"/>
              <p:nvPr/>
            </p:nvSpPr>
            <p:spPr>
              <a:xfrm>
                <a:off x="2974704" y="3767655"/>
                <a:ext cx="1074057" cy="369332"/>
              </a:xfrm>
              <a:prstGeom prst="rect">
                <a:avLst/>
              </a:prstGeom>
              <a:noFill/>
            </p:spPr>
            <p:txBody>
              <a:bodyPr wrap="square" rtlCol="0">
                <a:spAutoFit/>
              </a:bodyPr>
              <a:lstStyle/>
              <a:p>
                <a:pPr algn="ctr"/>
                <a:r>
                  <a:rPr lang="en-US" altLang="zh-CN" sz="1200" dirty="0">
                    <a:solidFill>
                      <a:schemeClr val="tx1">
                        <a:lumMod val="50000"/>
                        <a:lumOff val="50000"/>
                      </a:schemeClr>
                    </a:solidFill>
                    <a:cs typeface="+mn-ea"/>
                    <a:sym typeface="+mn-lt"/>
                  </a:rPr>
                  <a:t>ITEM</a:t>
                </a:r>
                <a:endParaRPr lang="zh-CN" altLang="en-US" sz="1200" dirty="0">
                  <a:solidFill>
                    <a:schemeClr val="tx1">
                      <a:lumMod val="50000"/>
                      <a:lumOff val="50000"/>
                    </a:schemeClr>
                  </a:solidFill>
                  <a:cs typeface="+mn-ea"/>
                  <a:sym typeface="+mn-lt"/>
                </a:endParaRPr>
              </a:p>
            </p:txBody>
          </p:sp>
        </p:grpSp>
      </p:grpSp>
      <p:grpSp>
        <p:nvGrpSpPr>
          <p:cNvPr id="12" name="组合 11"/>
          <p:cNvGrpSpPr/>
          <p:nvPr/>
        </p:nvGrpSpPr>
        <p:grpSpPr>
          <a:xfrm>
            <a:off x="6350453" y="1416985"/>
            <a:ext cx="805543" cy="721847"/>
            <a:chOff x="8467270" y="1889313"/>
            <a:chExt cx="1074057" cy="962462"/>
          </a:xfrm>
        </p:grpSpPr>
        <p:sp>
          <p:nvSpPr>
            <p:cNvPr id="37" name="椭圆 36"/>
            <p:cNvSpPr/>
            <p:nvPr/>
          </p:nvSpPr>
          <p:spPr>
            <a:xfrm>
              <a:off x="8506376" y="1889313"/>
              <a:ext cx="962462" cy="962462"/>
            </a:xfrm>
            <a:prstGeom prst="ellipse">
              <a:avLst/>
            </a:prstGeom>
            <a:gradFill flip="none" rotWithShape="1">
              <a:gsLst>
                <a:gs pos="0">
                  <a:schemeClr val="bg1">
                    <a:lumMod val="85000"/>
                  </a:schemeClr>
                </a:gs>
                <a:gs pos="100000">
                  <a:schemeClr val="bg1">
                    <a:lumMod val="99000"/>
                  </a:schemeClr>
                </a:gs>
              </a:gsLst>
              <a:lin ang="2700000" scaled="1"/>
              <a:tileRect/>
            </a:gradFill>
            <a:ln w="19050">
              <a:gradFill flip="none" rotWithShape="1">
                <a:gsLst>
                  <a:gs pos="0">
                    <a:schemeClr val="bg1"/>
                  </a:gs>
                  <a:gs pos="100000">
                    <a:schemeClr val="bg1">
                      <a:lumMod val="85000"/>
                    </a:schemeClr>
                  </a:gs>
                </a:gsLst>
                <a:lin ang="2700000" scaled="1"/>
                <a:tileRect/>
              </a:grad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nvGrpSpPr>
            <p:cNvPr id="122" name="组合 121"/>
            <p:cNvGrpSpPr/>
            <p:nvPr/>
          </p:nvGrpSpPr>
          <p:grpSpPr>
            <a:xfrm>
              <a:off x="8467270" y="1997712"/>
              <a:ext cx="1074057" cy="755314"/>
              <a:chOff x="2974704" y="3381673"/>
              <a:chExt cx="1074057" cy="755314"/>
            </a:xfrm>
          </p:grpSpPr>
          <p:sp>
            <p:nvSpPr>
              <p:cNvPr id="123" name="文本框 122"/>
              <p:cNvSpPr txBox="1"/>
              <p:nvPr/>
            </p:nvSpPr>
            <p:spPr>
              <a:xfrm>
                <a:off x="3101868" y="3381673"/>
                <a:ext cx="807916" cy="615553"/>
              </a:xfrm>
              <a:prstGeom prst="rect">
                <a:avLst/>
              </a:prstGeom>
              <a:noFill/>
            </p:spPr>
            <p:txBody>
              <a:bodyPr wrap="square" rtlCol="0">
                <a:spAutoFit/>
              </a:bodyPr>
              <a:lstStyle/>
              <a:p>
                <a:pPr algn="ctr"/>
                <a:r>
                  <a:rPr lang="en-US" altLang="zh-CN" sz="2400" dirty="0">
                    <a:solidFill>
                      <a:srgbClr val="663A77"/>
                    </a:solidFill>
                    <a:cs typeface="+mn-ea"/>
                    <a:sym typeface="+mn-lt"/>
                  </a:rPr>
                  <a:t>04</a:t>
                </a:r>
                <a:endParaRPr lang="zh-CN" altLang="en-US" sz="2400" dirty="0">
                  <a:solidFill>
                    <a:srgbClr val="663A77"/>
                  </a:solidFill>
                  <a:cs typeface="+mn-ea"/>
                  <a:sym typeface="+mn-lt"/>
                </a:endParaRPr>
              </a:p>
            </p:txBody>
          </p:sp>
          <p:sp>
            <p:nvSpPr>
              <p:cNvPr id="124" name="文本框 123"/>
              <p:cNvSpPr txBox="1"/>
              <p:nvPr/>
            </p:nvSpPr>
            <p:spPr>
              <a:xfrm>
                <a:off x="2974704" y="3767655"/>
                <a:ext cx="1074057" cy="369332"/>
              </a:xfrm>
              <a:prstGeom prst="rect">
                <a:avLst/>
              </a:prstGeom>
              <a:noFill/>
            </p:spPr>
            <p:txBody>
              <a:bodyPr wrap="square" rtlCol="0">
                <a:spAutoFit/>
              </a:bodyPr>
              <a:lstStyle/>
              <a:p>
                <a:pPr algn="ctr"/>
                <a:r>
                  <a:rPr lang="en-US" altLang="zh-CN" sz="1200" dirty="0">
                    <a:solidFill>
                      <a:schemeClr val="tx1">
                        <a:lumMod val="50000"/>
                        <a:lumOff val="50000"/>
                      </a:schemeClr>
                    </a:solidFill>
                    <a:cs typeface="+mn-ea"/>
                    <a:sym typeface="+mn-lt"/>
                  </a:rPr>
                  <a:t>ITEM</a:t>
                </a:r>
                <a:endParaRPr lang="zh-CN" altLang="en-US" sz="1200" dirty="0">
                  <a:solidFill>
                    <a:schemeClr val="tx1">
                      <a:lumMod val="50000"/>
                      <a:lumOff val="50000"/>
                    </a:schemeClr>
                  </a:solidFill>
                  <a:cs typeface="+mn-ea"/>
                  <a:sym typeface="+mn-lt"/>
                </a:endParaRPr>
              </a:p>
            </p:txBody>
          </p:sp>
        </p:grpSp>
      </p:grpSp>
      <p:sp>
        <p:nvSpPr>
          <p:cNvPr id="83" name="文本框 21"/>
          <p:cNvSpPr txBox="1"/>
          <p:nvPr/>
        </p:nvSpPr>
        <p:spPr>
          <a:xfrm>
            <a:off x="3808994" y="274323"/>
            <a:ext cx="1980820" cy="377026"/>
          </a:xfrm>
          <a:prstGeom prst="rect">
            <a:avLst/>
          </a:prstGeom>
          <a:noFill/>
        </p:spPr>
        <p:txBody>
          <a:bodyPr wrap="square" lIns="68580" tIns="34290" rIns="68580" bIns="34290" rtlCol="0">
            <a:spAutoFit/>
          </a:bodyPr>
          <a:lstStyle/>
          <a:p>
            <a:r>
              <a:rPr lang="zh-CN" altLang="en-US" sz="2000" dirty="0">
                <a:solidFill>
                  <a:srgbClr val="663A77"/>
                </a:solidFill>
                <a:cs typeface="+mn-ea"/>
                <a:sym typeface="+mn-lt"/>
              </a:rPr>
              <a:t>职业发展规划</a:t>
            </a:r>
            <a:endParaRPr lang="en-US" altLang="zh-CN" sz="2000" dirty="0">
              <a:solidFill>
                <a:srgbClr val="663A77"/>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75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 fill="hold"/>
                                        <p:tgtEl>
                                          <p:spTgt spid="15"/>
                                        </p:tgtEl>
                                        <p:attrNameLst>
                                          <p:attrName>ppt_w</p:attrName>
                                        </p:attrNameLst>
                                      </p:cBhvr>
                                      <p:tavLst>
                                        <p:tav tm="0">
                                          <p:val>
                                            <p:fltVal val="0"/>
                                          </p:val>
                                        </p:tav>
                                        <p:tav tm="100000">
                                          <p:val>
                                            <p:strVal val="#ppt_w"/>
                                          </p:val>
                                        </p:tav>
                                      </p:tavLst>
                                    </p:anim>
                                    <p:anim calcmode="lin" valueType="num">
                                      <p:cBhvr>
                                        <p:cTn id="29" dur="100" fill="hold"/>
                                        <p:tgtEl>
                                          <p:spTgt spid="15"/>
                                        </p:tgtEl>
                                        <p:attrNameLst>
                                          <p:attrName>ppt_h</p:attrName>
                                        </p:attrNameLst>
                                      </p:cBhvr>
                                      <p:tavLst>
                                        <p:tav tm="0">
                                          <p:val>
                                            <p:fltVal val="0"/>
                                          </p:val>
                                        </p:tav>
                                        <p:tav tm="100000">
                                          <p:val>
                                            <p:strVal val="#ppt_h"/>
                                          </p:val>
                                        </p:tav>
                                      </p:tavLst>
                                    </p:anim>
                                    <p:animEffect transition="in" filter="fade">
                                      <p:cBhvr>
                                        <p:cTn id="30" dur="100"/>
                                        <p:tgtEl>
                                          <p:spTgt spid="15"/>
                                        </p:tgtEl>
                                      </p:cBhvr>
                                    </p:animEffect>
                                  </p:childTnLst>
                                </p:cTn>
                              </p:par>
                              <p:par>
                                <p:cTn id="31" presetID="6" presetClass="emph" presetSubtype="0" fill="hold" nodeType="withEffect">
                                  <p:stCondLst>
                                    <p:cond delay="100"/>
                                  </p:stCondLst>
                                  <p:childTnLst>
                                    <p:animScale>
                                      <p:cBhvr>
                                        <p:cTn id="32" dur="100" fill="hold"/>
                                        <p:tgtEl>
                                          <p:spTgt spid="15"/>
                                        </p:tgtEl>
                                      </p:cBhvr>
                                      <p:by x="110000" y="110000"/>
                                    </p:animScale>
                                  </p:childTnLst>
                                </p:cTn>
                              </p:par>
                              <p:par>
                                <p:cTn id="33" presetID="6" presetClass="emph" presetSubtype="0" fill="hold" nodeType="withEffect">
                                  <p:stCondLst>
                                    <p:cond delay="200"/>
                                  </p:stCondLst>
                                  <p:childTnLst>
                                    <p:animScale>
                                      <p:cBhvr>
                                        <p:cTn id="34" dur="200" fill="hold"/>
                                        <p:tgtEl>
                                          <p:spTgt spid="15"/>
                                        </p:tgtEl>
                                      </p:cBhvr>
                                      <p:by x="90000" y="90000"/>
                                    </p:animScale>
                                  </p:childTnLst>
                                </p:cTn>
                              </p:par>
                              <p:par>
                                <p:cTn id="35" presetID="6" presetClass="emph" presetSubtype="0" fill="hold" nodeType="withEffect">
                                  <p:stCondLst>
                                    <p:cond delay="400"/>
                                  </p:stCondLst>
                                  <p:childTnLst>
                                    <p:animScale>
                                      <p:cBhvr>
                                        <p:cTn id="36" dur="100" fill="hold"/>
                                        <p:tgtEl>
                                          <p:spTgt spid="15"/>
                                        </p:tgtEl>
                                      </p:cBhvr>
                                      <p:by x="105000" y="105000"/>
                                    </p:animScale>
                                  </p:childTnLst>
                                </p:cTn>
                              </p:par>
                              <p:par>
                                <p:cTn id="37" presetID="6" presetClass="emph" presetSubtype="0" fill="hold" nodeType="withEffect">
                                  <p:stCondLst>
                                    <p:cond delay="500"/>
                                  </p:stCondLst>
                                  <p:childTnLst>
                                    <p:animScale>
                                      <p:cBhvr>
                                        <p:cTn id="38" dur="200" fill="hold"/>
                                        <p:tgtEl>
                                          <p:spTgt spid="15"/>
                                        </p:tgtEl>
                                      </p:cBhvr>
                                      <p:by x="95000" y="95000"/>
                                    </p:animScale>
                                  </p:childTnLst>
                                </p:cTn>
                              </p:par>
                            </p:childTnLst>
                          </p:cTn>
                        </p:par>
                        <p:par>
                          <p:cTn id="39" fill="hold">
                            <p:stCondLst>
                              <p:cond delay="1500"/>
                            </p:stCondLst>
                            <p:childTnLst>
                              <p:par>
                                <p:cTn id="40" presetID="53" presetClass="entr" presetSubtype="16"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100" fill="hold"/>
                                        <p:tgtEl>
                                          <p:spTgt spid="14"/>
                                        </p:tgtEl>
                                        <p:attrNameLst>
                                          <p:attrName>ppt_w</p:attrName>
                                        </p:attrNameLst>
                                      </p:cBhvr>
                                      <p:tavLst>
                                        <p:tav tm="0">
                                          <p:val>
                                            <p:fltVal val="0"/>
                                          </p:val>
                                        </p:tav>
                                        <p:tav tm="100000">
                                          <p:val>
                                            <p:strVal val="#ppt_w"/>
                                          </p:val>
                                        </p:tav>
                                      </p:tavLst>
                                    </p:anim>
                                    <p:anim calcmode="lin" valueType="num">
                                      <p:cBhvr>
                                        <p:cTn id="43" dur="100" fill="hold"/>
                                        <p:tgtEl>
                                          <p:spTgt spid="14"/>
                                        </p:tgtEl>
                                        <p:attrNameLst>
                                          <p:attrName>ppt_h</p:attrName>
                                        </p:attrNameLst>
                                      </p:cBhvr>
                                      <p:tavLst>
                                        <p:tav tm="0">
                                          <p:val>
                                            <p:fltVal val="0"/>
                                          </p:val>
                                        </p:tav>
                                        <p:tav tm="100000">
                                          <p:val>
                                            <p:strVal val="#ppt_h"/>
                                          </p:val>
                                        </p:tav>
                                      </p:tavLst>
                                    </p:anim>
                                    <p:animEffect transition="in" filter="fade">
                                      <p:cBhvr>
                                        <p:cTn id="44" dur="100"/>
                                        <p:tgtEl>
                                          <p:spTgt spid="14"/>
                                        </p:tgtEl>
                                      </p:cBhvr>
                                    </p:animEffect>
                                  </p:childTnLst>
                                </p:cTn>
                              </p:par>
                              <p:par>
                                <p:cTn id="45" presetID="6" presetClass="emph" presetSubtype="0" fill="hold" nodeType="withEffect">
                                  <p:stCondLst>
                                    <p:cond delay="100"/>
                                  </p:stCondLst>
                                  <p:childTnLst>
                                    <p:animScale>
                                      <p:cBhvr>
                                        <p:cTn id="46" dur="100" fill="hold"/>
                                        <p:tgtEl>
                                          <p:spTgt spid="14"/>
                                        </p:tgtEl>
                                      </p:cBhvr>
                                      <p:by x="110000" y="110000"/>
                                    </p:animScale>
                                  </p:childTnLst>
                                </p:cTn>
                              </p:par>
                              <p:par>
                                <p:cTn id="47" presetID="6" presetClass="emph" presetSubtype="0" fill="hold" nodeType="withEffect">
                                  <p:stCondLst>
                                    <p:cond delay="200"/>
                                  </p:stCondLst>
                                  <p:childTnLst>
                                    <p:animScale>
                                      <p:cBhvr>
                                        <p:cTn id="48" dur="200" fill="hold"/>
                                        <p:tgtEl>
                                          <p:spTgt spid="14"/>
                                        </p:tgtEl>
                                      </p:cBhvr>
                                      <p:by x="90000" y="90000"/>
                                    </p:animScale>
                                  </p:childTnLst>
                                </p:cTn>
                              </p:par>
                              <p:par>
                                <p:cTn id="49" presetID="6" presetClass="emph" presetSubtype="0" fill="hold" nodeType="withEffect">
                                  <p:stCondLst>
                                    <p:cond delay="400"/>
                                  </p:stCondLst>
                                  <p:childTnLst>
                                    <p:animScale>
                                      <p:cBhvr>
                                        <p:cTn id="50" dur="100" fill="hold"/>
                                        <p:tgtEl>
                                          <p:spTgt spid="14"/>
                                        </p:tgtEl>
                                      </p:cBhvr>
                                      <p:by x="105000" y="105000"/>
                                    </p:animScale>
                                  </p:childTnLst>
                                </p:cTn>
                              </p:par>
                              <p:par>
                                <p:cTn id="51" presetID="6" presetClass="emph" presetSubtype="0" fill="hold" nodeType="withEffect">
                                  <p:stCondLst>
                                    <p:cond delay="500"/>
                                  </p:stCondLst>
                                  <p:childTnLst>
                                    <p:animScale>
                                      <p:cBhvr>
                                        <p:cTn id="52" dur="200" fill="hold"/>
                                        <p:tgtEl>
                                          <p:spTgt spid="14"/>
                                        </p:tgtEl>
                                      </p:cBhvr>
                                      <p:by x="95000" y="95000"/>
                                    </p:animScale>
                                  </p:childTnLst>
                                </p:cTn>
                              </p:par>
                            </p:childTnLst>
                          </p:cTn>
                        </p:par>
                        <p:par>
                          <p:cTn id="53" fill="hold">
                            <p:stCondLst>
                              <p:cond delay="2000"/>
                            </p:stCondLst>
                            <p:childTnLst>
                              <p:par>
                                <p:cTn id="54" presetID="53" presetClass="entr" presetSubtype="16"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100" fill="hold"/>
                                        <p:tgtEl>
                                          <p:spTgt spid="13"/>
                                        </p:tgtEl>
                                        <p:attrNameLst>
                                          <p:attrName>ppt_w</p:attrName>
                                        </p:attrNameLst>
                                      </p:cBhvr>
                                      <p:tavLst>
                                        <p:tav tm="0">
                                          <p:val>
                                            <p:fltVal val="0"/>
                                          </p:val>
                                        </p:tav>
                                        <p:tav tm="100000">
                                          <p:val>
                                            <p:strVal val="#ppt_w"/>
                                          </p:val>
                                        </p:tav>
                                      </p:tavLst>
                                    </p:anim>
                                    <p:anim calcmode="lin" valueType="num">
                                      <p:cBhvr>
                                        <p:cTn id="57" dur="100" fill="hold"/>
                                        <p:tgtEl>
                                          <p:spTgt spid="13"/>
                                        </p:tgtEl>
                                        <p:attrNameLst>
                                          <p:attrName>ppt_h</p:attrName>
                                        </p:attrNameLst>
                                      </p:cBhvr>
                                      <p:tavLst>
                                        <p:tav tm="0">
                                          <p:val>
                                            <p:fltVal val="0"/>
                                          </p:val>
                                        </p:tav>
                                        <p:tav tm="100000">
                                          <p:val>
                                            <p:strVal val="#ppt_h"/>
                                          </p:val>
                                        </p:tav>
                                      </p:tavLst>
                                    </p:anim>
                                    <p:animEffect transition="in" filter="fade">
                                      <p:cBhvr>
                                        <p:cTn id="58" dur="100"/>
                                        <p:tgtEl>
                                          <p:spTgt spid="13"/>
                                        </p:tgtEl>
                                      </p:cBhvr>
                                    </p:animEffect>
                                  </p:childTnLst>
                                </p:cTn>
                              </p:par>
                              <p:par>
                                <p:cTn id="59" presetID="6" presetClass="emph" presetSubtype="0" fill="hold" nodeType="withEffect">
                                  <p:stCondLst>
                                    <p:cond delay="100"/>
                                  </p:stCondLst>
                                  <p:childTnLst>
                                    <p:animScale>
                                      <p:cBhvr>
                                        <p:cTn id="60" dur="100" fill="hold"/>
                                        <p:tgtEl>
                                          <p:spTgt spid="13"/>
                                        </p:tgtEl>
                                      </p:cBhvr>
                                      <p:by x="110000" y="110000"/>
                                    </p:animScale>
                                  </p:childTnLst>
                                </p:cTn>
                              </p:par>
                              <p:par>
                                <p:cTn id="61" presetID="6" presetClass="emph" presetSubtype="0" fill="hold" nodeType="withEffect">
                                  <p:stCondLst>
                                    <p:cond delay="200"/>
                                  </p:stCondLst>
                                  <p:childTnLst>
                                    <p:animScale>
                                      <p:cBhvr>
                                        <p:cTn id="62" dur="200" fill="hold"/>
                                        <p:tgtEl>
                                          <p:spTgt spid="13"/>
                                        </p:tgtEl>
                                      </p:cBhvr>
                                      <p:by x="90000" y="90000"/>
                                    </p:animScale>
                                  </p:childTnLst>
                                </p:cTn>
                              </p:par>
                              <p:par>
                                <p:cTn id="63" presetID="6" presetClass="emph" presetSubtype="0" fill="hold" nodeType="withEffect">
                                  <p:stCondLst>
                                    <p:cond delay="400"/>
                                  </p:stCondLst>
                                  <p:childTnLst>
                                    <p:animScale>
                                      <p:cBhvr>
                                        <p:cTn id="64" dur="100" fill="hold"/>
                                        <p:tgtEl>
                                          <p:spTgt spid="13"/>
                                        </p:tgtEl>
                                      </p:cBhvr>
                                      <p:by x="105000" y="105000"/>
                                    </p:animScale>
                                  </p:childTnLst>
                                </p:cTn>
                              </p:par>
                              <p:par>
                                <p:cTn id="65" presetID="6" presetClass="emph" presetSubtype="0" fill="hold" nodeType="withEffect">
                                  <p:stCondLst>
                                    <p:cond delay="500"/>
                                  </p:stCondLst>
                                  <p:childTnLst>
                                    <p:animScale>
                                      <p:cBhvr>
                                        <p:cTn id="66" dur="200" fill="hold"/>
                                        <p:tgtEl>
                                          <p:spTgt spid="13"/>
                                        </p:tgtEl>
                                      </p:cBhvr>
                                      <p:by x="95000" y="95000"/>
                                    </p:animScale>
                                  </p:childTnLst>
                                </p:cTn>
                              </p:par>
                            </p:childTnLst>
                          </p:cTn>
                        </p:par>
                        <p:par>
                          <p:cTn id="67" fill="hold">
                            <p:stCondLst>
                              <p:cond delay="250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 fill="hold"/>
                                        <p:tgtEl>
                                          <p:spTgt spid="12"/>
                                        </p:tgtEl>
                                        <p:attrNameLst>
                                          <p:attrName>ppt_w</p:attrName>
                                        </p:attrNameLst>
                                      </p:cBhvr>
                                      <p:tavLst>
                                        <p:tav tm="0">
                                          <p:val>
                                            <p:fltVal val="0"/>
                                          </p:val>
                                        </p:tav>
                                        <p:tav tm="100000">
                                          <p:val>
                                            <p:strVal val="#ppt_w"/>
                                          </p:val>
                                        </p:tav>
                                      </p:tavLst>
                                    </p:anim>
                                    <p:anim calcmode="lin" valueType="num">
                                      <p:cBhvr>
                                        <p:cTn id="71" dur="100" fill="hold"/>
                                        <p:tgtEl>
                                          <p:spTgt spid="12"/>
                                        </p:tgtEl>
                                        <p:attrNameLst>
                                          <p:attrName>ppt_h</p:attrName>
                                        </p:attrNameLst>
                                      </p:cBhvr>
                                      <p:tavLst>
                                        <p:tav tm="0">
                                          <p:val>
                                            <p:fltVal val="0"/>
                                          </p:val>
                                        </p:tav>
                                        <p:tav tm="100000">
                                          <p:val>
                                            <p:strVal val="#ppt_h"/>
                                          </p:val>
                                        </p:tav>
                                      </p:tavLst>
                                    </p:anim>
                                    <p:animEffect transition="in" filter="fade">
                                      <p:cBhvr>
                                        <p:cTn id="72" dur="100"/>
                                        <p:tgtEl>
                                          <p:spTgt spid="12"/>
                                        </p:tgtEl>
                                      </p:cBhvr>
                                    </p:animEffect>
                                  </p:childTnLst>
                                </p:cTn>
                              </p:par>
                              <p:par>
                                <p:cTn id="73" presetID="6" presetClass="emph" presetSubtype="0" fill="hold" nodeType="withEffect">
                                  <p:stCondLst>
                                    <p:cond delay="100"/>
                                  </p:stCondLst>
                                  <p:childTnLst>
                                    <p:animScale>
                                      <p:cBhvr>
                                        <p:cTn id="74" dur="100" fill="hold"/>
                                        <p:tgtEl>
                                          <p:spTgt spid="12"/>
                                        </p:tgtEl>
                                      </p:cBhvr>
                                      <p:by x="110000" y="110000"/>
                                    </p:animScale>
                                  </p:childTnLst>
                                </p:cTn>
                              </p:par>
                              <p:par>
                                <p:cTn id="75" presetID="6" presetClass="emph" presetSubtype="0" fill="hold" nodeType="withEffect">
                                  <p:stCondLst>
                                    <p:cond delay="200"/>
                                  </p:stCondLst>
                                  <p:childTnLst>
                                    <p:animScale>
                                      <p:cBhvr>
                                        <p:cTn id="76" dur="200" fill="hold"/>
                                        <p:tgtEl>
                                          <p:spTgt spid="12"/>
                                        </p:tgtEl>
                                      </p:cBhvr>
                                      <p:by x="90000" y="90000"/>
                                    </p:animScale>
                                  </p:childTnLst>
                                </p:cTn>
                              </p:par>
                              <p:par>
                                <p:cTn id="77" presetID="6" presetClass="emph" presetSubtype="0" fill="hold" nodeType="withEffect">
                                  <p:stCondLst>
                                    <p:cond delay="400"/>
                                  </p:stCondLst>
                                  <p:childTnLst>
                                    <p:animScale>
                                      <p:cBhvr>
                                        <p:cTn id="78" dur="100" fill="hold"/>
                                        <p:tgtEl>
                                          <p:spTgt spid="12"/>
                                        </p:tgtEl>
                                      </p:cBhvr>
                                      <p:by x="105000" y="105000"/>
                                    </p:animScale>
                                  </p:childTnLst>
                                </p:cTn>
                              </p:par>
                              <p:par>
                                <p:cTn id="79" presetID="6" presetClass="emph" presetSubtype="0" fill="hold" nodeType="withEffect">
                                  <p:stCondLst>
                                    <p:cond delay="500"/>
                                  </p:stCondLst>
                                  <p:childTnLst>
                                    <p:animScale>
                                      <p:cBhvr>
                                        <p:cTn id="80" dur="200" fill="hold"/>
                                        <p:tgtEl>
                                          <p:spTgt spid="12"/>
                                        </p:tgtEl>
                                      </p:cBhvr>
                                      <p:by x="95000" y="95000"/>
                                    </p:animScale>
                                  </p:childTnLst>
                                </p:cTn>
                              </p:par>
                            </p:childTnLst>
                          </p:cTn>
                        </p:par>
                        <p:par>
                          <p:cTn id="81" fill="hold">
                            <p:stCondLst>
                              <p:cond delay="3000"/>
                            </p:stCondLst>
                            <p:childTnLst>
                              <p:par>
                                <p:cTn id="82" presetID="14" presetClass="entr" presetSubtype="10" fill="hold" nodeType="afterEffect">
                                  <p:stCondLst>
                                    <p:cond delay="0"/>
                                  </p:stCondLst>
                                  <p:childTnLst>
                                    <p:set>
                                      <p:cBhvr>
                                        <p:cTn id="83" dur="1" fill="hold">
                                          <p:stCondLst>
                                            <p:cond delay="0"/>
                                          </p:stCondLst>
                                        </p:cTn>
                                        <p:tgtEl>
                                          <p:spTgt spid="74"/>
                                        </p:tgtEl>
                                        <p:attrNameLst>
                                          <p:attrName>style.visibility</p:attrName>
                                        </p:attrNameLst>
                                      </p:cBhvr>
                                      <p:to>
                                        <p:strVal val="visible"/>
                                      </p:to>
                                    </p:set>
                                    <p:animEffect transition="in" filter="randombar(horizontal)">
                                      <p:cBhvr>
                                        <p:cTn id="84" dur="500"/>
                                        <p:tgtEl>
                                          <p:spTgt spid="74"/>
                                        </p:tgtEl>
                                      </p:cBhvr>
                                    </p:animEffect>
                                  </p:childTnLst>
                                </p:cTn>
                              </p:par>
                              <p:par>
                                <p:cTn id="85" presetID="14" presetClass="entr" presetSubtype="10" fill="hold" nodeType="withEffect">
                                  <p:stCondLst>
                                    <p:cond delay="0"/>
                                  </p:stCondLst>
                                  <p:childTnLst>
                                    <p:set>
                                      <p:cBhvr>
                                        <p:cTn id="86" dur="1" fill="hold">
                                          <p:stCondLst>
                                            <p:cond delay="0"/>
                                          </p:stCondLst>
                                        </p:cTn>
                                        <p:tgtEl>
                                          <p:spTgt spid="82"/>
                                        </p:tgtEl>
                                        <p:attrNameLst>
                                          <p:attrName>style.visibility</p:attrName>
                                        </p:attrNameLst>
                                      </p:cBhvr>
                                      <p:to>
                                        <p:strVal val="visible"/>
                                      </p:to>
                                    </p:set>
                                    <p:animEffect transition="in" filter="randombar(horizontal)">
                                      <p:cBhvr>
                                        <p:cTn id="87" dur="500"/>
                                        <p:tgtEl>
                                          <p:spTgt spid="82"/>
                                        </p:tgtEl>
                                      </p:cBhvr>
                                    </p:animEffect>
                                  </p:childTnLst>
                                </p:cTn>
                              </p:par>
                              <p:par>
                                <p:cTn id="88" presetID="14" presetClass="entr" presetSubtype="10" fill="hold"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randombar(horizontal)">
                                      <p:cBhvr>
                                        <p:cTn id="90" dur="500"/>
                                        <p:tgtEl>
                                          <p:spTgt spid="92"/>
                                        </p:tgtEl>
                                      </p:cBhvr>
                                    </p:animEffect>
                                  </p:childTnLst>
                                </p:cTn>
                              </p:par>
                              <p:par>
                                <p:cTn id="91" presetID="14" presetClass="entr" presetSubtype="10" fill="hold" nodeType="with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randombar(horizontal)">
                                      <p:cBhvr>
                                        <p:cTn id="93" dur="500"/>
                                        <p:tgtEl>
                                          <p:spTgt spid="96"/>
                                        </p:tgtEl>
                                      </p:cBhvr>
                                    </p:animEffect>
                                  </p:childTnLst>
                                </p:cTn>
                              </p:par>
                            </p:childTnLst>
                          </p:cTn>
                        </p:par>
                        <p:par>
                          <p:cTn id="94" fill="hold">
                            <p:stCondLst>
                              <p:cond delay="3500"/>
                            </p:stCondLst>
                            <p:childTnLst>
                              <p:par>
                                <p:cTn id="95" presetID="22" presetClass="entr" presetSubtype="1" fill="hold" nodeType="afterEffect">
                                  <p:stCondLst>
                                    <p:cond delay="0"/>
                                  </p:stCondLst>
                                  <p:childTnLst>
                                    <p:set>
                                      <p:cBhvr>
                                        <p:cTn id="96" dur="1" fill="hold">
                                          <p:stCondLst>
                                            <p:cond delay="0"/>
                                          </p:stCondLst>
                                        </p:cTn>
                                        <p:tgtEl>
                                          <p:spTgt spid="62"/>
                                        </p:tgtEl>
                                        <p:attrNameLst>
                                          <p:attrName>style.visibility</p:attrName>
                                        </p:attrNameLst>
                                      </p:cBhvr>
                                      <p:to>
                                        <p:strVal val="visible"/>
                                      </p:to>
                                    </p:set>
                                    <p:animEffect transition="in" filter="wipe(up)">
                                      <p:cBhvr>
                                        <p:cTn id="97" dur="500"/>
                                        <p:tgtEl>
                                          <p:spTgt spid="62"/>
                                        </p:tgtEl>
                                      </p:cBhvr>
                                    </p:animEffect>
                                  </p:childTnLst>
                                </p:cTn>
                              </p:par>
                            </p:childTnLst>
                          </p:cTn>
                        </p:par>
                        <p:par>
                          <p:cTn id="98" fill="hold">
                            <p:stCondLst>
                              <p:cond delay="4000"/>
                            </p:stCondLst>
                            <p:childTnLst>
                              <p:par>
                                <p:cTn id="99" presetID="22" presetClass="entr" presetSubtype="1" fill="hold" nodeType="afterEffect">
                                  <p:stCondLst>
                                    <p:cond delay="0"/>
                                  </p:stCondLst>
                                  <p:childTnLst>
                                    <p:set>
                                      <p:cBhvr>
                                        <p:cTn id="100" dur="1" fill="hold">
                                          <p:stCondLst>
                                            <p:cond delay="0"/>
                                          </p:stCondLst>
                                        </p:cTn>
                                        <p:tgtEl>
                                          <p:spTgt spid="65"/>
                                        </p:tgtEl>
                                        <p:attrNameLst>
                                          <p:attrName>style.visibility</p:attrName>
                                        </p:attrNameLst>
                                      </p:cBhvr>
                                      <p:to>
                                        <p:strVal val="visible"/>
                                      </p:to>
                                    </p:set>
                                    <p:animEffect transition="in" filter="wipe(up)">
                                      <p:cBhvr>
                                        <p:cTn id="101" dur="500"/>
                                        <p:tgtEl>
                                          <p:spTgt spid="65"/>
                                        </p:tgtEl>
                                      </p:cBhvr>
                                    </p:animEffect>
                                  </p:childTnLst>
                                </p:cTn>
                              </p:par>
                            </p:childTnLst>
                          </p:cTn>
                        </p:par>
                        <p:par>
                          <p:cTn id="102" fill="hold">
                            <p:stCondLst>
                              <p:cond delay="4500"/>
                            </p:stCondLst>
                            <p:childTnLst>
                              <p:par>
                                <p:cTn id="103" presetID="22" presetClass="entr" presetSubtype="1" fill="hold" nodeType="afterEffect">
                                  <p:stCondLst>
                                    <p:cond delay="0"/>
                                  </p:stCondLst>
                                  <p:childTnLst>
                                    <p:set>
                                      <p:cBhvr>
                                        <p:cTn id="104" dur="1" fill="hold">
                                          <p:stCondLst>
                                            <p:cond delay="0"/>
                                          </p:stCondLst>
                                        </p:cTn>
                                        <p:tgtEl>
                                          <p:spTgt spid="68"/>
                                        </p:tgtEl>
                                        <p:attrNameLst>
                                          <p:attrName>style.visibility</p:attrName>
                                        </p:attrNameLst>
                                      </p:cBhvr>
                                      <p:to>
                                        <p:strVal val="visible"/>
                                      </p:to>
                                    </p:set>
                                    <p:animEffect transition="in" filter="wipe(up)">
                                      <p:cBhvr>
                                        <p:cTn id="105" dur="500"/>
                                        <p:tgtEl>
                                          <p:spTgt spid="68"/>
                                        </p:tgtEl>
                                      </p:cBhvr>
                                    </p:animEffect>
                                  </p:childTnLst>
                                </p:cTn>
                              </p:par>
                            </p:childTnLst>
                          </p:cTn>
                        </p:par>
                        <p:par>
                          <p:cTn id="106" fill="hold">
                            <p:stCondLst>
                              <p:cond delay="5000"/>
                            </p:stCondLst>
                            <p:childTnLst>
                              <p:par>
                                <p:cTn id="107" presetID="22" presetClass="entr" presetSubtype="1" fill="hold" nodeType="afterEffect">
                                  <p:stCondLst>
                                    <p:cond delay="0"/>
                                  </p:stCondLst>
                                  <p:childTnLst>
                                    <p:set>
                                      <p:cBhvr>
                                        <p:cTn id="108" dur="1" fill="hold">
                                          <p:stCondLst>
                                            <p:cond delay="0"/>
                                          </p:stCondLst>
                                        </p:cTn>
                                        <p:tgtEl>
                                          <p:spTgt spid="71"/>
                                        </p:tgtEl>
                                        <p:attrNameLst>
                                          <p:attrName>style.visibility</p:attrName>
                                        </p:attrNameLst>
                                      </p:cBhvr>
                                      <p:to>
                                        <p:strVal val="visible"/>
                                      </p:to>
                                    </p:set>
                                    <p:animEffect transition="in" filter="wipe(up)">
                                      <p:cBhvr>
                                        <p:cTn id="109" dur="500"/>
                                        <p:tgtEl>
                                          <p:spTgt spid="71"/>
                                        </p:tgtEl>
                                      </p:cBhvr>
                                    </p:animEffect>
                                  </p:childTnLst>
                                </p:cTn>
                              </p:par>
                            </p:childTnLst>
                          </p:cTn>
                        </p:par>
                        <p:par>
                          <p:cTn id="110" fill="hold">
                            <p:stCondLst>
                              <p:cond delay="5500"/>
                            </p:stCondLst>
                            <p:childTnLst>
                              <p:par>
                                <p:cTn id="111" presetID="56" presetClass="entr" presetSubtype="0" fill="hold" grpId="0" nodeType="afterEffect">
                                  <p:stCondLst>
                                    <p:cond delay="0"/>
                                  </p:stCondLst>
                                  <p:iterate type="lt">
                                    <p:tmPct val="10000"/>
                                  </p:iterate>
                                  <p:childTnLst>
                                    <p:set>
                                      <p:cBhvr>
                                        <p:cTn id="112" dur="1" fill="hold">
                                          <p:stCondLst>
                                            <p:cond delay="0"/>
                                          </p:stCondLst>
                                        </p:cTn>
                                        <p:tgtEl>
                                          <p:spTgt spid="83"/>
                                        </p:tgtEl>
                                        <p:attrNameLst>
                                          <p:attrName>style.visibility</p:attrName>
                                        </p:attrNameLst>
                                      </p:cBhvr>
                                      <p:to>
                                        <p:strVal val="visible"/>
                                      </p:to>
                                    </p:set>
                                    <p:anim by="(-#ppt_w*2)" calcmode="lin" valueType="num">
                                      <p:cBhvr rctx="PPT">
                                        <p:cTn id="113" dur="375" autoRev="1" fill="hold">
                                          <p:stCondLst>
                                            <p:cond delay="0"/>
                                          </p:stCondLst>
                                        </p:cTn>
                                        <p:tgtEl>
                                          <p:spTgt spid="83"/>
                                        </p:tgtEl>
                                        <p:attrNameLst>
                                          <p:attrName>ppt_w</p:attrName>
                                        </p:attrNameLst>
                                      </p:cBhvr>
                                    </p:anim>
                                    <p:anim by="(#ppt_w*0.50)" calcmode="lin" valueType="num">
                                      <p:cBhvr>
                                        <p:cTn id="114" dur="375" decel="50000" autoRev="1" fill="hold">
                                          <p:stCondLst>
                                            <p:cond delay="0"/>
                                          </p:stCondLst>
                                        </p:cTn>
                                        <p:tgtEl>
                                          <p:spTgt spid="83"/>
                                        </p:tgtEl>
                                        <p:attrNameLst>
                                          <p:attrName>ppt_x</p:attrName>
                                        </p:attrNameLst>
                                      </p:cBhvr>
                                    </p:anim>
                                    <p:anim from="(-#ppt_h/2)" to="(#ppt_y)" calcmode="lin" valueType="num">
                                      <p:cBhvr>
                                        <p:cTn id="115" dur="750" fill="hold">
                                          <p:stCondLst>
                                            <p:cond delay="0"/>
                                          </p:stCondLst>
                                        </p:cTn>
                                        <p:tgtEl>
                                          <p:spTgt spid="83"/>
                                        </p:tgtEl>
                                        <p:attrNameLst>
                                          <p:attrName>ppt_y</p:attrName>
                                        </p:attrNameLst>
                                      </p:cBhvr>
                                    </p:anim>
                                    <p:animRot by="21600000">
                                      <p:cBhvr>
                                        <p:cTn id="116" dur="750" fill="hold">
                                          <p:stCondLst>
                                            <p:cond delay="0"/>
                                          </p:stCondLst>
                                        </p:cTn>
                                        <p:tgtEl>
                                          <p:spTgt spid="8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1"/>
          <p:cNvSpPr txBox="1"/>
          <p:nvPr/>
        </p:nvSpPr>
        <p:spPr>
          <a:xfrm>
            <a:off x="4004518" y="286263"/>
            <a:ext cx="1980820" cy="377026"/>
          </a:xfrm>
          <a:prstGeom prst="rect">
            <a:avLst/>
          </a:prstGeom>
          <a:noFill/>
        </p:spPr>
        <p:txBody>
          <a:bodyPr wrap="square" lIns="68580" tIns="34290" rIns="68580" bIns="34290" rtlCol="0">
            <a:spAutoFit/>
          </a:bodyPr>
          <a:lstStyle/>
          <a:p>
            <a:r>
              <a:rPr lang="zh-CN" altLang="en-US" sz="2000" dirty="0">
                <a:solidFill>
                  <a:srgbClr val="663A77"/>
                </a:solidFill>
                <a:cs typeface="+mn-ea"/>
                <a:sym typeface="+mn-lt"/>
              </a:rPr>
              <a:t>短期目标</a:t>
            </a:r>
            <a:endParaRPr lang="en-US" altLang="zh-CN" sz="2000" dirty="0">
              <a:solidFill>
                <a:srgbClr val="663A77"/>
              </a:solidFill>
              <a:cs typeface="+mn-ea"/>
              <a:sym typeface="+mn-lt"/>
            </a:endParaRPr>
          </a:p>
        </p:txBody>
      </p:sp>
      <p:sp>
        <p:nvSpPr>
          <p:cNvPr id="21" name="Oval 65"/>
          <p:cNvSpPr>
            <a:spLocks noChangeArrowheads="1"/>
          </p:cNvSpPr>
          <p:nvPr/>
        </p:nvSpPr>
        <p:spPr bwMode="auto">
          <a:xfrm rot="10800000" flipV="1">
            <a:off x="945953" y="2123285"/>
            <a:ext cx="1454341" cy="138274"/>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lIns="100790" tIns="50396" rIns="100790" bIns="50396" anchor="ctr"/>
          <a:lstStyle/>
          <a:p>
            <a:pPr>
              <a:defRPr/>
            </a:pPr>
            <a:endParaRPr lang="zh-CN" altLang="en-US" kern="0">
              <a:solidFill>
                <a:sysClr val="windowText" lastClr="000000"/>
              </a:solidFill>
              <a:cs typeface="+mn-ea"/>
              <a:sym typeface="+mn-lt"/>
            </a:endParaRPr>
          </a:p>
        </p:txBody>
      </p:sp>
      <p:sp>
        <p:nvSpPr>
          <p:cNvPr id="22" name="Oval 65"/>
          <p:cNvSpPr>
            <a:spLocks noChangeArrowheads="1"/>
          </p:cNvSpPr>
          <p:nvPr/>
        </p:nvSpPr>
        <p:spPr bwMode="auto">
          <a:xfrm rot="10800000" flipV="1">
            <a:off x="977071" y="4528583"/>
            <a:ext cx="1454340" cy="138274"/>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lIns="100790" tIns="50396" rIns="100790" bIns="50396" anchor="ctr"/>
          <a:lstStyle/>
          <a:p>
            <a:pPr>
              <a:defRPr/>
            </a:pPr>
            <a:endParaRPr lang="zh-CN" altLang="en-US" kern="0">
              <a:solidFill>
                <a:sysClr val="windowText" lastClr="000000"/>
              </a:solidFill>
              <a:cs typeface="+mn-ea"/>
              <a:sym typeface="+mn-lt"/>
            </a:endParaRPr>
          </a:p>
        </p:txBody>
      </p:sp>
      <p:sp>
        <p:nvSpPr>
          <p:cNvPr id="23" name="Oval 65"/>
          <p:cNvSpPr>
            <a:spLocks noChangeArrowheads="1"/>
          </p:cNvSpPr>
          <p:nvPr/>
        </p:nvSpPr>
        <p:spPr bwMode="auto">
          <a:xfrm rot="10800000" flipV="1">
            <a:off x="6686352" y="3306534"/>
            <a:ext cx="1454341" cy="138274"/>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lIns="100790" tIns="50396" rIns="100790" bIns="50396" anchor="ctr"/>
          <a:lstStyle/>
          <a:p>
            <a:pPr>
              <a:defRPr/>
            </a:pPr>
            <a:endParaRPr lang="zh-CN" altLang="en-US" kern="0">
              <a:solidFill>
                <a:sysClr val="windowText" lastClr="000000"/>
              </a:solidFill>
              <a:cs typeface="+mn-ea"/>
              <a:sym typeface="+mn-lt"/>
            </a:endParaRPr>
          </a:p>
        </p:txBody>
      </p:sp>
      <p:grpSp>
        <p:nvGrpSpPr>
          <p:cNvPr id="24" name="组合 23"/>
          <p:cNvGrpSpPr/>
          <p:nvPr/>
        </p:nvGrpSpPr>
        <p:grpSpPr>
          <a:xfrm>
            <a:off x="1211828" y="1117132"/>
            <a:ext cx="940088" cy="1000884"/>
            <a:chOff x="611306" y="1203674"/>
            <a:chExt cx="1328332" cy="1414234"/>
          </a:xfrm>
        </p:grpSpPr>
        <p:sp>
          <p:nvSpPr>
            <p:cNvPr id="25" name="菱形 24"/>
            <p:cNvSpPr/>
            <p:nvPr/>
          </p:nvSpPr>
          <p:spPr>
            <a:xfrm>
              <a:off x="723313" y="1289437"/>
              <a:ext cx="1104318" cy="1328471"/>
            </a:xfrm>
            <a:prstGeom prst="diamond">
              <a:avLst/>
            </a:prstGeom>
            <a:solidFill>
              <a:schemeClr val="accent5">
                <a:lumMod val="50000"/>
              </a:schemeClr>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2000" dirty="0">
                <a:cs typeface="+mn-ea"/>
                <a:sym typeface="+mn-lt"/>
              </a:endParaRPr>
            </a:p>
          </p:txBody>
        </p:sp>
        <p:sp>
          <p:nvSpPr>
            <p:cNvPr id="26" name="菱形 25"/>
            <p:cNvSpPr/>
            <p:nvPr/>
          </p:nvSpPr>
          <p:spPr>
            <a:xfrm>
              <a:off x="611306" y="1203674"/>
              <a:ext cx="1328332" cy="1326722"/>
            </a:xfrm>
            <a:prstGeom prst="diamond">
              <a:avLst/>
            </a:prstGeom>
            <a:solidFill>
              <a:srgbClr val="01ACBE"/>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dirty="0">
                  <a:cs typeface="+mn-ea"/>
                  <a:sym typeface="+mn-lt"/>
                </a:rPr>
                <a:t>A</a:t>
              </a:r>
              <a:endParaRPr lang="zh-CN" altLang="en-US" sz="3200" dirty="0">
                <a:cs typeface="+mn-ea"/>
                <a:sym typeface="+mn-lt"/>
              </a:endParaRPr>
            </a:p>
          </p:txBody>
        </p:sp>
      </p:grpSp>
      <p:grpSp>
        <p:nvGrpSpPr>
          <p:cNvPr id="27" name="组合 26"/>
          <p:cNvGrpSpPr/>
          <p:nvPr/>
        </p:nvGrpSpPr>
        <p:grpSpPr>
          <a:xfrm>
            <a:off x="1234197" y="3511050"/>
            <a:ext cx="940088" cy="1015750"/>
            <a:chOff x="1951890" y="2794690"/>
            <a:chExt cx="1328332" cy="1435240"/>
          </a:xfrm>
        </p:grpSpPr>
        <p:sp>
          <p:nvSpPr>
            <p:cNvPr id="28" name="菱形 27"/>
            <p:cNvSpPr/>
            <p:nvPr/>
          </p:nvSpPr>
          <p:spPr>
            <a:xfrm>
              <a:off x="2063897" y="2901458"/>
              <a:ext cx="1104318" cy="1328472"/>
            </a:xfrm>
            <a:prstGeom prst="diamond">
              <a:avLst/>
            </a:prstGeom>
            <a:solidFill>
              <a:schemeClr val="accent5">
                <a:lumMod val="50000"/>
              </a:schemeClr>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2000" dirty="0">
                <a:cs typeface="+mn-ea"/>
                <a:sym typeface="+mn-lt"/>
              </a:endParaRPr>
            </a:p>
          </p:txBody>
        </p:sp>
        <p:sp>
          <p:nvSpPr>
            <p:cNvPr id="29" name="菱形 28"/>
            <p:cNvSpPr/>
            <p:nvPr/>
          </p:nvSpPr>
          <p:spPr>
            <a:xfrm>
              <a:off x="1951890" y="2794690"/>
              <a:ext cx="1328332" cy="1328471"/>
            </a:xfrm>
            <a:prstGeom prst="diamond">
              <a:avLst/>
            </a:prstGeom>
            <a:solidFill>
              <a:srgbClr val="E87071"/>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dirty="0">
                  <a:cs typeface="+mn-ea"/>
                  <a:sym typeface="+mn-lt"/>
                </a:rPr>
                <a:t>C</a:t>
              </a:r>
              <a:endParaRPr lang="zh-CN" altLang="en-US" sz="3200" dirty="0">
                <a:cs typeface="+mn-ea"/>
                <a:sym typeface="+mn-lt"/>
              </a:endParaRPr>
            </a:p>
          </p:txBody>
        </p:sp>
      </p:grpSp>
      <p:grpSp>
        <p:nvGrpSpPr>
          <p:cNvPr id="30" name="组合 29"/>
          <p:cNvGrpSpPr/>
          <p:nvPr/>
        </p:nvGrpSpPr>
        <p:grpSpPr>
          <a:xfrm>
            <a:off x="6943478" y="2314091"/>
            <a:ext cx="940090" cy="1000884"/>
            <a:chOff x="4056282" y="1203598"/>
            <a:chExt cx="1328333" cy="1414234"/>
          </a:xfrm>
        </p:grpSpPr>
        <p:sp>
          <p:nvSpPr>
            <p:cNvPr id="31" name="菱形 30"/>
            <p:cNvSpPr/>
            <p:nvPr/>
          </p:nvSpPr>
          <p:spPr>
            <a:xfrm>
              <a:off x="4168289" y="1289361"/>
              <a:ext cx="1104319" cy="1328471"/>
            </a:xfrm>
            <a:prstGeom prst="diamond">
              <a:avLst/>
            </a:prstGeom>
            <a:solidFill>
              <a:schemeClr val="accent5">
                <a:lumMod val="50000"/>
              </a:schemeClr>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2000" dirty="0">
                <a:cs typeface="+mn-ea"/>
                <a:sym typeface="+mn-lt"/>
              </a:endParaRPr>
            </a:p>
          </p:txBody>
        </p:sp>
        <p:sp>
          <p:nvSpPr>
            <p:cNvPr id="32" name="菱形 31"/>
            <p:cNvSpPr/>
            <p:nvPr/>
          </p:nvSpPr>
          <p:spPr>
            <a:xfrm>
              <a:off x="4056282" y="1203598"/>
              <a:ext cx="1328333" cy="1326722"/>
            </a:xfrm>
            <a:prstGeom prst="diamond">
              <a:avLst/>
            </a:prstGeom>
            <a:solidFill>
              <a:srgbClr val="FFB850"/>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dirty="0">
                  <a:cs typeface="+mn-ea"/>
                  <a:sym typeface="+mn-lt"/>
                </a:rPr>
                <a:t>B</a:t>
              </a:r>
              <a:endParaRPr lang="zh-CN" altLang="en-US" sz="3200" dirty="0">
                <a:cs typeface="+mn-ea"/>
                <a:sym typeface="+mn-lt"/>
              </a:endParaRPr>
            </a:p>
          </p:txBody>
        </p:sp>
      </p:grpSp>
      <p:sp>
        <p:nvSpPr>
          <p:cNvPr id="33" name="文本框 17"/>
          <p:cNvSpPr txBox="1"/>
          <p:nvPr/>
        </p:nvSpPr>
        <p:spPr>
          <a:xfrm>
            <a:off x="2202735" y="1252872"/>
            <a:ext cx="4455166" cy="863523"/>
          </a:xfrm>
          <a:prstGeom prst="rect">
            <a:avLst/>
          </a:prstGeom>
          <a:noFill/>
        </p:spPr>
        <p:txBody>
          <a:bodyPr wrap="square" lIns="100790" tIns="50396" rIns="100790" bIns="50396">
            <a:spAutoFit/>
          </a:bodyPr>
          <a:lstStyle/>
          <a:p>
            <a:pPr lvl="0" algn="just">
              <a:lnSpc>
                <a:spcPct val="150000"/>
              </a:lnSpc>
              <a:defRPr/>
            </a:pPr>
            <a:r>
              <a:rPr lang="zh-CN" altLang="en-US" sz="1100" dirty="0">
                <a:solidFill>
                  <a:prstClr val="black">
                    <a:lumMod val="65000"/>
                    <a:lumOff val="35000"/>
                  </a:prstClr>
                </a:solidFill>
                <a:cs typeface="+mn-ea"/>
                <a:sym typeface="+mn-lt"/>
              </a:rPr>
              <a:t>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添加适当的文字，添加适当的文字添加适当的文字，一页的文字最好不要超过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a:t>
            </a:r>
            <a:endParaRPr lang="en-US" altLang="zh-CN" sz="600" kern="0" dirty="0">
              <a:solidFill>
                <a:srgbClr val="000000">
                  <a:lumMod val="65000"/>
                  <a:lumOff val="35000"/>
                </a:srgbClr>
              </a:solidFill>
              <a:cs typeface="+mn-ea"/>
              <a:sym typeface="+mn-lt"/>
            </a:endParaRPr>
          </a:p>
        </p:txBody>
      </p:sp>
      <p:sp>
        <p:nvSpPr>
          <p:cNvPr id="34" name="文本框 22"/>
          <p:cNvSpPr txBox="1"/>
          <p:nvPr/>
        </p:nvSpPr>
        <p:spPr>
          <a:xfrm>
            <a:off x="2308212" y="3725529"/>
            <a:ext cx="4244213" cy="863523"/>
          </a:xfrm>
          <a:prstGeom prst="rect">
            <a:avLst/>
          </a:prstGeom>
          <a:noFill/>
        </p:spPr>
        <p:txBody>
          <a:bodyPr wrap="square" lIns="100790" tIns="50396" rIns="100790" bIns="50396">
            <a:spAutoFit/>
          </a:bodyPr>
          <a:lstStyle/>
          <a:p>
            <a:pPr lvl="0" algn="just">
              <a:lnSpc>
                <a:spcPct val="150000"/>
              </a:lnSpc>
              <a:defRPr/>
            </a:pPr>
            <a:r>
              <a:rPr lang="zh-CN" altLang="en-US" sz="1100" dirty="0">
                <a:solidFill>
                  <a:prstClr val="black">
                    <a:lumMod val="65000"/>
                    <a:lumOff val="35000"/>
                  </a:prstClr>
                </a:solidFill>
                <a:cs typeface="+mn-ea"/>
                <a:sym typeface="+mn-lt"/>
              </a:rPr>
              <a:t>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添加适当的文字，添加适当的文字添加适当的文字，一页的文字最好不要超过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a:t>
            </a:r>
            <a:endParaRPr lang="en-US" altLang="zh-CN" sz="600" kern="0" dirty="0">
              <a:solidFill>
                <a:srgbClr val="000000">
                  <a:lumMod val="65000"/>
                  <a:lumOff val="35000"/>
                </a:srgbClr>
              </a:solidFill>
              <a:cs typeface="+mn-ea"/>
              <a:sym typeface="+mn-lt"/>
            </a:endParaRPr>
          </a:p>
        </p:txBody>
      </p:sp>
      <p:sp>
        <p:nvSpPr>
          <p:cNvPr id="35" name="文本框 23"/>
          <p:cNvSpPr txBox="1"/>
          <p:nvPr/>
        </p:nvSpPr>
        <p:spPr>
          <a:xfrm>
            <a:off x="2209210" y="2489201"/>
            <a:ext cx="4442217" cy="863523"/>
          </a:xfrm>
          <a:prstGeom prst="rect">
            <a:avLst/>
          </a:prstGeom>
          <a:noFill/>
        </p:spPr>
        <p:txBody>
          <a:bodyPr wrap="square" lIns="100790" tIns="50396" rIns="100790" bIns="50396">
            <a:spAutoFit/>
          </a:bodyPr>
          <a:lstStyle/>
          <a:p>
            <a:pPr lvl="0" algn="just">
              <a:lnSpc>
                <a:spcPct val="150000"/>
              </a:lnSpc>
              <a:defRPr/>
            </a:pPr>
            <a:r>
              <a:rPr lang="zh-CN" altLang="en-US" sz="1100" dirty="0">
                <a:solidFill>
                  <a:prstClr val="black">
                    <a:lumMod val="65000"/>
                    <a:lumOff val="35000"/>
                  </a:prstClr>
                </a:solidFill>
                <a:cs typeface="+mn-ea"/>
                <a:sym typeface="+mn-lt"/>
              </a:rPr>
              <a:t>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添加适当的文字，添加适当的文字添加适当的文字，一页的文字最好不要超过</a:t>
            </a:r>
            <a:r>
              <a:rPr lang="en-US" altLang="zh-CN" sz="1100" dirty="0">
                <a:solidFill>
                  <a:prstClr val="black">
                    <a:lumMod val="65000"/>
                    <a:lumOff val="35000"/>
                  </a:prstClr>
                </a:solidFill>
                <a:cs typeface="+mn-ea"/>
                <a:sym typeface="+mn-lt"/>
              </a:rPr>
              <a:t>200,</a:t>
            </a:r>
            <a:r>
              <a:rPr lang="zh-CN" altLang="en-US" sz="1100" dirty="0">
                <a:solidFill>
                  <a:prstClr val="black">
                    <a:lumMod val="65000"/>
                    <a:lumOff val="35000"/>
                  </a:prstClr>
                </a:solidFill>
                <a:cs typeface="+mn-ea"/>
                <a:sym typeface="+mn-lt"/>
              </a:rPr>
              <a:t>添加适当的文字</a:t>
            </a:r>
            <a:endParaRPr lang="en-US" altLang="zh-CN" sz="600" kern="0" dirty="0">
              <a:solidFill>
                <a:srgbClr val="000000">
                  <a:lumMod val="65000"/>
                  <a:lumOff val="35000"/>
                </a:srgbClr>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375" autoRev="1" fill="hold">
                                          <p:stCondLst>
                                            <p:cond delay="0"/>
                                          </p:stCondLst>
                                        </p:cTn>
                                        <p:tgtEl>
                                          <p:spTgt spid="3"/>
                                        </p:tgtEl>
                                        <p:attrNameLst>
                                          <p:attrName>ppt_w</p:attrName>
                                        </p:attrNameLst>
                                      </p:cBhvr>
                                    </p:anim>
                                    <p:anim by="(#ppt_w*0.50)" calcmode="lin" valueType="num">
                                      <p:cBhvr>
                                        <p:cTn id="8" dur="375" decel="50000" autoRev="1" fill="hold">
                                          <p:stCondLst>
                                            <p:cond delay="0"/>
                                          </p:stCondLst>
                                        </p:cTn>
                                        <p:tgtEl>
                                          <p:spTgt spid="3"/>
                                        </p:tgtEl>
                                        <p:attrNameLst>
                                          <p:attrName>ppt_x</p:attrName>
                                        </p:attrNameLst>
                                      </p:cBhvr>
                                    </p:anim>
                                    <p:anim from="(-#ppt_h/2)" to="(#ppt_y)" calcmode="lin" valueType="num">
                                      <p:cBhvr>
                                        <p:cTn id="9" dur="750" fill="hold">
                                          <p:stCondLst>
                                            <p:cond delay="0"/>
                                          </p:stCondLst>
                                        </p:cTn>
                                        <p:tgtEl>
                                          <p:spTgt spid="3"/>
                                        </p:tgtEl>
                                        <p:attrNameLst>
                                          <p:attrName>ppt_y</p:attrName>
                                        </p:attrNameLst>
                                      </p:cBhvr>
                                    </p:anim>
                                    <p:animRot by="21600000">
                                      <p:cBhvr>
                                        <p:cTn id="10" dur="750" fill="hold">
                                          <p:stCondLst>
                                            <p:cond delay="0"/>
                                          </p:stCondLst>
                                        </p:cTn>
                                        <p:tgtEl>
                                          <p:spTgt spid="3"/>
                                        </p:tgtEl>
                                        <p:attrNameLst>
                                          <p:attrName>r</p:attrName>
                                        </p:attrNameLst>
                                      </p:cBhvr>
                                    </p:animRot>
                                  </p:childTnLst>
                                </p:cTn>
                              </p:par>
                            </p:childTnLst>
                          </p:cTn>
                        </p:par>
                        <p:par>
                          <p:cTn id="11" fill="hold">
                            <p:stCondLst>
                              <p:cond delay="975"/>
                            </p:stCondLst>
                            <p:childTnLst>
                              <p:par>
                                <p:cTn id="12" presetID="53" presetClass="entr" presetSubtype="16"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par>
                          <p:cTn id="17" fill="hold">
                            <p:stCondLst>
                              <p:cond delay="1475"/>
                            </p:stCondLst>
                            <p:childTnLst>
                              <p:par>
                                <p:cTn id="18" presetID="47" presetClass="entr" presetSubtype="0"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anim calcmode="lin" valueType="num">
                                      <p:cBhvr>
                                        <p:cTn id="21" dur="1000" fill="hold"/>
                                        <p:tgtEl>
                                          <p:spTgt spid="24"/>
                                        </p:tgtEl>
                                        <p:attrNameLst>
                                          <p:attrName>ppt_x</p:attrName>
                                        </p:attrNameLst>
                                      </p:cBhvr>
                                      <p:tavLst>
                                        <p:tav tm="0">
                                          <p:val>
                                            <p:strVal val="#ppt_x"/>
                                          </p:val>
                                        </p:tav>
                                        <p:tav tm="100000">
                                          <p:val>
                                            <p:strVal val="#ppt_x"/>
                                          </p:val>
                                        </p:tav>
                                      </p:tavLst>
                                    </p:anim>
                                    <p:anim calcmode="lin" valueType="num">
                                      <p:cBhvr>
                                        <p:cTn id="22" dur="1000" fill="hold"/>
                                        <p:tgtEl>
                                          <p:spTgt spid="24"/>
                                        </p:tgtEl>
                                        <p:attrNameLst>
                                          <p:attrName>ppt_y</p:attrName>
                                        </p:attrNameLst>
                                      </p:cBhvr>
                                      <p:tavLst>
                                        <p:tav tm="0">
                                          <p:val>
                                            <p:strVal val="#ppt_y-.1"/>
                                          </p:val>
                                        </p:tav>
                                        <p:tav tm="100000">
                                          <p:val>
                                            <p:strVal val="#ppt_y"/>
                                          </p:val>
                                        </p:tav>
                                      </p:tavLst>
                                    </p:anim>
                                  </p:childTnLst>
                                </p:cTn>
                              </p:par>
                            </p:childTnLst>
                          </p:cTn>
                        </p:par>
                        <p:par>
                          <p:cTn id="23" fill="hold">
                            <p:stCondLst>
                              <p:cond delay="2475"/>
                            </p:stCondLst>
                            <p:childTnLst>
                              <p:par>
                                <p:cTn id="24" presetID="22" presetClass="entr" presetSubtype="8"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left)">
                                      <p:cBhvr>
                                        <p:cTn id="26" dur="500"/>
                                        <p:tgtEl>
                                          <p:spTgt spid="33"/>
                                        </p:tgtEl>
                                      </p:cBhvr>
                                    </p:animEffect>
                                  </p:childTnLst>
                                </p:cTn>
                              </p:par>
                            </p:childTnLst>
                          </p:cTn>
                        </p:par>
                        <p:par>
                          <p:cTn id="27" fill="hold">
                            <p:stCondLst>
                              <p:cond delay="2975"/>
                            </p:stCondLst>
                            <p:childTnLst>
                              <p:par>
                                <p:cTn id="28" presetID="5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childTnLst>
                          </p:cTn>
                        </p:par>
                        <p:par>
                          <p:cTn id="33" fill="hold">
                            <p:stCondLst>
                              <p:cond delay="3475"/>
                            </p:stCondLst>
                            <p:childTnLst>
                              <p:par>
                                <p:cTn id="34" presetID="47" presetClass="entr" presetSubtype="0"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1000" fill="hold"/>
                                        <p:tgtEl>
                                          <p:spTgt spid="30"/>
                                        </p:tgtEl>
                                        <p:attrNameLst>
                                          <p:attrName>ppt_y</p:attrName>
                                        </p:attrNameLst>
                                      </p:cBhvr>
                                      <p:tavLst>
                                        <p:tav tm="0">
                                          <p:val>
                                            <p:strVal val="#ppt_y-.1"/>
                                          </p:val>
                                        </p:tav>
                                        <p:tav tm="100000">
                                          <p:val>
                                            <p:strVal val="#ppt_y"/>
                                          </p:val>
                                        </p:tav>
                                      </p:tavLst>
                                    </p:anim>
                                  </p:childTnLst>
                                </p:cTn>
                              </p:par>
                            </p:childTnLst>
                          </p:cTn>
                        </p:par>
                        <p:par>
                          <p:cTn id="39" fill="hold">
                            <p:stCondLst>
                              <p:cond delay="4475"/>
                            </p:stCondLst>
                            <p:childTnLst>
                              <p:par>
                                <p:cTn id="40" presetID="22" presetClass="entr" presetSubtype="8"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left)">
                                      <p:cBhvr>
                                        <p:cTn id="42" dur="500"/>
                                        <p:tgtEl>
                                          <p:spTgt spid="35"/>
                                        </p:tgtEl>
                                      </p:cBhvr>
                                    </p:animEffect>
                                  </p:childTnLst>
                                </p:cTn>
                              </p:par>
                            </p:childTnLst>
                          </p:cTn>
                        </p:par>
                        <p:par>
                          <p:cTn id="43" fill="hold">
                            <p:stCondLst>
                              <p:cond delay="4975"/>
                            </p:stCondLst>
                            <p:childTnLst>
                              <p:par>
                                <p:cTn id="44" presetID="53" presetClass="entr" presetSubtype="16"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fill="hold"/>
                                        <p:tgtEl>
                                          <p:spTgt spid="22"/>
                                        </p:tgtEl>
                                        <p:attrNameLst>
                                          <p:attrName>ppt_w</p:attrName>
                                        </p:attrNameLst>
                                      </p:cBhvr>
                                      <p:tavLst>
                                        <p:tav tm="0">
                                          <p:val>
                                            <p:fltVal val="0"/>
                                          </p:val>
                                        </p:tav>
                                        <p:tav tm="100000">
                                          <p:val>
                                            <p:strVal val="#ppt_w"/>
                                          </p:val>
                                        </p:tav>
                                      </p:tavLst>
                                    </p:anim>
                                    <p:anim calcmode="lin" valueType="num">
                                      <p:cBhvr>
                                        <p:cTn id="47" dur="500" fill="hold"/>
                                        <p:tgtEl>
                                          <p:spTgt spid="22"/>
                                        </p:tgtEl>
                                        <p:attrNameLst>
                                          <p:attrName>ppt_h</p:attrName>
                                        </p:attrNameLst>
                                      </p:cBhvr>
                                      <p:tavLst>
                                        <p:tav tm="0">
                                          <p:val>
                                            <p:fltVal val="0"/>
                                          </p:val>
                                        </p:tav>
                                        <p:tav tm="100000">
                                          <p:val>
                                            <p:strVal val="#ppt_h"/>
                                          </p:val>
                                        </p:tav>
                                      </p:tavLst>
                                    </p:anim>
                                    <p:animEffect transition="in" filter="fade">
                                      <p:cBhvr>
                                        <p:cTn id="48" dur="500"/>
                                        <p:tgtEl>
                                          <p:spTgt spid="22"/>
                                        </p:tgtEl>
                                      </p:cBhvr>
                                    </p:animEffect>
                                  </p:childTnLst>
                                </p:cTn>
                              </p:par>
                            </p:childTnLst>
                          </p:cTn>
                        </p:par>
                        <p:par>
                          <p:cTn id="49" fill="hold">
                            <p:stCondLst>
                              <p:cond delay="5475"/>
                            </p:stCondLst>
                            <p:childTnLst>
                              <p:par>
                                <p:cTn id="50" presetID="47" presetClass="entr" presetSubtype="0"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475"/>
                            </p:stCondLst>
                            <p:childTnLst>
                              <p:par>
                                <p:cTn id="56" presetID="22" presetClass="entr" presetSubtype="8"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left)">
                                      <p:cBhvr>
                                        <p:cTn id="5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2" grpId="0" animBg="1"/>
      <p:bldP spid="23" grpId="0" animBg="1"/>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185608" y="1082864"/>
            <a:ext cx="1017998" cy="3769056"/>
          </a:xfrm>
          <a:custGeom>
            <a:avLst/>
            <a:gdLst>
              <a:gd name="connsiteX0" fmla="*/ 677288 w 1357154"/>
              <a:gd name="connsiteY0" fmla="*/ 170480 h 5026572"/>
              <a:gd name="connsiteX1" fmla="*/ 195228 w 1357154"/>
              <a:gd name="connsiteY1" fmla="*/ 652540 h 5026572"/>
              <a:gd name="connsiteX2" fmla="*/ 195228 w 1357154"/>
              <a:gd name="connsiteY2" fmla="*/ 4374030 h 5026572"/>
              <a:gd name="connsiteX3" fmla="*/ 677288 w 1357154"/>
              <a:gd name="connsiteY3" fmla="*/ 4856090 h 5026572"/>
              <a:gd name="connsiteX4" fmla="*/ 677287 w 1357154"/>
              <a:gd name="connsiteY4" fmla="*/ 4856091 h 5026572"/>
              <a:gd name="connsiteX5" fmla="*/ 1159347 w 1357154"/>
              <a:gd name="connsiteY5" fmla="*/ 4374031 h 5026572"/>
              <a:gd name="connsiteX6" fmla="*/ 1159348 w 1357154"/>
              <a:gd name="connsiteY6" fmla="*/ 652540 h 5026572"/>
              <a:gd name="connsiteX7" fmla="*/ 677288 w 1357154"/>
              <a:gd name="connsiteY7" fmla="*/ 170480 h 5026572"/>
              <a:gd name="connsiteX8" fmla="*/ 678577 w 1357154"/>
              <a:gd name="connsiteY8" fmla="*/ 0 h 5026572"/>
              <a:gd name="connsiteX9" fmla="*/ 1357154 w 1357154"/>
              <a:gd name="connsiteY9" fmla="*/ 678577 h 5026572"/>
              <a:gd name="connsiteX10" fmla="*/ 1357153 w 1357154"/>
              <a:gd name="connsiteY10" fmla="*/ 4347995 h 5026572"/>
              <a:gd name="connsiteX11" fmla="*/ 678576 w 1357154"/>
              <a:gd name="connsiteY11" fmla="*/ 5026572 h 5026572"/>
              <a:gd name="connsiteX12" fmla="*/ 678577 w 1357154"/>
              <a:gd name="connsiteY12" fmla="*/ 5026571 h 5026572"/>
              <a:gd name="connsiteX13" fmla="*/ 0 w 1357154"/>
              <a:gd name="connsiteY13" fmla="*/ 4347994 h 5026572"/>
              <a:gd name="connsiteX14" fmla="*/ 0 w 1357154"/>
              <a:gd name="connsiteY14" fmla="*/ 678577 h 5026572"/>
              <a:gd name="connsiteX15" fmla="*/ 678577 w 1357154"/>
              <a:gd name="connsiteY15" fmla="*/ 0 h 502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7154" h="5026572">
                <a:moveTo>
                  <a:pt x="677288" y="170480"/>
                </a:moveTo>
                <a:cubicBezTo>
                  <a:pt x="411054" y="170480"/>
                  <a:pt x="195228" y="386306"/>
                  <a:pt x="195228" y="652540"/>
                </a:cubicBezTo>
                <a:lnTo>
                  <a:pt x="195228" y="4374030"/>
                </a:lnTo>
                <a:cubicBezTo>
                  <a:pt x="195228" y="4640264"/>
                  <a:pt x="411054" y="4856090"/>
                  <a:pt x="677288" y="4856090"/>
                </a:cubicBezTo>
                <a:lnTo>
                  <a:pt x="677287" y="4856091"/>
                </a:lnTo>
                <a:cubicBezTo>
                  <a:pt x="943521" y="4856091"/>
                  <a:pt x="1159347" y="4640265"/>
                  <a:pt x="1159347" y="4374031"/>
                </a:cubicBezTo>
                <a:cubicBezTo>
                  <a:pt x="1159347" y="3133534"/>
                  <a:pt x="1159348" y="1893037"/>
                  <a:pt x="1159348" y="652540"/>
                </a:cubicBezTo>
                <a:cubicBezTo>
                  <a:pt x="1159348" y="386306"/>
                  <a:pt x="943522" y="170480"/>
                  <a:pt x="677288" y="170480"/>
                </a:cubicBezTo>
                <a:close/>
                <a:moveTo>
                  <a:pt x="678577" y="0"/>
                </a:moveTo>
                <a:cubicBezTo>
                  <a:pt x="1053345" y="0"/>
                  <a:pt x="1357154" y="303809"/>
                  <a:pt x="1357154" y="678577"/>
                </a:cubicBezTo>
                <a:cubicBezTo>
                  <a:pt x="1357154" y="1901716"/>
                  <a:pt x="1357153" y="3124856"/>
                  <a:pt x="1357153" y="4347995"/>
                </a:cubicBezTo>
                <a:cubicBezTo>
                  <a:pt x="1357153" y="4722763"/>
                  <a:pt x="1053344" y="5026572"/>
                  <a:pt x="678576" y="5026572"/>
                </a:cubicBezTo>
                <a:lnTo>
                  <a:pt x="678577" y="5026571"/>
                </a:lnTo>
                <a:cubicBezTo>
                  <a:pt x="303809" y="5026571"/>
                  <a:pt x="0" y="4722762"/>
                  <a:pt x="0" y="4347994"/>
                </a:cubicBezTo>
                <a:lnTo>
                  <a:pt x="0" y="678577"/>
                </a:lnTo>
                <a:cubicBezTo>
                  <a:pt x="0" y="303809"/>
                  <a:pt x="303809" y="0"/>
                  <a:pt x="678577" y="0"/>
                </a:cubicBezTo>
                <a:close/>
              </a:path>
            </a:pathLst>
          </a:custGeom>
          <a:solidFill>
            <a:srgbClr val="FFB8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4" name="任意多边形 13"/>
          <p:cNvSpPr/>
          <p:nvPr/>
        </p:nvSpPr>
        <p:spPr>
          <a:xfrm>
            <a:off x="3210302" y="1082864"/>
            <a:ext cx="1017998" cy="3769056"/>
          </a:xfrm>
          <a:custGeom>
            <a:avLst/>
            <a:gdLst>
              <a:gd name="connsiteX0" fmla="*/ 677288 w 1357154"/>
              <a:gd name="connsiteY0" fmla="*/ 170480 h 5026572"/>
              <a:gd name="connsiteX1" fmla="*/ 195228 w 1357154"/>
              <a:gd name="connsiteY1" fmla="*/ 652540 h 5026572"/>
              <a:gd name="connsiteX2" fmla="*/ 195228 w 1357154"/>
              <a:gd name="connsiteY2" fmla="*/ 4374030 h 5026572"/>
              <a:gd name="connsiteX3" fmla="*/ 677288 w 1357154"/>
              <a:gd name="connsiteY3" fmla="*/ 4856090 h 5026572"/>
              <a:gd name="connsiteX4" fmla="*/ 677287 w 1357154"/>
              <a:gd name="connsiteY4" fmla="*/ 4856091 h 5026572"/>
              <a:gd name="connsiteX5" fmla="*/ 1159347 w 1357154"/>
              <a:gd name="connsiteY5" fmla="*/ 4374031 h 5026572"/>
              <a:gd name="connsiteX6" fmla="*/ 1159348 w 1357154"/>
              <a:gd name="connsiteY6" fmla="*/ 652540 h 5026572"/>
              <a:gd name="connsiteX7" fmla="*/ 677288 w 1357154"/>
              <a:gd name="connsiteY7" fmla="*/ 170480 h 5026572"/>
              <a:gd name="connsiteX8" fmla="*/ 678577 w 1357154"/>
              <a:gd name="connsiteY8" fmla="*/ 0 h 5026572"/>
              <a:gd name="connsiteX9" fmla="*/ 1357154 w 1357154"/>
              <a:gd name="connsiteY9" fmla="*/ 678577 h 5026572"/>
              <a:gd name="connsiteX10" fmla="*/ 1357153 w 1357154"/>
              <a:gd name="connsiteY10" fmla="*/ 4347995 h 5026572"/>
              <a:gd name="connsiteX11" fmla="*/ 678576 w 1357154"/>
              <a:gd name="connsiteY11" fmla="*/ 5026572 h 5026572"/>
              <a:gd name="connsiteX12" fmla="*/ 678577 w 1357154"/>
              <a:gd name="connsiteY12" fmla="*/ 5026571 h 5026572"/>
              <a:gd name="connsiteX13" fmla="*/ 0 w 1357154"/>
              <a:gd name="connsiteY13" fmla="*/ 4347994 h 5026572"/>
              <a:gd name="connsiteX14" fmla="*/ 0 w 1357154"/>
              <a:gd name="connsiteY14" fmla="*/ 678577 h 5026572"/>
              <a:gd name="connsiteX15" fmla="*/ 678577 w 1357154"/>
              <a:gd name="connsiteY15" fmla="*/ 0 h 502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7154" h="5026572">
                <a:moveTo>
                  <a:pt x="677288" y="170480"/>
                </a:moveTo>
                <a:cubicBezTo>
                  <a:pt x="411054" y="170480"/>
                  <a:pt x="195228" y="386306"/>
                  <a:pt x="195228" y="652540"/>
                </a:cubicBezTo>
                <a:lnTo>
                  <a:pt x="195228" y="4374030"/>
                </a:lnTo>
                <a:cubicBezTo>
                  <a:pt x="195228" y="4640264"/>
                  <a:pt x="411054" y="4856090"/>
                  <a:pt x="677288" y="4856090"/>
                </a:cubicBezTo>
                <a:lnTo>
                  <a:pt x="677287" y="4856091"/>
                </a:lnTo>
                <a:cubicBezTo>
                  <a:pt x="943521" y="4856091"/>
                  <a:pt x="1159347" y="4640265"/>
                  <a:pt x="1159347" y="4374031"/>
                </a:cubicBezTo>
                <a:cubicBezTo>
                  <a:pt x="1159347" y="3133534"/>
                  <a:pt x="1159348" y="1893037"/>
                  <a:pt x="1159348" y="652540"/>
                </a:cubicBezTo>
                <a:cubicBezTo>
                  <a:pt x="1159348" y="386306"/>
                  <a:pt x="943522" y="170480"/>
                  <a:pt x="677288" y="170480"/>
                </a:cubicBezTo>
                <a:close/>
                <a:moveTo>
                  <a:pt x="678577" y="0"/>
                </a:moveTo>
                <a:cubicBezTo>
                  <a:pt x="1053345" y="0"/>
                  <a:pt x="1357154" y="303809"/>
                  <a:pt x="1357154" y="678577"/>
                </a:cubicBezTo>
                <a:cubicBezTo>
                  <a:pt x="1357154" y="1901716"/>
                  <a:pt x="1357153" y="3124856"/>
                  <a:pt x="1357153" y="4347995"/>
                </a:cubicBezTo>
                <a:cubicBezTo>
                  <a:pt x="1357153" y="4722763"/>
                  <a:pt x="1053344" y="5026572"/>
                  <a:pt x="678576" y="5026572"/>
                </a:cubicBezTo>
                <a:lnTo>
                  <a:pt x="678577" y="5026571"/>
                </a:lnTo>
                <a:cubicBezTo>
                  <a:pt x="303809" y="5026571"/>
                  <a:pt x="0" y="4722762"/>
                  <a:pt x="0" y="4347994"/>
                </a:cubicBezTo>
                <a:lnTo>
                  <a:pt x="0" y="678577"/>
                </a:lnTo>
                <a:cubicBezTo>
                  <a:pt x="0" y="303809"/>
                  <a:pt x="303809" y="0"/>
                  <a:pt x="678577" y="0"/>
                </a:cubicBezTo>
                <a:close/>
              </a:path>
            </a:pathLst>
          </a:custGeom>
          <a:solidFill>
            <a:srgbClr val="01ACB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5" name="任意多边形 24"/>
          <p:cNvSpPr/>
          <p:nvPr/>
        </p:nvSpPr>
        <p:spPr>
          <a:xfrm>
            <a:off x="5089594" y="1082864"/>
            <a:ext cx="1017998" cy="3769056"/>
          </a:xfrm>
          <a:custGeom>
            <a:avLst/>
            <a:gdLst>
              <a:gd name="connsiteX0" fmla="*/ 677288 w 1357154"/>
              <a:gd name="connsiteY0" fmla="*/ 170480 h 5026572"/>
              <a:gd name="connsiteX1" fmla="*/ 195228 w 1357154"/>
              <a:gd name="connsiteY1" fmla="*/ 652540 h 5026572"/>
              <a:gd name="connsiteX2" fmla="*/ 195228 w 1357154"/>
              <a:gd name="connsiteY2" fmla="*/ 4374030 h 5026572"/>
              <a:gd name="connsiteX3" fmla="*/ 677288 w 1357154"/>
              <a:gd name="connsiteY3" fmla="*/ 4856090 h 5026572"/>
              <a:gd name="connsiteX4" fmla="*/ 677287 w 1357154"/>
              <a:gd name="connsiteY4" fmla="*/ 4856091 h 5026572"/>
              <a:gd name="connsiteX5" fmla="*/ 1159347 w 1357154"/>
              <a:gd name="connsiteY5" fmla="*/ 4374031 h 5026572"/>
              <a:gd name="connsiteX6" fmla="*/ 1159348 w 1357154"/>
              <a:gd name="connsiteY6" fmla="*/ 652540 h 5026572"/>
              <a:gd name="connsiteX7" fmla="*/ 677288 w 1357154"/>
              <a:gd name="connsiteY7" fmla="*/ 170480 h 5026572"/>
              <a:gd name="connsiteX8" fmla="*/ 678577 w 1357154"/>
              <a:gd name="connsiteY8" fmla="*/ 0 h 5026572"/>
              <a:gd name="connsiteX9" fmla="*/ 1357154 w 1357154"/>
              <a:gd name="connsiteY9" fmla="*/ 678577 h 5026572"/>
              <a:gd name="connsiteX10" fmla="*/ 1357153 w 1357154"/>
              <a:gd name="connsiteY10" fmla="*/ 4347995 h 5026572"/>
              <a:gd name="connsiteX11" fmla="*/ 678576 w 1357154"/>
              <a:gd name="connsiteY11" fmla="*/ 5026572 h 5026572"/>
              <a:gd name="connsiteX12" fmla="*/ 678577 w 1357154"/>
              <a:gd name="connsiteY12" fmla="*/ 5026571 h 5026572"/>
              <a:gd name="connsiteX13" fmla="*/ 0 w 1357154"/>
              <a:gd name="connsiteY13" fmla="*/ 4347994 h 5026572"/>
              <a:gd name="connsiteX14" fmla="*/ 0 w 1357154"/>
              <a:gd name="connsiteY14" fmla="*/ 678577 h 5026572"/>
              <a:gd name="connsiteX15" fmla="*/ 678577 w 1357154"/>
              <a:gd name="connsiteY15" fmla="*/ 0 h 502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7154" h="5026572">
                <a:moveTo>
                  <a:pt x="677288" y="170480"/>
                </a:moveTo>
                <a:cubicBezTo>
                  <a:pt x="411054" y="170480"/>
                  <a:pt x="195228" y="386306"/>
                  <a:pt x="195228" y="652540"/>
                </a:cubicBezTo>
                <a:lnTo>
                  <a:pt x="195228" y="4374030"/>
                </a:lnTo>
                <a:cubicBezTo>
                  <a:pt x="195228" y="4640264"/>
                  <a:pt x="411054" y="4856090"/>
                  <a:pt x="677288" y="4856090"/>
                </a:cubicBezTo>
                <a:lnTo>
                  <a:pt x="677287" y="4856091"/>
                </a:lnTo>
                <a:cubicBezTo>
                  <a:pt x="943521" y="4856091"/>
                  <a:pt x="1159347" y="4640265"/>
                  <a:pt x="1159347" y="4374031"/>
                </a:cubicBezTo>
                <a:cubicBezTo>
                  <a:pt x="1159347" y="3133534"/>
                  <a:pt x="1159348" y="1893037"/>
                  <a:pt x="1159348" y="652540"/>
                </a:cubicBezTo>
                <a:cubicBezTo>
                  <a:pt x="1159348" y="386306"/>
                  <a:pt x="943522" y="170480"/>
                  <a:pt x="677288" y="170480"/>
                </a:cubicBezTo>
                <a:close/>
                <a:moveTo>
                  <a:pt x="678577" y="0"/>
                </a:moveTo>
                <a:cubicBezTo>
                  <a:pt x="1053345" y="0"/>
                  <a:pt x="1357154" y="303809"/>
                  <a:pt x="1357154" y="678577"/>
                </a:cubicBezTo>
                <a:cubicBezTo>
                  <a:pt x="1357154" y="1901716"/>
                  <a:pt x="1357153" y="3124856"/>
                  <a:pt x="1357153" y="4347995"/>
                </a:cubicBezTo>
                <a:cubicBezTo>
                  <a:pt x="1357153" y="4722763"/>
                  <a:pt x="1053344" y="5026572"/>
                  <a:pt x="678576" y="5026572"/>
                </a:cubicBezTo>
                <a:lnTo>
                  <a:pt x="678577" y="5026571"/>
                </a:lnTo>
                <a:cubicBezTo>
                  <a:pt x="303809" y="5026571"/>
                  <a:pt x="0" y="4722762"/>
                  <a:pt x="0" y="4347994"/>
                </a:cubicBezTo>
                <a:lnTo>
                  <a:pt x="0" y="678577"/>
                </a:lnTo>
                <a:cubicBezTo>
                  <a:pt x="0" y="303809"/>
                  <a:pt x="303809" y="0"/>
                  <a:pt x="678577" y="0"/>
                </a:cubicBezTo>
                <a:close/>
              </a:path>
            </a:pathLst>
          </a:custGeom>
          <a:solidFill>
            <a:srgbClr val="E8707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6" name="任意多边形 35"/>
          <p:cNvSpPr/>
          <p:nvPr/>
        </p:nvSpPr>
        <p:spPr>
          <a:xfrm>
            <a:off x="6884709" y="1082864"/>
            <a:ext cx="1017998" cy="3769056"/>
          </a:xfrm>
          <a:custGeom>
            <a:avLst/>
            <a:gdLst>
              <a:gd name="connsiteX0" fmla="*/ 677288 w 1357154"/>
              <a:gd name="connsiteY0" fmla="*/ 170480 h 5026572"/>
              <a:gd name="connsiteX1" fmla="*/ 195228 w 1357154"/>
              <a:gd name="connsiteY1" fmla="*/ 652540 h 5026572"/>
              <a:gd name="connsiteX2" fmla="*/ 195228 w 1357154"/>
              <a:gd name="connsiteY2" fmla="*/ 4374030 h 5026572"/>
              <a:gd name="connsiteX3" fmla="*/ 677288 w 1357154"/>
              <a:gd name="connsiteY3" fmla="*/ 4856090 h 5026572"/>
              <a:gd name="connsiteX4" fmla="*/ 677287 w 1357154"/>
              <a:gd name="connsiteY4" fmla="*/ 4856091 h 5026572"/>
              <a:gd name="connsiteX5" fmla="*/ 1159347 w 1357154"/>
              <a:gd name="connsiteY5" fmla="*/ 4374031 h 5026572"/>
              <a:gd name="connsiteX6" fmla="*/ 1159348 w 1357154"/>
              <a:gd name="connsiteY6" fmla="*/ 652540 h 5026572"/>
              <a:gd name="connsiteX7" fmla="*/ 677288 w 1357154"/>
              <a:gd name="connsiteY7" fmla="*/ 170480 h 5026572"/>
              <a:gd name="connsiteX8" fmla="*/ 678577 w 1357154"/>
              <a:gd name="connsiteY8" fmla="*/ 0 h 5026572"/>
              <a:gd name="connsiteX9" fmla="*/ 1357154 w 1357154"/>
              <a:gd name="connsiteY9" fmla="*/ 678577 h 5026572"/>
              <a:gd name="connsiteX10" fmla="*/ 1357153 w 1357154"/>
              <a:gd name="connsiteY10" fmla="*/ 4347995 h 5026572"/>
              <a:gd name="connsiteX11" fmla="*/ 678576 w 1357154"/>
              <a:gd name="connsiteY11" fmla="*/ 5026572 h 5026572"/>
              <a:gd name="connsiteX12" fmla="*/ 678577 w 1357154"/>
              <a:gd name="connsiteY12" fmla="*/ 5026571 h 5026572"/>
              <a:gd name="connsiteX13" fmla="*/ 0 w 1357154"/>
              <a:gd name="connsiteY13" fmla="*/ 4347994 h 5026572"/>
              <a:gd name="connsiteX14" fmla="*/ 0 w 1357154"/>
              <a:gd name="connsiteY14" fmla="*/ 678577 h 5026572"/>
              <a:gd name="connsiteX15" fmla="*/ 678577 w 1357154"/>
              <a:gd name="connsiteY15" fmla="*/ 0 h 502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7154" h="5026572">
                <a:moveTo>
                  <a:pt x="677288" y="170480"/>
                </a:moveTo>
                <a:cubicBezTo>
                  <a:pt x="411054" y="170480"/>
                  <a:pt x="195228" y="386306"/>
                  <a:pt x="195228" y="652540"/>
                </a:cubicBezTo>
                <a:lnTo>
                  <a:pt x="195228" y="4374030"/>
                </a:lnTo>
                <a:cubicBezTo>
                  <a:pt x="195228" y="4640264"/>
                  <a:pt x="411054" y="4856090"/>
                  <a:pt x="677288" y="4856090"/>
                </a:cubicBezTo>
                <a:lnTo>
                  <a:pt x="677287" y="4856091"/>
                </a:lnTo>
                <a:cubicBezTo>
                  <a:pt x="943521" y="4856091"/>
                  <a:pt x="1159347" y="4640265"/>
                  <a:pt x="1159347" y="4374031"/>
                </a:cubicBezTo>
                <a:cubicBezTo>
                  <a:pt x="1159347" y="3133534"/>
                  <a:pt x="1159348" y="1893037"/>
                  <a:pt x="1159348" y="652540"/>
                </a:cubicBezTo>
                <a:cubicBezTo>
                  <a:pt x="1159348" y="386306"/>
                  <a:pt x="943522" y="170480"/>
                  <a:pt x="677288" y="170480"/>
                </a:cubicBezTo>
                <a:close/>
                <a:moveTo>
                  <a:pt x="678577" y="0"/>
                </a:moveTo>
                <a:cubicBezTo>
                  <a:pt x="1053345" y="0"/>
                  <a:pt x="1357154" y="303809"/>
                  <a:pt x="1357154" y="678577"/>
                </a:cubicBezTo>
                <a:cubicBezTo>
                  <a:pt x="1357154" y="1901716"/>
                  <a:pt x="1357153" y="3124856"/>
                  <a:pt x="1357153" y="4347995"/>
                </a:cubicBezTo>
                <a:cubicBezTo>
                  <a:pt x="1357153" y="4722763"/>
                  <a:pt x="1053344" y="5026572"/>
                  <a:pt x="678576" y="5026572"/>
                </a:cubicBezTo>
                <a:lnTo>
                  <a:pt x="678577" y="5026571"/>
                </a:lnTo>
                <a:cubicBezTo>
                  <a:pt x="303809" y="5026571"/>
                  <a:pt x="0" y="4722762"/>
                  <a:pt x="0" y="4347994"/>
                </a:cubicBezTo>
                <a:lnTo>
                  <a:pt x="0" y="678577"/>
                </a:lnTo>
                <a:cubicBezTo>
                  <a:pt x="0" y="303809"/>
                  <a:pt x="303809" y="0"/>
                  <a:pt x="678577" y="0"/>
                </a:cubicBezTo>
                <a:close/>
              </a:path>
            </a:pathLst>
          </a:custGeom>
          <a:solidFill>
            <a:srgbClr val="663A7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6" name="等腰三角形 45"/>
          <p:cNvSpPr/>
          <p:nvPr/>
        </p:nvSpPr>
        <p:spPr>
          <a:xfrm rot="5400000">
            <a:off x="2587414" y="2786499"/>
            <a:ext cx="228948" cy="179491"/>
          </a:xfrm>
          <a:prstGeom prst="triangl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76" name="组合 75"/>
          <p:cNvGrpSpPr/>
          <p:nvPr/>
        </p:nvGrpSpPr>
        <p:grpSpPr>
          <a:xfrm>
            <a:off x="1182700" y="716509"/>
            <a:ext cx="1338011" cy="2271597"/>
            <a:chOff x="1576728" y="576171"/>
            <a:chExt cx="1783782" cy="3029497"/>
          </a:xfrm>
        </p:grpSpPr>
        <p:grpSp>
          <p:nvGrpSpPr>
            <p:cNvPr id="4" name="组合 3"/>
            <p:cNvGrpSpPr/>
            <p:nvPr/>
          </p:nvGrpSpPr>
          <p:grpSpPr>
            <a:xfrm>
              <a:off x="1576728" y="576171"/>
              <a:ext cx="1783782" cy="3029497"/>
              <a:chOff x="5813522" y="1207948"/>
              <a:chExt cx="1783782" cy="3029497"/>
            </a:xfrm>
          </p:grpSpPr>
          <p:sp>
            <p:nvSpPr>
              <p:cNvPr id="5" name="任意多边形 4"/>
              <p:cNvSpPr/>
              <p:nvPr/>
            </p:nvSpPr>
            <p:spPr>
              <a:xfrm rot="2700000">
                <a:off x="5336570" y="1917082"/>
                <a:ext cx="2969868" cy="15516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6" name="组合 5"/>
              <p:cNvGrpSpPr/>
              <p:nvPr/>
            </p:nvGrpSpPr>
            <p:grpSpPr>
              <a:xfrm>
                <a:off x="5813522" y="1682021"/>
                <a:ext cx="1367064" cy="1367064"/>
                <a:chOff x="2484663" y="1916112"/>
                <a:chExt cx="1372508" cy="1372508"/>
              </a:xfrm>
            </p:grpSpPr>
            <p:sp>
              <p:nvSpPr>
                <p:cNvPr id="11" name="椭圆 10"/>
                <p:cNvSpPr/>
                <p:nvPr/>
              </p:nvSpPr>
              <p:spPr>
                <a:xfrm>
                  <a:off x="2484663" y="1916112"/>
                  <a:ext cx="1372508" cy="1372508"/>
                </a:xfrm>
                <a:prstGeom prst="ellipse">
                  <a:avLst/>
                </a:prstGeom>
                <a:gradFill>
                  <a:gsLst>
                    <a:gs pos="0">
                      <a:schemeClr val="bg1"/>
                    </a:gs>
                    <a:gs pos="100000">
                      <a:srgbClr val="D4DADA"/>
                    </a:gs>
                  </a:gsLst>
                  <a:lin ang="2700000" scaled="1"/>
                </a:gradFill>
                <a:ln>
                  <a:noFill/>
                </a:ln>
                <a:effectLst>
                  <a:outerShdw blurRad="127000" dist="635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2" name="椭圆 11"/>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7" name="任意多边形 6"/>
              <p:cNvSpPr/>
              <p:nvPr/>
            </p:nvSpPr>
            <p:spPr>
              <a:xfrm rot="2700000">
                <a:off x="5405425" y="2140511"/>
                <a:ext cx="2969868" cy="12240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8" name="组合 7"/>
              <p:cNvGrpSpPr/>
              <p:nvPr/>
            </p:nvGrpSpPr>
            <p:grpSpPr>
              <a:xfrm>
                <a:off x="5994271" y="1862770"/>
                <a:ext cx="1005566" cy="1005566"/>
                <a:chOff x="2484664" y="1916113"/>
                <a:chExt cx="1372508" cy="1372508"/>
              </a:xfrm>
            </p:grpSpPr>
            <p:sp>
              <p:nvSpPr>
                <p:cNvPr id="9" name="椭圆 8"/>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88900"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0" name="椭圆 9"/>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sp>
          <p:nvSpPr>
            <p:cNvPr id="47" name="文本框 98"/>
            <p:cNvSpPr txBox="1"/>
            <p:nvPr/>
          </p:nvSpPr>
          <p:spPr>
            <a:xfrm>
              <a:off x="1792391" y="1439740"/>
              <a:ext cx="925538" cy="615696"/>
            </a:xfrm>
            <a:prstGeom prst="rect">
              <a:avLst/>
            </a:prstGeom>
            <a:noFill/>
          </p:spPr>
          <p:txBody>
            <a:bodyPr wrap="square" rtlCol="0">
              <a:spAutoFit/>
            </a:bodyPr>
            <a:lstStyle/>
            <a:p>
              <a:pPr algn="ctr"/>
              <a:r>
                <a:rPr lang="en-US" altLang="zh-CN" sz="2400" dirty="0">
                  <a:solidFill>
                    <a:prstClr val="white">
                      <a:lumMod val="50000"/>
                    </a:prstClr>
                  </a:solidFill>
                  <a:effectLst>
                    <a:innerShdw blurRad="25400" dist="76200" dir="13500000">
                      <a:prstClr val="black">
                        <a:alpha val="50000"/>
                      </a:prstClr>
                    </a:innerShdw>
                  </a:effectLst>
                  <a:cs typeface="+mn-ea"/>
                  <a:sym typeface="+mn-lt"/>
                </a:rPr>
                <a:t>01</a:t>
              </a:r>
              <a:endParaRPr lang="zh-CN" altLang="en-US" sz="2400" dirty="0">
                <a:solidFill>
                  <a:prstClr val="white">
                    <a:lumMod val="50000"/>
                  </a:prstClr>
                </a:solidFill>
                <a:effectLst>
                  <a:innerShdw blurRad="25400" dist="76200" dir="13500000">
                    <a:prstClr val="black">
                      <a:alpha val="50000"/>
                    </a:prstClr>
                  </a:innerShdw>
                </a:effectLst>
                <a:cs typeface="+mn-ea"/>
                <a:sym typeface="+mn-lt"/>
              </a:endParaRPr>
            </a:p>
          </p:txBody>
        </p:sp>
      </p:grpSp>
      <p:grpSp>
        <p:nvGrpSpPr>
          <p:cNvPr id="75" name="组合 74"/>
          <p:cNvGrpSpPr/>
          <p:nvPr/>
        </p:nvGrpSpPr>
        <p:grpSpPr>
          <a:xfrm>
            <a:off x="3207026" y="716509"/>
            <a:ext cx="1338011" cy="2271597"/>
            <a:chOff x="4275478" y="576171"/>
            <a:chExt cx="1783782" cy="3029497"/>
          </a:xfrm>
        </p:grpSpPr>
        <p:grpSp>
          <p:nvGrpSpPr>
            <p:cNvPr id="15" name="组合 14"/>
            <p:cNvGrpSpPr/>
            <p:nvPr/>
          </p:nvGrpSpPr>
          <p:grpSpPr>
            <a:xfrm>
              <a:off x="4275478" y="576171"/>
              <a:ext cx="1783782" cy="3029497"/>
              <a:chOff x="5813522" y="1207948"/>
              <a:chExt cx="1783782" cy="3029497"/>
            </a:xfrm>
          </p:grpSpPr>
          <p:sp>
            <p:nvSpPr>
              <p:cNvPr id="16" name="任意多边形 15"/>
              <p:cNvSpPr/>
              <p:nvPr/>
            </p:nvSpPr>
            <p:spPr>
              <a:xfrm rot="2700000">
                <a:off x="5336570" y="1917082"/>
                <a:ext cx="2969868" cy="15516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17" name="组合 16"/>
              <p:cNvGrpSpPr/>
              <p:nvPr/>
            </p:nvGrpSpPr>
            <p:grpSpPr>
              <a:xfrm>
                <a:off x="5813522" y="1682021"/>
                <a:ext cx="1367064" cy="1367064"/>
                <a:chOff x="2484664" y="1916113"/>
                <a:chExt cx="1372508" cy="1372508"/>
              </a:xfrm>
            </p:grpSpPr>
            <p:sp>
              <p:nvSpPr>
                <p:cNvPr id="22" name="椭圆 21"/>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127000" dist="635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3" name="椭圆 22"/>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18" name="任意多边形 17"/>
              <p:cNvSpPr/>
              <p:nvPr/>
            </p:nvSpPr>
            <p:spPr>
              <a:xfrm rot="2700000">
                <a:off x="5405425" y="2140511"/>
                <a:ext cx="2969868" cy="12240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19" name="组合 18"/>
              <p:cNvGrpSpPr/>
              <p:nvPr/>
            </p:nvGrpSpPr>
            <p:grpSpPr>
              <a:xfrm>
                <a:off x="5994271" y="1862770"/>
                <a:ext cx="1005566" cy="1005566"/>
                <a:chOff x="2484664" y="1916113"/>
                <a:chExt cx="1372508" cy="1372508"/>
              </a:xfrm>
            </p:grpSpPr>
            <p:sp>
              <p:nvSpPr>
                <p:cNvPr id="20" name="椭圆 19"/>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88900"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1" name="椭圆 20"/>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sp>
          <p:nvSpPr>
            <p:cNvPr id="48" name="文本框 99"/>
            <p:cNvSpPr txBox="1"/>
            <p:nvPr/>
          </p:nvSpPr>
          <p:spPr>
            <a:xfrm>
              <a:off x="4491141" y="1439740"/>
              <a:ext cx="925538" cy="615696"/>
            </a:xfrm>
            <a:prstGeom prst="rect">
              <a:avLst/>
            </a:prstGeom>
            <a:noFill/>
          </p:spPr>
          <p:txBody>
            <a:bodyPr wrap="square" rtlCol="0">
              <a:spAutoFit/>
            </a:bodyPr>
            <a:lstStyle/>
            <a:p>
              <a:pPr algn="ctr"/>
              <a:r>
                <a:rPr lang="en-US" altLang="zh-CN" sz="2400" dirty="0">
                  <a:solidFill>
                    <a:prstClr val="white">
                      <a:lumMod val="50000"/>
                    </a:prstClr>
                  </a:solidFill>
                  <a:effectLst>
                    <a:innerShdw blurRad="25400" dist="76200" dir="13500000">
                      <a:prstClr val="black">
                        <a:alpha val="50000"/>
                      </a:prstClr>
                    </a:innerShdw>
                  </a:effectLst>
                  <a:cs typeface="+mn-ea"/>
                  <a:sym typeface="+mn-lt"/>
                </a:rPr>
                <a:t>02</a:t>
              </a:r>
              <a:endParaRPr lang="zh-CN" altLang="en-US" sz="2400" dirty="0">
                <a:solidFill>
                  <a:prstClr val="white">
                    <a:lumMod val="50000"/>
                  </a:prstClr>
                </a:solidFill>
                <a:effectLst>
                  <a:innerShdw blurRad="25400" dist="76200" dir="13500000">
                    <a:prstClr val="black">
                      <a:alpha val="50000"/>
                    </a:prstClr>
                  </a:innerShdw>
                </a:effectLst>
                <a:cs typeface="+mn-ea"/>
                <a:sym typeface="+mn-lt"/>
              </a:endParaRPr>
            </a:p>
          </p:txBody>
        </p:sp>
      </p:grpSp>
      <p:grpSp>
        <p:nvGrpSpPr>
          <p:cNvPr id="74" name="组合 73"/>
          <p:cNvGrpSpPr/>
          <p:nvPr/>
        </p:nvGrpSpPr>
        <p:grpSpPr>
          <a:xfrm>
            <a:off x="5083695" y="716509"/>
            <a:ext cx="1338011" cy="2271597"/>
            <a:chOff x="6777378" y="576171"/>
            <a:chExt cx="1783782" cy="3029497"/>
          </a:xfrm>
        </p:grpSpPr>
        <p:grpSp>
          <p:nvGrpSpPr>
            <p:cNvPr id="26" name="组合 25"/>
            <p:cNvGrpSpPr/>
            <p:nvPr/>
          </p:nvGrpSpPr>
          <p:grpSpPr>
            <a:xfrm>
              <a:off x="6777378" y="576171"/>
              <a:ext cx="1783782" cy="3029497"/>
              <a:chOff x="5813522" y="1207948"/>
              <a:chExt cx="1783782" cy="3029497"/>
            </a:xfrm>
          </p:grpSpPr>
          <p:sp>
            <p:nvSpPr>
              <p:cNvPr id="27" name="任意多边形 26"/>
              <p:cNvSpPr/>
              <p:nvPr/>
            </p:nvSpPr>
            <p:spPr>
              <a:xfrm rot="2700000">
                <a:off x="5336570" y="1917082"/>
                <a:ext cx="2969868" cy="15516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28" name="组合 27"/>
              <p:cNvGrpSpPr/>
              <p:nvPr/>
            </p:nvGrpSpPr>
            <p:grpSpPr>
              <a:xfrm>
                <a:off x="5813522" y="1682021"/>
                <a:ext cx="1367064" cy="1367064"/>
                <a:chOff x="2484664" y="1916113"/>
                <a:chExt cx="1372508" cy="1372508"/>
              </a:xfrm>
            </p:grpSpPr>
            <p:sp>
              <p:nvSpPr>
                <p:cNvPr id="33" name="椭圆 32"/>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127000" dist="635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4" name="椭圆 33"/>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29" name="任意多边形 28"/>
              <p:cNvSpPr/>
              <p:nvPr/>
            </p:nvSpPr>
            <p:spPr>
              <a:xfrm rot="2700000">
                <a:off x="5405425" y="2140511"/>
                <a:ext cx="2969868" cy="12240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30" name="组合 29"/>
              <p:cNvGrpSpPr/>
              <p:nvPr/>
            </p:nvGrpSpPr>
            <p:grpSpPr>
              <a:xfrm>
                <a:off x="5994271" y="1862770"/>
                <a:ext cx="1005566" cy="1005566"/>
                <a:chOff x="2484664" y="1916113"/>
                <a:chExt cx="1372508" cy="1372508"/>
              </a:xfrm>
            </p:grpSpPr>
            <p:sp>
              <p:nvSpPr>
                <p:cNvPr id="31" name="椭圆 30"/>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88900"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2" name="椭圆 31"/>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sp>
          <p:nvSpPr>
            <p:cNvPr id="49" name="文本框 100"/>
            <p:cNvSpPr txBox="1"/>
            <p:nvPr/>
          </p:nvSpPr>
          <p:spPr>
            <a:xfrm>
              <a:off x="7002414" y="1439740"/>
              <a:ext cx="925538" cy="615696"/>
            </a:xfrm>
            <a:prstGeom prst="rect">
              <a:avLst/>
            </a:prstGeom>
            <a:noFill/>
          </p:spPr>
          <p:txBody>
            <a:bodyPr wrap="square" rtlCol="0">
              <a:spAutoFit/>
            </a:bodyPr>
            <a:lstStyle/>
            <a:p>
              <a:pPr algn="ctr"/>
              <a:r>
                <a:rPr lang="en-US" altLang="zh-CN" sz="2400" dirty="0">
                  <a:solidFill>
                    <a:prstClr val="white">
                      <a:lumMod val="50000"/>
                    </a:prstClr>
                  </a:solidFill>
                  <a:effectLst>
                    <a:innerShdw blurRad="25400" dist="76200" dir="13500000">
                      <a:prstClr val="black">
                        <a:alpha val="50000"/>
                      </a:prstClr>
                    </a:innerShdw>
                  </a:effectLst>
                  <a:cs typeface="+mn-ea"/>
                  <a:sym typeface="+mn-lt"/>
                </a:rPr>
                <a:t>03</a:t>
              </a:r>
              <a:endParaRPr lang="zh-CN" altLang="en-US" sz="2400" dirty="0">
                <a:solidFill>
                  <a:prstClr val="white">
                    <a:lumMod val="50000"/>
                  </a:prstClr>
                </a:solidFill>
                <a:effectLst>
                  <a:innerShdw blurRad="25400" dist="76200" dir="13500000">
                    <a:prstClr val="black">
                      <a:alpha val="50000"/>
                    </a:prstClr>
                  </a:innerShdw>
                </a:effectLst>
                <a:cs typeface="+mn-ea"/>
                <a:sym typeface="+mn-lt"/>
              </a:endParaRPr>
            </a:p>
          </p:txBody>
        </p:sp>
      </p:grpSp>
      <p:grpSp>
        <p:nvGrpSpPr>
          <p:cNvPr id="73" name="组合 72"/>
          <p:cNvGrpSpPr/>
          <p:nvPr/>
        </p:nvGrpSpPr>
        <p:grpSpPr>
          <a:xfrm>
            <a:off x="6881689" y="716509"/>
            <a:ext cx="1338011" cy="2271597"/>
            <a:chOff x="9174391" y="576171"/>
            <a:chExt cx="1783782" cy="3029497"/>
          </a:xfrm>
        </p:grpSpPr>
        <p:grpSp>
          <p:nvGrpSpPr>
            <p:cNvPr id="37" name="组合 36"/>
            <p:cNvGrpSpPr/>
            <p:nvPr/>
          </p:nvGrpSpPr>
          <p:grpSpPr>
            <a:xfrm>
              <a:off x="9174391" y="576171"/>
              <a:ext cx="1783782" cy="3029497"/>
              <a:chOff x="5813522" y="1207948"/>
              <a:chExt cx="1783782" cy="3029497"/>
            </a:xfrm>
          </p:grpSpPr>
          <p:sp>
            <p:nvSpPr>
              <p:cNvPr id="38" name="任意多边形 37"/>
              <p:cNvSpPr/>
              <p:nvPr/>
            </p:nvSpPr>
            <p:spPr>
              <a:xfrm rot="2700000">
                <a:off x="5336570" y="1917082"/>
                <a:ext cx="2969868" cy="15516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39" name="组合 38"/>
              <p:cNvGrpSpPr/>
              <p:nvPr/>
            </p:nvGrpSpPr>
            <p:grpSpPr>
              <a:xfrm>
                <a:off x="5813522" y="1682021"/>
                <a:ext cx="1367064" cy="1367064"/>
                <a:chOff x="2484664" y="1916113"/>
                <a:chExt cx="1372508" cy="1372508"/>
              </a:xfrm>
            </p:grpSpPr>
            <p:sp>
              <p:nvSpPr>
                <p:cNvPr id="44" name="椭圆 43"/>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127000" dist="635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5" name="椭圆 44"/>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40" name="任意多边形 39"/>
              <p:cNvSpPr/>
              <p:nvPr/>
            </p:nvSpPr>
            <p:spPr>
              <a:xfrm rot="2700000">
                <a:off x="5405425" y="2140511"/>
                <a:ext cx="2969868" cy="1224000"/>
              </a:xfrm>
              <a:custGeom>
                <a:avLst/>
                <a:gdLst>
                  <a:gd name="connsiteX0" fmla="*/ 776171 w 2969868"/>
                  <a:gd name="connsiteY0" fmla="*/ 0 h 1494000"/>
                  <a:gd name="connsiteX1" fmla="*/ 2233868 w 2969868"/>
                  <a:gd name="connsiteY1" fmla="*/ 0 h 1494000"/>
                  <a:gd name="connsiteX2" fmla="*/ 2233867 w 2969868"/>
                  <a:gd name="connsiteY2" fmla="*/ 1494000 h 1494000"/>
                  <a:gd name="connsiteX3" fmla="*/ 0 w 2969868"/>
                  <a:gd name="connsiteY3" fmla="*/ 1494000 h 1494000"/>
                  <a:gd name="connsiteX4" fmla="*/ 0 w 2969868"/>
                  <a:gd name="connsiteY4" fmla="*/ 1461258 h 1494000"/>
                  <a:gd name="connsiteX5" fmla="*/ 776172 w 2969868"/>
                  <a:gd name="connsiteY5" fmla="*/ 1461258 h 14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9868" h="1494000">
                    <a:moveTo>
                      <a:pt x="776171" y="0"/>
                    </a:moveTo>
                    <a:lnTo>
                      <a:pt x="2233868" y="0"/>
                    </a:lnTo>
                    <a:cubicBezTo>
                      <a:pt x="3232538" y="23721"/>
                      <a:pt x="3197712" y="1487845"/>
                      <a:pt x="2233867" y="1494000"/>
                    </a:cubicBezTo>
                    <a:lnTo>
                      <a:pt x="0" y="1494000"/>
                    </a:lnTo>
                    <a:lnTo>
                      <a:pt x="0" y="1461258"/>
                    </a:lnTo>
                    <a:lnTo>
                      <a:pt x="776172" y="1461258"/>
                    </a:lnTo>
                    <a:close/>
                  </a:path>
                </a:pathLst>
              </a:custGeom>
              <a:gradFill>
                <a:gsLst>
                  <a:gs pos="0">
                    <a:schemeClr val="tx1"/>
                  </a:gs>
                  <a:gs pos="100000">
                    <a:srgbClr val="EAEDED">
                      <a:alpha val="0"/>
                    </a:srgbClr>
                  </a:gs>
                </a:gsLst>
                <a:lin ang="0" scaled="0"/>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41" name="组合 40"/>
              <p:cNvGrpSpPr/>
              <p:nvPr/>
            </p:nvGrpSpPr>
            <p:grpSpPr>
              <a:xfrm>
                <a:off x="5994271" y="1862770"/>
                <a:ext cx="1005566" cy="1005566"/>
                <a:chOff x="2484664" y="1916113"/>
                <a:chExt cx="1372508" cy="1372508"/>
              </a:xfrm>
            </p:grpSpPr>
            <p:sp>
              <p:nvSpPr>
                <p:cNvPr id="42" name="椭圆 41"/>
                <p:cNvSpPr/>
                <p:nvPr/>
              </p:nvSpPr>
              <p:spPr>
                <a:xfrm>
                  <a:off x="2484664" y="1916113"/>
                  <a:ext cx="1372508" cy="1372508"/>
                </a:xfrm>
                <a:prstGeom prst="ellipse">
                  <a:avLst/>
                </a:prstGeom>
                <a:gradFill>
                  <a:gsLst>
                    <a:gs pos="0">
                      <a:schemeClr val="bg1"/>
                    </a:gs>
                    <a:gs pos="100000">
                      <a:srgbClr val="D4DADA"/>
                    </a:gs>
                  </a:gsLst>
                  <a:lin ang="2700000" scaled="1"/>
                </a:gradFill>
                <a:ln>
                  <a:noFill/>
                </a:ln>
                <a:effectLst>
                  <a:outerShdw blurRad="88900" dist="508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3" name="椭圆 42"/>
                <p:cNvSpPr/>
                <p:nvPr/>
              </p:nvSpPr>
              <p:spPr>
                <a:xfrm>
                  <a:off x="2507571" y="1939020"/>
                  <a:ext cx="1326693" cy="1326693"/>
                </a:xfrm>
                <a:prstGeom prst="ellipse">
                  <a:avLst/>
                </a:prstGeom>
                <a:gradFill>
                  <a:gsLst>
                    <a:gs pos="0">
                      <a:schemeClr val="bg1"/>
                    </a:gs>
                    <a:gs pos="100000">
                      <a:srgbClr val="D4DADA"/>
                    </a:gs>
                  </a:gsLst>
                  <a:lin ang="13500000" scaled="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sp>
          <p:nvSpPr>
            <p:cNvPr id="50" name="文本框 101"/>
            <p:cNvSpPr txBox="1"/>
            <p:nvPr/>
          </p:nvSpPr>
          <p:spPr>
            <a:xfrm>
              <a:off x="9398894" y="1439740"/>
              <a:ext cx="925538" cy="615696"/>
            </a:xfrm>
            <a:prstGeom prst="rect">
              <a:avLst/>
            </a:prstGeom>
            <a:noFill/>
          </p:spPr>
          <p:txBody>
            <a:bodyPr wrap="square" rtlCol="0">
              <a:spAutoFit/>
            </a:bodyPr>
            <a:lstStyle/>
            <a:p>
              <a:pPr algn="ctr"/>
              <a:r>
                <a:rPr lang="en-US" altLang="zh-CN" sz="2400" dirty="0">
                  <a:solidFill>
                    <a:prstClr val="white">
                      <a:lumMod val="50000"/>
                    </a:prstClr>
                  </a:solidFill>
                  <a:effectLst>
                    <a:innerShdw blurRad="25400" dist="76200" dir="13500000">
                      <a:prstClr val="black">
                        <a:alpha val="50000"/>
                      </a:prstClr>
                    </a:innerShdw>
                  </a:effectLst>
                  <a:cs typeface="+mn-ea"/>
                  <a:sym typeface="+mn-lt"/>
                </a:rPr>
                <a:t>04</a:t>
              </a:r>
              <a:endParaRPr lang="zh-CN" altLang="en-US" sz="2400" dirty="0">
                <a:solidFill>
                  <a:prstClr val="white">
                    <a:lumMod val="50000"/>
                  </a:prstClr>
                </a:solidFill>
                <a:effectLst>
                  <a:innerShdw blurRad="25400" dist="76200" dir="13500000">
                    <a:prstClr val="black">
                      <a:alpha val="50000"/>
                    </a:prstClr>
                  </a:innerShdw>
                </a:effectLst>
                <a:cs typeface="+mn-ea"/>
                <a:sym typeface="+mn-lt"/>
              </a:endParaRPr>
            </a:p>
          </p:txBody>
        </p:sp>
      </p:grpSp>
      <p:sp>
        <p:nvSpPr>
          <p:cNvPr id="51" name="文本框 102"/>
          <p:cNvSpPr txBox="1"/>
          <p:nvPr/>
        </p:nvSpPr>
        <p:spPr>
          <a:xfrm>
            <a:off x="1469961" y="2161748"/>
            <a:ext cx="461665" cy="1879187"/>
          </a:xfrm>
          <a:prstGeom prst="rect">
            <a:avLst/>
          </a:prstGeom>
          <a:noFill/>
        </p:spPr>
        <p:txBody>
          <a:bodyPr vert="eaVert" wrap="square" rtlCol="0">
            <a:spAutoFit/>
          </a:bodyPr>
          <a:lstStyle/>
          <a:p>
            <a:pPr algn="ctr"/>
            <a:r>
              <a:rPr lang="zh-CN" altLang="en-US" dirty="0">
                <a:solidFill>
                  <a:prstClr val="white">
                    <a:lumMod val="50000"/>
                  </a:prstClr>
                </a:solidFill>
                <a:cs typeface="+mn-ea"/>
                <a:sym typeface="+mn-lt"/>
              </a:rPr>
              <a:t>个人基本信息</a:t>
            </a:r>
          </a:p>
        </p:txBody>
      </p:sp>
      <p:sp>
        <p:nvSpPr>
          <p:cNvPr id="52" name="等腰三角形 51"/>
          <p:cNvSpPr/>
          <p:nvPr/>
        </p:nvSpPr>
        <p:spPr>
          <a:xfrm rot="5400000">
            <a:off x="4550219" y="2786500"/>
            <a:ext cx="228948" cy="179491"/>
          </a:xfrm>
          <a:prstGeom prst="triangl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53" name="等腰三角形 52"/>
          <p:cNvSpPr/>
          <p:nvPr/>
        </p:nvSpPr>
        <p:spPr>
          <a:xfrm rot="5400000">
            <a:off x="6370014" y="2786501"/>
            <a:ext cx="228948" cy="179491"/>
          </a:xfrm>
          <a:prstGeom prst="triangl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54" name="组合 53"/>
          <p:cNvGrpSpPr/>
          <p:nvPr/>
        </p:nvGrpSpPr>
        <p:grpSpPr>
          <a:xfrm>
            <a:off x="3471806" y="4150310"/>
            <a:ext cx="488221" cy="301159"/>
            <a:chOff x="1338263" y="5180013"/>
            <a:chExt cx="650876" cy="401638"/>
          </a:xfrm>
          <a:solidFill>
            <a:srgbClr val="01ACBE"/>
          </a:solidFill>
          <a:effectLst>
            <a:reflection blurRad="6350" stA="52000" endA="300" endPos="35000" dir="5400000" sy="-100000" algn="bl" rotWithShape="0"/>
          </a:effectLst>
        </p:grpSpPr>
        <p:sp>
          <p:nvSpPr>
            <p:cNvPr id="55" name="Freeform 5"/>
            <p:cNvSpPr>
              <a:spLocks noEditPoints="1"/>
            </p:cNvSpPr>
            <p:nvPr/>
          </p:nvSpPr>
          <p:spPr bwMode="auto">
            <a:xfrm>
              <a:off x="1587501" y="5272088"/>
              <a:ext cx="401638" cy="298450"/>
            </a:xfrm>
            <a:custGeom>
              <a:avLst/>
              <a:gdLst>
                <a:gd name="T0" fmla="*/ 15 w 107"/>
                <a:gd name="T1" fmla="*/ 51 h 78"/>
                <a:gd name="T2" fmla="*/ 1 w 107"/>
                <a:gd name="T3" fmla="*/ 64 h 78"/>
                <a:gd name="T4" fmla="*/ 15 w 107"/>
                <a:gd name="T5" fmla="*/ 78 h 78"/>
                <a:gd name="T6" fmla="*/ 28 w 107"/>
                <a:gd name="T7" fmla="*/ 64 h 78"/>
                <a:gd name="T8" fmla="*/ 15 w 107"/>
                <a:gd name="T9" fmla="*/ 51 h 78"/>
                <a:gd name="T10" fmla="*/ 88 w 107"/>
                <a:gd name="T11" fmla="*/ 31 h 78"/>
                <a:gd name="T12" fmla="*/ 56 w 107"/>
                <a:gd name="T13" fmla="*/ 0 h 78"/>
                <a:gd name="T14" fmla="*/ 28 w 107"/>
                <a:gd name="T15" fmla="*/ 0 h 78"/>
                <a:gd name="T16" fmla="*/ 0 w 107"/>
                <a:gd name="T17" fmla="*/ 22 h 78"/>
                <a:gd name="T18" fmla="*/ 0 w 107"/>
                <a:gd name="T19" fmla="*/ 55 h 78"/>
                <a:gd name="T20" fmla="*/ 2 w 107"/>
                <a:gd name="T21" fmla="*/ 52 h 78"/>
                <a:gd name="T22" fmla="*/ 14 w 107"/>
                <a:gd name="T23" fmla="*/ 47 h 78"/>
                <a:gd name="T24" fmla="*/ 27 w 107"/>
                <a:gd name="T25" fmla="*/ 52 h 78"/>
                <a:gd name="T26" fmla="*/ 32 w 107"/>
                <a:gd name="T27" fmla="*/ 65 h 78"/>
                <a:gd name="T28" fmla="*/ 31 w 107"/>
                <a:gd name="T29" fmla="*/ 71 h 78"/>
                <a:gd name="T30" fmla="*/ 51 w 107"/>
                <a:gd name="T31" fmla="*/ 71 h 78"/>
                <a:gd name="T32" fmla="*/ 49 w 107"/>
                <a:gd name="T33" fmla="*/ 65 h 78"/>
                <a:gd name="T34" fmla="*/ 55 w 107"/>
                <a:gd name="T35" fmla="*/ 52 h 78"/>
                <a:gd name="T36" fmla="*/ 67 w 107"/>
                <a:gd name="T37" fmla="*/ 47 h 78"/>
                <a:gd name="T38" fmla="*/ 80 w 107"/>
                <a:gd name="T39" fmla="*/ 52 h 78"/>
                <a:gd name="T40" fmla="*/ 85 w 107"/>
                <a:gd name="T41" fmla="*/ 65 h 78"/>
                <a:gd name="T42" fmla="*/ 84 w 107"/>
                <a:gd name="T43" fmla="*/ 71 h 78"/>
                <a:gd name="T44" fmla="*/ 87 w 107"/>
                <a:gd name="T45" fmla="*/ 71 h 78"/>
                <a:gd name="T46" fmla="*/ 107 w 107"/>
                <a:gd name="T47" fmla="*/ 51 h 78"/>
                <a:gd name="T48" fmla="*/ 88 w 107"/>
                <a:gd name="T49" fmla="*/ 31 h 78"/>
                <a:gd name="T50" fmla="*/ 71 w 107"/>
                <a:gd name="T51" fmla="*/ 38 h 78"/>
                <a:gd name="T52" fmla="*/ 13 w 107"/>
                <a:gd name="T53" fmla="*/ 38 h 78"/>
                <a:gd name="T54" fmla="*/ 14 w 107"/>
                <a:gd name="T55" fmla="*/ 29 h 78"/>
                <a:gd name="T56" fmla="*/ 31 w 107"/>
                <a:gd name="T57" fmla="*/ 13 h 78"/>
                <a:gd name="T58" fmla="*/ 53 w 107"/>
                <a:gd name="T59" fmla="*/ 13 h 78"/>
                <a:gd name="T60" fmla="*/ 69 w 107"/>
                <a:gd name="T61" fmla="*/ 29 h 78"/>
                <a:gd name="T62" fmla="*/ 71 w 107"/>
                <a:gd name="T63" fmla="*/ 38 h 78"/>
                <a:gd name="T64" fmla="*/ 68 w 107"/>
                <a:gd name="T65" fmla="*/ 52 h 78"/>
                <a:gd name="T66" fmla="*/ 55 w 107"/>
                <a:gd name="T67" fmla="*/ 65 h 78"/>
                <a:gd name="T68" fmla="*/ 68 w 107"/>
                <a:gd name="T69" fmla="*/ 78 h 78"/>
                <a:gd name="T70" fmla="*/ 81 w 107"/>
                <a:gd name="T71" fmla="*/ 65 h 78"/>
                <a:gd name="T72" fmla="*/ 68 w 107"/>
                <a:gd name="T73" fmla="*/ 5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78">
                  <a:moveTo>
                    <a:pt x="15" y="51"/>
                  </a:moveTo>
                  <a:cubicBezTo>
                    <a:pt x="7" y="51"/>
                    <a:pt x="1" y="57"/>
                    <a:pt x="1" y="64"/>
                  </a:cubicBezTo>
                  <a:cubicBezTo>
                    <a:pt x="1" y="72"/>
                    <a:pt x="7" y="78"/>
                    <a:pt x="15" y="78"/>
                  </a:cubicBezTo>
                  <a:cubicBezTo>
                    <a:pt x="22" y="78"/>
                    <a:pt x="28" y="72"/>
                    <a:pt x="28" y="64"/>
                  </a:cubicBezTo>
                  <a:cubicBezTo>
                    <a:pt x="28" y="57"/>
                    <a:pt x="22" y="51"/>
                    <a:pt x="15" y="51"/>
                  </a:cubicBezTo>
                  <a:close/>
                  <a:moveTo>
                    <a:pt x="88" y="31"/>
                  </a:moveTo>
                  <a:cubicBezTo>
                    <a:pt x="82" y="14"/>
                    <a:pt x="73" y="0"/>
                    <a:pt x="56" y="0"/>
                  </a:cubicBezTo>
                  <a:cubicBezTo>
                    <a:pt x="28" y="0"/>
                    <a:pt x="28" y="0"/>
                    <a:pt x="28" y="0"/>
                  </a:cubicBezTo>
                  <a:cubicBezTo>
                    <a:pt x="13" y="0"/>
                    <a:pt x="8" y="7"/>
                    <a:pt x="0" y="22"/>
                  </a:cubicBezTo>
                  <a:cubicBezTo>
                    <a:pt x="0" y="55"/>
                    <a:pt x="0" y="55"/>
                    <a:pt x="0" y="55"/>
                  </a:cubicBezTo>
                  <a:cubicBezTo>
                    <a:pt x="0" y="54"/>
                    <a:pt x="1" y="53"/>
                    <a:pt x="2" y="52"/>
                  </a:cubicBezTo>
                  <a:cubicBezTo>
                    <a:pt x="5" y="49"/>
                    <a:pt x="10" y="47"/>
                    <a:pt x="14" y="47"/>
                  </a:cubicBezTo>
                  <a:cubicBezTo>
                    <a:pt x="19" y="47"/>
                    <a:pt x="24" y="49"/>
                    <a:pt x="27" y="52"/>
                  </a:cubicBezTo>
                  <a:cubicBezTo>
                    <a:pt x="30" y="55"/>
                    <a:pt x="32" y="60"/>
                    <a:pt x="32" y="65"/>
                  </a:cubicBezTo>
                  <a:cubicBezTo>
                    <a:pt x="32" y="67"/>
                    <a:pt x="32" y="69"/>
                    <a:pt x="31" y="71"/>
                  </a:cubicBezTo>
                  <a:cubicBezTo>
                    <a:pt x="51" y="71"/>
                    <a:pt x="51" y="71"/>
                    <a:pt x="51" y="71"/>
                  </a:cubicBezTo>
                  <a:cubicBezTo>
                    <a:pt x="50" y="69"/>
                    <a:pt x="49" y="67"/>
                    <a:pt x="49" y="65"/>
                  </a:cubicBezTo>
                  <a:cubicBezTo>
                    <a:pt x="49" y="60"/>
                    <a:pt x="51" y="55"/>
                    <a:pt x="55" y="52"/>
                  </a:cubicBezTo>
                  <a:cubicBezTo>
                    <a:pt x="58" y="49"/>
                    <a:pt x="62" y="47"/>
                    <a:pt x="67" y="47"/>
                  </a:cubicBezTo>
                  <a:cubicBezTo>
                    <a:pt x="72" y="47"/>
                    <a:pt x="77" y="49"/>
                    <a:pt x="80" y="52"/>
                  </a:cubicBezTo>
                  <a:cubicBezTo>
                    <a:pt x="83" y="55"/>
                    <a:pt x="85" y="60"/>
                    <a:pt x="85" y="65"/>
                  </a:cubicBezTo>
                  <a:cubicBezTo>
                    <a:pt x="85" y="67"/>
                    <a:pt x="84" y="69"/>
                    <a:pt x="84" y="71"/>
                  </a:cubicBezTo>
                  <a:cubicBezTo>
                    <a:pt x="87" y="71"/>
                    <a:pt x="87" y="71"/>
                    <a:pt x="87" y="71"/>
                  </a:cubicBezTo>
                  <a:cubicBezTo>
                    <a:pt x="98" y="71"/>
                    <a:pt x="107" y="62"/>
                    <a:pt x="107" y="51"/>
                  </a:cubicBezTo>
                  <a:cubicBezTo>
                    <a:pt x="107" y="40"/>
                    <a:pt x="99" y="35"/>
                    <a:pt x="88" y="31"/>
                  </a:cubicBezTo>
                  <a:close/>
                  <a:moveTo>
                    <a:pt x="71" y="38"/>
                  </a:moveTo>
                  <a:cubicBezTo>
                    <a:pt x="13" y="38"/>
                    <a:pt x="13" y="38"/>
                    <a:pt x="13" y="38"/>
                  </a:cubicBezTo>
                  <a:cubicBezTo>
                    <a:pt x="13" y="37"/>
                    <a:pt x="14" y="30"/>
                    <a:pt x="14" y="29"/>
                  </a:cubicBezTo>
                  <a:cubicBezTo>
                    <a:pt x="16" y="21"/>
                    <a:pt x="22" y="13"/>
                    <a:pt x="31" y="13"/>
                  </a:cubicBezTo>
                  <a:cubicBezTo>
                    <a:pt x="53" y="13"/>
                    <a:pt x="53" y="13"/>
                    <a:pt x="53" y="13"/>
                  </a:cubicBezTo>
                  <a:cubicBezTo>
                    <a:pt x="62" y="13"/>
                    <a:pt x="68" y="20"/>
                    <a:pt x="69" y="29"/>
                  </a:cubicBezTo>
                  <a:cubicBezTo>
                    <a:pt x="69" y="30"/>
                    <a:pt x="71" y="37"/>
                    <a:pt x="71" y="38"/>
                  </a:cubicBezTo>
                  <a:close/>
                  <a:moveTo>
                    <a:pt x="68" y="52"/>
                  </a:moveTo>
                  <a:cubicBezTo>
                    <a:pt x="60" y="52"/>
                    <a:pt x="55" y="58"/>
                    <a:pt x="55" y="65"/>
                  </a:cubicBezTo>
                  <a:cubicBezTo>
                    <a:pt x="55" y="72"/>
                    <a:pt x="60" y="78"/>
                    <a:pt x="68" y="78"/>
                  </a:cubicBezTo>
                  <a:cubicBezTo>
                    <a:pt x="75" y="78"/>
                    <a:pt x="81" y="72"/>
                    <a:pt x="81" y="65"/>
                  </a:cubicBezTo>
                  <a:cubicBezTo>
                    <a:pt x="81" y="58"/>
                    <a:pt x="75" y="52"/>
                    <a:pt x="68"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56" name="Freeform 6"/>
            <p:cNvSpPr/>
            <p:nvPr/>
          </p:nvSpPr>
          <p:spPr bwMode="auto">
            <a:xfrm>
              <a:off x="1376363" y="5402263"/>
              <a:ext cx="146050" cy="60325"/>
            </a:xfrm>
            <a:custGeom>
              <a:avLst/>
              <a:gdLst>
                <a:gd name="T0" fmla="*/ 39 w 39"/>
                <a:gd name="T1" fmla="*/ 14 h 16"/>
                <a:gd name="T2" fmla="*/ 37 w 39"/>
                <a:gd name="T3" fmla="*/ 16 h 16"/>
                <a:gd name="T4" fmla="*/ 1 w 39"/>
                <a:gd name="T5" fmla="*/ 16 h 16"/>
                <a:gd name="T6" fmla="*/ 0 w 39"/>
                <a:gd name="T7" fmla="*/ 14 h 16"/>
                <a:gd name="T8" fmla="*/ 0 w 39"/>
                <a:gd name="T9" fmla="*/ 1 h 16"/>
                <a:gd name="T10" fmla="*/ 1 w 39"/>
                <a:gd name="T11" fmla="*/ 0 h 16"/>
                <a:gd name="T12" fmla="*/ 37 w 39"/>
                <a:gd name="T13" fmla="*/ 0 h 16"/>
                <a:gd name="T14" fmla="*/ 39 w 39"/>
                <a:gd name="T15" fmla="*/ 1 h 16"/>
                <a:gd name="T16" fmla="*/ 39 w 39"/>
                <a:gd name="T17"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6">
                  <a:moveTo>
                    <a:pt x="39" y="14"/>
                  </a:moveTo>
                  <a:cubicBezTo>
                    <a:pt x="39" y="15"/>
                    <a:pt x="38" y="16"/>
                    <a:pt x="37" y="16"/>
                  </a:cubicBezTo>
                  <a:cubicBezTo>
                    <a:pt x="1" y="16"/>
                    <a:pt x="1" y="16"/>
                    <a:pt x="1" y="16"/>
                  </a:cubicBezTo>
                  <a:cubicBezTo>
                    <a:pt x="0" y="16"/>
                    <a:pt x="0" y="15"/>
                    <a:pt x="0" y="14"/>
                  </a:cubicBezTo>
                  <a:cubicBezTo>
                    <a:pt x="0" y="1"/>
                    <a:pt x="0" y="1"/>
                    <a:pt x="0" y="1"/>
                  </a:cubicBezTo>
                  <a:cubicBezTo>
                    <a:pt x="0" y="0"/>
                    <a:pt x="0" y="0"/>
                    <a:pt x="1" y="0"/>
                  </a:cubicBezTo>
                  <a:cubicBezTo>
                    <a:pt x="37" y="0"/>
                    <a:pt x="37" y="0"/>
                    <a:pt x="37" y="0"/>
                  </a:cubicBezTo>
                  <a:cubicBezTo>
                    <a:pt x="38" y="0"/>
                    <a:pt x="39" y="0"/>
                    <a:pt x="39" y="1"/>
                  </a:cubicBezTo>
                  <a:lnTo>
                    <a:pt x="39"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57" name="Freeform 7"/>
            <p:cNvSpPr/>
            <p:nvPr/>
          </p:nvSpPr>
          <p:spPr bwMode="auto">
            <a:xfrm>
              <a:off x="1376363" y="5313363"/>
              <a:ext cx="146050" cy="61913"/>
            </a:xfrm>
            <a:custGeom>
              <a:avLst/>
              <a:gdLst>
                <a:gd name="T0" fmla="*/ 39 w 39"/>
                <a:gd name="T1" fmla="*/ 15 h 16"/>
                <a:gd name="T2" fmla="*/ 37 w 39"/>
                <a:gd name="T3" fmla="*/ 16 h 16"/>
                <a:gd name="T4" fmla="*/ 1 w 39"/>
                <a:gd name="T5" fmla="*/ 16 h 16"/>
                <a:gd name="T6" fmla="*/ 0 w 39"/>
                <a:gd name="T7" fmla="*/ 15 h 16"/>
                <a:gd name="T8" fmla="*/ 0 w 39"/>
                <a:gd name="T9" fmla="*/ 2 h 16"/>
                <a:gd name="T10" fmla="*/ 1 w 39"/>
                <a:gd name="T11" fmla="*/ 0 h 16"/>
                <a:gd name="T12" fmla="*/ 37 w 39"/>
                <a:gd name="T13" fmla="*/ 0 h 16"/>
                <a:gd name="T14" fmla="*/ 39 w 39"/>
                <a:gd name="T15" fmla="*/ 2 h 16"/>
                <a:gd name="T16" fmla="*/ 39 w 39"/>
                <a:gd name="T17"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6">
                  <a:moveTo>
                    <a:pt x="39" y="15"/>
                  </a:moveTo>
                  <a:cubicBezTo>
                    <a:pt x="39" y="16"/>
                    <a:pt x="38" y="16"/>
                    <a:pt x="37" y="16"/>
                  </a:cubicBezTo>
                  <a:cubicBezTo>
                    <a:pt x="1" y="16"/>
                    <a:pt x="1" y="16"/>
                    <a:pt x="1" y="16"/>
                  </a:cubicBezTo>
                  <a:cubicBezTo>
                    <a:pt x="0" y="16"/>
                    <a:pt x="0" y="16"/>
                    <a:pt x="0" y="15"/>
                  </a:cubicBezTo>
                  <a:cubicBezTo>
                    <a:pt x="0" y="2"/>
                    <a:pt x="0" y="2"/>
                    <a:pt x="0" y="2"/>
                  </a:cubicBezTo>
                  <a:cubicBezTo>
                    <a:pt x="0" y="1"/>
                    <a:pt x="0" y="0"/>
                    <a:pt x="1" y="0"/>
                  </a:cubicBezTo>
                  <a:cubicBezTo>
                    <a:pt x="37" y="0"/>
                    <a:pt x="37" y="0"/>
                    <a:pt x="37" y="0"/>
                  </a:cubicBezTo>
                  <a:cubicBezTo>
                    <a:pt x="38" y="0"/>
                    <a:pt x="39" y="1"/>
                    <a:pt x="39" y="2"/>
                  </a:cubicBezTo>
                  <a:lnTo>
                    <a:pt x="39"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58" name="Freeform 8"/>
            <p:cNvSpPr/>
            <p:nvPr/>
          </p:nvSpPr>
          <p:spPr bwMode="auto">
            <a:xfrm>
              <a:off x="1376363" y="5226050"/>
              <a:ext cx="146050" cy="65088"/>
            </a:xfrm>
            <a:custGeom>
              <a:avLst/>
              <a:gdLst>
                <a:gd name="T0" fmla="*/ 39 w 39"/>
                <a:gd name="T1" fmla="*/ 15 h 17"/>
                <a:gd name="T2" fmla="*/ 37 w 39"/>
                <a:gd name="T3" fmla="*/ 17 h 17"/>
                <a:gd name="T4" fmla="*/ 1 w 39"/>
                <a:gd name="T5" fmla="*/ 17 h 17"/>
                <a:gd name="T6" fmla="*/ 0 w 39"/>
                <a:gd name="T7" fmla="*/ 15 h 17"/>
                <a:gd name="T8" fmla="*/ 0 w 39"/>
                <a:gd name="T9" fmla="*/ 2 h 17"/>
                <a:gd name="T10" fmla="*/ 1 w 39"/>
                <a:gd name="T11" fmla="*/ 0 h 17"/>
                <a:gd name="T12" fmla="*/ 37 w 39"/>
                <a:gd name="T13" fmla="*/ 0 h 17"/>
                <a:gd name="T14" fmla="*/ 39 w 39"/>
                <a:gd name="T15" fmla="*/ 2 h 17"/>
                <a:gd name="T16" fmla="*/ 39 w 39"/>
                <a:gd name="T17"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7">
                  <a:moveTo>
                    <a:pt x="39" y="15"/>
                  </a:moveTo>
                  <a:cubicBezTo>
                    <a:pt x="39" y="16"/>
                    <a:pt x="38" y="17"/>
                    <a:pt x="37" y="17"/>
                  </a:cubicBezTo>
                  <a:cubicBezTo>
                    <a:pt x="1" y="17"/>
                    <a:pt x="1" y="17"/>
                    <a:pt x="1" y="17"/>
                  </a:cubicBezTo>
                  <a:cubicBezTo>
                    <a:pt x="0" y="17"/>
                    <a:pt x="0" y="16"/>
                    <a:pt x="0" y="15"/>
                  </a:cubicBezTo>
                  <a:cubicBezTo>
                    <a:pt x="0" y="2"/>
                    <a:pt x="0" y="2"/>
                    <a:pt x="0" y="2"/>
                  </a:cubicBezTo>
                  <a:cubicBezTo>
                    <a:pt x="0" y="1"/>
                    <a:pt x="0" y="0"/>
                    <a:pt x="1" y="0"/>
                  </a:cubicBezTo>
                  <a:cubicBezTo>
                    <a:pt x="37" y="0"/>
                    <a:pt x="37" y="0"/>
                    <a:pt x="37" y="0"/>
                  </a:cubicBezTo>
                  <a:cubicBezTo>
                    <a:pt x="38" y="0"/>
                    <a:pt x="39" y="1"/>
                    <a:pt x="39" y="2"/>
                  </a:cubicBezTo>
                  <a:lnTo>
                    <a:pt x="39"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59" name="Freeform 9"/>
            <p:cNvSpPr/>
            <p:nvPr/>
          </p:nvSpPr>
          <p:spPr bwMode="auto">
            <a:xfrm>
              <a:off x="1376363" y="5486400"/>
              <a:ext cx="146050" cy="65088"/>
            </a:xfrm>
            <a:custGeom>
              <a:avLst/>
              <a:gdLst>
                <a:gd name="T0" fmla="*/ 39 w 39"/>
                <a:gd name="T1" fmla="*/ 15 h 17"/>
                <a:gd name="T2" fmla="*/ 37 w 39"/>
                <a:gd name="T3" fmla="*/ 17 h 17"/>
                <a:gd name="T4" fmla="*/ 1 w 39"/>
                <a:gd name="T5" fmla="*/ 17 h 17"/>
                <a:gd name="T6" fmla="*/ 0 w 39"/>
                <a:gd name="T7" fmla="*/ 15 h 17"/>
                <a:gd name="T8" fmla="*/ 0 w 39"/>
                <a:gd name="T9" fmla="*/ 2 h 17"/>
                <a:gd name="T10" fmla="*/ 1 w 39"/>
                <a:gd name="T11" fmla="*/ 0 h 17"/>
                <a:gd name="T12" fmla="*/ 37 w 39"/>
                <a:gd name="T13" fmla="*/ 0 h 17"/>
                <a:gd name="T14" fmla="*/ 39 w 39"/>
                <a:gd name="T15" fmla="*/ 2 h 17"/>
                <a:gd name="T16" fmla="*/ 39 w 39"/>
                <a:gd name="T17"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7">
                  <a:moveTo>
                    <a:pt x="39" y="15"/>
                  </a:moveTo>
                  <a:cubicBezTo>
                    <a:pt x="39" y="16"/>
                    <a:pt x="38" y="17"/>
                    <a:pt x="37" y="17"/>
                  </a:cubicBezTo>
                  <a:cubicBezTo>
                    <a:pt x="1" y="17"/>
                    <a:pt x="1" y="17"/>
                    <a:pt x="1" y="17"/>
                  </a:cubicBezTo>
                  <a:cubicBezTo>
                    <a:pt x="0" y="17"/>
                    <a:pt x="0" y="16"/>
                    <a:pt x="0" y="15"/>
                  </a:cubicBezTo>
                  <a:cubicBezTo>
                    <a:pt x="0" y="2"/>
                    <a:pt x="0" y="2"/>
                    <a:pt x="0" y="2"/>
                  </a:cubicBezTo>
                  <a:cubicBezTo>
                    <a:pt x="0" y="1"/>
                    <a:pt x="0" y="0"/>
                    <a:pt x="1" y="0"/>
                  </a:cubicBezTo>
                  <a:cubicBezTo>
                    <a:pt x="37" y="0"/>
                    <a:pt x="37" y="0"/>
                    <a:pt x="37" y="0"/>
                  </a:cubicBezTo>
                  <a:cubicBezTo>
                    <a:pt x="38" y="0"/>
                    <a:pt x="39" y="1"/>
                    <a:pt x="39" y="2"/>
                  </a:cubicBezTo>
                  <a:lnTo>
                    <a:pt x="39"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60" name="Freeform 10"/>
            <p:cNvSpPr>
              <a:spLocks noEditPoints="1"/>
            </p:cNvSpPr>
            <p:nvPr/>
          </p:nvSpPr>
          <p:spPr bwMode="auto">
            <a:xfrm>
              <a:off x="1338263" y="5180013"/>
              <a:ext cx="222250" cy="401638"/>
            </a:xfrm>
            <a:custGeom>
              <a:avLst/>
              <a:gdLst>
                <a:gd name="T0" fmla="*/ 50 w 59"/>
                <a:gd name="T1" fmla="*/ 6 h 105"/>
                <a:gd name="T2" fmla="*/ 49 w 59"/>
                <a:gd name="T3" fmla="*/ 6 h 105"/>
                <a:gd name="T4" fmla="*/ 49 w 59"/>
                <a:gd name="T5" fmla="*/ 3 h 105"/>
                <a:gd name="T6" fmla="*/ 46 w 59"/>
                <a:gd name="T7" fmla="*/ 0 h 105"/>
                <a:gd name="T8" fmla="*/ 13 w 59"/>
                <a:gd name="T9" fmla="*/ 0 h 105"/>
                <a:gd name="T10" fmla="*/ 10 w 59"/>
                <a:gd name="T11" fmla="*/ 3 h 105"/>
                <a:gd name="T12" fmla="*/ 10 w 59"/>
                <a:gd name="T13" fmla="*/ 6 h 105"/>
                <a:gd name="T14" fmla="*/ 9 w 59"/>
                <a:gd name="T15" fmla="*/ 6 h 105"/>
                <a:gd name="T16" fmla="*/ 0 w 59"/>
                <a:gd name="T17" fmla="*/ 14 h 105"/>
                <a:gd name="T18" fmla="*/ 0 w 59"/>
                <a:gd name="T19" fmla="*/ 96 h 105"/>
                <a:gd name="T20" fmla="*/ 9 w 59"/>
                <a:gd name="T21" fmla="*/ 105 h 105"/>
                <a:gd name="T22" fmla="*/ 50 w 59"/>
                <a:gd name="T23" fmla="*/ 105 h 105"/>
                <a:gd name="T24" fmla="*/ 59 w 59"/>
                <a:gd name="T25" fmla="*/ 96 h 105"/>
                <a:gd name="T26" fmla="*/ 59 w 59"/>
                <a:gd name="T27" fmla="*/ 14 h 105"/>
                <a:gd name="T28" fmla="*/ 50 w 59"/>
                <a:gd name="T29" fmla="*/ 6 h 105"/>
                <a:gd name="T30" fmla="*/ 54 w 59"/>
                <a:gd name="T31" fmla="*/ 100 h 105"/>
                <a:gd name="T32" fmla="*/ 50 w 59"/>
                <a:gd name="T33" fmla="*/ 102 h 105"/>
                <a:gd name="T34" fmla="*/ 9 w 59"/>
                <a:gd name="T35" fmla="*/ 102 h 105"/>
                <a:gd name="T36" fmla="*/ 5 w 59"/>
                <a:gd name="T37" fmla="*/ 100 h 105"/>
                <a:gd name="T38" fmla="*/ 3 w 59"/>
                <a:gd name="T39" fmla="*/ 96 h 105"/>
                <a:gd name="T40" fmla="*/ 3 w 59"/>
                <a:gd name="T41" fmla="*/ 14 h 105"/>
                <a:gd name="T42" fmla="*/ 5 w 59"/>
                <a:gd name="T43" fmla="*/ 11 h 105"/>
                <a:gd name="T44" fmla="*/ 9 w 59"/>
                <a:gd name="T45" fmla="*/ 9 h 105"/>
                <a:gd name="T46" fmla="*/ 13 w 59"/>
                <a:gd name="T47" fmla="*/ 9 h 105"/>
                <a:gd name="T48" fmla="*/ 46 w 59"/>
                <a:gd name="T49" fmla="*/ 9 h 105"/>
                <a:gd name="T50" fmla="*/ 50 w 59"/>
                <a:gd name="T51" fmla="*/ 9 h 105"/>
                <a:gd name="T52" fmla="*/ 54 w 59"/>
                <a:gd name="T53" fmla="*/ 11 h 105"/>
                <a:gd name="T54" fmla="*/ 55 w 59"/>
                <a:gd name="T55" fmla="*/ 14 h 105"/>
                <a:gd name="T56" fmla="*/ 55 w 59"/>
                <a:gd name="T57" fmla="*/ 96 h 105"/>
                <a:gd name="T58" fmla="*/ 54 w 59"/>
                <a:gd name="T59"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05">
                  <a:moveTo>
                    <a:pt x="50" y="6"/>
                  </a:moveTo>
                  <a:cubicBezTo>
                    <a:pt x="49" y="6"/>
                    <a:pt x="49" y="6"/>
                    <a:pt x="49" y="6"/>
                  </a:cubicBezTo>
                  <a:cubicBezTo>
                    <a:pt x="49" y="3"/>
                    <a:pt x="49" y="3"/>
                    <a:pt x="49" y="3"/>
                  </a:cubicBezTo>
                  <a:cubicBezTo>
                    <a:pt x="49" y="2"/>
                    <a:pt x="47" y="0"/>
                    <a:pt x="46" y="0"/>
                  </a:cubicBezTo>
                  <a:cubicBezTo>
                    <a:pt x="13" y="0"/>
                    <a:pt x="13" y="0"/>
                    <a:pt x="13" y="0"/>
                  </a:cubicBezTo>
                  <a:cubicBezTo>
                    <a:pt x="11" y="0"/>
                    <a:pt x="10" y="2"/>
                    <a:pt x="10" y="3"/>
                  </a:cubicBezTo>
                  <a:cubicBezTo>
                    <a:pt x="10" y="6"/>
                    <a:pt x="10" y="6"/>
                    <a:pt x="10" y="6"/>
                  </a:cubicBezTo>
                  <a:cubicBezTo>
                    <a:pt x="9" y="6"/>
                    <a:pt x="9" y="6"/>
                    <a:pt x="9" y="6"/>
                  </a:cubicBezTo>
                  <a:cubicBezTo>
                    <a:pt x="4" y="6"/>
                    <a:pt x="0" y="9"/>
                    <a:pt x="0" y="14"/>
                  </a:cubicBezTo>
                  <a:cubicBezTo>
                    <a:pt x="0" y="96"/>
                    <a:pt x="0" y="96"/>
                    <a:pt x="0" y="96"/>
                  </a:cubicBezTo>
                  <a:cubicBezTo>
                    <a:pt x="0" y="101"/>
                    <a:pt x="4" y="105"/>
                    <a:pt x="9" y="105"/>
                  </a:cubicBezTo>
                  <a:cubicBezTo>
                    <a:pt x="50" y="105"/>
                    <a:pt x="50" y="105"/>
                    <a:pt x="50" y="105"/>
                  </a:cubicBezTo>
                  <a:cubicBezTo>
                    <a:pt x="55" y="105"/>
                    <a:pt x="59" y="101"/>
                    <a:pt x="59" y="96"/>
                  </a:cubicBezTo>
                  <a:cubicBezTo>
                    <a:pt x="59" y="14"/>
                    <a:pt x="59" y="14"/>
                    <a:pt x="59" y="14"/>
                  </a:cubicBezTo>
                  <a:cubicBezTo>
                    <a:pt x="59" y="9"/>
                    <a:pt x="55" y="6"/>
                    <a:pt x="50" y="6"/>
                  </a:cubicBezTo>
                  <a:close/>
                  <a:moveTo>
                    <a:pt x="54" y="100"/>
                  </a:moveTo>
                  <a:cubicBezTo>
                    <a:pt x="53" y="101"/>
                    <a:pt x="51" y="102"/>
                    <a:pt x="50" y="102"/>
                  </a:cubicBezTo>
                  <a:cubicBezTo>
                    <a:pt x="9" y="102"/>
                    <a:pt x="9" y="102"/>
                    <a:pt x="9" y="102"/>
                  </a:cubicBezTo>
                  <a:cubicBezTo>
                    <a:pt x="7" y="102"/>
                    <a:pt x="6" y="101"/>
                    <a:pt x="5" y="100"/>
                  </a:cubicBezTo>
                  <a:cubicBezTo>
                    <a:pt x="4" y="99"/>
                    <a:pt x="3" y="98"/>
                    <a:pt x="3" y="96"/>
                  </a:cubicBezTo>
                  <a:cubicBezTo>
                    <a:pt x="3" y="14"/>
                    <a:pt x="3" y="14"/>
                    <a:pt x="3" y="14"/>
                  </a:cubicBezTo>
                  <a:cubicBezTo>
                    <a:pt x="3" y="13"/>
                    <a:pt x="4" y="12"/>
                    <a:pt x="5" y="11"/>
                  </a:cubicBezTo>
                  <a:cubicBezTo>
                    <a:pt x="6" y="10"/>
                    <a:pt x="7" y="9"/>
                    <a:pt x="9" y="9"/>
                  </a:cubicBezTo>
                  <a:cubicBezTo>
                    <a:pt x="13" y="9"/>
                    <a:pt x="13" y="9"/>
                    <a:pt x="13" y="9"/>
                  </a:cubicBezTo>
                  <a:cubicBezTo>
                    <a:pt x="46" y="9"/>
                    <a:pt x="46" y="9"/>
                    <a:pt x="46" y="9"/>
                  </a:cubicBezTo>
                  <a:cubicBezTo>
                    <a:pt x="50" y="9"/>
                    <a:pt x="50" y="9"/>
                    <a:pt x="50" y="9"/>
                  </a:cubicBezTo>
                  <a:cubicBezTo>
                    <a:pt x="51" y="9"/>
                    <a:pt x="53" y="10"/>
                    <a:pt x="54" y="11"/>
                  </a:cubicBezTo>
                  <a:cubicBezTo>
                    <a:pt x="55" y="12"/>
                    <a:pt x="55" y="13"/>
                    <a:pt x="55" y="14"/>
                  </a:cubicBezTo>
                  <a:cubicBezTo>
                    <a:pt x="55" y="96"/>
                    <a:pt x="55" y="96"/>
                    <a:pt x="55" y="96"/>
                  </a:cubicBezTo>
                  <a:cubicBezTo>
                    <a:pt x="55" y="98"/>
                    <a:pt x="55" y="99"/>
                    <a:pt x="54"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61" name="组合 60"/>
          <p:cNvGrpSpPr/>
          <p:nvPr/>
        </p:nvGrpSpPr>
        <p:grpSpPr>
          <a:xfrm>
            <a:off x="1442889" y="4036750"/>
            <a:ext cx="473931" cy="417813"/>
            <a:chOff x="461963" y="5102225"/>
            <a:chExt cx="631826" cy="557213"/>
          </a:xfrm>
          <a:solidFill>
            <a:srgbClr val="FFB850"/>
          </a:solidFill>
          <a:effectLst>
            <a:reflection blurRad="6350" stA="52000" endA="300" endPos="35000" dir="5400000" sy="-100000" algn="bl" rotWithShape="0"/>
          </a:effectLst>
        </p:grpSpPr>
        <p:sp>
          <p:nvSpPr>
            <p:cNvPr id="62" name="Freeform 11"/>
            <p:cNvSpPr>
              <a:spLocks noEditPoints="1"/>
            </p:cNvSpPr>
            <p:nvPr/>
          </p:nvSpPr>
          <p:spPr bwMode="auto">
            <a:xfrm>
              <a:off x="695326" y="5359400"/>
              <a:ext cx="398463" cy="295275"/>
            </a:xfrm>
            <a:custGeom>
              <a:avLst/>
              <a:gdLst>
                <a:gd name="T0" fmla="*/ 15 w 106"/>
                <a:gd name="T1" fmla="*/ 51 h 77"/>
                <a:gd name="T2" fmla="*/ 2 w 106"/>
                <a:gd name="T3" fmla="*/ 64 h 77"/>
                <a:gd name="T4" fmla="*/ 15 w 106"/>
                <a:gd name="T5" fmla="*/ 76 h 77"/>
                <a:gd name="T6" fmla="*/ 28 w 106"/>
                <a:gd name="T7" fmla="*/ 64 h 77"/>
                <a:gd name="T8" fmla="*/ 15 w 106"/>
                <a:gd name="T9" fmla="*/ 51 h 77"/>
                <a:gd name="T10" fmla="*/ 87 w 106"/>
                <a:gd name="T11" fmla="*/ 31 h 77"/>
                <a:gd name="T12" fmla="*/ 55 w 106"/>
                <a:gd name="T13" fmla="*/ 0 h 77"/>
                <a:gd name="T14" fmla="*/ 28 w 106"/>
                <a:gd name="T15" fmla="*/ 0 h 77"/>
                <a:gd name="T16" fmla="*/ 0 w 106"/>
                <a:gd name="T17" fmla="*/ 22 h 77"/>
                <a:gd name="T18" fmla="*/ 0 w 106"/>
                <a:gd name="T19" fmla="*/ 54 h 77"/>
                <a:gd name="T20" fmla="*/ 2 w 106"/>
                <a:gd name="T21" fmla="*/ 51 h 77"/>
                <a:gd name="T22" fmla="*/ 15 w 106"/>
                <a:gd name="T23" fmla="*/ 46 h 77"/>
                <a:gd name="T24" fmla="*/ 27 w 106"/>
                <a:gd name="T25" fmla="*/ 51 h 77"/>
                <a:gd name="T26" fmla="*/ 32 w 106"/>
                <a:gd name="T27" fmla="*/ 64 h 77"/>
                <a:gd name="T28" fmla="*/ 31 w 106"/>
                <a:gd name="T29" fmla="*/ 70 h 77"/>
                <a:gd name="T30" fmla="*/ 50 w 106"/>
                <a:gd name="T31" fmla="*/ 70 h 77"/>
                <a:gd name="T32" fmla="*/ 49 w 106"/>
                <a:gd name="T33" fmla="*/ 64 h 77"/>
                <a:gd name="T34" fmla="*/ 54 w 106"/>
                <a:gd name="T35" fmla="*/ 51 h 77"/>
                <a:gd name="T36" fmla="*/ 66 w 106"/>
                <a:gd name="T37" fmla="*/ 46 h 77"/>
                <a:gd name="T38" fmla="*/ 79 w 106"/>
                <a:gd name="T39" fmla="*/ 51 h 77"/>
                <a:gd name="T40" fmla="*/ 84 w 106"/>
                <a:gd name="T41" fmla="*/ 64 h 77"/>
                <a:gd name="T42" fmla="*/ 83 w 106"/>
                <a:gd name="T43" fmla="*/ 70 h 77"/>
                <a:gd name="T44" fmla="*/ 86 w 106"/>
                <a:gd name="T45" fmla="*/ 70 h 77"/>
                <a:gd name="T46" fmla="*/ 106 w 106"/>
                <a:gd name="T47" fmla="*/ 51 h 77"/>
                <a:gd name="T48" fmla="*/ 87 w 106"/>
                <a:gd name="T49" fmla="*/ 31 h 77"/>
                <a:gd name="T50" fmla="*/ 70 w 106"/>
                <a:gd name="T51" fmla="*/ 38 h 77"/>
                <a:gd name="T52" fmla="*/ 13 w 106"/>
                <a:gd name="T53" fmla="*/ 38 h 77"/>
                <a:gd name="T54" fmla="*/ 14 w 106"/>
                <a:gd name="T55" fmla="*/ 29 h 77"/>
                <a:gd name="T56" fmla="*/ 31 w 106"/>
                <a:gd name="T57" fmla="*/ 13 h 77"/>
                <a:gd name="T58" fmla="*/ 53 w 106"/>
                <a:gd name="T59" fmla="*/ 13 h 77"/>
                <a:gd name="T60" fmla="*/ 68 w 106"/>
                <a:gd name="T61" fmla="*/ 29 h 77"/>
                <a:gd name="T62" fmla="*/ 70 w 106"/>
                <a:gd name="T63" fmla="*/ 38 h 77"/>
                <a:gd name="T64" fmla="*/ 67 w 106"/>
                <a:gd name="T65" fmla="*/ 51 h 77"/>
                <a:gd name="T66" fmla="*/ 54 w 106"/>
                <a:gd name="T67" fmla="*/ 64 h 77"/>
                <a:gd name="T68" fmla="*/ 67 w 106"/>
                <a:gd name="T69" fmla="*/ 77 h 77"/>
                <a:gd name="T70" fmla="*/ 80 w 106"/>
                <a:gd name="T71" fmla="*/ 64 h 77"/>
                <a:gd name="T72" fmla="*/ 67 w 106"/>
                <a:gd name="T73" fmla="*/ 5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6" h="77">
                  <a:moveTo>
                    <a:pt x="15" y="51"/>
                  </a:moveTo>
                  <a:cubicBezTo>
                    <a:pt x="8" y="51"/>
                    <a:pt x="2" y="56"/>
                    <a:pt x="2" y="64"/>
                  </a:cubicBezTo>
                  <a:cubicBezTo>
                    <a:pt x="2" y="71"/>
                    <a:pt x="8" y="76"/>
                    <a:pt x="15" y="76"/>
                  </a:cubicBezTo>
                  <a:cubicBezTo>
                    <a:pt x="22" y="76"/>
                    <a:pt x="28" y="71"/>
                    <a:pt x="28" y="64"/>
                  </a:cubicBezTo>
                  <a:cubicBezTo>
                    <a:pt x="28" y="56"/>
                    <a:pt x="22" y="51"/>
                    <a:pt x="15" y="51"/>
                  </a:cubicBezTo>
                  <a:close/>
                  <a:moveTo>
                    <a:pt x="87" y="31"/>
                  </a:moveTo>
                  <a:cubicBezTo>
                    <a:pt x="81" y="14"/>
                    <a:pt x="73" y="0"/>
                    <a:pt x="55" y="0"/>
                  </a:cubicBezTo>
                  <a:cubicBezTo>
                    <a:pt x="28" y="0"/>
                    <a:pt x="28" y="0"/>
                    <a:pt x="28" y="0"/>
                  </a:cubicBezTo>
                  <a:cubicBezTo>
                    <a:pt x="14" y="0"/>
                    <a:pt x="9" y="8"/>
                    <a:pt x="0" y="22"/>
                  </a:cubicBezTo>
                  <a:cubicBezTo>
                    <a:pt x="0" y="54"/>
                    <a:pt x="0" y="54"/>
                    <a:pt x="0" y="54"/>
                  </a:cubicBezTo>
                  <a:cubicBezTo>
                    <a:pt x="1" y="53"/>
                    <a:pt x="2" y="52"/>
                    <a:pt x="2" y="51"/>
                  </a:cubicBezTo>
                  <a:cubicBezTo>
                    <a:pt x="5" y="48"/>
                    <a:pt x="10" y="46"/>
                    <a:pt x="15" y="46"/>
                  </a:cubicBezTo>
                  <a:cubicBezTo>
                    <a:pt x="19" y="46"/>
                    <a:pt x="24" y="48"/>
                    <a:pt x="27" y="51"/>
                  </a:cubicBezTo>
                  <a:cubicBezTo>
                    <a:pt x="30" y="55"/>
                    <a:pt x="32" y="59"/>
                    <a:pt x="32" y="64"/>
                  </a:cubicBezTo>
                  <a:cubicBezTo>
                    <a:pt x="32" y="66"/>
                    <a:pt x="32" y="68"/>
                    <a:pt x="31" y="70"/>
                  </a:cubicBezTo>
                  <a:cubicBezTo>
                    <a:pt x="50" y="70"/>
                    <a:pt x="50" y="70"/>
                    <a:pt x="50" y="70"/>
                  </a:cubicBezTo>
                  <a:cubicBezTo>
                    <a:pt x="49" y="68"/>
                    <a:pt x="49" y="66"/>
                    <a:pt x="49" y="64"/>
                  </a:cubicBezTo>
                  <a:cubicBezTo>
                    <a:pt x="49" y="59"/>
                    <a:pt x="51" y="55"/>
                    <a:pt x="54" y="51"/>
                  </a:cubicBezTo>
                  <a:cubicBezTo>
                    <a:pt x="57" y="48"/>
                    <a:pt x="62" y="46"/>
                    <a:pt x="66" y="46"/>
                  </a:cubicBezTo>
                  <a:cubicBezTo>
                    <a:pt x="71" y="46"/>
                    <a:pt x="76" y="48"/>
                    <a:pt x="79" y="51"/>
                  </a:cubicBezTo>
                  <a:cubicBezTo>
                    <a:pt x="82" y="55"/>
                    <a:pt x="84" y="59"/>
                    <a:pt x="84" y="64"/>
                  </a:cubicBezTo>
                  <a:cubicBezTo>
                    <a:pt x="84" y="66"/>
                    <a:pt x="83" y="68"/>
                    <a:pt x="83" y="70"/>
                  </a:cubicBezTo>
                  <a:cubicBezTo>
                    <a:pt x="86" y="70"/>
                    <a:pt x="86" y="70"/>
                    <a:pt x="86" y="70"/>
                  </a:cubicBezTo>
                  <a:cubicBezTo>
                    <a:pt x="97" y="70"/>
                    <a:pt x="106" y="61"/>
                    <a:pt x="106" y="51"/>
                  </a:cubicBezTo>
                  <a:cubicBezTo>
                    <a:pt x="106" y="40"/>
                    <a:pt x="97" y="34"/>
                    <a:pt x="87" y="31"/>
                  </a:cubicBezTo>
                  <a:close/>
                  <a:moveTo>
                    <a:pt x="70" y="38"/>
                  </a:moveTo>
                  <a:cubicBezTo>
                    <a:pt x="13" y="38"/>
                    <a:pt x="13" y="38"/>
                    <a:pt x="13" y="38"/>
                  </a:cubicBezTo>
                  <a:cubicBezTo>
                    <a:pt x="13" y="37"/>
                    <a:pt x="14" y="30"/>
                    <a:pt x="14" y="29"/>
                  </a:cubicBezTo>
                  <a:cubicBezTo>
                    <a:pt x="17" y="21"/>
                    <a:pt x="22" y="13"/>
                    <a:pt x="31" y="13"/>
                  </a:cubicBezTo>
                  <a:cubicBezTo>
                    <a:pt x="53" y="13"/>
                    <a:pt x="53" y="13"/>
                    <a:pt x="53" y="13"/>
                  </a:cubicBezTo>
                  <a:cubicBezTo>
                    <a:pt x="61" y="13"/>
                    <a:pt x="67" y="20"/>
                    <a:pt x="68" y="29"/>
                  </a:cubicBezTo>
                  <a:cubicBezTo>
                    <a:pt x="69" y="30"/>
                    <a:pt x="70" y="37"/>
                    <a:pt x="70" y="38"/>
                  </a:cubicBezTo>
                  <a:close/>
                  <a:moveTo>
                    <a:pt x="67" y="51"/>
                  </a:moveTo>
                  <a:cubicBezTo>
                    <a:pt x="60" y="51"/>
                    <a:pt x="54" y="57"/>
                    <a:pt x="54" y="64"/>
                  </a:cubicBezTo>
                  <a:cubicBezTo>
                    <a:pt x="54" y="71"/>
                    <a:pt x="60" y="77"/>
                    <a:pt x="67" y="77"/>
                  </a:cubicBezTo>
                  <a:cubicBezTo>
                    <a:pt x="74" y="77"/>
                    <a:pt x="80" y="71"/>
                    <a:pt x="80" y="64"/>
                  </a:cubicBezTo>
                  <a:cubicBezTo>
                    <a:pt x="80" y="57"/>
                    <a:pt x="74" y="51"/>
                    <a:pt x="67"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63" name="Freeform 12"/>
            <p:cNvSpPr/>
            <p:nvPr/>
          </p:nvSpPr>
          <p:spPr bwMode="auto">
            <a:xfrm>
              <a:off x="461963" y="5102225"/>
              <a:ext cx="296863" cy="557213"/>
            </a:xfrm>
            <a:custGeom>
              <a:avLst/>
              <a:gdLst>
                <a:gd name="T0" fmla="*/ 77 w 79"/>
                <a:gd name="T1" fmla="*/ 56 h 145"/>
                <a:gd name="T2" fmla="*/ 77 w 79"/>
                <a:gd name="T3" fmla="*/ 56 h 145"/>
                <a:gd name="T4" fmla="*/ 72 w 79"/>
                <a:gd name="T5" fmla="*/ 48 h 145"/>
                <a:gd name="T6" fmla="*/ 53 w 79"/>
                <a:gd name="T7" fmla="*/ 15 h 145"/>
                <a:gd name="T8" fmla="*/ 48 w 79"/>
                <a:gd name="T9" fmla="*/ 6 h 145"/>
                <a:gd name="T10" fmla="*/ 39 w 79"/>
                <a:gd name="T11" fmla="*/ 0 h 145"/>
                <a:gd name="T12" fmla="*/ 31 w 79"/>
                <a:gd name="T13" fmla="*/ 6 h 145"/>
                <a:gd name="T14" fmla="*/ 27 w 79"/>
                <a:gd name="T15" fmla="*/ 13 h 145"/>
                <a:gd name="T16" fmla="*/ 27 w 79"/>
                <a:gd name="T17" fmla="*/ 14 h 145"/>
                <a:gd name="T18" fmla="*/ 26 w 79"/>
                <a:gd name="T19" fmla="*/ 14 h 145"/>
                <a:gd name="T20" fmla="*/ 26 w 79"/>
                <a:gd name="T21" fmla="*/ 15 h 145"/>
                <a:gd name="T22" fmla="*/ 12 w 79"/>
                <a:gd name="T23" fmla="*/ 38 h 145"/>
                <a:gd name="T24" fmla="*/ 12 w 79"/>
                <a:gd name="T25" fmla="*/ 39 h 145"/>
                <a:gd name="T26" fmla="*/ 11 w 79"/>
                <a:gd name="T27" fmla="*/ 40 h 145"/>
                <a:gd name="T28" fmla="*/ 7 w 79"/>
                <a:gd name="T29" fmla="*/ 48 h 145"/>
                <a:gd name="T30" fmla="*/ 4 w 79"/>
                <a:gd name="T31" fmla="*/ 52 h 145"/>
                <a:gd name="T32" fmla="*/ 3 w 79"/>
                <a:gd name="T33" fmla="*/ 54 h 145"/>
                <a:gd name="T34" fmla="*/ 2 w 79"/>
                <a:gd name="T35" fmla="*/ 55 h 145"/>
                <a:gd name="T36" fmla="*/ 2 w 79"/>
                <a:gd name="T37" fmla="*/ 56 h 145"/>
                <a:gd name="T38" fmla="*/ 0 w 79"/>
                <a:gd name="T39" fmla="*/ 62 h 145"/>
                <a:gd name="T40" fmla="*/ 2 w 79"/>
                <a:gd name="T41" fmla="*/ 68 h 145"/>
                <a:gd name="T42" fmla="*/ 3 w 79"/>
                <a:gd name="T43" fmla="*/ 68 h 145"/>
                <a:gd name="T44" fmla="*/ 4 w 79"/>
                <a:gd name="T45" fmla="*/ 69 h 145"/>
                <a:gd name="T46" fmla="*/ 10 w 79"/>
                <a:gd name="T47" fmla="*/ 70 h 145"/>
                <a:gd name="T48" fmla="*/ 20 w 79"/>
                <a:gd name="T49" fmla="*/ 70 h 145"/>
                <a:gd name="T50" fmla="*/ 21 w 79"/>
                <a:gd name="T51" fmla="*/ 70 h 145"/>
                <a:gd name="T52" fmla="*/ 22 w 79"/>
                <a:gd name="T53" fmla="*/ 70 h 145"/>
                <a:gd name="T54" fmla="*/ 22 w 79"/>
                <a:gd name="T55" fmla="*/ 79 h 145"/>
                <a:gd name="T56" fmla="*/ 22 w 79"/>
                <a:gd name="T57" fmla="*/ 79 h 145"/>
                <a:gd name="T58" fmla="*/ 22 w 79"/>
                <a:gd name="T59" fmla="*/ 80 h 145"/>
                <a:gd name="T60" fmla="*/ 22 w 79"/>
                <a:gd name="T61" fmla="*/ 140 h 145"/>
                <a:gd name="T62" fmla="*/ 28 w 79"/>
                <a:gd name="T63" fmla="*/ 145 h 145"/>
                <a:gd name="T64" fmla="*/ 36 w 79"/>
                <a:gd name="T65" fmla="*/ 145 h 145"/>
                <a:gd name="T66" fmla="*/ 37 w 79"/>
                <a:gd name="T67" fmla="*/ 145 h 145"/>
                <a:gd name="T68" fmla="*/ 37 w 79"/>
                <a:gd name="T69" fmla="*/ 145 h 145"/>
                <a:gd name="T70" fmla="*/ 51 w 79"/>
                <a:gd name="T71" fmla="*/ 145 h 145"/>
                <a:gd name="T72" fmla="*/ 57 w 79"/>
                <a:gd name="T73" fmla="*/ 140 h 145"/>
                <a:gd name="T74" fmla="*/ 57 w 79"/>
                <a:gd name="T75" fmla="*/ 77 h 145"/>
                <a:gd name="T76" fmla="*/ 57 w 79"/>
                <a:gd name="T77" fmla="*/ 75 h 145"/>
                <a:gd name="T78" fmla="*/ 57 w 79"/>
                <a:gd name="T79" fmla="*/ 73 h 145"/>
                <a:gd name="T80" fmla="*/ 57 w 79"/>
                <a:gd name="T81" fmla="*/ 70 h 145"/>
                <a:gd name="T82" fmla="*/ 57 w 79"/>
                <a:gd name="T83" fmla="*/ 70 h 145"/>
                <a:gd name="T84" fmla="*/ 58 w 79"/>
                <a:gd name="T85" fmla="*/ 70 h 145"/>
                <a:gd name="T86" fmla="*/ 58 w 79"/>
                <a:gd name="T87" fmla="*/ 70 h 145"/>
                <a:gd name="T88" fmla="*/ 58 w 79"/>
                <a:gd name="T89" fmla="*/ 70 h 145"/>
                <a:gd name="T90" fmla="*/ 59 w 79"/>
                <a:gd name="T91" fmla="*/ 70 h 145"/>
                <a:gd name="T92" fmla="*/ 69 w 79"/>
                <a:gd name="T93" fmla="*/ 70 h 145"/>
                <a:gd name="T94" fmla="*/ 79 w 79"/>
                <a:gd name="T95" fmla="*/ 63 h 145"/>
                <a:gd name="T96" fmla="*/ 77 w 79"/>
                <a:gd name="T97" fmla="*/ 56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 h="145">
                  <a:moveTo>
                    <a:pt x="77" y="56"/>
                  </a:moveTo>
                  <a:cubicBezTo>
                    <a:pt x="77" y="56"/>
                    <a:pt x="77" y="56"/>
                    <a:pt x="77" y="56"/>
                  </a:cubicBezTo>
                  <a:cubicBezTo>
                    <a:pt x="72" y="48"/>
                    <a:pt x="72" y="48"/>
                    <a:pt x="72" y="48"/>
                  </a:cubicBezTo>
                  <a:cubicBezTo>
                    <a:pt x="67" y="39"/>
                    <a:pt x="58" y="24"/>
                    <a:pt x="53" y="15"/>
                  </a:cubicBezTo>
                  <a:cubicBezTo>
                    <a:pt x="48" y="6"/>
                    <a:pt x="48" y="6"/>
                    <a:pt x="48" y="6"/>
                  </a:cubicBezTo>
                  <a:cubicBezTo>
                    <a:pt x="45" y="2"/>
                    <a:pt x="42" y="0"/>
                    <a:pt x="39" y="0"/>
                  </a:cubicBezTo>
                  <a:cubicBezTo>
                    <a:pt x="37" y="0"/>
                    <a:pt x="34" y="2"/>
                    <a:pt x="31" y="6"/>
                  </a:cubicBezTo>
                  <a:cubicBezTo>
                    <a:pt x="27" y="13"/>
                    <a:pt x="27" y="13"/>
                    <a:pt x="27" y="13"/>
                  </a:cubicBezTo>
                  <a:cubicBezTo>
                    <a:pt x="27" y="14"/>
                    <a:pt x="27" y="14"/>
                    <a:pt x="27" y="14"/>
                  </a:cubicBezTo>
                  <a:cubicBezTo>
                    <a:pt x="26" y="14"/>
                    <a:pt x="26" y="14"/>
                    <a:pt x="26" y="14"/>
                  </a:cubicBezTo>
                  <a:cubicBezTo>
                    <a:pt x="26" y="15"/>
                    <a:pt x="26" y="15"/>
                    <a:pt x="26" y="15"/>
                  </a:cubicBezTo>
                  <a:cubicBezTo>
                    <a:pt x="22" y="21"/>
                    <a:pt x="17" y="30"/>
                    <a:pt x="12" y="38"/>
                  </a:cubicBezTo>
                  <a:cubicBezTo>
                    <a:pt x="12" y="38"/>
                    <a:pt x="12" y="39"/>
                    <a:pt x="12" y="39"/>
                  </a:cubicBezTo>
                  <a:cubicBezTo>
                    <a:pt x="12" y="39"/>
                    <a:pt x="12" y="39"/>
                    <a:pt x="11" y="40"/>
                  </a:cubicBezTo>
                  <a:cubicBezTo>
                    <a:pt x="10" y="43"/>
                    <a:pt x="8" y="45"/>
                    <a:pt x="7" y="48"/>
                  </a:cubicBezTo>
                  <a:cubicBezTo>
                    <a:pt x="4" y="52"/>
                    <a:pt x="4" y="52"/>
                    <a:pt x="4" y="52"/>
                  </a:cubicBezTo>
                  <a:cubicBezTo>
                    <a:pt x="3" y="54"/>
                    <a:pt x="3" y="54"/>
                    <a:pt x="3" y="54"/>
                  </a:cubicBezTo>
                  <a:cubicBezTo>
                    <a:pt x="2" y="55"/>
                    <a:pt x="2" y="55"/>
                    <a:pt x="2" y="55"/>
                  </a:cubicBezTo>
                  <a:cubicBezTo>
                    <a:pt x="2" y="56"/>
                    <a:pt x="2" y="56"/>
                    <a:pt x="2" y="56"/>
                  </a:cubicBezTo>
                  <a:cubicBezTo>
                    <a:pt x="0" y="58"/>
                    <a:pt x="0" y="61"/>
                    <a:pt x="0" y="62"/>
                  </a:cubicBezTo>
                  <a:cubicBezTo>
                    <a:pt x="0" y="65"/>
                    <a:pt x="1" y="67"/>
                    <a:pt x="2" y="68"/>
                  </a:cubicBezTo>
                  <a:cubicBezTo>
                    <a:pt x="3" y="68"/>
                    <a:pt x="3" y="68"/>
                    <a:pt x="3" y="68"/>
                  </a:cubicBezTo>
                  <a:cubicBezTo>
                    <a:pt x="3" y="69"/>
                    <a:pt x="4" y="69"/>
                    <a:pt x="4" y="69"/>
                  </a:cubicBezTo>
                  <a:cubicBezTo>
                    <a:pt x="6" y="70"/>
                    <a:pt x="8" y="70"/>
                    <a:pt x="10" y="70"/>
                  </a:cubicBezTo>
                  <a:cubicBezTo>
                    <a:pt x="20" y="70"/>
                    <a:pt x="20" y="70"/>
                    <a:pt x="20" y="70"/>
                  </a:cubicBezTo>
                  <a:cubicBezTo>
                    <a:pt x="20" y="70"/>
                    <a:pt x="21" y="70"/>
                    <a:pt x="21" y="70"/>
                  </a:cubicBezTo>
                  <a:cubicBezTo>
                    <a:pt x="22" y="70"/>
                    <a:pt x="22" y="70"/>
                    <a:pt x="22" y="70"/>
                  </a:cubicBezTo>
                  <a:cubicBezTo>
                    <a:pt x="22" y="79"/>
                    <a:pt x="22" y="79"/>
                    <a:pt x="22" y="79"/>
                  </a:cubicBezTo>
                  <a:cubicBezTo>
                    <a:pt x="22" y="79"/>
                    <a:pt x="22" y="79"/>
                    <a:pt x="22" y="79"/>
                  </a:cubicBezTo>
                  <a:cubicBezTo>
                    <a:pt x="22" y="80"/>
                    <a:pt x="22" y="80"/>
                    <a:pt x="22" y="80"/>
                  </a:cubicBezTo>
                  <a:cubicBezTo>
                    <a:pt x="22" y="140"/>
                    <a:pt x="22" y="140"/>
                    <a:pt x="22" y="140"/>
                  </a:cubicBezTo>
                  <a:cubicBezTo>
                    <a:pt x="22" y="143"/>
                    <a:pt x="25" y="145"/>
                    <a:pt x="28" y="145"/>
                  </a:cubicBezTo>
                  <a:cubicBezTo>
                    <a:pt x="36" y="145"/>
                    <a:pt x="36" y="145"/>
                    <a:pt x="36" y="145"/>
                  </a:cubicBezTo>
                  <a:cubicBezTo>
                    <a:pt x="37" y="145"/>
                    <a:pt x="37" y="145"/>
                    <a:pt x="37" y="145"/>
                  </a:cubicBezTo>
                  <a:cubicBezTo>
                    <a:pt x="37" y="145"/>
                    <a:pt x="37" y="145"/>
                    <a:pt x="37" y="145"/>
                  </a:cubicBezTo>
                  <a:cubicBezTo>
                    <a:pt x="51" y="145"/>
                    <a:pt x="51" y="145"/>
                    <a:pt x="51" y="145"/>
                  </a:cubicBezTo>
                  <a:cubicBezTo>
                    <a:pt x="54" y="145"/>
                    <a:pt x="57" y="143"/>
                    <a:pt x="57" y="140"/>
                  </a:cubicBezTo>
                  <a:cubicBezTo>
                    <a:pt x="57" y="77"/>
                    <a:pt x="57" y="77"/>
                    <a:pt x="57" y="77"/>
                  </a:cubicBezTo>
                  <a:cubicBezTo>
                    <a:pt x="57" y="75"/>
                    <a:pt x="57" y="75"/>
                    <a:pt x="57" y="75"/>
                  </a:cubicBezTo>
                  <a:cubicBezTo>
                    <a:pt x="57" y="73"/>
                    <a:pt x="57" y="73"/>
                    <a:pt x="57" y="73"/>
                  </a:cubicBezTo>
                  <a:cubicBezTo>
                    <a:pt x="57" y="70"/>
                    <a:pt x="57" y="70"/>
                    <a:pt x="57" y="70"/>
                  </a:cubicBezTo>
                  <a:cubicBezTo>
                    <a:pt x="57" y="70"/>
                    <a:pt x="57" y="70"/>
                    <a:pt x="57" y="70"/>
                  </a:cubicBezTo>
                  <a:cubicBezTo>
                    <a:pt x="58" y="70"/>
                    <a:pt x="58" y="70"/>
                    <a:pt x="58" y="70"/>
                  </a:cubicBezTo>
                  <a:cubicBezTo>
                    <a:pt x="58" y="70"/>
                    <a:pt x="58" y="70"/>
                    <a:pt x="58" y="70"/>
                  </a:cubicBezTo>
                  <a:cubicBezTo>
                    <a:pt x="58" y="70"/>
                    <a:pt x="58" y="70"/>
                    <a:pt x="58" y="70"/>
                  </a:cubicBezTo>
                  <a:cubicBezTo>
                    <a:pt x="59" y="70"/>
                    <a:pt x="59" y="70"/>
                    <a:pt x="59" y="70"/>
                  </a:cubicBezTo>
                  <a:cubicBezTo>
                    <a:pt x="69" y="70"/>
                    <a:pt x="69" y="70"/>
                    <a:pt x="69" y="70"/>
                  </a:cubicBezTo>
                  <a:cubicBezTo>
                    <a:pt x="76" y="70"/>
                    <a:pt x="79" y="67"/>
                    <a:pt x="79" y="63"/>
                  </a:cubicBezTo>
                  <a:cubicBezTo>
                    <a:pt x="79" y="61"/>
                    <a:pt x="79" y="58"/>
                    <a:pt x="77"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64" name="组合 63"/>
          <p:cNvGrpSpPr/>
          <p:nvPr/>
        </p:nvGrpSpPr>
        <p:grpSpPr>
          <a:xfrm>
            <a:off x="5394105" y="4171261"/>
            <a:ext cx="403675" cy="284494"/>
            <a:chOff x="2309813" y="5191125"/>
            <a:chExt cx="538163" cy="379413"/>
          </a:xfrm>
          <a:solidFill>
            <a:srgbClr val="E87071"/>
          </a:solidFill>
          <a:effectLst>
            <a:reflection blurRad="6350" stA="52000" endA="300" endPos="35000" dir="5400000" sy="-100000" algn="bl" rotWithShape="0"/>
          </a:effectLst>
        </p:grpSpPr>
        <p:sp>
          <p:nvSpPr>
            <p:cNvPr id="65" name="Freeform 13"/>
            <p:cNvSpPr>
              <a:spLocks noEditPoints="1"/>
            </p:cNvSpPr>
            <p:nvPr/>
          </p:nvSpPr>
          <p:spPr bwMode="auto">
            <a:xfrm>
              <a:off x="2444751" y="5275263"/>
              <a:ext cx="403225" cy="295275"/>
            </a:xfrm>
            <a:custGeom>
              <a:avLst/>
              <a:gdLst>
                <a:gd name="T0" fmla="*/ 15 w 107"/>
                <a:gd name="T1" fmla="*/ 51 h 77"/>
                <a:gd name="T2" fmla="*/ 2 w 107"/>
                <a:gd name="T3" fmla="*/ 64 h 77"/>
                <a:gd name="T4" fmla="*/ 15 w 107"/>
                <a:gd name="T5" fmla="*/ 77 h 77"/>
                <a:gd name="T6" fmla="*/ 28 w 107"/>
                <a:gd name="T7" fmla="*/ 64 h 77"/>
                <a:gd name="T8" fmla="*/ 15 w 107"/>
                <a:gd name="T9" fmla="*/ 51 h 77"/>
                <a:gd name="T10" fmla="*/ 88 w 107"/>
                <a:gd name="T11" fmla="*/ 31 h 77"/>
                <a:gd name="T12" fmla="*/ 56 w 107"/>
                <a:gd name="T13" fmla="*/ 0 h 77"/>
                <a:gd name="T14" fmla="*/ 28 w 107"/>
                <a:gd name="T15" fmla="*/ 0 h 77"/>
                <a:gd name="T16" fmla="*/ 0 w 107"/>
                <a:gd name="T17" fmla="*/ 22 h 77"/>
                <a:gd name="T18" fmla="*/ 0 w 107"/>
                <a:gd name="T19" fmla="*/ 54 h 77"/>
                <a:gd name="T20" fmla="*/ 2 w 107"/>
                <a:gd name="T21" fmla="*/ 52 h 77"/>
                <a:gd name="T22" fmla="*/ 15 w 107"/>
                <a:gd name="T23" fmla="*/ 46 h 77"/>
                <a:gd name="T24" fmla="*/ 27 w 107"/>
                <a:gd name="T25" fmla="*/ 52 h 77"/>
                <a:gd name="T26" fmla="*/ 32 w 107"/>
                <a:gd name="T27" fmla="*/ 64 h 77"/>
                <a:gd name="T28" fmla="*/ 31 w 107"/>
                <a:gd name="T29" fmla="*/ 70 h 77"/>
                <a:gd name="T30" fmla="*/ 51 w 107"/>
                <a:gd name="T31" fmla="*/ 70 h 77"/>
                <a:gd name="T32" fmla="*/ 50 w 107"/>
                <a:gd name="T33" fmla="*/ 64 h 77"/>
                <a:gd name="T34" fmla="*/ 55 w 107"/>
                <a:gd name="T35" fmla="*/ 52 h 77"/>
                <a:gd name="T36" fmla="*/ 67 w 107"/>
                <a:gd name="T37" fmla="*/ 46 h 77"/>
                <a:gd name="T38" fmla="*/ 80 w 107"/>
                <a:gd name="T39" fmla="*/ 52 h 77"/>
                <a:gd name="T40" fmla="*/ 85 w 107"/>
                <a:gd name="T41" fmla="*/ 64 h 77"/>
                <a:gd name="T42" fmla="*/ 83 w 107"/>
                <a:gd name="T43" fmla="*/ 70 h 77"/>
                <a:gd name="T44" fmla="*/ 87 w 107"/>
                <a:gd name="T45" fmla="*/ 70 h 77"/>
                <a:gd name="T46" fmla="*/ 107 w 107"/>
                <a:gd name="T47" fmla="*/ 51 h 77"/>
                <a:gd name="T48" fmla="*/ 88 w 107"/>
                <a:gd name="T49" fmla="*/ 31 h 77"/>
                <a:gd name="T50" fmla="*/ 71 w 107"/>
                <a:gd name="T51" fmla="*/ 38 h 77"/>
                <a:gd name="T52" fmla="*/ 13 w 107"/>
                <a:gd name="T53" fmla="*/ 38 h 77"/>
                <a:gd name="T54" fmla="*/ 14 w 107"/>
                <a:gd name="T55" fmla="*/ 29 h 77"/>
                <a:gd name="T56" fmla="*/ 31 w 107"/>
                <a:gd name="T57" fmla="*/ 13 h 77"/>
                <a:gd name="T58" fmla="*/ 53 w 107"/>
                <a:gd name="T59" fmla="*/ 13 h 77"/>
                <a:gd name="T60" fmla="*/ 69 w 107"/>
                <a:gd name="T61" fmla="*/ 29 h 77"/>
                <a:gd name="T62" fmla="*/ 71 w 107"/>
                <a:gd name="T63" fmla="*/ 38 h 77"/>
                <a:gd name="T64" fmla="*/ 68 w 107"/>
                <a:gd name="T65" fmla="*/ 51 h 77"/>
                <a:gd name="T66" fmla="*/ 55 w 107"/>
                <a:gd name="T67" fmla="*/ 64 h 77"/>
                <a:gd name="T68" fmla="*/ 68 w 107"/>
                <a:gd name="T69" fmla="*/ 77 h 77"/>
                <a:gd name="T70" fmla="*/ 81 w 107"/>
                <a:gd name="T71" fmla="*/ 64 h 77"/>
                <a:gd name="T72" fmla="*/ 68 w 107"/>
                <a:gd name="T73" fmla="*/ 5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77">
                  <a:moveTo>
                    <a:pt x="15" y="51"/>
                  </a:moveTo>
                  <a:cubicBezTo>
                    <a:pt x="8" y="51"/>
                    <a:pt x="2" y="57"/>
                    <a:pt x="2" y="64"/>
                  </a:cubicBezTo>
                  <a:cubicBezTo>
                    <a:pt x="2" y="71"/>
                    <a:pt x="8" y="77"/>
                    <a:pt x="15" y="77"/>
                  </a:cubicBezTo>
                  <a:cubicBezTo>
                    <a:pt x="22" y="77"/>
                    <a:pt x="28" y="71"/>
                    <a:pt x="28" y="64"/>
                  </a:cubicBezTo>
                  <a:cubicBezTo>
                    <a:pt x="28" y="57"/>
                    <a:pt x="22" y="51"/>
                    <a:pt x="15" y="51"/>
                  </a:cubicBezTo>
                  <a:close/>
                  <a:moveTo>
                    <a:pt x="88" y="31"/>
                  </a:moveTo>
                  <a:cubicBezTo>
                    <a:pt x="82" y="14"/>
                    <a:pt x="73" y="0"/>
                    <a:pt x="56" y="0"/>
                  </a:cubicBezTo>
                  <a:cubicBezTo>
                    <a:pt x="28" y="0"/>
                    <a:pt x="28" y="0"/>
                    <a:pt x="28" y="0"/>
                  </a:cubicBezTo>
                  <a:cubicBezTo>
                    <a:pt x="14" y="0"/>
                    <a:pt x="9" y="7"/>
                    <a:pt x="0" y="22"/>
                  </a:cubicBezTo>
                  <a:cubicBezTo>
                    <a:pt x="0" y="54"/>
                    <a:pt x="0" y="54"/>
                    <a:pt x="0" y="54"/>
                  </a:cubicBezTo>
                  <a:cubicBezTo>
                    <a:pt x="1" y="53"/>
                    <a:pt x="2" y="52"/>
                    <a:pt x="2" y="52"/>
                  </a:cubicBezTo>
                  <a:cubicBezTo>
                    <a:pt x="6" y="48"/>
                    <a:pt x="10" y="46"/>
                    <a:pt x="15" y="46"/>
                  </a:cubicBezTo>
                  <a:cubicBezTo>
                    <a:pt x="20" y="46"/>
                    <a:pt x="24" y="48"/>
                    <a:pt x="27" y="52"/>
                  </a:cubicBezTo>
                  <a:cubicBezTo>
                    <a:pt x="30" y="55"/>
                    <a:pt x="32" y="59"/>
                    <a:pt x="32" y="64"/>
                  </a:cubicBezTo>
                  <a:cubicBezTo>
                    <a:pt x="32" y="66"/>
                    <a:pt x="32" y="68"/>
                    <a:pt x="31" y="70"/>
                  </a:cubicBezTo>
                  <a:cubicBezTo>
                    <a:pt x="51" y="70"/>
                    <a:pt x="51" y="70"/>
                    <a:pt x="51" y="70"/>
                  </a:cubicBezTo>
                  <a:cubicBezTo>
                    <a:pt x="50" y="68"/>
                    <a:pt x="50" y="66"/>
                    <a:pt x="50" y="64"/>
                  </a:cubicBezTo>
                  <a:cubicBezTo>
                    <a:pt x="50" y="59"/>
                    <a:pt x="52" y="55"/>
                    <a:pt x="55" y="52"/>
                  </a:cubicBezTo>
                  <a:cubicBezTo>
                    <a:pt x="58" y="48"/>
                    <a:pt x="62" y="46"/>
                    <a:pt x="67" y="46"/>
                  </a:cubicBezTo>
                  <a:cubicBezTo>
                    <a:pt x="72" y="46"/>
                    <a:pt x="76" y="48"/>
                    <a:pt x="80" y="52"/>
                  </a:cubicBezTo>
                  <a:cubicBezTo>
                    <a:pt x="83" y="55"/>
                    <a:pt x="85" y="59"/>
                    <a:pt x="85" y="64"/>
                  </a:cubicBezTo>
                  <a:cubicBezTo>
                    <a:pt x="85" y="66"/>
                    <a:pt x="84" y="68"/>
                    <a:pt x="83" y="70"/>
                  </a:cubicBezTo>
                  <a:cubicBezTo>
                    <a:pt x="87" y="70"/>
                    <a:pt x="87" y="70"/>
                    <a:pt x="87" y="70"/>
                  </a:cubicBezTo>
                  <a:cubicBezTo>
                    <a:pt x="98" y="70"/>
                    <a:pt x="107" y="62"/>
                    <a:pt x="107" y="51"/>
                  </a:cubicBezTo>
                  <a:cubicBezTo>
                    <a:pt x="107" y="40"/>
                    <a:pt x="98" y="34"/>
                    <a:pt x="88" y="31"/>
                  </a:cubicBezTo>
                  <a:close/>
                  <a:moveTo>
                    <a:pt x="71" y="38"/>
                  </a:moveTo>
                  <a:cubicBezTo>
                    <a:pt x="13" y="38"/>
                    <a:pt x="13" y="38"/>
                    <a:pt x="13" y="38"/>
                  </a:cubicBezTo>
                  <a:cubicBezTo>
                    <a:pt x="13" y="37"/>
                    <a:pt x="14" y="29"/>
                    <a:pt x="14" y="29"/>
                  </a:cubicBezTo>
                  <a:cubicBezTo>
                    <a:pt x="17" y="21"/>
                    <a:pt x="22" y="13"/>
                    <a:pt x="31" y="13"/>
                  </a:cubicBezTo>
                  <a:cubicBezTo>
                    <a:pt x="53" y="13"/>
                    <a:pt x="53" y="13"/>
                    <a:pt x="53" y="13"/>
                  </a:cubicBezTo>
                  <a:cubicBezTo>
                    <a:pt x="62" y="13"/>
                    <a:pt x="68" y="20"/>
                    <a:pt x="69" y="29"/>
                  </a:cubicBezTo>
                  <a:cubicBezTo>
                    <a:pt x="69" y="29"/>
                    <a:pt x="71" y="37"/>
                    <a:pt x="71" y="38"/>
                  </a:cubicBezTo>
                  <a:close/>
                  <a:moveTo>
                    <a:pt x="68" y="51"/>
                  </a:moveTo>
                  <a:cubicBezTo>
                    <a:pt x="60" y="51"/>
                    <a:pt x="55" y="57"/>
                    <a:pt x="55" y="64"/>
                  </a:cubicBezTo>
                  <a:cubicBezTo>
                    <a:pt x="55" y="71"/>
                    <a:pt x="60" y="77"/>
                    <a:pt x="68" y="77"/>
                  </a:cubicBezTo>
                  <a:cubicBezTo>
                    <a:pt x="75" y="77"/>
                    <a:pt x="81" y="71"/>
                    <a:pt x="81" y="64"/>
                  </a:cubicBezTo>
                  <a:cubicBezTo>
                    <a:pt x="81" y="57"/>
                    <a:pt x="75" y="51"/>
                    <a:pt x="68"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66" name="Freeform 14"/>
            <p:cNvSpPr>
              <a:spLocks noEditPoints="1"/>
            </p:cNvSpPr>
            <p:nvPr/>
          </p:nvSpPr>
          <p:spPr bwMode="auto">
            <a:xfrm>
              <a:off x="2309813" y="5191125"/>
              <a:ext cx="123825" cy="376238"/>
            </a:xfrm>
            <a:custGeom>
              <a:avLst/>
              <a:gdLst>
                <a:gd name="T0" fmla="*/ 33 w 33"/>
                <a:gd name="T1" fmla="*/ 93 h 98"/>
                <a:gd name="T2" fmla="*/ 33 w 33"/>
                <a:gd name="T3" fmla="*/ 5 h 98"/>
                <a:gd name="T4" fmla="*/ 28 w 33"/>
                <a:gd name="T5" fmla="*/ 0 h 98"/>
                <a:gd name="T6" fmla="*/ 27 w 33"/>
                <a:gd name="T7" fmla="*/ 0 h 98"/>
                <a:gd name="T8" fmla="*/ 27 w 33"/>
                <a:gd name="T9" fmla="*/ 98 h 98"/>
                <a:gd name="T10" fmla="*/ 28 w 33"/>
                <a:gd name="T11" fmla="*/ 98 h 98"/>
                <a:gd name="T12" fmla="*/ 33 w 33"/>
                <a:gd name="T13" fmla="*/ 93 h 98"/>
                <a:gd name="T14" fmla="*/ 11 w 33"/>
                <a:gd name="T15" fmla="*/ 90 h 98"/>
                <a:gd name="T16" fmla="*/ 0 w 33"/>
                <a:gd name="T17" fmla="*/ 90 h 98"/>
                <a:gd name="T18" fmla="*/ 0 w 33"/>
                <a:gd name="T19" fmla="*/ 93 h 98"/>
                <a:gd name="T20" fmla="*/ 5 w 33"/>
                <a:gd name="T21" fmla="*/ 98 h 98"/>
                <a:gd name="T22" fmla="*/ 25 w 33"/>
                <a:gd name="T23" fmla="*/ 98 h 98"/>
                <a:gd name="T24" fmla="*/ 25 w 33"/>
                <a:gd name="T25" fmla="*/ 0 h 98"/>
                <a:gd name="T26" fmla="*/ 5 w 33"/>
                <a:gd name="T27" fmla="*/ 0 h 98"/>
                <a:gd name="T28" fmla="*/ 0 w 33"/>
                <a:gd name="T29" fmla="*/ 5 h 98"/>
                <a:gd name="T30" fmla="*/ 0 w 33"/>
                <a:gd name="T31" fmla="*/ 8 h 98"/>
                <a:gd name="T32" fmla="*/ 11 w 33"/>
                <a:gd name="T33" fmla="*/ 8 h 98"/>
                <a:gd name="T34" fmla="*/ 12 w 33"/>
                <a:gd name="T35" fmla="*/ 9 h 98"/>
                <a:gd name="T36" fmla="*/ 12 w 33"/>
                <a:gd name="T37" fmla="*/ 11 h 98"/>
                <a:gd name="T38" fmla="*/ 11 w 33"/>
                <a:gd name="T39" fmla="*/ 12 h 98"/>
                <a:gd name="T40" fmla="*/ 0 w 33"/>
                <a:gd name="T41" fmla="*/ 12 h 98"/>
                <a:gd name="T42" fmla="*/ 0 w 33"/>
                <a:gd name="T43" fmla="*/ 24 h 98"/>
                <a:gd name="T44" fmla="*/ 11 w 33"/>
                <a:gd name="T45" fmla="*/ 24 h 98"/>
                <a:gd name="T46" fmla="*/ 12 w 33"/>
                <a:gd name="T47" fmla="*/ 25 h 98"/>
                <a:gd name="T48" fmla="*/ 12 w 33"/>
                <a:gd name="T49" fmla="*/ 27 h 98"/>
                <a:gd name="T50" fmla="*/ 11 w 33"/>
                <a:gd name="T51" fmla="*/ 27 h 98"/>
                <a:gd name="T52" fmla="*/ 0 w 33"/>
                <a:gd name="T53" fmla="*/ 27 h 98"/>
                <a:gd name="T54" fmla="*/ 0 w 33"/>
                <a:gd name="T55" fmla="*/ 40 h 98"/>
                <a:gd name="T56" fmla="*/ 11 w 33"/>
                <a:gd name="T57" fmla="*/ 40 h 98"/>
                <a:gd name="T58" fmla="*/ 12 w 33"/>
                <a:gd name="T59" fmla="*/ 40 h 98"/>
                <a:gd name="T60" fmla="*/ 12 w 33"/>
                <a:gd name="T61" fmla="*/ 42 h 98"/>
                <a:gd name="T62" fmla="*/ 11 w 33"/>
                <a:gd name="T63" fmla="*/ 43 h 98"/>
                <a:gd name="T64" fmla="*/ 0 w 33"/>
                <a:gd name="T65" fmla="*/ 43 h 98"/>
                <a:gd name="T66" fmla="*/ 0 w 33"/>
                <a:gd name="T67" fmla="*/ 55 h 98"/>
                <a:gd name="T68" fmla="*/ 11 w 33"/>
                <a:gd name="T69" fmla="*/ 55 h 98"/>
                <a:gd name="T70" fmla="*/ 12 w 33"/>
                <a:gd name="T71" fmla="*/ 56 h 98"/>
                <a:gd name="T72" fmla="*/ 12 w 33"/>
                <a:gd name="T73" fmla="*/ 58 h 98"/>
                <a:gd name="T74" fmla="*/ 11 w 33"/>
                <a:gd name="T75" fmla="*/ 58 h 98"/>
                <a:gd name="T76" fmla="*/ 0 w 33"/>
                <a:gd name="T77" fmla="*/ 58 h 98"/>
                <a:gd name="T78" fmla="*/ 0 w 33"/>
                <a:gd name="T79" fmla="*/ 71 h 98"/>
                <a:gd name="T80" fmla="*/ 11 w 33"/>
                <a:gd name="T81" fmla="*/ 71 h 98"/>
                <a:gd name="T82" fmla="*/ 12 w 33"/>
                <a:gd name="T83" fmla="*/ 71 h 98"/>
                <a:gd name="T84" fmla="*/ 12 w 33"/>
                <a:gd name="T85" fmla="*/ 73 h 98"/>
                <a:gd name="T86" fmla="*/ 11 w 33"/>
                <a:gd name="T87" fmla="*/ 74 h 98"/>
                <a:gd name="T88" fmla="*/ 0 w 33"/>
                <a:gd name="T89" fmla="*/ 74 h 98"/>
                <a:gd name="T90" fmla="*/ 0 w 33"/>
                <a:gd name="T91" fmla="*/ 87 h 98"/>
                <a:gd name="T92" fmla="*/ 11 w 33"/>
                <a:gd name="T93" fmla="*/ 87 h 98"/>
                <a:gd name="T94" fmla="*/ 12 w 33"/>
                <a:gd name="T95" fmla="*/ 87 h 98"/>
                <a:gd name="T96" fmla="*/ 12 w 33"/>
                <a:gd name="T97" fmla="*/ 89 h 98"/>
                <a:gd name="T98" fmla="*/ 11 w 33"/>
                <a:gd name="T99"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 h="98">
                  <a:moveTo>
                    <a:pt x="33" y="93"/>
                  </a:moveTo>
                  <a:cubicBezTo>
                    <a:pt x="33" y="5"/>
                    <a:pt x="33" y="5"/>
                    <a:pt x="33" y="5"/>
                  </a:cubicBezTo>
                  <a:cubicBezTo>
                    <a:pt x="33" y="2"/>
                    <a:pt x="31" y="0"/>
                    <a:pt x="28" y="0"/>
                  </a:cubicBezTo>
                  <a:cubicBezTo>
                    <a:pt x="27" y="0"/>
                    <a:pt x="27" y="0"/>
                    <a:pt x="27" y="0"/>
                  </a:cubicBezTo>
                  <a:cubicBezTo>
                    <a:pt x="27" y="98"/>
                    <a:pt x="27" y="98"/>
                    <a:pt x="27" y="98"/>
                  </a:cubicBezTo>
                  <a:cubicBezTo>
                    <a:pt x="28" y="98"/>
                    <a:pt x="28" y="98"/>
                    <a:pt x="28" y="98"/>
                  </a:cubicBezTo>
                  <a:cubicBezTo>
                    <a:pt x="31" y="98"/>
                    <a:pt x="33" y="96"/>
                    <a:pt x="33" y="93"/>
                  </a:cubicBezTo>
                  <a:close/>
                  <a:moveTo>
                    <a:pt x="11" y="90"/>
                  </a:moveTo>
                  <a:cubicBezTo>
                    <a:pt x="0" y="90"/>
                    <a:pt x="0" y="90"/>
                    <a:pt x="0" y="90"/>
                  </a:cubicBezTo>
                  <a:cubicBezTo>
                    <a:pt x="0" y="93"/>
                    <a:pt x="0" y="93"/>
                    <a:pt x="0" y="93"/>
                  </a:cubicBezTo>
                  <a:cubicBezTo>
                    <a:pt x="0" y="96"/>
                    <a:pt x="2" y="98"/>
                    <a:pt x="5" y="98"/>
                  </a:cubicBezTo>
                  <a:cubicBezTo>
                    <a:pt x="25" y="98"/>
                    <a:pt x="25" y="98"/>
                    <a:pt x="25" y="98"/>
                  </a:cubicBezTo>
                  <a:cubicBezTo>
                    <a:pt x="25" y="0"/>
                    <a:pt x="25" y="0"/>
                    <a:pt x="25" y="0"/>
                  </a:cubicBezTo>
                  <a:cubicBezTo>
                    <a:pt x="5" y="0"/>
                    <a:pt x="5" y="0"/>
                    <a:pt x="5" y="0"/>
                  </a:cubicBezTo>
                  <a:cubicBezTo>
                    <a:pt x="2" y="0"/>
                    <a:pt x="0" y="2"/>
                    <a:pt x="0" y="5"/>
                  </a:cubicBezTo>
                  <a:cubicBezTo>
                    <a:pt x="0" y="8"/>
                    <a:pt x="0" y="8"/>
                    <a:pt x="0" y="8"/>
                  </a:cubicBezTo>
                  <a:cubicBezTo>
                    <a:pt x="11" y="8"/>
                    <a:pt x="11" y="8"/>
                    <a:pt x="11" y="8"/>
                  </a:cubicBezTo>
                  <a:cubicBezTo>
                    <a:pt x="11" y="8"/>
                    <a:pt x="12" y="9"/>
                    <a:pt x="12" y="9"/>
                  </a:cubicBezTo>
                  <a:cubicBezTo>
                    <a:pt x="12" y="11"/>
                    <a:pt x="12" y="11"/>
                    <a:pt x="12" y="11"/>
                  </a:cubicBezTo>
                  <a:cubicBezTo>
                    <a:pt x="12" y="11"/>
                    <a:pt x="11" y="12"/>
                    <a:pt x="11" y="12"/>
                  </a:cubicBezTo>
                  <a:cubicBezTo>
                    <a:pt x="0" y="12"/>
                    <a:pt x="0" y="12"/>
                    <a:pt x="0" y="12"/>
                  </a:cubicBezTo>
                  <a:cubicBezTo>
                    <a:pt x="0" y="24"/>
                    <a:pt x="0" y="24"/>
                    <a:pt x="0" y="24"/>
                  </a:cubicBezTo>
                  <a:cubicBezTo>
                    <a:pt x="11" y="24"/>
                    <a:pt x="11" y="24"/>
                    <a:pt x="11" y="24"/>
                  </a:cubicBezTo>
                  <a:cubicBezTo>
                    <a:pt x="11" y="24"/>
                    <a:pt x="12" y="24"/>
                    <a:pt x="12" y="25"/>
                  </a:cubicBezTo>
                  <a:cubicBezTo>
                    <a:pt x="12" y="27"/>
                    <a:pt x="12" y="27"/>
                    <a:pt x="12" y="27"/>
                  </a:cubicBezTo>
                  <a:cubicBezTo>
                    <a:pt x="12" y="27"/>
                    <a:pt x="11" y="27"/>
                    <a:pt x="11" y="27"/>
                  </a:cubicBezTo>
                  <a:cubicBezTo>
                    <a:pt x="0" y="27"/>
                    <a:pt x="0" y="27"/>
                    <a:pt x="0" y="27"/>
                  </a:cubicBezTo>
                  <a:cubicBezTo>
                    <a:pt x="0" y="40"/>
                    <a:pt x="0" y="40"/>
                    <a:pt x="0" y="40"/>
                  </a:cubicBezTo>
                  <a:cubicBezTo>
                    <a:pt x="11" y="40"/>
                    <a:pt x="11" y="40"/>
                    <a:pt x="11" y="40"/>
                  </a:cubicBezTo>
                  <a:cubicBezTo>
                    <a:pt x="11" y="40"/>
                    <a:pt x="12" y="40"/>
                    <a:pt x="12" y="40"/>
                  </a:cubicBezTo>
                  <a:cubicBezTo>
                    <a:pt x="12" y="42"/>
                    <a:pt x="12" y="42"/>
                    <a:pt x="12" y="42"/>
                  </a:cubicBezTo>
                  <a:cubicBezTo>
                    <a:pt x="12" y="43"/>
                    <a:pt x="11" y="43"/>
                    <a:pt x="11" y="43"/>
                  </a:cubicBezTo>
                  <a:cubicBezTo>
                    <a:pt x="0" y="43"/>
                    <a:pt x="0" y="43"/>
                    <a:pt x="0" y="43"/>
                  </a:cubicBezTo>
                  <a:cubicBezTo>
                    <a:pt x="0" y="55"/>
                    <a:pt x="0" y="55"/>
                    <a:pt x="0" y="55"/>
                  </a:cubicBezTo>
                  <a:cubicBezTo>
                    <a:pt x="11" y="55"/>
                    <a:pt x="11" y="55"/>
                    <a:pt x="11" y="55"/>
                  </a:cubicBezTo>
                  <a:cubicBezTo>
                    <a:pt x="11" y="55"/>
                    <a:pt x="12" y="56"/>
                    <a:pt x="12" y="56"/>
                  </a:cubicBezTo>
                  <a:cubicBezTo>
                    <a:pt x="12" y="58"/>
                    <a:pt x="12" y="58"/>
                    <a:pt x="12" y="58"/>
                  </a:cubicBezTo>
                  <a:cubicBezTo>
                    <a:pt x="12" y="58"/>
                    <a:pt x="11" y="58"/>
                    <a:pt x="11" y="58"/>
                  </a:cubicBezTo>
                  <a:cubicBezTo>
                    <a:pt x="0" y="58"/>
                    <a:pt x="0" y="58"/>
                    <a:pt x="0" y="58"/>
                  </a:cubicBezTo>
                  <a:cubicBezTo>
                    <a:pt x="0" y="71"/>
                    <a:pt x="0" y="71"/>
                    <a:pt x="0" y="71"/>
                  </a:cubicBezTo>
                  <a:cubicBezTo>
                    <a:pt x="11" y="71"/>
                    <a:pt x="11" y="71"/>
                    <a:pt x="11" y="71"/>
                  </a:cubicBezTo>
                  <a:cubicBezTo>
                    <a:pt x="11" y="71"/>
                    <a:pt x="12" y="71"/>
                    <a:pt x="12" y="71"/>
                  </a:cubicBezTo>
                  <a:cubicBezTo>
                    <a:pt x="12" y="73"/>
                    <a:pt x="12" y="73"/>
                    <a:pt x="12" y="73"/>
                  </a:cubicBezTo>
                  <a:cubicBezTo>
                    <a:pt x="12" y="74"/>
                    <a:pt x="11" y="74"/>
                    <a:pt x="11" y="74"/>
                  </a:cubicBezTo>
                  <a:cubicBezTo>
                    <a:pt x="0" y="74"/>
                    <a:pt x="0" y="74"/>
                    <a:pt x="0" y="74"/>
                  </a:cubicBezTo>
                  <a:cubicBezTo>
                    <a:pt x="0" y="87"/>
                    <a:pt x="0" y="87"/>
                    <a:pt x="0" y="87"/>
                  </a:cubicBezTo>
                  <a:cubicBezTo>
                    <a:pt x="11" y="87"/>
                    <a:pt x="11" y="87"/>
                    <a:pt x="11" y="87"/>
                  </a:cubicBezTo>
                  <a:cubicBezTo>
                    <a:pt x="11" y="87"/>
                    <a:pt x="12" y="87"/>
                    <a:pt x="12" y="87"/>
                  </a:cubicBezTo>
                  <a:cubicBezTo>
                    <a:pt x="12" y="89"/>
                    <a:pt x="12" y="89"/>
                    <a:pt x="12" y="89"/>
                  </a:cubicBezTo>
                  <a:cubicBezTo>
                    <a:pt x="12" y="89"/>
                    <a:pt x="11" y="90"/>
                    <a:pt x="11"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67" name="组合 66"/>
          <p:cNvGrpSpPr/>
          <p:nvPr/>
        </p:nvGrpSpPr>
        <p:grpSpPr>
          <a:xfrm>
            <a:off x="7176831" y="4102695"/>
            <a:ext cx="444161" cy="348773"/>
            <a:chOff x="3197226" y="5148263"/>
            <a:chExt cx="592137" cy="465138"/>
          </a:xfrm>
          <a:solidFill>
            <a:srgbClr val="663A77"/>
          </a:solidFill>
          <a:effectLst>
            <a:reflection blurRad="6350" stA="52000" endA="300" endPos="35000" dir="5400000" sy="-100000" algn="bl" rotWithShape="0"/>
          </a:effectLst>
        </p:grpSpPr>
        <p:sp>
          <p:nvSpPr>
            <p:cNvPr id="68" name="Freeform 15"/>
            <p:cNvSpPr/>
            <p:nvPr/>
          </p:nvSpPr>
          <p:spPr bwMode="auto">
            <a:xfrm>
              <a:off x="3197226" y="5148263"/>
              <a:ext cx="279400" cy="465138"/>
            </a:xfrm>
            <a:custGeom>
              <a:avLst/>
              <a:gdLst>
                <a:gd name="T0" fmla="*/ 176 w 176"/>
                <a:gd name="T1" fmla="*/ 63 h 293"/>
                <a:gd name="T2" fmla="*/ 145 w 176"/>
                <a:gd name="T3" fmla="*/ 0 h 293"/>
                <a:gd name="T4" fmla="*/ 0 w 176"/>
                <a:gd name="T5" fmla="*/ 0 h 293"/>
                <a:gd name="T6" fmla="*/ 0 w 176"/>
                <a:gd name="T7" fmla="*/ 63 h 293"/>
                <a:gd name="T8" fmla="*/ 55 w 176"/>
                <a:gd name="T9" fmla="*/ 63 h 293"/>
                <a:gd name="T10" fmla="*/ 55 w 176"/>
                <a:gd name="T11" fmla="*/ 293 h 293"/>
                <a:gd name="T12" fmla="*/ 107 w 176"/>
                <a:gd name="T13" fmla="*/ 293 h 293"/>
                <a:gd name="T14" fmla="*/ 107 w 176"/>
                <a:gd name="T15" fmla="*/ 63 h 293"/>
                <a:gd name="T16" fmla="*/ 176 w 176"/>
                <a:gd name="T17" fmla="*/ 6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93">
                  <a:moveTo>
                    <a:pt x="176" y="63"/>
                  </a:moveTo>
                  <a:lnTo>
                    <a:pt x="145" y="0"/>
                  </a:lnTo>
                  <a:lnTo>
                    <a:pt x="0" y="0"/>
                  </a:lnTo>
                  <a:lnTo>
                    <a:pt x="0" y="63"/>
                  </a:lnTo>
                  <a:lnTo>
                    <a:pt x="55" y="63"/>
                  </a:lnTo>
                  <a:lnTo>
                    <a:pt x="55" y="293"/>
                  </a:lnTo>
                  <a:lnTo>
                    <a:pt x="107" y="293"/>
                  </a:lnTo>
                  <a:lnTo>
                    <a:pt x="107" y="63"/>
                  </a:lnTo>
                  <a:lnTo>
                    <a:pt x="176"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69" name="Freeform 16"/>
            <p:cNvSpPr>
              <a:spLocks noEditPoints="1"/>
            </p:cNvSpPr>
            <p:nvPr/>
          </p:nvSpPr>
          <p:spPr bwMode="auto">
            <a:xfrm>
              <a:off x="3386138" y="5313363"/>
              <a:ext cx="403225" cy="300038"/>
            </a:xfrm>
            <a:custGeom>
              <a:avLst/>
              <a:gdLst>
                <a:gd name="T0" fmla="*/ 14 w 107"/>
                <a:gd name="T1" fmla="*/ 51 h 78"/>
                <a:gd name="T2" fmla="*/ 1 w 107"/>
                <a:gd name="T3" fmla="*/ 64 h 78"/>
                <a:gd name="T4" fmla="*/ 14 w 107"/>
                <a:gd name="T5" fmla="*/ 77 h 78"/>
                <a:gd name="T6" fmla="*/ 28 w 107"/>
                <a:gd name="T7" fmla="*/ 64 h 78"/>
                <a:gd name="T8" fmla="*/ 14 w 107"/>
                <a:gd name="T9" fmla="*/ 51 h 78"/>
                <a:gd name="T10" fmla="*/ 87 w 107"/>
                <a:gd name="T11" fmla="*/ 31 h 78"/>
                <a:gd name="T12" fmla="*/ 56 w 107"/>
                <a:gd name="T13" fmla="*/ 0 h 78"/>
                <a:gd name="T14" fmla="*/ 28 w 107"/>
                <a:gd name="T15" fmla="*/ 0 h 78"/>
                <a:gd name="T16" fmla="*/ 0 w 107"/>
                <a:gd name="T17" fmla="*/ 22 h 78"/>
                <a:gd name="T18" fmla="*/ 0 w 107"/>
                <a:gd name="T19" fmla="*/ 54 h 78"/>
                <a:gd name="T20" fmla="*/ 2 w 107"/>
                <a:gd name="T21" fmla="*/ 52 h 78"/>
                <a:gd name="T22" fmla="*/ 14 w 107"/>
                <a:gd name="T23" fmla="*/ 47 h 78"/>
                <a:gd name="T24" fmla="*/ 27 w 107"/>
                <a:gd name="T25" fmla="*/ 52 h 78"/>
                <a:gd name="T26" fmla="*/ 32 w 107"/>
                <a:gd name="T27" fmla="*/ 64 h 78"/>
                <a:gd name="T28" fmla="*/ 31 w 107"/>
                <a:gd name="T29" fmla="*/ 71 h 78"/>
                <a:gd name="T30" fmla="*/ 50 w 107"/>
                <a:gd name="T31" fmla="*/ 71 h 78"/>
                <a:gd name="T32" fmla="*/ 49 w 107"/>
                <a:gd name="T33" fmla="*/ 64 h 78"/>
                <a:gd name="T34" fmla="*/ 54 w 107"/>
                <a:gd name="T35" fmla="*/ 52 h 78"/>
                <a:gd name="T36" fmla="*/ 67 w 107"/>
                <a:gd name="T37" fmla="*/ 47 h 78"/>
                <a:gd name="T38" fmla="*/ 79 w 107"/>
                <a:gd name="T39" fmla="*/ 52 h 78"/>
                <a:gd name="T40" fmla="*/ 84 w 107"/>
                <a:gd name="T41" fmla="*/ 64 h 78"/>
                <a:gd name="T42" fmla="*/ 83 w 107"/>
                <a:gd name="T43" fmla="*/ 71 h 78"/>
                <a:gd name="T44" fmla="*/ 87 w 107"/>
                <a:gd name="T45" fmla="*/ 71 h 78"/>
                <a:gd name="T46" fmla="*/ 107 w 107"/>
                <a:gd name="T47" fmla="*/ 51 h 78"/>
                <a:gd name="T48" fmla="*/ 87 w 107"/>
                <a:gd name="T49" fmla="*/ 31 h 78"/>
                <a:gd name="T50" fmla="*/ 70 w 107"/>
                <a:gd name="T51" fmla="*/ 38 h 78"/>
                <a:gd name="T52" fmla="*/ 13 w 107"/>
                <a:gd name="T53" fmla="*/ 38 h 78"/>
                <a:gd name="T54" fmla="*/ 14 w 107"/>
                <a:gd name="T55" fmla="*/ 29 h 78"/>
                <a:gd name="T56" fmla="*/ 31 w 107"/>
                <a:gd name="T57" fmla="*/ 13 h 78"/>
                <a:gd name="T58" fmla="*/ 53 w 107"/>
                <a:gd name="T59" fmla="*/ 13 h 78"/>
                <a:gd name="T60" fmla="*/ 69 w 107"/>
                <a:gd name="T61" fmla="*/ 29 h 78"/>
                <a:gd name="T62" fmla="*/ 70 w 107"/>
                <a:gd name="T63" fmla="*/ 38 h 78"/>
                <a:gd name="T64" fmla="*/ 67 w 107"/>
                <a:gd name="T65" fmla="*/ 51 h 78"/>
                <a:gd name="T66" fmla="*/ 54 w 107"/>
                <a:gd name="T67" fmla="*/ 65 h 78"/>
                <a:gd name="T68" fmla="*/ 67 w 107"/>
                <a:gd name="T69" fmla="*/ 78 h 78"/>
                <a:gd name="T70" fmla="*/ 80 w 107"/>
                <a:gd name="T71" fmla="*/ 65 h 78"/>
                <a:gd name="T72" fmla="*/ 67 w 107"/>
                <a:gd name="T73" fmla="*/ 5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7" h="78">
                  <a:moveTo>
                    <a:pt x="14" y="51"/>
                  </a:moveTo>
                  <a:cubicBezTo>
                    <a:pt x="7" y="51"/>
                    <a:pt x="1" y="57"/>
                    <a:pt x="1" y="64"/>
                  </a:cubicBezTo>
                  <a:cubicBezTo>
                    <a:pt x="1" y="71"/>
                    <a:pt x="7" y="77"/>
                    <a:pt x="14" y="77"/>
                  </a:cubicBezTo>
                  <a:cubicBezTo>
                    <a:pt x="22" y="77"/>
                    <a:pt x="28" y="71"/>
                    <a:pt x="28" y="64"/>
                  </a:cubicBezTo>
                  <a:cubicBezTo>
                    <a:pt x="28" y="57"/>
                    <a:pt x="22" y="51"/>
                    <a:pt x="14" y="51"/>
                  </a:cubicBezTo>
                  <a:close/>
                  <a:moveTo>
                    <a:pt x="87" y="31"/>
                  </a:moveTo>
                  <a:cubicBezTo>
                    <a:pt x="82" y="14"/>
                    <a:pt x="73" y="0"/>
                    <a:pt x="56" y="0"/>
                  </a:cubicBezTo>
                  <a:cubicBezTo>
                    <a:pt x="28" y="0"/>
                    <a:pt x="28" y="0"/>
                    <a:pt x="28" y="0"/>
                  </a:cubicBezTo>
                  <a:cubicBezTo>
                    <a:pt x="13" y="0"/>
                    <a:pt x="8" y="7"/>
                    <a:pt x="0" y="22"/>
                  </a:cubicBezTo>
                  <a:cubicBezTo>
                    <a:pt x="0" y="54"/>
                    <a:pt x="0" y="54"/>
                    <a:pt x="0" y="54"/>
                  </a:cubicBezTo>
                  <a:cubicBezTo>
                    <a:pt x="0" y="53"/>
                    <a:pt x="1" y="53"/>
                    <a:pt x="2" y="52"/>
                  </a:cubicBezTo>
                  <a:cubicBezTo>
                    <a:pt x="5" y="49"/>
                    <a:pt x="9" y="47"/>
                    <a:pt x="14" y="47"/>
                  </a:cubicBezTo>
                  <a:cubicBezTo>
                    <a:pt x="19" y="47"/>
                    <a:pt x="24" y="49"/>
                    <a:pt x="27" y="52"/>
                  </a:cubicBezTo>
                  <a:cubicBezTo>
                    <a:pt x="30" y="55"/>
                    <a:pt x="32" y="59"/>
                    <a:pt x="32" y="64"/>
                  </a:cubicBezTo>
                  <a:cubicBezTo>
                    <a:pt x="32" y="67"/>
                    <a:pt x="31" y="69"/>
                    <a:pt x="31" y="71"/>
                  </a:cubicBezTo>
                  <a:cubicBezTo>
                    <a:pt x="50" y="71"/>
                    <a:pt x="50" y="71"/>
                    <a:pt x="50" y="71"/>
                  </a:cubicBezTo>
                  <a:cubicBezTo>
                    <a:pt x="50" y="69"/>
                    <a:pt x="49" y="67"/>
                    <a:pt x="49" y="64"/>
                  </a:cubicBezTo>
                  <a:cubicBezTo>
                    <a:pt x="49" y="59"/>
                    <a:pt x="51" y="55"/>
                    <a:pt x="54" y="52"/>
                  </a:cubicBezTo>
                  <a:cubicBezTo>
                    <a:pt x="57" y="49"/>
                    <a:pt x="62" y="47"/>
                    <a:pt x="67" y="47"/>
                  </a:cubicBezTo>
                  <a:cubicBezTo>
                    <a:pt x="72" y="47"/>
                    <a:pt x="76" y="49"/>
                    <a:pt x="79" y="52"/>
                  </a:cubicBezTo>
                  <a:cubicBezTo>
                    <a:pt x="82" y="55"/>
                    <a:pt x="84" y="59"/>
                    <a:pt x="84" y="64"/>
                  </a:cubicBezTo>
                  <a:cubicBezTo>
                    <a:pt x="84" y="67"/>
                    <a:pt x="84" y="69"/>
                    <a:pt x="83" y="71"/>
                  </a:cubicBezTo>
                  <a:cubicBezTo>
                    <a:pt x="87" y="71"/>
                    <a:pt x="87" y="71"/>
                    <a:pt x="87" y="71"/>
                  </a:cubicBezTo>
                  <a:cubicBezTo>
                    <a:pt x="98" y="71"/>
                    <a:pt x="107" y="62"/>
                    <a:pt x="107" y="51"/>
                  </a:cubicBezTo>
                  <a:cubicBezTo>
                    <a:pt x="107" y="40"/>
                    <a:pt x="98" y="35"/>
                    <a:pt x="87" y="31"/>
                  </a:cubicBezTo>
                  <a:close/>
                  <a:moveTo>
                    <a:pt x="70" y="38"/>
                  </a:moveTo>
                  <a:cubicBezTo>
                    <a:pt x="13" y="38"/>
                    <a:pt x="13" y="38"/>
                    <a:pt x="13" y="38"/>
                  </a:cubicBezTo>
                  <a:cubicBezTo>
                    <a:pt x="13" y="37"/>
                    <a:pt x="14" y="30"/>
                    <a:pt x="14" y="29"/>
                  </a:cubicBezTo>
                  <a:cubicBezTo>
                    <a:pt x="16" y="21"/>
                    <a:pt x="22" y="13"/>
                    <a:pt x="31" y="13"/>
                  </a:cubicBezTo>
                  <a:cubicBezTo>
                    <a:pt x="53" y="13"/>
                    <a:pt x="53" y="13"/>
                    <a:pt x="53" y="13"/>
                  </a:cubicBezTo>
                  <a:cubicBezTo>
                    <a:pt x="62" y="13"/>
                    <a:pt x="67" y="20"/>
                    <a:pt x="69" y="29"/>
                  </a:cubicBezTo>
                  <a:cubicBezTo>
                    <a:pt x="69" y="30"/>
                    <a:pt x="70" y="37"/>
                    <a:pt x="70" y="38"/>
                  </a:cubicBezTo>
                  <a:close/>
                  <a:moveTo>
                    <a:pt x="67" y="51"/>
                  </a:moveTo>
                  <a:cubicBezTo>
                    <a:pt x="60" y="51"/>
                    <a:pt x="54" y="57"/>
                    <a:pt x="54" y="65"/>
                  </a:cubicBezTo>
                  <a:cubicBezTo>
                    <a:pt x="54" y="72"/>
                    <a:pt x="60" y="78"/>
                    <a:pt x="67" y="78"/>
                  </a:cubicBezTo>
                  <a:cubicBezTo>
                    <a:pt x="75" y="78"/>
                    <a:pt x="80" y="72"/>
                    <a:pt x="80" y="65"/>
                  </a:cubicBezTo>
                  <a:cubicBezTo>
                    <a:pt x="80" y="57"/>
                    <a:pt x="75" y="51"/>
                    <a:pt x="67"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sp>
        <p:nvSpPr>
          <p:cNvPr id="70" name="文本框 96"/>
          <p:cNvSpPr txBox="1"/>
          <p:nvPr/>
        </p:nvSpPr>
        <p:spPr>
          <a:xfrm>
            <a:off x="3522077" y="2214588"/>
            <a:ext cx="461665" cy="1822162"/>
          </a:xfrm>
          <a:prstGeom prst="rect">
            <a:avLst/>
          </a:prstGeom>
          <a:noFill/>
        </p:spPr>
        <p:txBody>
          <a:bodyPr vert="eaVert" wrap="square" rtlCol="0">
            <a:spAutoFit/>
          </a:bodyPr>
          <a:lstStyle/>
          <a:p>
            <a:pPr algn="ctr"/>
            <a:r>
              <a:rPr lang="zh-CN" altLang="en-US" dirty="0">
                <a:solidFill>
                  <a:prstClr val="white">
                    <a:lumMod val="50000"/>
                  </a:prstClr>
                </a:solidFill>
                <a:cs typeface="+mn-ea"/>
                <a:sym typeface="+mn-lt"/>
              </a:rPr>
              <a:t>对岗位的认知</a:t>
            </a:r>
          </a:p>
        </p:txBody>
      </p:sp>
      <p:sp>
        <p:nvSpPr>
          <p:cNvPr id="71" name="文本框 108"/>
          <p:cNvSpPr txBox="1"/>
          <p:nvPr/>
        </p:nvSpPr>
        <p:spPr>
          <a:xfrm>
            <a:off x="7167937" y="2250775"/>
            <a:ext cx="461665" cy="1809752"/>
          </a:xfrm>
          <a:prstGeom prst="rect">
            <a:avLst/>
          </a:prstGeom>
          <a:noFill/>
        </p:spPr>
        <p:txBody>
          <a:bodyPr vert="eaVert" wrap="square" rtlCol="0">
            <a:spAutoFit/>
          </a:bodyPr>
          <a:lstStyle/>
          <a:p>
            <a:pPr algn="ctr"/>
            <a:r>
              <a:rPr lang="zh-CN" altLang="en-US" dirty="0">
                <a:solidFill>
                  <a:prstClr val="white">
                    <a:lumMod val="50000"/>
                  </a:prstClr>
                </a:solidFill>
                <a:cs typeface="+mn-ea"/>
                <a:sym typeface="+mn-lt"/>
              </a:rPr>
              <a:t>个人目标规划</a:t>
            </a:r>
          </a:p>
        </p:txBody>
      </p:sp>
      <p:sp>
        <p:nvSpPr>
          <p:cNvPr id="72" name="文本框 109"/>
          <p:cNvSpPr txBox="1"/>
          <p:nvPr/>
        </p:nvSpPr>
        <p:spPr>
          <a:xfrm>
            <a:off x="5384900" y="2130549"/>
            <a:ext cx="461665" cy="2054281"/>
          </a:xfrm>
          <a:prstGeom prst="rect">
            <a:avLst/>
          </a:prstGeom>
          <a:noFill/>
        </p:spPr>
        <p:txBody>
          <a:bodyPr vert="eaVert" wrap="square" rtlCol="0">
            <a:spAutoFit/>
          </a:bodyPr>
          <a:lstStyle/>
          <a:p>
            <a:pPr algn="ctr"/>
            <a:r>
              <a:rPr lang="zh-CN" altLang="en-US" dirty="0">
                <a:solidFill>
                  <a:prstClr val="white">
                    <a:lumMod val="50000"/>
                  </a:prstClr>
                </a:solidFill>
                <a:cs typeface="+mn-ea"/>
                <a:sym typeface="+mn-lt"/>
              </a:rPr>
              <a:t>个人胜任能力</a:t>
            </a:r>
          </a:p>
        </p:txBody>
      </p:sp>
      <p:sp>
        <p:nvSpPr>
          <p:cNvPr id="77" name="TextBox 2"/>
          <p:cNvSpPr txBox="1"/>
          <p:nvPr/>
        </p:nvSpPr>
        <p:spPr>
          <a:xfrm>
            <a:off x="3868598" y="258902"/>
            <a:ext cx="1564852" cy="461665"/>
          </a:xfrm>
          <a:prstGeom prst="rect">
            <a:avLst/>
          </a:prstGeom>
          <a:noFill/>
        </p:spPr>
        <p:txBody>
          <a:bodyPr wrap="none" rtlCol="0">
            <a:spAutoFit/>
          </a:bodyPr>
          <a:lstStyle/>
          <a:p>
            <a:pPr defTabSz="685800"/>
            <a:r>
              <a:rPr lang="zh-CN" altLang="en-US" sz="2400" dirty="0">
                <a:solidFill>
                  <a:srgbClr val="4BACC6"/>
                </a:solidFill>
                <a:cs typeface="+mn-ea"/>
                <a:sym typeface="+mn-lt"/>
              </a:rPr>
              <a:t>目  录   页</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500"/>
                                        <p:tgtEl>
                                          <p:spTgt spid="5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par>
                          <p:cTn id="32" fill="hold">
                            <p:stCondLst>
                              <p:cond delay="3500"/>
                            </p:stCondLst>
                            <p:childTnLst>
                              <p:par>
                                <p:cTn id="33" presetID="47" presetClass="entr" presetSubtype="0"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1000"/>
                                        <p:tgtEl>
                                          <p:spTgt spid="54"/>
                                        </p:tgtEl>
                                      </p:cBhvr>
                                    </p:animEffect>
                                    <p:anim calcmode="lin" valueType="num">
                                      <p:cBhvr>
                                        <p:cTn id="36" dur="1000" fill="hold"/>
                                        <p:tgtEl>
                                          <p:spTgt spid="54"/>
                                        </p:tgtEl>
                                        <p:attrNameLst>
                                          <p:attrName>ppt_x</p:attrName>
                                        </p:attrNameLst>
                                      </p:cBhvr>
                                      <p:tavLst>
                                        <p:tav tm="0">
                                          <p:val>
                                            <p:strVal val="#ppt_x"/>
                                          </p:val>
                                        </p:tav>
                                        <p:tav tm="100000">
                                          <p:val>
                                            <p:strVal val="#ppt_x"/>
                                          </p:val>
                                        </p:tav>
                                      </p:tavLst>
                                    </p:anim>
                                    <p:anim calcmode="lin" valueType="num">
                                      <p:cBhvr>
                                        <p:cTn id="37" dur="1000" fill="hold"/>
                                        <p:tgtEl>
                                          <p:spTgt spid="54"/>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anim calcmode="lin" valueType="num">
                                      <p:cBhvr>
                                        <p:cTn id="41" dur="1000" fill="hold"/>
                                        <p:tgtEl>
                                          <p:spTgt spid="61"/>
                                        </p:tgtEl>
                                        <p:attrNameLst>
                                          <p:attrName>ppt_x</p:attrName>
                                        </p:attrNameLst>
                                      </p:cBhvr>
                                      <p:tavLst>
                                        <p:tav tm="0">
                                          <p:val>
                                            <p:strVal val="#ppt_x"/>
                                          </p:val>
                                        </p:tav>
                                        <p:tav tm="100000">
                                          <p:val>
                                            <p:strVal val="#ppt_x"/>
                                          </p:val>
                                        </p:tav>
                                      </p:tavLst>
                                    </p:anim>
                                    <p:anim calcmode="lin" valueType="num">
                                      <p:cBhvr>
                                        <p:cTn id="42" dur="1000" fill="hold"/>
                                        <p:tgtEl>
                                          <p:spTgt spid="61"/>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1000"/>
                                        <p:tgtEl>
                                          <p:spTgt spid="64"/>
                                        </p:tgtEl>
                                      </p:cBhvr>
                                    </p:animEffect>
                                    <p:anim calcmode="lin" valueType="num">
                                      <p:cBhvr>
                                        <p:cTn id="46" dur="1000" fill="hold"/>
                                        <p:tgtEl>
                                          <p:spTgt spid="64"/>
                                        </p:tgtEl>
                                        <p:attrNameLst>
                                          <p:attrName>ppt_x</p:attrName>
                                        </p:attrNameLst>
                                      </p:cBhvr>
                                      <p:tavLst>
                                        <p:tav tm="0">
                                          <p:val>
                                            <p:strVal val="#ppt_x"/>
                                          </p:val>
                                        </p:tav>
                                        <p:tav tm="100000">
                                          <p:val>
                                            <p:strVal val="#ppt_x"/>
                                          </p:val>
                                        </p:tav>
                                      </p:tavLst>
                                    </p:anim>
                                    <p:anim calcmode="lin" valueType="num">
                                      <p:cBhvr>
                                        <p:cTn id="47" dur="1000" fill="hold"/>
                                        <p:tgtEl>
                                          <p:spTgt spid="64"/>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fade">
                                      <p:cBhvr>
                                        <p:cTn id="50" dur="1000"/>
                                        <p:tgtEl>
                                          <p:spTgt spid="67"/>
                                        </p:tgtEl>
                                      </p:cBhvr>
                                    </p:animEffect>
                                    <p:anim calcmode="lin" valueType="num">
                                      <p:cBhvr>
                                        <p:cTn id="51" dur="1000" fill="hold"/>
                                        <p:tgtEl>
                                          <p:spTgt spid="67"/>
                                        </p:tgtEl>
                                        <p:attrNameLst>
                                          <p:attrName>ppt_x</p:attrName>
                                        </p:attrNameLst>
                                      </p:cBhvr>
                                      <p:tavLst>
                                        <p:tav tm="0">
                                          <p:val>
                                            <p:strVal val="#ppt_x"/>
                                          </p:val>
                                        </p:tav>
                                        <p:tav tm="100000">
                                          <p:val>
                                            <p:strVal val="#ppt_x"/>
                                          </p:val>
                                        </p:tav>
                                      </p:tavLst>
                                    </p:anim>
                                    <p:anim calcmode="lin" valueType="num">
                                      <p:cBhvr>
                                        <p:cTn id="52" dur="1000" fill="hold"/>
                                        <p:tgtEl>
                                          <p:spTgt spid="67"/>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37" presetClass="entr" presetSubtype="0" fill="hold" nodeType="afterEffect">
                                  <p:stCondLst>
                                    <p:cond delay="0"/>
                                  </p:stCondLst>
                                  <p:childTnLst>
                                    <p:set>
                                      <p:cBhvr>
                                        <p:cTn id="55" dur="1" fill="hold">
                                          <p:stCondLst>
                                            <p:cond delay="0"/>
                                          </p:stCondLst>
                                        </p:cTn>
                                        <p:tgtEl>
                                          <p:spTgt spid="76"/>
                                        </p:tgtEl>
                                        <p:attrNameLst>
                                          <p:attrName>style.visibility</p:attrName>
                                        </p:attrNameLst>
                                      </p:cBhvr>
                                      <p:to>
                                        <p:strVal val="visible"/>
                                      </p:to>
                                    </p:set>
                                    <p:animEffect transition="in" filter="fade">
                                      <p:cBhvr>
                                        <p:cTn id="56" dur="1000"/>
                                        <p:tgtEl>
                                          <p:spTgt spid="76"/>
                                        </p:tgtEl>
                                      </p:cBhvr>
                                    </p:animEffect>
                                    <p:anim calcmode="lin" valueType="num">
                                      <p:cBhvr>
                                        <p:cTn id="57" dur="1000" fill="hold"/>
                                        <p:tgtEl>
                                          <p:spTgt spid="76"/>
                                        </p:tgtEl>
                                        <p:attrNameLst>
                                          <p:attrName>ppt_x</p:attrName>
                                        </p:attrNameLst>
                                      </p:cBhvr>
                                      <p:tavLst>
                                        <p:tav tm="0">
                                          <p:val>
                                            <p:strVal val="#ppt_x"/>
                                          </p:val>
                                        </p:tav>
                                        <p:tav tm="100000">
                                          <p:val>
                                            <p:strVal val="#ppt_x"/>
                                          </p:val>
                                        </p:tav>
                                      </p:tavLst>
                                    </p:anim>
                                    <p:anim calcmode="lin" valueType="num">
                                      <p:cBhvr>
                                        <p:cTn id="58" dur="900" decel="100000" fill="hold"/>
                                        <p:tgtEl>
                                          <p:spTgt spid="76"/>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par>
                                <p:cTn id="60" presetID="37" presetClass="entr" presetSubtype="0" fill="hold" nodeType="withEffect">
                                  <p:stCondLst>
                                    <p:cond delay="250"/>
                                  </p:stCondLst>
                                  <p:childTnLst>
                                    <p:set>
                                      <p:cBhvr>
                                        <p:cTn id="61" dur="1" fill="hold">
                                          <p:stCondLst>
                                            <p:cond delay="0"/>
                                          </p:stCondLst>
                                        </p:cTn>
                                        <p:tgtEl>
                                          <p:spTgt spid="75"/>
                                        </p:tgtEl>
                                        <p:attrNameLst>
                                          <p:attrName>style.visibility</p:attrName>
                                        </p:attrNameLst>
                                      </p:cBhvr>
                                      <p:to>
                                        <p:strVal val="visible"/>
                                      </p:to>
                                    </p:set>
                                    <p:animEffect transition="in" filter="fade">
                                      <p:cBhvr>
                                        <p:cTn id="62" dur="1000"/>
                                        <p:tgtEl>
                                          <p:spTgt spid="75"/>
                                        </p:tgtEl>
                                      </p:cBhvr>
                                    </p:animEffect>
                                    <p:anim calcmode="lin" valueType="num">
                                      <p:cBhvr>
                                        <p:cTn id="63" dur="1000" fill="hold"/>
                                        <p:tgtEl>
                                          <p:spTgt spid="75"/>
                                        </p:tgtEl>
                                        <p:attrNameLst>
                                          <p:attrName>ppt_x</p:attrName>
                                        </p:attrNameLst>
                                      </p:cBhvr>
                                      <p:tavLst>
                                        <p:tav tm="0">
                                          <p:val>
                                            <p:strVal val="#ppt_x"/>
                                          </p:val>
                                        </p:tav>
                                        <p:tav tm="100000">
                                          <p:val>
                                            <p:strVal val="#ppt_x"/>
                                          </p:val>
                                        </p:tav>
                                      </p:tavLst>
                                    </p:anim>
                                    <p:anim calcmode="lin" valueType="num">
                                      <p:cBhvr>
                                        <p:cTn id="64" dur="900" decel="100000" fill="hold"/>
                                        <p:tgtEl>
                                          <p:spTgt spid="75"/>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par>
                                <p:cTn id="66" presetID="37" presetClass="entr" presetSubtype="0" fill="hold" nodeType="withEffect">
                                  <p:stCondLst>
                                    <p:cond delay="500"/>
                                  </p:stCondLst>
                                  <p:childTnLst>
                                    <p:set>
                                      <p:cBhvr>
                                        <p:cTn id="67" dur="1" fill="hold">
                                          <p:stCondLst>
                                            <p:cond delay="0"/>
                                          </p:stCondLst>
                                        </p:cTn>
                                        <p:tgtEl>
                                          <p:spTgt spid="74"/>
                                        </p:tgtEl>
                                        <p:attrNameLst>
                                          <p:attrName>style.visibility</p:attrName>
                                        </p:attrNameLst>
                                      </p:cBhvr>
                                      <p:to>
                                        <p:strVal val="visible"/>
                                      </p:to>
                                    </p:set>
                                    <p:animEffect transition="in" filter="fade">
                                      <p:cBhvr>
                                        <p:cTn id="68" dur="1000"/>
                                        <p:tgtEl>
                                          <p:spTgt spid="74"/>
                                        </p:tgtEl>
                                      </p:cBhvr>
                                    </p:animEffect>
                                    <p:anim calcmode="lin" valueType="num">
                                      <p:cBhvr>
                                        <p:cTn id="69" dur="1000" fill="hold"/>
                                        <p:tgtEl>
                                          <p:spTgt spid="74"/>
                                        </p:tgtEl>
                                        <p:attrNameLst>
                                          <p:attrName>ppt_x</p:attrName>
                                        </p:attrNameLst>
                                      </p:cBhvr>
                                      <p:tavLst>
                                        <p:tav tm="0">
                                          <p:val>
                                            <p:strVal val="#ppt_x"/>
                                          </p:val>
                                        </p:tav>
                                        <p:tav tm="100000">
                                          <p:val>
                                            <p:strVal val="#ppt_x"/>
                                          </p:val>
                                        </p:tav>
                                      </p:tavLst>
                                    </p:anim>
                                    <p:anim calcmode="lin" valueType="num">
                                      <p:cBhvr>
                                        <p:cTn id="70" dur="900" decel="100000" fill="hold"/>
                                        <p:tgtEl>
                                          <p:spTgt spid="74"/>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par>
                                <p:cTn id="72" presetID="37" presetClass="entr" presetSubtype="0" fill="hold" nodeType="withEffect">
                                  <p:stCondLst>
                                    <p:cond delay="750"/>
                                  </p:stCondLst>
                                  <p:childTnLst>
                                    <p:set>
                                      <p:cBhvr>
                                        <p:cTn id="73" dur="1" fill="hold">
                                          <p:stCondLst>
                                            <p:cond delay="0"/>
                                          </p:stCondLst>
                                        </p:cTn>
                                        <p:tgtEl>
                                          <p:spTgt spid="73"/>
                                        </p:tgtEl>
                                        <p:attrNameLst>
                                          <p:attrName>style.visibility</p:attrName>
                                        </p:attrNameLst>
                                      </p:cBhvr>
                                      <p:to>
                                        <p:strVal val="visible"/>
                                      </p:to>
                                    </p:set>
                                    <p:animEffect transition="in" filter="fade">
                                      <p:cBhvr>
                                        <p:cTn id="74" dur="1000"/>
                                        <p:tgtEl>
                                          <p:spTgt spid="73"/>
                                        </p:tgtEl>
                                      </p:cBhvr>
                                    </p:animEffect>
                                    <p:anim calcmode="lin" valueType="num">
                                      <p:cBhvr>
                                        <p:cTn id="75" dur="1000" fill="hold"/>
                                        <p:tgtEl>
                                          <p:spTgt spid="73"/>
                                        </p:tgtEl>
                                        <p:attrNameLst>
                                          <p:attrName>ppt_x</p:attrName>
                                        </p:attrNameLst>
                                      </p:cBhvr>
                                      <p:tavLst>
                                        <p:tav tm="0">
                                          <p:val>
                                            <p:strVal val="#ppt_x"/>
                                          </p:val>
                                        </p:tav>
                                        <p:tav tm="100000">
                                          <p:val>
                                            <p:strVal val="#ppt_x"/>
                                          </p:val>
                                        </p:tav>
                                      </p:tavLst>
                                    </p:anim>
                                    <p:anim calcmode="lin" valueType="num">
                                      <p:cBhvr>
                                        <p:cTn id="76" dur="900" decel="100000" fill="hold"/>
                                        <p:tgtEl>
                                          <p:spTgt spid="7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78" fill="hold">
                            <p:stCondLst>
                              <p:cond delay="5500"/>
                            </p:stCondLst>
                            <p:childTnLst>
                              <p:par>
                                <p:cTn id="79" presetID="14" presetClass="entr" presetSubtype="10" fill="hold" grpId="0" nodeType="after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randombar(horizontal)">
                                      <p:cBhvr>
                                        <p:cTn id="81" dur="500"/>
                                        <p:tgtEl>
                                          <p:spTgt spid="51"/>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randombar(horizontal)">
                                      <p:cBhvr>
                                        <p:cTn id="84" dur="500"/>
                                        <p:tgtEl>
                                          <p:spTgt spid="70"/>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animEffect transition="in" filter="randombar(horizontal)">
                                      <p:cBhvr>
                                        <p:cTn id="87" dur="500"/>
                                        <p:tgtEl>
                                          <p:spTgt spid="72"/>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71"/>
                                        </p:tgtEl>
                                        <p:attrNameLst>
                                          <p:attrName>style.visibility</p:attrName>
                                        </p:attrNameLst>
                                      </p:cBhvr>
                                      <p:to>
                                        <p:strVal val="visible"/>
                                      </p:to>
                                    </p:set>
                                    <p:animEffect transition="in" filter="randombar(horizontal)">
                                      <p:cBhvr>
                                        <p:cTn id="9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25" grpId="0" animBg="1"/>
      <p:bldP spid="36" grpId="0" animBg="1"/>
      <p:bldP spid="46" grpId="0" animBg="1"/>
      <p:bldP spid="51" grpId="0"/>
      <p:bldP spid="52" grpId="0" animBg="1"/>
      <p:bldP spid="53" grpId="0" animBg="1"/>
      <p:bldP spid="70" grpId="0"/>
      <p:bldP spid="71" grpId="0"/>
      <p:bldP spid="7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任意多边形 62"/>
          <p:cNvSpPr/>
          <p:nvPr/>
        </p:nvSpPr>
        <p:spPr>
          <a:xfrm>
            <a:off x="1632503" y="1841817"/>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rgbClr val="929397"/>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4" name="任意多边形 63"/>
          <p:cNvSpPr/>
          <p:nvPr/>
        </p:nvSpPr>
        <p:spPr>
          <a:xfrm>
            <a:off x="5451614" y="1841817"/>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rgbClr val="929397"/>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5" name="任意多边形 64"/>
          <p:cNvSpPr/>
          <p:nvPr/>
        </p:nvSpPr>
        <p:spPr>
          <a:xfrm>
            <a:off x="3543300" y="3253173"/>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rgbClr val="929397"/>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6" name="任意多边形 65"/>
          <p:cNvSpPr/>
          <p:nvPr/>
        </p:nvSpPr>
        <p:spPr>
          <a:xfrm>
            <a:off x="7369865" y="3253173"/>
            <a:ext cx="0" cy="469624"/>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rgbClr val="929397"/>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7" name="任意多边形 66"/>
          <p:cNvSpPr/>
          <p:nvPr/>
        </p:nvSpPr>
        <p:spPr>
          <a:xfrm>
            <a:off x="571841" y="2781064"/>
            <a:ext cx="7953789" cy="0"/>
          </a:xfrm>
          <a:custGeom>
            <a:avLst/>
            <a:gdLst>
              <a:gd name="connsiteX0" fmla="*/ 0 w 10605052"/>
              <a:gd name="connsiteY0" fmla="*/ 0 h 0"/>
              <a:gd name="connsiteX1" fmla="*/ 10605052 w 10605052"/>
              <a:gd name="connsiteY1" fmla="*/ 0 h 0"/>
            </a:gdLst>
            <a:ahLst/>
            <a:cxnLst>
              <a:cxn ang="0">
                <a:pos x="connsiteX0" y="connsiteY0"/>
              </a:cxn>
              <a:cxn ang="0">
                <a:pos x="connsiteX1" y="connsiteY1"/>
              </a:cxn>
            </a:cxnLst>
            <a:rect l="l" t="t" r="r" b="b"/>
            <a:pathLst>
              <a:path w="10605052">
                <a:moveTo>
                  <a:pt x="0" y="0"/>
                </a:moveTo>
                <a:lnTo>
                  <a:pt x="10605052" y="0"/>
                </a:lnTo>
              </a:path>
            </a:pathLst>
          </a:custGeom>
          <a:noFill/>
          <a:ln w="12700">
            <a:solidFill>
              <a:srgbClr val="929397"/>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98" name="组合 97"/>
          <p:cNvGrpSpPr/>
          <p:nvPr/>
        </p:nvGrpSpPr>
        <p:grpSpPr>
          <a:xfrm>
            <a:off x="898072" y="1073950"/>
            <a:ext cx="1500188" cy="614436"/>
            <a:chOff x="1529582" y="3838531"/>
            <a:chExt cx="2000250" cy="819247"/>
          </a:xfrm>
        </p:grpSpPr>
        <p:sp>
          <p:nvSpPr>
            <p:cNvPr id="99" name="文本框 98"/>
            <p:cNvSpPr txBox="1"/>
            <p:nvPr/>
          </p:nvSpPr>
          <p:spPr>
            <a:xfrm>
              <a:off x="1568146" y="3838531"/>
              <a:ext cx="1923123" cy="400109"/>
            </a:xfrm>
            <a:prstGeom prst="rect">
              <a:avLst/>
            </a:prstGeom>
            <a:noFill/>
          </p:spPr>
          <p:txBody>
            <a:bodyPr wrap="square" rtlCol="0">
              <a:spAutoFit/>
            </a:bodyPr>
            <a:lstStyle/>
            <a:p>
              <a:pPr algn="ctr">
                <a:spcBef>
                  <a:spcPts val="750"/>
                </a:spcBef>
              </a:pPr>
              <a:r>
                <a:rPr lang="zh-CN" altLang="en-US" sz="1350" dirty="0">
                  <a:solidFill>
                    <a:schemeClr val="bg1">
                      <a:lumMod val="50000"/>
                    </a:schemeClr>
                  </a:solidFill>
                  <a:cs typeface="+mn-ea"/>
                  <a:sym typeface="+mn-lt"/>
                </a:rPr>
                <a:t>点击添加标题</a:t>
              </a:r>
            </a:p>
          </p:txBody>
        </p:sp>
        <p:sp>
          <p:nvSpPr>
            <p:cNvPr id="100" name="矩形 99"/>
            <p:cNvSpPr/>
            <p:nvPr/>
          </p:nvSpPr>
          <p:spPr>
            <a:xfrm>
              <a:off x="1529582" y="4174569"/>
              <a:ext cx="2000250" cy="483209"/>
            </a:xfrm>
            <a:prstGeom prst="rect">
              <a:avLst/>
            </a:prstGeom>
          </p:spPr>
          <p:txBody>
            <a:bodyPr wrap="square">
              <a:spAutoFit/>
            </a:bodyPr>
            <a:lstStyle/>
            <a:p>
              <a:pPr lvl="0" algn="ctr">
                <a:lnSpc>
                  <a:spcPct val="130000"/>
                </a:lnSpc>
                <a:defRPr/>
              </a:pPr>
              <a:r>
                <a:rPr lang="zh-CN" altLang="en-US" sz="675" kern="0">
                  <a:solidFill>
                    <a:schemeClr val="tx1">
                      <a:lumMod val="65000"/>
                      <a:lumOff val="35000"/>
                    </a:schemeClr>
                  </a:solidFill>
                  <a:cs typeface="+mn-ea"/>
                  <a:sym typeface="+mn-lt"/>
                </a:rPr>
                <a:t>您的内容打在这里，或者通过复制您的文本后，在此框中选择粘贴</a:t>
              </a:r>
              <a:endParaRPr lang="zh-CN" altLang="en-US" sz="675" kern="0" dirty="0">
                <a:solidFill>
                  <a:schemeClr val="tx1">
                    <a:lumMod val="65000"/>
                    <a:lumOff val="35000"/>
                  </a:schemeClr>
                </a:solidFill>
                <a:cs typeface="+mn-ea"/>
                <a:sym typeface="+mn-lt"/>
              </a:endParaRPr>
            </a:p>
          </p:txBody>
        </p:sp>
      </p:grpSp>
      <p:grpSp>
        <p:nvGrpSpPr>
          <p:cNvPr id="101" name="组合 100"/>
          <p:cNvGrpSpPr/>
          <p:nvPr/>
        </p:nvGrpSpPr>
        <p:grpSpPr>
          <a:xfrm>
            <a:off x="2803072" y="3837524"/>
            <a:ext cx="1500188" cy="614436"/>
            <a:chOff x="1529582" y="3838531"/>
            <a:chExt cx="2000250" cy="819247"/>
          </a:xfrm>
        </p:grpSpPr>
        <p:sp>
          <p:nvSpPr>
            <p:cNvPr id="102" name="文本框 101"/>
            <p:cNvSpPr txBox="1"/>
            <p:nvPr/>
          </p:nvSpPr>
          <p:spPr>
            <a:xfrm>
              <a:off x="1568146" y="3838531"/>
              <a:ext cx="1923123" cy="400109"/>
            </a:xfrm>
            <a:prstGeom prst="rect">
              <a:avLst/>
            </a:prstGeom>
            <a:noFill/>
          </p:spPr>
          <p:txBody>
            <a:bodyPr wrap="square" rtlCol="0">
              <a:spAutoFit/>
            </a:bodyPr>
            <a:lstStyle/>
            <a:p>
              <a:pPr algn="ctr">
                <a:spcBef>
                  <a:spcPts val="750"/>
                </a:spcBef>
              </a:pPr>
              <a:r>
                <a:rPr lang="zh-CN" altLang="en-US" sz="1350" dirty="0">
                  <a:solidFill>
                    <a:schemeClr val="bg1">
                      <a:lumMod val="50000"/>
                    </a:schemeClr>
                  </a:solidFill>
                  <a:cs typeface="+mn-ea"/>
                  <a:sym typeface="+mn-lt"/>
                </a:rPr>
                <a:t>点击添加标题</a:t>
              </a:r>
            </a:p>
          </p:txBody>
        </p:sp>
        <p:sp>
          <p:nvSpPr>
            <p:cNvPr id="103" name="矩形 102"/>
            <p:cNvSpPr/>
            <p:nvPr/>
          </p:nvSpPr>
          <p:spPr>
            <a:xfrm>
              <a:off x="1529582" y="4174569"/>
              <a:ext cx="2000250" cy="483209"/>
            </a:xfrm>
            <a:prstGeom prst="rect">
              <a:avLst/>
            </a:prstGeom>
          </p:spPr>
          <p:txBody>
            <a:bodyPr wrap="square">
              <a:spAutoFit/>
            </a:bodyPr>
            <a:lstStyle/>
            <a:p>
              <a:pPr lvl="0" algn="ctr">
                <a:lnSpc>
                  <a:spcPct val="130000"/>
                </a:lnSpc>
                <a:defRPr/>
              </a:pPr>
              <a:r>
                <a:rPr lang="zh-CN" altLang="en-US" sz="675" kern="0">
                  <a:solidFill>
                    <a:schemeClr val="tx1">
                      <a:lumMod val="65000"/>
                      <a:lumOff val="35000"/>
                    </a:schemeClr>
                  </a:solidFill>
                  <a:cs typeface="+mn-ea"/>
                  <a:sym typeface="+mn-lt"/>
                </a:rPr>
                <a:t>您的内容打在这里，或者通过复制您的文本后，在此框中选择粘贴</a:t>
              </a:r>
              <a:endParaRPr lang="zh-CN" altLang="en-US" sz="675" kern="0" dirty="0">
                <a:solidFill>
                  <a:schemeClr val="tx1">
                    <a:lumMod val="65000"/>
                    <a:lumOff val="35000"/>
                  </a:schemeClr>
                </a:solidFill>
                <a:cs typeface="+mn-ea"/>
                <a:sym typeface="+mn-lt"/>
              </a:endParaRPr>
            </a:p>
          </p:txBody>
        </p:sp>
      </p:grpSp>
      <p:grpSp>
        <p:nvGrpSpPr>
          <p:cNvPr id="104" name="组合 103"/>
          <p:cNvGrpSpPr/>
          <p:nvPr/>
        </p:nvGrpSpPr>
        <p:grpSpPr>
          <a:xfrm>
            <a:off x="4708072" y="1073950"/>
            <a:ext cx="1500188" cy="614436"/>
            <a:chOff x="1529582" y="3838531"/>
            <a:chExt cx="2000250" cy="819247"/>
          </a:xfrm>
        </p:grpSpPr>
        <p:sp>
          <p:nvSpPr>
            <p:cNvPr id="105" name="文本框 104"/>
            <p:cNvSpPr txBox="1"/>
            <p:nvPr/>
          </p:nvSpPr>
          <p:spPr>
            <a:xfrm>
              <a:off x="1568146" y="3838531"/>
              <a:ext cx="1923123" cy="400109"/>
            </a:xfrm>
            <a:prstGeom prst="rect">
              <a:avLst/>
            </a:prstGeom>
            <a:noFill/>
          </p:spPr>
          <p:txBody>
            <a:bodyPr wrap="square" rtlCol="0">
              <a:spAutoFit/>
            </a:bodyPr>
            <a:lstStyle/>
            <a:p>
              <a:pPr algn="ctr">
                <a:spcBef>
                  <a:spcPts val="750"/>
                </a:spcBef>
              </a:pPr>
              <a:r>
                <a:rPr lang="zh-CN" altLang="en-US" sz="1350" dirty="0">
                  <a:solidFill>
                    <a:schemeClr val="bg1">
                      <a:lumMod val="50000"/>
                    </a:schemeClr>
                  </a:solidFill>
                  <a:cs typeface="+mn-ea"/>
                  <a:sym typeface="+mn-lt"/>
                </a:rPr>
                <a:t>点击添加标题</a:t>
              </a:r>
            </a:p>
          </p:txBody>
        </p:sp>
        <p:sp>
          <p:nvSpPr>
            <p:cNvPr id="106" name="矩形 105"/>
            <p:cNvSpPr/>
            <p:nvPr/>
          </p:nvSpPr>
          <p:spPr>
            <a:xfrm>
              <a:off x="1529582" y="4174569"/>
              <a:ext cx="2000250" cy="483209"/>
            </a:xfrm>
            <a:prstGeom prst="rect">
              <a:avLst/>
            </a:prstGeom>
          </p:spPr>
          <p:txBody>
            <a:bodyPr wrap="square">
              <a:spAutoFit/>
            </a:bodyPr>
            <a:lstStyle/>
            <a:p>
              <a:pPr lvl="0" algn="ctr">
                <a:lnSpc>
                  <a:spcPct val="130000"/>
                </a:lnSpc>
                <a:defRPr/>
              </a:pPr>
              <a:r>
                <a:rPr lang="zh-CN" altLang="en-US" sz="675" kern="0">
                  <a:solidFill>
                    <a:schemeClr val="tx1">
                      <a:lumMod val="65000"/>
                      <a:lumOff val="35000"/>
                    </a:schemeClr>
                  </a:solidFill>
                  <a:cs typeface="+mn-ea"/>
                  <a:sym typeface="+mn-lt"/>
                </a:rPr>
                <a:t>您的内容打在这里，或者通过复制您的文本后，在此框中选择粘贴</a:t>
              </a:r>
              <a:endParaRPr lang="zh-CN" altLang="en-US" sz="675" kern="0" dirty="0">
                <a:solidFill>
                  <a:schemeClr val="tx1">
                    <a:lumMod val="65000"/>
                    <a:lumOff val="35000"/>
                  </a:schemeClr>
                </a:solidFill>
                <a:cs typeface="+mn-ea"/>
                <a:sym typeface="+mn-lt"/>
              </a:endParaRPr>
            </a:p>
          </p:txBody>
        </p:sp>
      </p:grpSp>
      <p:grpSp>
        <p:nvGrpSpPr>
          <p:cNvPr id="107" name="组合 106"/>
          <p:cNvGrpSpPr/>
          <p:nvPr/>
        </p:nvGrpSpPr>
        <p:grpSpPr>
          <a:xfrm>
            <a:off x="6613072" y="3837524"/>
            <a:ext cx="1500188" cy="614436"/>
            <a:chOff x="1529582" y="3838531"/>
            <a:chExt cx="2000250" cy="819247"/>
          </a:xfrm>
        </p:grpSpPr>
        <p:sp>
          <p:nvSpPr>
            <p:cNvPr id="108" name="文本框 107"/>
            <p:cNvSpPr txBox="1"/>
            <p:nvPr/>
          </p:nvSpPr>
          <p:spPr>
            <a:xfrm>
              <a:off x="1568146" y="3838531"/>
              <a:ext cx="1923123" cy="400109"/>
            </a:xfrm>
            <a:prstGeom prst="rect">
              <a:avLst/>
            </a:prstGeom>
            <a:noFill/>
          </p:spPr>
          <p:txBody>
            <a:bodyPr wrap="square" rtlCol="0">
              <a:spAutoFit/>
            </a:bodyPr>
            <a:lstStyle/>
            <a:p>
              <a:pPr algn="ctr">
                <a:spcBef>
                  <a:spcPts val="750"/>
                </a:spcBef>
              </a:pPr>
              <a:r>
                <a:rPr lang="zh-CN" altLang="en-US" sz="1350" dirty="0">
                  <a:solidFill>
                    <a:schemeClr val="bg1">
                      <a:lumMod val="50000"/>
                    </a:schemeClr>
                  </a:solidFill>
                  <a:cs typeface="+mn-ea"/>
                  <a:sym typeface="+mn-lt"/>
                </a:rPr>
                <a:t>点击添加标题</a:t>
              </a:r>
            </a:p>
          </p:txBody>
        </p:sp>
        <p:sp>
          <p:nvSpPr>
            <p:cNvPr id="109" name="矩形 108"/>
            <p:cNvSpPr/>
            <p:nvPr/>
          </p:nvSpPr>
          <p:spPr>
            <a:xfrm>
              <a:off x="1529582" y="4174569"/>
              <a:ext cx="2000250" cy="483209"/>
            </a:xfrm>
            <a:prstGeom prst="rect">
              <a:avLst/>
            </a:prstGeom>
          </p:spPr>
          <p:txBody>
            <a:bodyPr wrap="square">
              <a:spAutoFit/>
            </a:bodyPr>
            <a:lstStyle/>
            <a:p>
              <a:pPr lvl="0" algn="ctr">
                <a:lnSpc>
                  <a:spcPct val="130000"/>
                </a:lnSpc>
                <a:defRPr/>
              </a:pPr>
              <a:r>
                <a:rPr lang="zh-CN" altLang="en-US" sz="675" kern="0">
                  <a:solidFill>
                    <a:schemeClr val="tx1">
                      <a:lumMod val="65000"/>
                      <a:lumOff val="35000"/>
                    </a:schemeClr>
                  </a:solidFill>
                  <a:cs typeface="+mn-ea"/>
                  <a:sym typeface="+mn-lt"/>
                </a:rPr>
                <a:t>您的内容打在这里，或者通过复制您的文本后，在此框中选择粘贴</a:t>
              </a:r>
              <a:endParaRPr lang="zh-CN" altLang="en-US" sz="675" kern="0" dirty="0">
                <a:solidFill>
                  <a:schemeClr val="tx1">
                    <a:lumMod val="65000"/>
                    <a:lumOff val="35000"/>
                  </a:schemeClr>
                </a:solidFill>
                <a:cs typeface="+mn-ea"/>
                <a:sym typeface="+mn-lt"/>
              </a:endParaRPr>
            </a:p>
          </p:txBody>
        </p:sp>
      </p:grpSp>
      <p:grpSp>
        <p:nvGrpSpPr>
          <p:cNvPr id="5" name="组合 4"/>
          <p:cNvGrpSpPr/>
          <p:nvPr/>
        </p:nvGrpSpPr>
        <p:grpSpPr>
          <a:xfrm>
            <a:off x="984888" y="2259259"/>
            <a:ext cx="1364146" cy="1036154"/>
            <a:chOff x="1313183" y="3012345"/>
            <a:chExt cx="1818861" cy="1381539"/>
          </a:xfrm>
        </p:grpSpPr>
        <p:sp>
          <p:nvSpPr>
            <p:cNvPr id="68" name="圆角矩形 67"/>
            <p:cNvSpPr/>
            <p:nvPr/>
          </p:nvSpPr>
          <p:spPr>
            <a:xfrm>
              <a:off x="1313183" y="3012345"/>
              <a:ext cx="1818861" cy="1381539"/>
            </a:xfrm>
            <a:prstGeom prst="roundRect">
              <a:avLst/>
            </a:prstGeom>
            <a:solidFill>
              <a:srgbClr val="01ACBE"/>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69" name="圆角矩形 68"/>
            <p:cNvSpPr/>
            <p:nvPr/>
          </p:nvSpPr>
          <p:spPr>
            <a:xfrm>
              <a:off x="1545095" y="3334270"/>
              <a:ext cx="1355035" cy="737687"/>
            </a:xfrm>
            <a:prstGeom prst="roundRect">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88" name="矩形 87"/>
            <p:cNvSpPr/>
            <p:nvPr/>
          </p:nvSpPr>
          <p:spPr>
            <a:xfrm>
              <a:off x="1462291" y="3472281"/>
              <a:ext cx="890516" cy="492443"/>
            </a:xfrm>
            <a:prstGeom prst="rect">
              <a:avLst/>
            </a:prstGeom>
          </p:spPr>
          <p:txBody>
            <a:bodyPr wrap="square">
              <a:spAutoFit/>
            </a:bodyPr>
            <a:lstStyle/>
            <a:p>
              <a:pPr algn="ctr">
                <a:defRPr/>
              </a:pPr>
              <a:r>
                <a:rPr lang="en-US" altLang="zh-CN" dirty="0">
                  <a:solidFill>
                    <a:schemeClr val="tx1">
                      <a:lumMod val="65000"/>
                      <a:lumOff val="35000"/>
                    </a:schemeClr>
                  </a:solidFill>
                  <a:cs typeface="+mn-ea"/>
                  <a:sym typeface="+mn-lt"/>
                </a:rPr>
                <a:t>01</a:t>
              </a:r>
              <a:endParaRPr lang="zh-CN" altLang="en-US" dirty="0">
                <a:solidFill>
                  <a:schemeClr val="tx1">
                    <a:lumMod val="65000"/>
                    <a:lumOff val="35000"/>
                  </a:schemeClr>
                </a:solidFill>
                <a:cs typeface="+mn-ea"/>
                <a:sym typeface="+mn-lt"/>
              </a:endParaRPr>
            </a:p>
          </p:txBody>
        </p:sp>
        <p:sp>
          <p:nvSpPr>
            <p:cNvPr id="110" name="Shape 3600"/>
            <p:cNvSpPr/>
            <p:nvPr/>
          </p:nvSpPr>
          <p:spPr>
            <a:xfrm>
              <a:off x="2339340" y="3492971"/>
              <a:ext cx="420284" cy="420284"/>
            </a:xfrm>
            <a:custGeom>
              <a:avLst/>
              <a:gdLst/>
              <a:ahLst/>
              <a:cxnLst>
                <a:cxn ang="0">
                  <a:pos x="wd2" y="hd2"/>
                </a:cxn>
                <a:cxn ang="5400000">
                  <a:pos x="wd2" y="hd2"/>
                </a:cxn>
                <a:cxn ang="10800000">
                  <a:pos x="wd2" y="hd2"/>
                </a:cxn>
                <a:cxn ang="16200000">
                  <a:pos x="wd2" y="hd2"/>
                </a:cxn>
              </a:cxnLst>
              <a:rect l="0" t="0" r="r" b="b"/>
              <a:pathLst>
                <a:path w="21600" h="21600" extrusionOk="0">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4236" y="10309"/>
                  </a:moveTo>
                  <a:lnTo>
                    <a:pt x="12694" y="10309"/>
                  </a:lnTo>
                  <a:cubicBezTo>
                    <a:pt x="12516" y="9622"/>
                    <a:pt x="11979" y="9084"/>
                    <a:pt x="11291" y="8906"/>
                  </a:cubicBezTo>
                  <a:lnTo>
                    <a:pt x="11291" y="5400"/>
                  </a:lnTo>
                  <a:cubicBezTo>
                    <a:pt x="11291" y="5129"/>
                    <a:pt x="11071" y="4909"/>
                    <a:pt x="10800" y="4909"/>
                  </a:cubicBezTo>
                  <a:cubicBezTo>
                    <a:pt x="10529" y="4909"/>
                    <a:pt x="10309" y="5129"/>
                    <a:pt x="10309" y="5400"/>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4236" y="11291"/>
                  </a:lnTo>
                  <a:cubicBezTo>
                    <a:pt x="14507" y="11291"/>
                    <a:pt x="14727" y="11072"/>
                    <a:pt x="14727" y="10800"/>
                  </a:cubicBezTo>
                  <a:cubicBezTo>
                    <a:pt x="14727" y="10529"/>
                    <a:pt x="14507" y="10309"/>
                    <a:pt x="14236" y="10309"/>
                  </a:cubicBezTo>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0800" y="18655"/>
                  </a:moveTo>
                  <a:cubicBezTo>
                    <a:pt x="6462" y="18655"/>
                    <a:pt x="2945" y="15138"/>
                    <a:pt x="2945" y="10800"/>
                  </a:cubicBezTo>
                  <a:cubicBezTo>
                    <a:pt x="2945" y="6462"/>
                    <a:pt x="6462" y="2945"/>
                    <a:pt x="10800" y="2945"/>
                  </a:cubicBezTo>
                  <a:cubicBezTo>
                    <a:pt x="15138" y="2945"/>
                    <a:pt x="18655" y="6462"/>
                    <a:pt x="18655" y="10800"/>
                  </a:cubicBezTo>
                  <a:cubicBezTo>
                    <a:pt x="18655" y="15138"/>
                    <a:pt x="15138" y="18655"/>
                    <a:pt x="10800" y="18655"/>
                  </a:cubicBezTo>
                  <a:moveTo>
                    <a:pt x="10800" y="1964"/>
                  </a:moveTo>
                  <a:cubicBezTo>
                    <a:pt x="5920" y="1964"/>
                    <a:pt x="1964" y="5920"/>
                    <a:pt x="1964" y="10800"/>
                  </a:cubicBezTo>
                  <a:cubicBezTo>
                    <a:pt x="1964" y="15680"/>
                    <a:pt x="5920" y="19636"/>
                    <a:pt x="10800" y="19636"/>
                  </a:cubicBezTo>
                  <a:cubicBezTo>
                    <a:pt x="15680" y="19636"/>
                    <a:pt x="19636" y="15680"/>
                    <a:pt x="19636" y="10800"/>
                  </a:cubicBezTo>
                  <a:cubicBezTo>
                    <a:pt x="19636" y="5920"/>
                    <a:pt x="15680" y="1964"/>
                    <a:pt x="10800" y="1964"/>
                  </a:cubicBezTo>
                </a:path>
              </a:pathLst>
            </a:custGeom>
            <a:solidFill>
              <a:srgbClr val="929397"/>
            </a:solidFill>
            <a:ln w="12700">
              <a:miter lim="400000"/>
            </a:ln>
          </p:spPr>
          <p:txBody>
            <a:bodyPr lIns="28575" tIns="28575" rIns="28575" bIns="28575" anchor="ctr"/>
            <a:lstStyle/>
            <a:p>
              <a:pPr lvl="0"/>
              <a:endParaRPr sz="1350">
                <a:cs typeface="+mn-ea"/>
                <a:sym typeface="+mn-lt"/>
              </a:endParaRPr>
            </a:p>
          </p:txBody>
        </p:sp>
      </p:grpSp>
      <p:grpSp>
        <p:nvGrpSpPr>
          <p:cNvPr id="4" name="组合 3"/>
          <p:cNvGrpSpPr/>
          <p:nvPr/>
        </p:nvGrpSpPr>
        <p:grpSpPr>
          <a:xfrm>
            <a:off x="2893116" y="2259259"/>
            <a:ext cx="1364146" cy="1036154"/>
            <a:chOff x="3857487" y="3012345"/>
            <a:chExt cx="1818861" cy="1381539"/>
          </a:xfrm>
        </p:grpSpPr>
        <p:sp>
          <p:nvSpPr>
            <p:cNvPr id="70" name="圆角矩形 69"/>
            <p:cNvSpPr/>
            <p:nvPr/>
          </p:nvSpPr>
          <p:spPr>
            <a:xfrm>
              <a:off x="3857487" y="3012345"/>
              <a:ext cx="1818861" cy="1381539"/>
            </a:xfrm>
            <a:prstGeom prst="roundRect">
              <a:avLst/>
            </a:prstGeom>
            <a:solidFill>
              <a:srgbClr val="E87071"/>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1" name="圆角矩形 70"/>
            <p:cNvSpPr/>
            <p:nvPr/>
          </p:nvSpPr>
          <p:spPr>
            <a:xfrm>
              <a:off x="4089399" y="3334270"/>
              <a:ext cx="1355035" cy="737687"/>
            </a:xfrm>
            <a:prstGeom prst="roundRect">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89" name="矩形 88"/>
            <p:cNvSpPr/>
            <p:nvPr/>
          </p:nvSpPr>
          <p:spPr>
            <a:xfrm>
              <a:off x="4040675" y="3472281"/>
              <a:ext cx="890516" cy="492443"/>
            </a:xfrm>
            <a:prstGeom prst="rect">
              <a:avLst/>
            </a:prstGeom>
          </p:spPr>
          <p:txBody>
            <a:bodyPr wrap="square">
              <a:spAutoFit/>
            </a:bodyPr>
            <a:lstStyle/>
            <a:p>
              <a:pPr algn="ctr">
                <a:defRPr/>
              </a:pPr>
              <a:r>
                <a:rPr lang="en-US" altLang="zh-CN" dirty="0">
                  <a:solidFill>
                    <a:schemeClr val="tx1">
                      <a:lumMod val="65000"/>
                      <a:lumOff val="35000"/>
                    </a:schemeClr>
                  </a:solidFill>
                  <a:cs typeface="+mn-ea"/>
                  <a:sym typeface="+mn-lt"/>
                </a:rPr>
                <a:t>02</a:t>
              </a:r>
              <a:endParaRPr lang="zh-CN" altLang="en-US" dirty="0">
                <a:solidFill>
                  <a:schemeClr val="tx1">
                    <a:lumMod val="65000"/>
                    <a:lumOff val="35000"/>
                  </a:schemeClr>
                </a:solidFill>
                <a:cs typeface="+mn-ea"/>
                <a:sym typeface="+mn-lt"/>
              </a:endParaRPr>
            </a:p>
          </p:txBody>
        </p:sp>
        <p:sp>
          <p:nvSpPr>
            <p:cNvPr id="111" name="Shape 3664"/>
            <p:cNvSpPr/>
            <p:nvPr/>
          </p:nvSpPr>
          <p:spPr>
            <a:xfrm>
              <a:off x="4913570" y="3496708"/>
              <a:ext cx="412810" cy="412810"/>
            </a:xfrm>
            <a:custGeom>
              <a:avLst/>
              <a:gdLst/>
              <a:ahLst/>
              <a:cxnLst>
                <a:cxn ang="0">
                  <a:pos x="wd2" y="hd2"/>
                </a:cxn>
                <a:cxn ang="5400000">
                  <a:pos x="wd2" y="hd2"/>
                </a:cxn>
                <a:cxn ang="10800000">
                  <a:pos x="wd2" y="hd2"/>
                </a:cxn>
                <a:cxn ang="16200000">
                  <a:pos x="wd2" y="hd2"/>
                </a:cxn>
              </a:cxnLst>
              <a:rect l="0" t="0" r="r" b="b"/>
              <a:pathLst>
                <a:path w="21600" h="21600" extrusionOk="0">
                  <a:moveTo>
                    <a:pt x="10800" y="14727"/>
                  </a:moveTo>
                  <a:cubicBezTo>
                    <a:pt x="8631" y="14727"/>
                    <a:pt x="6873" y="12969"/>
                    <a:pt x="6873" y="10800"/>
                  </a:cubicBezTo>
                  <a:cubicBezTo>
                    <a:pt x="6873" y="8631"/>
                    <a:pt x="8631" y="6873"/>
                    <a:pt x="10800" y="6873"/>
                  </a:cubicBezTo>
                  <a:cubicBezTo>
                    <a:pt x="12969" y="6873"/>
                    <a:pt x="14727" y="8631"/>
                    <a:pt x="14727" y="10800"/>
                  </a:cubicBezTo>
                  <a:cubicBezTo>
                    <a:pt x="14727" y="12969"/>
                    <a:pt x="12969" y="14727"/>
                    <a:pt x="10800" y="14727"/>
                  </a:cubicBezTo>
                  <a:moveTo>
                    <a:pt x="10800" y="5891"/>
                  </a:moveTo>
                  <a:cubicBezTo>
                    <a:pt x="8088" y="5891"/>
                    <a:pt x="5891" y="8089"/>
                    <a:pt x="5891" y="10800"/>
                  </a:cubicBezTo>
                  <a:cubicBezTo>
                    <a:pt x="5891" y="13512"/>
                    <a:pt x="8088" y="15709"/>
                    <a:pt x="10800" y="15709"/>
                  </a:cubicBezTo>
                  <a:cubicBezTo>
                    <a:pt x="13512" y="15709"/>
                    <a:pt x="15709" y="13512"/>
                    <a:pt x="15709" y="10800"/>
                  </a:cubicBezTo>
                  <a:cubicBezTo>
                    <a:pt x="15709" y="8089"/>
                    <a:pt x="13512" y="5891"/>
                    <a:pt x="10800" y="5891"/>
                  </a:cubicBezTo>
                  <a:moveTo>
                    <a:pt x="20618" y="12013"/>
                  </a:moveTo>
                  <a:cubicBezTo>
                    <a:pt x="20614" y="12014"/>
                    <a:pt x="20611" y="12016"/>
                    <a:pt x="20607" y="12017"/>
                  </a:cubicBezTo>
                  <a:lnTo>
                    <a:pt x="19602" y="12268"/>
                  </a:lnTo>
                  <a:cubicBezTo>
                    <a:pt x="19256" y="12354"/>
                    <a:pt x="18984" y="12622"/>
                    <a:pt x="18892" y="12966"/>
                  </a:cubicBezTo>
                  <a:cubicBezTo>
                    <a:pt x="18703" y="13673"/>
                    <a:pt x="18421" y="14351"/>
                    <a:pt x="18053" y="14986"/>
                  </a:cubicBezTo>
                  <a:cubicBezTo>
                    <a:pt x="17873" y="15295"/>
                    <a:pt x="17876" y="15677"/>
                    <a:pt x="18060" y="15984"/>
                  </a:cubicBezTo>
                  <a:lnTo>
                    <a:pt x="18601" y="16885"/>
                  </a:lnTo>
                  <a:lnTo>
                    <a:pt x="16886" y="18600"/>
                  </a:lnTo>
                  <a:cubicBezTo>
                    <a:pt x="16882" y="18599"/>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8"/>
                  </a:lnTo>
                  <a:cubicBezTo>
                    <a:pt x="12015" y="20611"/>
                    <a:pt x="12014" y="20614"/>
                    <a:pt x="12012" y="20619"/>
                  </a:cubicBezTo>
                  <a:lnTo>
                    <a:pt x="9587" y="20619"/>
                  </a:lnTo>
                  <a:lnTo>
                    <a:pt x="9331" y="19594"/>
                  </a:lnTo>
                  <a:cubicBezTo>
                    <a:pt x="9244" y="19248"/>
                    <a:pt x="8976" y="18976"/>
                    <a:pt x="8632" y="18884"/>
                  </a:cubicBezTo>
                  <a:cubicBezTo>
                    <a:pt x="7929" y="18696"/>
                    <a:pt x="7251" y="18415"/>
                    <a:pt x="6617" y="18049"/>
                  </a:cubicBezTo>
                  <a:cubicBezTo>
                    <a:pt x="6465" y="17961"/>
                    <a:pt x="6296" y="17917"/>
                    <a:pt x="6127" y="17917"/>
                  </a:cubicBezTo>
                  <a:cubicBezTo>
                    <a:pt x="5951" y="17917"/>
                    <a:pt x="5777" y="17964"/>
                    <a:pt x="5621" y="18057"/>
                  </a:cubicBezTo>
                  <a:lnTo>
                    <a:pt x="4725" y="18595"/>
                  </a:lnTo>
                  <a:cubicBezTo>
                    <a:pt x="4722" y="18597"/>
                    <a:pt x="4718" y="18599"/>
                    <a:pt x="4714" y="18600"/>
                  </a:cubicBezTo>
                  <a:lnTo>
                    <a:pt x="3000" y="16885"/>
                  </a:lnTo>
                  <a:lnTo>
                    <a:pt x="3540" y="15983"/>
                  </a:lnTo>
                  <a:cubicBezTo>
                    <a:pt x="3724" y="15677"/>
                    <a:pt x="3727" y="15295"/>
                    <a:pt x="3548" y="14986"/>
                  </a:cubicBezTo>
                  <a:cubicBezTo>
                    <a:pt x="3179" y="14351"/>
                    <a:pt x="2897" y="13672"/>
                    <a:pt x="2708" y="12966"/>
                  </a:cubicBezTo>
                  <a:cubicBezTo>
                    <a:pt x="2616" y="12622"/>
                    <a:pt x="2343" y="12354"/>
                    <a:pt x="1998" y="12268"/>
                  </a:cubicBezTo>
                  <a:lnTo>
                    <a:pt x="993" y="12017"/>
                  </a:lnTo>
                  <a:cubicBezTo>
                    <a:pt x="989" y="12016"/>
                    <a:pt x="986" y="12014"/>
                    <a:pt x="982" y="12013"/>
                  </a:cubicBezTo>
                  <a:lnTo>
                    <a:pt x="982" y="9587"/>
                  </a:lnTo>
                  <a:lnTo>
                    <a:pt x="1998" y="9333"/>
                  </a:lnTo>
                  <a:cubicBezTo>
                    <a:pt x="2343" y="9247"/>
                    <a:pt x="2616" y="8979"/>
                    <a:pt x="2708" y="8634"/>
                  </a:cubicBezTo>
                  <a:cubicBezTo>
                    <a:pt x="2897" y="7928"/>
                    <a:pt x="3179" y="7250"/>
                    <a:pt x="3548" y="6615"/>
                  </a:cubicBezTo>
                  <a:cubicBezTo>
                    <a:pt x="3727" y="6305"/>
                    <a:pt x="3724" y="5924"/>
                    <a:pt x="3540" y="5617"/>
                  </a:cubicBezTo>
                  <a:lnTo>
                    <a:pt x="3005" y="4725"/>
                  </a:lnTo>
                  <a:cubicBezTo>
                    <a:pt x="3004" y="4722"/>
                    <a:pt x="3002" y="4718"/>
                    <a:pt x="3000" y="4714"/>
                  </a:cubicBezTo>
                  <a:lnTo>
                    <a:pt x="4715" y="3000"/>
                  </a:lnTo>
                  <a:lnTo>
                    <a:pt x="5621" y="3544"/>
                  </a:lnTo>
                  <a:cubicBezTo>
                    <a:pt x="5777" y="3637"/>
                    <a:pt x="5951" y="3683"/>
                    <a:pt x="6127" y="3683"/>
                  </a:cubicBezTo>
                  <a:cubicBezTo>
                    <a:pt x="6296" y="3683"/>
                    <a:pt x="6465" y="3640"/>
                    <a:pt x="6618" y="3551"/>
                  </a:cubicBezTo>
                  <a:cubicBezTo>
                    <a:pt x="7251" y="3185"/>
                    <a:pt x="7929" y="2904"/>
                    <a:pt x="8632" y="2717"/>
                  </a:cubicBezTo>
                  <a:cubicBezTo>
                    <a:pt x="8976" y="2624"/>
                    <a:pt x="9244" y="2353"/>
                    <a:pt x="9331" y="2007"/>
                  </a:cubicBezTo>
                  <a:lnTo>
                    <a:pt x="9587" y="982"/>
                  </a:lnTo>
                  <a:lnTo>
                    <a:pt x="12012" y="982"/>
                  </a:lnTo>
                  <a:cubicBezTo>
                    <a:pt x="12014" y="986"/>
                    <a:pt x="12015" y="989"/>
                    <a:pt x="12016" y="993"/>
                  </a:cubicBezTo>
                  <a:lnTo>
                    <a:pt x="12269" y="2007"/>
                  </a:lnTo>
                  <a:cubicBezTo>
                    <a:pt x="12356" y="2353"/>
                    <a:pt x="12624" y="2624"/>
                    <a:pt x="12968" y="2717"/>
                  </a:cubicBezTo>
                  <a:cubicBezTo>
                    <a:pt x="13671" y="2904"/>
                    <a:pt x="14348" y="3185"/>
                    <a:pt x="14982" y="3551"/>
                  </a:cubicBezTo>
                  <a:cubicBezTo>
                    <a:pt x="15134" y="3640"/>
                    <a:pt x="15304" y="3683"/>
                    <a:pt x="15473" y="3683"/>
                  </a:cubicBezTo>
                  <a:cubicBezTo>
                    <a:pt x="15648" y="3683"/>
                    <a:pt x="15822" y="3637"/>
                    <a:pt x="15978" y="3544"/>
                  </a:cubicBezTo>
                  <a:lnTo>
                    <a:pt x="16884" y="3000"/>
                  </a:lnTo>
                  <a:lnTo>
                    <a:pt x="18600" y="4714"/>
                  </a:lnTo>
                  <a:cubicBezTo>
                    <a:pt x="18598" y="4718"/>
                    <a:pt x="18597" y="4722"/>
                    <a:pt x="18595" y="4726"/>
                  </a:cubicBezTo>
                  <a:lnTo>
                    <a:pt x="18060" y="5617"/>
                  </a:lnTo>
                  <a:cubicBezTo>
                    <a:pt x="17876" y="5924"/>
                    <a:pt x="17873" y="6305"/>
                    <a:pt x="18053" y="6615"/>
                  </a:cubicBezTo>
                  <a:cubicBezTo>
                    <a:pt x="18421" y="7249"/>
                    <a:pt x="18703" y="7928"/>
                    <a:pt x="18892" y="8634"/>
                  </a:cubicBezTo>
                  <a:cubicBezTo>
                    <a:pt x="18984" y="8979"/>
                    <a:pt x="19256" y="9247"/>
                    <a:pt x="19602" y="9333"/>
                  </a:cubicBezTo>
                  <a:lnTo>
                    <a:pt x="20618" y="9587"/>
                  </a:lnTo>
                  <a:cubicBezTo>
                    <a:pt x="20618" y="9587"/>
                    <a:pt x="20618" y="12013"/>
                    <a:pt x="20618" y="12013"/>
                  </a:cubicBezTo>
                  <a:close/>
                  <a:moveTo>
                    <a:pt x="20880" y="8641"/>
                  </a:moveTo>
                  <a:lnTo>
                    <a:pt x="19841" y="8380"/>
                  </a:lnTo>
                  <a:cubicBezTo>
                    <a:pt x="19626" y="7580"/>
                    <a:pt x="19308" y="6822"/>
                    <a:pt x="18902" y="6122"/>
                  </a:cubicBezTo>
                  <a:lnTo>
                    <a:pt x="19455" y="5201"/>
                  </a:lnTo>
                  <a:cubicBezTo>
                    <a:pt x="19625" y="4871"/>
                    <a:pt x="19736" y="4463"/>
                    <a:pt x="19455" y="4182"/>
                  </a:cubicBezTo>
                  <a:lnTo>
                    <a:pt x="17419" y="2146"/>
                  </a:lnTo>
                  <a:cubicBezTo>
                    <a:pt x="17292" y="2018"/>
                    <a:pt x="17136" y="1968"/>
                    <a:pt x="16975" y="1968"/>
                  </a:cubicBezTo>
                  <a:cubicBezTo>
                    <a:pt x="16778" y="1968"/>
                    <a:pt x="16572" y="2043"/>
                    <a:pt x="16400" y="2146"/>
                  </a:cubicBezTo>
                  <a:lnTo>
                    <a:pt x="15473" y="2702"/>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2"/>
                  </a:cubicBezTo>
                  <a:lnTo>
                    <a:pt x="5200" y="2146"/>
                  </a:lnTo>
                  <a:cubicBezTo>
                    <a:pt x="5028" y="2043"/>
                    <a:pt x="4822" y="1968"/>
                    <a:pt x="4625" y="1968"/>
                  </a:cubicBezTo>
                  <a:cubicBezTo>
                    <a:pt x="4464" y="1968"/>
                    <a:pt x="4308" y="2018"/>
                    <a:pt x="4181" y="2146"/>
                  </a:cubicBezTo>
                  <a:lnTo>
                    <a:pt x="2145" y="4182"/>
                  </a:lnTo>
                  <a:cubicBezTo>
                    <a:pt x="1864" y="4463"/>
                    <a:pt x="1975" y="4871"/>
                    <a:pt x="2145" y="5201"/>
                  </a:cubicBezTo>
                  <a:lnTo>
                    <a:pt x="2698" y="6122"/>
                  </a:lnTo>
                  <a:cubicBezTo>
                    <a:pt x="2292" y="6822"/>
                    <a:pt x="1973" y="7580"/>
                    <a:pt x="1759" y="8380"/>
                  </a:cubicBezTo>
                  <a:lnTo>
                    <a:pt x="720" y="8641"/>
                  </a:lnTo>
                  <a:cubicBezTo>
                    <a:pt x="367" y="8730"/>
                    <a:pt x="0" y="8963"/>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4"/>
                    <a:pt x="1864" y="17138"/>
                    <a:pt x="2145" y="17419"/>
                  </a:cubicBezTo>
                  <a:lnTo>
                    <a:pt x="4181" y="19455"/>
                  </a:lnTo>
                  <a:cubicBezTo>
                    <a:pt x="4305" y="19579"/>
                    <a:pt x="4454" y="19627"/>
                    <a:pt x="4610" y="19627"/>
                  </a:cubicBezTo>
                  <a:cubicBezTo>
                    <a:pt x="4807" y="19627"/>
                    <a:pt x="5016" y="19550"/>
                    <a:pt x="5200" y="19455"/>
                  </a:cubicBezTo>
                  <a:lnTo>
                    <a:pt x="6127" y="18899"/>
                  </a:lnTo>
                  <a:cubicBezTo>
                    <a:pt x="6825" y="19303"/>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3"/>
                    <a:pt x="15473" y="18899"/>
                  </a:cubicBezTo>
                  <a:lnTo>
                    <a:pt x="16400" y="19455"/>
                  </a:lnTo>
                  <a:cubicBezTo>
                    <a:pt x="16584" y="19550"/>
                    <a:pt x="16793" y="19627"/>
                    <a:pt x="16990" y="19627"/>
                  </a:cubicBezTo>
                  <a:cubicBezTo>
                    <a:pt x="17146" y="19627"/>
                    <a:pt x="17294" y="19579"/>
                    <a:pt x="17419" y="19455"/>
                  </a:cubicBezTo>
                  <a:lnTo>
                    <a:pt x="19455" y="17419"/>
                  </a:lnTo>
                  <a:cubicBezTo>
                    <a:pt x="19736" y="17138"/>
                    <a:pt x="19641" y="16714"/>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3"/>
                    <a:pt x="21233" y="8730"/>
                    <a:pt x="20880" y="8641"/>
                  </a:cubicBezTo>
                </a:path>
              </a:pathLst>
            </a:custGeom>
            <a:solidFill>
              <a:srgbClr val="929397"/>
            </a:solidFill>
            <a:ln w="12700">
              <a:miter lim="400000"/>
            </a:ln>
          </p:spPr>
          <p:txBody>
            <a:bodyPr lIns="28575" tIns="28575" rIns="28575" bIns="28575" anchor="ctr"/>
            <a:lstStyle/>
            <a:p>
              <a:pPr lvl="0"/>
              <a:endParaRPr sz="1350">
                <a:cs typeface="+mn-ea"/>
                <a:sym typeface="+mn-lt"/>
              </a:endParaRPr>
            </a:p>
          </p:txBody>
        </p:sp>
      </p:grpSp>
      <p:grpSp>
        <p:nvGrpSpPr>
          <p:cNvPr id="3" name="组合 2"/>
          <p:cNvGrpSpPr/>
          <p:nvPr/>
        </p:nvGrpSpPr>
        <p:grpSpPr>
          <a:xfrm>
            <a:off x="4801344" y="2259259"/>
            <a:ext cx="1364146" cy="1036154"/>
            <a:chOff x="6401791" y="3012345"/>
            <a:chExt cx="1818861" cy="1381539"/>
          </a:xfrm>
        </p:grpSpPr>
        <p:sp>
          <p:nvSpPr>
            <p:cNvPr id="72" name="圆角矩形 71"/>
            <p:cNvSpPr/>
            <p:nvPr/>
          </p:nvSpPr>
          <p:spPr>
            <a:xfrm>
              <a:off x="6401791" y="3012345"/>
              <a:ext cx="1818861" cy="1381539"/>
            </a:xfrm>
            <a:prstGeom prst="roundRect">
              <a:avLst/>
            </a:prstGeom>
            <a:solidFill>
              <a:srgbClr val="FFB850"/>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3" name="圆角矩形 72"/>
            <p:cNvSpPr/>
            <p:nvPr/>
          </p:nvSpPr>
          <p:spPr>
            <a:xfrm>
              <a:off x="6633703" y="3334270"/>
              <a:ext cx="1355035" cy="737687"/>
            </a:xfrm>
            <a:prstGeom prst="roundRect">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90" name="矩形 89"/>
            <p:cNvSpPr/>
            <p:nvPr/>
          </p:nvSpPr>
          <p:spPr>
            <a:xfrm>
              <a:off x="6586520" y="3472281"/>
              <a:ext cx="890516" cy="492443"/>
            </a:xfrm>
            <a:prstGeom prst="rect">
              <a:avLst/>
            </a:prstGeom>
          </p:spPr>
          <p:txBody>
            <a:bodyPr wrap="square">
              <a:spAutoFit/>
            </a:bodyPr>
            <a:lstStyle/>
            <a:p>
              <a:pPr algn="ctr">
                <a:defRPr/>
              </a:pPr>
              <a:r>
                <a:rPr lang="en-US" altLang="zh-CN" dirty="0">
                  <a:solidFill>
                    <a:schemeClr val="tx1">
                      <a:lumMod val="65000"/>
                      <a:lumOff val="35000"/>
                    </a:schemeClr>
                  </a:solidFill>
                  <a:cs typeface="+mn-ea"/>
                  <a:sym typeface="+mn-lt"/>
                </a:rPr>
                <a:t>03</a:t>
              </a:r>
              <a:endParaRPr lang="zh-CN" altLang="en-US" dirty="0">
                <a:solidFill>
                  <a:schemeClr val="tx1">
                    <a:lumMod val="65000"/>
                    <a:lumOff val="35000"/>
                  </a:schemeClr>
                </a:solidFill>
                <a:cs typeface="+mn-ea"/>
                <a:sym typeface="+mn-lt"/>
              </a:endParaRPr>
            </a:p>
          </p:txBody>
        </p:sp>
        <p:sp>
          <p:nvSpPr>
            <p:cNvPr id="112" name="Shape 3687"/>
            <p:cNvSpPr/>
            <p:nvPr/>
          </p:nvSpPr>
          <p:spPr>
            <a:xfrm>
              <a:off x="7465406" y="3488656"/>
              <a:ext cx="390814" cy="390814"/>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5"/>
                    <a:pt x="16242" y="15946"/>
                    <a:pt x="15117" y="15414"/>
                  </a:cubicBezTo>
                  <a:cubicBezTo>
                    <a:pt x="14189" y="14976"/>
                    <a:pt x="13657" y="14532"/>
                    <a:pt x="13491" y="14057"/>
                  </a:cubicBezTo>
                  <a:cubicBezTo>
                    <a:pt x="13377" y="13728"/>
                    <a:pt x="13428" y="13351"/>
                    <a:pt x="13649" y="12905"/>
                  </a:cubicBezTo>
                  <a:cubicBezTo>
                    <a:pt x="13815" y="12567"/>
                    <a:pt x="13972" y="12287"/>
                    <a:pt x="14117" y="12028"/>
                  </a:cubicBezTo>
                  <a:cubicBezTo>
                    <a:pt x="14730" y="10935"/>
                    <a:pt x="15203" y="10145"/>
                    <a:pt x="15203" y="7348"/>
                  </a:cubicBezTo>
                  <a:cubicBezTo>
                    <a:pt x="15203" y="3163"/>
                    <a:pt x="12787" y="2951"/>
                    <a:pt x="12309" y="2951"/>
                  </a:cubicBezTo>
                  <a:cubicBezTo>
                    <a:pt x="11917" y="2951"/>
                    <a:pt x="11672" y="3038"/>
                    <a:pt x="11435" y="3122"/>
                  </a:cubicBezTo>
                  <a:cubicBezTo>
                    <a:pt x="11175" y="3214"/>
                    <a:pt x="10907" y="3309"/>
                    <a:pt x="10296" y="3319"/>
                  </a:cubicBezTo>
                  <a:cubicBezTo>
                    <a:pt x="9190" y="3338"/>
                    <a:pt x="6873" y="3376"/>
                    <a:pt x="6873" y="7226"/>
                  </a:cubicBezTo>
                  <a:cubicBezTo>
                    <a:pt x="6873" y="9920"/>
                    <a:pt x="7574" y="11157"/>
                    <a:pt x="8125" y="12150"/>
                  </a:cubicBezTo>
                  <a:cubicBezTo>
                    <a:pt x="8266" y="12405"/>
                    <a:pt x="8399" y="12646"/>
                    <a:pt x="8505" y="12885"/>
                  </a:cubicBezTo>
                  <a:cubicBezTo>
                    <a:pt x="8973" y="13949"/>
                    <a:pt x="8631" y="14693"/>
                    <a:pt x="7426" y="15224"/>
                  </a:cubicBezTo>
                  <a:cubicBezTo>
                    <a:pt x="5905" y="15897"/>
                    <a:pt x="5188" y="16247"/>
                    <a:pt x="3693" y="17562"/>
                  </a:cubicBezTo>
                  <a:cubicBezTo>
                    <a:pt x="2017" y="15801"/>
                    <a:pt x="982" y="13423"/>
                    <a:pt x="982" y="10800"/>
                  </a:cubicBezTo>
                  <a:cubicBezTo>
                    <a:pt x="982" y="5378"/>
                    <a:pt x="5377" y="982"/>
                    <a:pt x="10800" y="982"/>
                  </a:cubicBezTo>
                  <a:cubicBezTo>
                    <a:pt x="16223" y="982"/>
                    <a:pt x="20618" y="5378"/>
                    <a:pt x="20618" y="10800"/>
                  </a:cubicBezTo>
                  <a:cubicBezTo>
                    <a:pt x="20618" y="13395"/>
                    <a:pt x="19603" y="15749"/>
                    <a:pt x="17958" y="17505"/>
                  </a:cubicBezTo>
                  <a:moveTo>
                    <a:pt x="10800" y="20618"/>
                  </a:moveTo>
                  <a:cubicBezTo>
                    <a:pt x="8356" y="20618"/>
                    <a:pt x="6125" y="19720"/>
                    <a:pt x="4407" y="18242"/>
                  </a:cubicBezTo>
                  <a:cubicBezTo>
                    <a:pt x="5730" y="17085"/>
                    <a:pt x="6362" y="16768"/>
                    <a:pt x="7823" y="16122"/>
                  </a:cubicBezTo>
                  <a:cubicBezTo>
                    <a:pt x="9515" y="15375"/>
                    <a:pt x="10091" y="14051"/>
                    <a:pt x="9403" y="12489"/>
                  </a:cubicBezTo>
                  <a:cubicBezTo>
                    <a:pt x="9279" y="12208"/>
                    <a:pt x="9136" y="11949"/>
                    <a:pt x="8984" y="11674"/>
                  </a:cubicBezTo>
                  <a:cubicBezTo>
                    <a:pt x="8461" y="10733"/>
                    <a:pt x="7855" y="9666"/>
                    <a:pt x="7855" y="7226"/>
                  </a:cubicBezTo>
                  <a:cubicBezTo>
                    <a:pt x="7855" y="4341"/>
                    <a:pt x="9224" y="4318"/>
                    <a:pt x="10312" y="4300"/>
                  </a:cubicBezTo>
                  <a:cubicBezTo>
                    <a:pt x="11084" y="4288"/>
                    <a:pt x="11461" y="4155"/>
                    <a:pt x="11763" y="4047"/>
                  </a:cubicBezTo>
                  <a:cubicBezTo>
                    <a:pt x="11964" y="3975"/>
                    <a:pt x="12086" y="3933"/>
                    <a:pt x="12309" y="3933"/>
                  </a:cubicBezTo>
                  <a:cubicBezTo>
                    <a:pt x="13218" y="3933"/>
                    <a:pt x="14221" y="4830"/>
                    <a:pt x="14221" y="7348"/>
                  </a:cubicBezTo>
                  <a:cubicBezTo>
                    <a:pt x="14221" y="9889"/>
                    <a:pt x="13840" y="10513"/>
                    <a:pt x="13261" y="11549"/>
                  </a:cubicBezTo>
                  <a:cubicBezTo>
                    <a:pt x="13108" y="11820"/>
                    <a:pt x="12943" y="12115"/>
                    <a:pt x="12768" y="12470"/>
                  </a:cubicBezTo>
                  <a:cubicBezTo>
                    <a:pt x="12430" y="13156"/>
                    <a:pt x="12362" y="13798"/>
                    <a:pt x="12565" y="14380"/>
                  </a:cubicBezTo>
                  <a:cubicBezTo>
                    <a:pt x="12825" y="15126"/>
                    <a:pt x="13502" y="15737"/>
                    <a:pt x="14696" y="16302"/>
                  </a:cubicBezTo>
                  <a:cubicBezTo>
                    <a:pt x="15675" y="16764"/>
                    <a:pt x="16700" y="17667"/>
                    <a:pt x="17251" y="18190"/>
                  </a:cubicBezTo>
                  <a:cubicBezTo>
                    <a:pt x="15525" y="19698"/>
                    <a:pt x="13272"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929397"/>
            </a:solidFill>
            <a:ln w="12700">
              <a:miter lim="400000"/>
            </a:ln>
          </p:spPr>
          <p:txBody>
            <a:bodyPr lIns="28575" tIns="28575" rIns="28575" bIns="28575" anchor="ctr"/>
            <a:lstStyle/>
            <a:p>
              <a:pPr lvl="0"/>
              <a:endParaRPr sz="1350">
                <a:cs typeface="+mn-ea"/>
                <a:sym typeface="+mn-lt"/>
              </a:endParaRPr>
            </a:p>
          </p:txBody>
        </p:sp>
      </p:grpSp>
      <p:grpSp>
        <p:nvGrpSpPr>
          <p:cNvPr id="2" name="组合 1"/>
          <p:cNvGrpSpPr/>
          <p:nvPr/>
        </p:nvGrpSpPr>
        <p:grpSpPr>
          <a:xfrm>
            <a:off x="6709572" y="2259259"/>
            <a:ext cx="1364146" cy="1036154"/>
            <a:chOff x="8946095" y="3012345"/>
            <a:chExt cx="1818861" cy="1381539"/>
          </a:xfrm>
        </p:grpSpPr>
        <p:sp>
          <p:nvSpPr>
            <p:cNvPr id="74" name="圆角矩形 73"/>
            <p:cNvSpPr/>
            <p:nvPr/>
          </p:nvSpPr>
          <p:spPr>
            <a:xfrm>
              <a:off x="8946095" y="3012345"/>
              <a:ext cx="1818861" cy="1381539"/>
            </a:xfrm>
            <a:prstGeom prst="roundRect">
              <a:avLst/>
            </a:prstGeom>
            <a:solidFill>
              <a:srgbClr val="663A77"/>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sp>
          <p:nvSpPr>
            <p:cNvPr id="75" name="圆角矩形 74"/>
            <p:cNvSpPr/>
            <p:nvPr/>
          </p:nvSpPr>
          <p:spPr>
            <a:xfrm>
              <a:off x="9178007" y="3334270"/>
              <a:ext cx="1355035" cy="737687"/>
            </a:xfrm>
            <a:prstGeom prst="roundRect">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prstClr val="white"/>
                </a:solidFill>
                <a:cs typeface="+mn-ea"/>
                <a:sym typeface="+mn-lt"/>
              </a:endParaRPr>
            </a:p>
          </p:txBody>
        </p:sp>
        <p:sp>
          <p:nvSpPr>
            <p:cNvPr id="91" name="矩形 90"/>
            <p:cNvSpPr/>
            <p:nvPr/>
          </p:nvSpPr>
          <p:spPr>
            <a:xfrm>
              <a:off x="9163650" y="3472281"/>
              <a:ext cx="890516" cy="492443"/>
            </a:xfrm>
            <a:prstGeom prst="rect">
              <a:avLst/>
            </a:prstGeom>
          </p:spPr>
          <p:txBody>
            <a:bodyPr wrap="square">
              <a:spAutoFit/>
            </a:bodyPr>
            <a:lstStyle/>
            <a:p>
              <a:pPr algn="ctr">
                <a:defRPr/>
              </a:pPr>
              <a:r>
                <a:rPr lang="en-US" altLang="zh-CN" dirty="0">
                  <a:solidFill>
                    <a:schemeClr val="tx1">
                      <a:lumMod val="65000"/>
                      <a:lumOff val="35000"/>
                    </a:schemeClr>
                  </a:solidFill>
                  <a:cs typeface="+mn-ea"/>
                  <a:sym typeface="+mn-lt"/>
                </a:rPr>
                <a:t>04</a:t>
              </a:r>
              <a:endParaRPr lang="zh-CN" altLang="en-US" dirty="0">
                <a:solidFill>
                  <a:schemeClr val="tx1">
                    <a:lumMod val="65000"/>
                    <a:lumOff val="35000"/>
                  </a:schemeClr>
                </a:solidFill>
                <a:cs typeface="+mn-ea"/>
                <a:sym typeface="+mn-lt"/>
              </a:endParaRPr>
            </a:p>
          </p:txBody>
        </p:sp>
        <p:sp>
          <p:nvSpPr>
            <p:cNvPr id="113" name="Shape 3686"/>
            <p:cNvSpPr/>
            <p:nvPr/>
          </p:nvSpPr>
          <p:spPr>
            <a:xfrm>
              <a:off x="10039456" y="3518918"/>
              <a:ext cx="334929" cy="334929"/>
            </a:xfrm>
            <a:custGeom>
              <a:avLst/>
              <a:gdLst/>
              <a:ahLst/>
              <a:cxnLst>
                <a:cxn ang="0">
                  <a:pos x="wd2" y="hd2"/>
                </a:cxn>
                <a:cxn ang="5400000">
                  <a:pos x="wd2" y="hd2"/>
                </a:cxn>
                <a:cxn ang="10800000">
                  <a:pos x="wd2" y="hd2"/>
                </a:cxn>
                <a:cxn ang="16200000">
                  <a:pos x="wd2" y="hd2"/>
                </a:cxn>
              </a:cxnLst>
              <a:rect l="0" t="0" r="r" b="b"/>
              <a:pathLst>
                <a:path w="21600" h="21600" extrusionOk="0">
                  <a:moveTo>
                    <a:pt x="19636" y="1965"/>
                  </a:moveTo>
                  <a:lnTo>
                    <a:pt x="10800" y="1965"/>
                  </a:lnTo>
                  <a:cubicBezTo>
                    <a:pt x="8836" y="1964"/>
                    <a:pt x="8836" y="0"/>
                    <a:pt x="6873" y="0"/>
                  </a:cubicBezTo>
                  <a:lnTo>
                    <a:pt x="1964" y="0"/>
                  </a:lnTo>
                  <a:cubicBezTo>
                    <a:pt x="879" y="0"/>
                    <a:pt x="0" y="879"/>
                    <a:pt x="0" y="1965"/>
                  </a:cubicBezTo>
                  <a:lnTo>
                    <a:pt x="0" y="15709"/>
                  </a:lnTo>
                  <a:cubicBezTo>
                    <a:pt x="0" y="16794"/>
                    <a:pt x="879" y="17673"/>
                    <a:pt x="1964" y="17673"/>
                  </a:cubicBezTo>
                  <a:lnTo>
                    <a:pt x="6599" y="17673"/>
                  </a:lnTo>
                  <a:cubicBezTo>
                    <a:pt x="6257" y="17373"/>
                    <a:pt x="5941" y="17047"/>
                    <a:pt x="5656" y="16691"/>
                  </a:cubicBezTo>
                  <a:lnTo>
                    <a:pt x="1964" y="16691"/>
                  </a:lnTo>
                  <a:cubicBezTo>
                    <a:pt x="1422" y="16691"/>
                    <a:pt x="982" y="16252"/>
                    <a:pt x="982" y="15709"/>
                  </a:cubicBezTo>
                  <a:lnTo>
                    <a:pt x="982" y="5891"/>
                  </a:lnTo>
                  <a:lnTo>
                    <a:pt x="6599" y="5891"/>
                  </a:lnTo>
                  <a:cubicBezTo>
                    <a:pt x="7023" y="5518"/>
                    <a:pt x="7484" y="5185"/>
                    <a:pt x="7982" y="4909"/>
                  </a:cubicBezTo>
                  <a:lnTo>
                    <a:pt x="982" y="4909"/>
                  </a:lnTo>
                  <a:lnTo>
                    <a:pt x="982" y="1965"/>
                  </a:lnTo>
                  <a:cubicBezTo>
                    <a:pt x="982" y="1422"/>
                    <a:pt x="1422" y="982"/>
                    <a:pt x="1964" y="982"/>
                  </a:cubicBezTo>
                  <a:lnTo>
                    <a:pt x="6873" y="982"/>
                  </a:lnTo>
                  <a:cubicBezTo>
                    <a:pt x="8345" y="982"/>
                    <a:pt x="8345" y="2946"/>
                    <a:pt x="10800" y="2946"/>
                  </a:cubicBezTo>
                  <a:lnTo>
                    <a:pt x="19636" y="2946"/>
                  </a:lnTo>
                  <a:cubicBezTo>
                    <a:pt x="20178" y="2946"/>
                    <a:pt x="20618" y="3386"/>
                    <a:pt x="20618" y="3927"/>
                  </a:cubicBezTo>
                  <a:lnTo>
                    <a:pt x="20618" y="4909"/>
                  </a:lnTo>
                  <a:lnTo>
                    <a:pt x="15582" y="4909"/>
                  </a:lnTo>
                  <a:cubicBezTo>
                    <a:pt x="16080" y="5185"/>
                    <a:pt x="16541" y="5518"/>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5"/>
                    <a:pt x="19636" y="1965"/>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9"/>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8"/>
                    <a:pt x="16278" y="16973"/>
                  </a:cubicBezTo>
                  <a:lnTo>
                    <a:pt x="16972" y="17667"/>
                  </a:lnTo>
                  <a:cubicBezTo>
                    <a:pt x="16969" y="17669"/>
                    <a:pt x="16967" y="17671"/>
                    <a:pt x="16965" y="17673"/>
                  </a:cubicBezTo>
                  <a:lnTo>
                    <a:pt x="16979" y="17673"/>
                  </a:lnTo>
                  <a:lnTo>
                    <a:pt x="20762" y="21457"/>
                  </a:lnTo>
                  <a:cubicBezTo>
                    <a:pt x="20851" y="21545"/>
                    <a:pt x="20974" y="21600"/>
                    <a:pt x="21109" y="21600"/>
                  </a:cubicBezTo>
                  <a:cubicBezTo>
                    <a:pt x="21380" y="21600"/>
                    <a:pt x="21600" y="21380"/>
                    <a:pt x="21600" y="21109"/>
                  </a:cubicBezTo>
                  <a:cubicBezTo>
                    <a:pt x="21600" y="20974"/>
                    <a:pt x="21545" y="20851"/>
                    <a:pt x="21456" y="20762"/>
                  </a:cubicBezTo>
                  <a:cubicBezTo>
                    <a:pt x="21456" y="20762"/>
                    <a:pt x="16972" y="16279"/>
                    <a:pt x="16972" y="16279"/>
                  </a:cubicBezTo>
                  <a:close/>
                </a:path>
              </a:pathLst>
            </a:custGeom>
            <a:solidFill>
              <a:srgbClr val="929397"/>
            </a:solidFill>
            <a:ln w="12700">
              <a:miter lim="400000"/>
            </a:ln>
          </p:spPr>
          <p:txBody>
            <a:bodyPr lIns="28575" tIns="28575" rIns="28575" bIns="28575" anchor="ctr"/>
            <a:lstStyle/>
            <a:p>
              <a:pPr lvl="0"/>
              <a:endParaRPr sz="1350">
                <a:cs typeface="+mn-ea"/>
                <a:sym typeface="+mn-lt"/>
              </a:endParaRPr>
            </a:p>
          </p:txBody>
        </p:sp>
      </p:grpSp>
      <p:sp>
        <p:nvSpPr>
          <p:cNvPr id="49" name="文本框 21"/>
          <p:cNvSpPr txBox="1"/>
          <p:nvPr/>
        </p:nvSpPr>
        <p:spPr>
          <a:xfrm>
            <a:off x="3984868" y="294709"/>
            <a:ext cx="1980820" cy="377026"/>
          </a:xfrm>
          <a:prstGeom prst="rect">
            <a:avLst/>
          </a:prstGeom>
          <a:noFill/>
        </p:spPr>
        <p:txBody>
          <a:bodyPr wrap="square" lIns="68580" tIns="34290" rIns="68580" bIns="34290" rtlCol="0">
            <a:spAutoFit/>
          </a:bodyPr>
          <a:lstStyle/>
          <a:p>
            <a:r>
              <a:rPr lang="zh-CN" altLang="en-US" sz="2000" dirty="0">
                <a:solidFill>
                  <a:srgbClr val="663A77"/>
                </a:solidFill>
                <a:cs typeface="+mn-ea"/>
                <a:sym typeface="+mn-lt"/>
              </a:rPr>
              <a:t>长远目标</a:t>
            </a:r>
            <a:endParaRPr lang="en-US" altLang="zh-CN" sz="2000" dirty="0">
              <a:solidFill>
                <a:srgbClr val="663A77"/>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by="(-#ppt_w*2)" calcmode="lin" valueType="num">
                                          <p:cBhvr rctx="PPT">
                                            <p:cTn id="7" dur="375" autoRev="1" fill="hold">
                                              <p:stCondLst>
                                                <p:cond delay="0"/>
                                              </p:stCondLst>
                                            </p:cTn>
                                            <p:tgtEl>
                                              <p:spTgt spid="49"/>
                                            </p:tgtEl>
                                            <p:attrNameLst>
                                              <p:attrName>ppt_w</p:attrName>
                                            </p:attrNameLst>
                                          </p:cBhvr>
                                        </p:anim>
                                        <p:anim by="(#ppt_w*0.50)" calcmode="lin" valueType="num">
                                          <p:cBhvr>
                                            <p:cTn id="8" dur="375" decel="50000" autoRev="1" fill="hold">
                                              <p:stCondLst>
                                                <p:cond delay="0"/>
                                              </p:stCondLst>
                                            </p:cTn>
                                            <p:tgtEl>
                                              <p:spTgt spid="49"/>
                                            </p:tgtEl>
                                            <p:attrNameLst>
                                              <p:attrName>ppt_x</p:attrName>
                                            </p:attrNameLst>
                                          </p:cBhvr>
                                        </p:anim>
                                        <p:anim from="(-#ppt_h/2)" to="(#ppt_y)" calcmode="lin" valueType="num">
                                          <p:cBhvr>
                                            <p:cTn id="9" dur="750" fill="hold">
                                              <p:stCondLst>
                                                <p:cond delay="0"/>
                                              </p:stCondLst>
                                            </p:cTn>
                                            <p:tgtEl>
                                              <p:spTgt spid="49"/>
                                            </p:tgtEl>
                                            <p:attrNameLst>
                                              <p:attrName>ppt_y</p:attrName>
                                            </p:attrNameLst>
                                          </p:cBhvr>
                                        </p:anim>
                                        <p:animRot by="21600000">
                                          <p:cBhvr>
                                            <p:cTn id="10" dur="750" fill="hold">
                                              <p:stCondLst>
                                                <p:cond delay="0"/>
                                              </p:stCondLst>
                                            </p:cTn>
                                            <p:tgtEl>
                                              <p:spTgt spid="49"/>
                                            </p:tgtEl>
                                            <p:attrNameLst>
                                              <p:attrName>r</p:attrName>
                                            </p:attrNameLst>
                                          </p:cBhvr>
                                        </p:animRot>
                                      </p:childTnLst>
                                    </p:cTn>
                                  </p:par>
                                  <p:par>
                                    <p:cTn id="11" presetID="22" presetClass="entr" presetSubtype="8"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wipe(left)">
                                          <p:cBhvr>
                                            <p:cTn id="13" dur="500"/>
                                            <p:tgtEl>
                                              <p:spTgt spid="67"/>
                                            </p:tgtEl>
                                          </p:cBhvr>
                                        </p:animEffect>
                                      </p:childTnLst>
                                    </p:cTn>
                                  </p:par>
                                </p:childTnLst>
                              </p:cTn>
                            </p:par>
                            <p:par>
                              <p:cTn id="14" fill="hold">
                                <p:stCondLst>
                                  <p:cond delay="975"/>
                                </p:stCondLst>
                                <p:childTnLst>
                                  <p:par>
                                    <p:cTn id="15" presetID="2" presetClass="entr" presetSubtype="1" accel="16000" fill="hold" nodeType="afterEffect" p14:presetBounceEnd="58000">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14:bounceEnd="58000">
                                          <p:cBhvr additive="base">
                                            <p:cTn id="17" dur="1000" fill="hold"/>
                                            <p:tgtEl>
                                              <p:spTgt spid="5"/>
                                            </p:tgtEl>
                                            <p:attrNameLst>
                                              <p:attrName>ppt_x</p:attrName>
                                            </p:attrNameLst>
                                          </p:cBhvr>
                                          <p:tavLst>
                                            <p:tav tm="0">
                                              <p:val>
                                                <p:strVal val="#ppt_x"/>
                                              </p:val>
                                            </p:tav>
                                            <p:tav tm="100000">
                                              <p:val>
                                                <p:strVal val="#ppt_x"/>
                                              </p:val>
                                            </p:tav>
                                          </p:tavLst>
                                        </p:anim>
                                        <p:anim calcmode="lin" valueType="num" p14:bounceEnd="58000">
                                          <p:cBhvr additive="base">
                                            <p:cTn id="18" dur="1000" fill="hold"/>
                                            <p:tgtEl>
                                              <p:spTgt spid="5"/>
                                            </p:tgtEl>
                                            <p:attrNameLst>
                                              <p:attrName>ppt_y</p:attrName>
                                            </p:attrNameLst>
                                          </p:cBhvr>
                                          <p:tavLst>
                                            <p:tav tm="0">
                                              <p:val>
                                                <p:strVal val="0-#ppt_h/2"/>
                                              </p:val>
                                            </p:tav>
                                            <p:tav tm="100000">
                                              <p:val>
                                                <p:strVal val="#ppt_y"/>
                                              </p:val>
                                            </p:tav>
                                          </p:tavLst>
                                        </p:anim>
                                      </p:childTnLst>
                                    </p:cTn>
                                  </p:par>
                                </p:childTnLst>
                              </p:cTn>
                            </p:par>
                            <p:par>
                              <p:cTn id="19" fill="hold">
                                <p:stCondLst>
                                  <p:cond delay="1975"/>
                                </p:stCondLst>
                                <p:childTnLst>
                                  <p:par>
                                    <p:cTn id="20" presetID="2" presetClass="entr" presetSubtype="4" accel="16000" fill="hold" nodeType="afterEffect" p14:presetBounceEnd="58000">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14:bounceEnd="58000">
                                          <p:cBhvr additive="base">
                                            <p:cTn id="22" dur="1000" fill="hold"/>
                                            <p:tgtEl>
                                              <p:spTgt spid="4"/>
                                            </p:tgtEl>
                                            <p:attrNameLst>
                                              <p:attrName>ppt_x</p:attrName>
                                            </p:attrNameLst>
                                          </p:cBhvr>
                                          <p:tavLst>
                                            <p:tav tm="0">
                                              <p:val>
                                                <p:strVal val="#ppt_x"/>
                                              </p:val>
                                            </p:tav>
                                            <p:tav tm="100000">
                                              <p:val>
                                                <p:strVal val="#ppt_x"/>
                                              </p:val>
                                            </p:tav>
                                          </p:tavLst>
                                        </p:anim>
                                        <p:anim calcmode="lin" valueType="num" p14:bounceEnd="58000">
                                          <p:cBhvr additive="base">
                                            <p:cTn id="23" dur="1000" fill="hold"/>
                                            <p:tgtEl>
                                              <p:spTgt spid="4"/>
                                            </p:tgtEl>
                                            <p:attrNameLst>
                                              <p:attrName>ppt_y</p:attrName>
                                            </p:attrNameLst>
                                          </p:cBhvr>
                                          <p:tavLst>
                                            <p:tav tm="0">
                                              <p:val>
                                                <p:strVal val="1+#ppt_h/2"/>
                                              </p:val>
                                            </p:tav>
                                            <p:tav tm="100000">
                                              <p:val>
                                                <p:strVal val="#ppt_y"/>
                                              </p:val>
                                            </p:tav>
                                          </p:tavLst>
                                        </p:anim>
                                      </p:childTnLst>
                                    </p:cTn>
                                  </p:par>
                                </p:childTnLst>
                              </p:cTn>
                            </p:par>
                            <p:par>
                              <p:cTn id="24" fill="hold">
                                <p:stCondLst>
                                  <p:cond delay="2975"/>
                                </p:stCondLst>
                                <p:childTnLst>
                                  <p:par>
                                    <p:cTn id="25" presetID="2" presetClass="entr" presetSubtype="1" accel="16000" fill="hold" nodeType="afterEffect" p14:presetBounceEnd="58000">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14:bounceEnd="58000">
                                          <p:cBhvr additive="base">
                                            <p:cTn id="27" dur="1000" fill="hold"/>
                                            <p:tgtEl>
                                              <p:spTgt spid="3"/>
                                            </p:tgtEl>
                                            <p:attrNameLst>
                                              <p:attrName>ppt_x</p:attrName>
                                            </p:attrNameLst>
                                          </p:cBhvr>
                                          <p:tavLst>
                                            <p:tav tm="0">
                                              <p:val>
                                                <p:strVal val="#ppt_x"/>
                                              </p:val>
                                            </p:tav>
                                            <p:tav tm="100000">
                                              <p:val>
                                                <p:strVal val="#ppt_x"/>
                                              </p:val>
                                            </p:tav>
                                          </p:tavLst>
                                        </p:anim>
                                        <p:anim calcmode="lin" valueType="num" p14:bounceEnd="58000">
                                          <p:cBhvr additive="base">
                                            <p:cTn id="28" dur="1000" fill="hold"/>
                                            <p:tgtEl>
                                              <p:spTgt spid="3"/>
                                            </p:tgtEl>
                                            <p:attrNameLst>
                                              <p:attrName>ppt_y</p:attrName>
                                            </p:attrNameLst>
                                          </p:cBhvr>
                                          <p:tavLst>
                                            <p:tav tm="0">
                                              <p:val>
                                                <p:strVal val="0-#ppt_h/2"/>
                                              </p:val>
                                            </p:tav>
                                            <p:tav tm="100000">
                                              <p:val>
                                                <p:strVal val="#ppt_y"/>
                                              </p:val>
                                            </p:tav>
                                          </p:tavLst>
                                        </p:anim>
                                      </p:childTnLst>
                                    </p:cTn>
                                  </p:par>
                                </p:childTnLst>
                              </p:cTn>
                            </p:par>
                            <p:par>
                              <p:cTn id="29" fill="hold">
                                <p:stCondLst>
                                  <p:cond delay="3975"/>
                                </p:stCondLst>
                                <p:childTnLst>
                                  <p:par>
                                    <p:cTn id="30" presetID="2" presetClass="entr" presetSubtype="4" accel="16000" fill="hold" nodeType="afterEffect" p14:presetBounceEnd="58000">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14:bounceEnd="58000">
                                          <p:cBhvr additive="base">
                                            <p:cTn id="32" dur="1000" fill="hold"/>
                                            <p:tgtEl>
                                              <p:spTgt spid="2"/>
                                            </p:tgtEl>
                                            <p:attrNameLst>
                                              <p:attrName>ppt_x</p:attrName>
                                            </p:attrNameLst>
                                          </p:cBhvr>
                                          <p:tavLst>
                                            <p:tav tm="0">
                                              <p:val>
                                                <p:strVal val="#ppt_x"/>
                                              </p:val>
                                            </p:tav>
                                            <p:tav tm="100000">
                                              <p:val>
                                                <p:strVal val="#ppt_x"/>
                                              </p:val>
                                            </p:tav>
                                          </p:tavLst>
                                        </p:anim>
                                        <p:anim calcmode="lin" valueType="num" p14:bounceEnd="58000">
                                          <p:cBhvr additive="base">
                                            <p:cTn id="33" dur="1000" fill="hold"/>
                                            <p:tgtEl>
                                              <p:spTgt spid="2"/>
                                            </p:tgtEl>
                                            <p:attrNameLst>
                                              <p:attrName>ppt_y</p:attrName>
                                            </p:attrNameLst>
                                          </p:cBhvr>
                                          <p:tavLst>
                                            <p:tav tm="0">
                                              <p:val>
                                                <p:strVal val="1+#ppt_h/2"/>
                                              </p:val>
                                            </p:tav>
                                            <p:tav tm="100000">
                                              <p:val>
                                                <p:strVal val="#ppt_y"/>
                                              </p:val>
                                            </p:tav>
                                          </p:tavLst>
                                        </p:anim>
                                      </p:childTnLst>
                                    </p:cTn>
                                  </p:par>
                                </p:childTnLst>
                              </p:cTn>
                            </p:par>
                            <p:par>
                              <p:cTn id="34" fill="hold">
                                <p:stCondLst>
                                  <p:cond delay="4975"/>
                                </p:stCondLst>
                                <p:childTnLst>
                                  <p:par>
                                    <p:cTn id="35" presetID="22" presetClass="entr" presetSubtype="4"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wipe(down)">
                                          <p:cBhvr>
                                            <p:cTn id="37" dur="500"/>
                                            <p:tgtEl>
                                              <p:spTgt spid="6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65"/>
                                            </p:tgtEl>
                                            <p:attrNameLst>
                                              <p:attrName>style.visibility</p:attrName>
                                            </p:attrNameLst>
                                          </p:cBhvr>
                                          <p:to>
                                            <p:strVal val="visible"/>
                                          </p:to>
                                        </p:set>
                                        <p:animEffect transition="in" filter="wipe(up)">
                                          <p:cBhvr>
                                            <p:cTn id="40" dur="500"/>
                                            <p:tgtEl>
                                              <p:spTgt spid="65"/>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down)">
                                          <p:cBhvr>
                                            <p:cTn id="43" dur="500"/>
                                            <p:tgtEl>
                                              <p:spTgt spid="64"/>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wipe(up)">
                                          <p:cBhvr>
                                            <p:cTn id="46" dur="500"/>
                                            <p:tgtEl>
                                              <p:spTgt spid="66"/>
                                            </p:tgtEl>
                                          </p:cBhvr>
                                        </p:animEffect>
                                      </p:childTnLst>
                                    </p:cTn>
                                  </p:par>
                                </p:childTnLst>
                              </p:cTn>
                            </p:par>
                            <p:par>
                              <p:cTn id="47" fill="hold">
                                <p:stCondLst>
                                  <p:cond delay="5475"/>
                                </p:stCondLst>
                                <p:childTnLst>
                                  <p:par>
                                    <p:cTn id="48" presetID="10" presetClass="entr" presetSubtype="0" fill="hold" nodeType="after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fade">
                                          <p:cBhvr>
                                            <p:cTn id="50" dur="500"/>
                                            <p:tgtEl>
                                              <p:spTgt spid="98"/>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nodeType="with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fade">
                                          <p:cBhvr>
                                            <p:cTn id="56" dur="500"/>
                                            <p:tgtEl>
                                              <p:spTgt spid="104"/>
                                            </p:tgtEl>
                                          </p:cBhvr>
                                        </p:animEffect>
                                      </p:childTnLst>
                                    </p:cTn>
                                  </p:par>
                                  <p:par>
                                    <p:cTn id="57" presetID="10" presetClass="entr" presetSubtype="0" fill="hold" nodeType="with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by="(-#ppt_w*2)" calcmode="lin" valueType="num">
                                          <p:cBhvr rctx="PPT">
                                            <p:cTn id="7" dur="375" autoRev="1" fill="hold">
                                              <p:stCondLst>
                                                <p:cond delay="0"/>
                                              </p:stCondLst>
                                            </p:cTn>
                                            <p:tgtEl>
                                              <p:spTgt spid="49"/>
                                            </p:tgtEl>
                                            <p:attrNameLst>
                                              <p:attrName>ppt_w</p:attrName>
                                            </p:attrNameLst>
                                          </p:cBhvr>
                                        </p:anim>
                                        <p:anim by="(#ppt_w*0.50)" calcmode="lin" valueType="num">
                                          <p:cBhvr>
                                            <p:cTn id="8" dur="375" decel="50000" autoRev="1" fill="hold">
                                              <p:stCondLst>
                                                <p:cond delay="0"/>
                                              </p:stCondLst>
                                            </p:cTn>
                                            <p:tgtEl>
                                              <p:spTgt spid="49"/>
                                            </p:tgtEl>
                                            <p:attrNameLst>
                                              <p:attrName>ppt_x</p:attrName>
                                            </p:attrNameLst>
                                          </p:cBhvr>
                                        </p:anim>
                                        <p:anim from="(-#ppt_h/2)" to="(#ppt_y)" calcmode="lin" valueType="num">
                                          <p:cBhvr>
                                            <p:cTn id="9" dur="750" fill="hold">
                                              <p:stCondLst>
                                                <p:cond delay="0"/>
                                              </p:stCondLst>
                                            </p:cTn>
                                            <p:tgtEl>
                                              <p:spTgt spid="49"/>
                                            </p:tgtEl>
                                            <p:attrNameLst>
                                              <p:attrName>ppt_y</p:attrName>
                                            </p:attrNameLst>
                                          </p:cBhvr>
                                        </p:anim>
                                        <p:animRot by="21600000">
                                          <p:cBhvr>
                                            <p:cTn id="10" dur="750" fill="hold">
                                              <p:stCondLst>
                                                <p:cond delay="0"/>
                                              </p:stCondLst>
                                            </p:cTn>
                                            <p:tgtEl>
                                              <p:spTgt spid="49"/>
                                            </p:tgtEl>
                                            <p:attrNameLst>
                                              <p:attrName>r</p:attrName>
                                            </p:attrNameLst>
                                          </p:cBhvr>
                                        </p:animRot>
                                      </p:childTnLst>
                                    </p:cTn>
                                  </p:par>
                                  <p:par>
                                    <p:cTn id="11" presetID="22" presetClass="entr" presetSubtype="8"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wipe(left)">
                                          <p:cBhvr>
                                            <p:cTn id="13" dur="500"/>
                                            <p:tgtEl>
                                              <p:spTgt spid="67"/>
                                            </p:tgtEl>
                                          </p:cBhvr>
                                        </p:animEffect>
                                      </p:childTnLst>
                                    </p:cTn>
                                  </p:par>
                                </p:childTnLst>
                              </p:cTn>
                            </p:par>
                            <p:par>
                              <p:cTn id="14" fill="hold">
                                <p:stCondLst>
                                  <p:cond delay="975"/>
                                </p:stCondLst>
                                <p:childTnLst>
                                  <p:par>
                                    <p:cTn id="15" presetID="2" presetClass="entr" presetSubtype="1" accel="16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0-#ppt_h/2"/>
                                              </p:val>
                                            </p:tav>
                                            <p:tav tm="100000">
                                              <p:val>
                                                <p:strVal val="#ppt_y"/>
                                              </p:val>
                                            </p:tav>
                                          </p:tavLst>
                                        </p:anim>
                                      </p:childTnLst>
                                    </p:cTn>
                                  </p:par>
                                </p:childTnLst>
                              </p:cTn>
                            </p:par>
                            <p:par>
                              <p:cTn id="19" fill="hold">
                                <p:stCondLst>
                                  <p:cond delay="1975"/>
                                </p:stCondLst>
                                <p:childTnLst>
                                  <p:par>
                                    <p:cTn id="20" presetID="2" presetClass="entr" presetSubtype="4" accel="1600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1000" fill="hold"/>
                                            <p:tgtEl>
                                              <p:spTgt spid="4"/>
                                            </p:tgtEl>
                                            <p:attrNameLst>
                                              <p:attrName>ppt_x</p:attrName>
                                            </p:attrNameLst>
                                          </p:cBhvr>
                                          <p:tavLst>
                                            <p:tav tm="0">
                                              <p:val>
                                                <p:strVal val="#ppt_x"/>
                                              </p:val>
                                            </p:tav>
                                            <p:tav tm="100000">
                                              <p:val>
                                                <p:strVal val="#ppt_x"/>
                                              </p:val>
                                            </p:tav>
                                          </p:tavLst>
                                        </p:anim>
                                        <p:anim calcmode="lin" valueType="num">
                                          <p:cBhvr additive="base">
                                            <p:cTn id="23" dur="1000" fill="hold"/>
                                            <p:tgtEl>
                                              <p:spTgt spid="4"/>
                                            </p:tgtEl>
                                            <p:attrNameLst>
                                              <p:attrName>ppt_y</p:attrName>
                                            </p:attrNameLst>
                                          </p:cBhvr>
                                          <p:tavLst>
                                            <p:tav tm="0">
                                              <p:val>
                                                <p:strVal val="1+#ppt_h/2"/>
                                              </p:val>
                                            </p:tav>
                                            <p:tav tm="100000">
                                              <p:val>
                                                <p:strVal val="#ppt_y"/>
                                              </p:val>
                                            </p:tav>
                                          </p:tavLst>
                                        </p:anim>
                                      </p:childTnLst>
                                    </p:cTn>
                                  </p:par>
                                </p:childTnLst>
                              </p:cTn>
                            </p:par>
                            <p:par>
                              <p:cTn id="24" fill="hold">
                                <p:stCondLst>
                                  <p:cond delay="2975"/>
                                </p:stCondLst>
                                <p:childTnLst>
                                  <p:par>
                                    <p:cTn id="25" presetID="2" presetClass="entr" presetSubtype="1" accel="1600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1000" fill="hold"/>
                                            <p:tgtEl>
                                              <p:spTgt spid="3"/>
                                            </p:tgtEl>
                                            <p:attrNameLst>
                                              <p:attrName>ppt_x</p:attrName>
                                            </p:attrNameLst>
                                          </p:cBhvr>
                                          <p:tavLst>
                                            <p:tav tm="0">
                                              <p:val>
                                                <p:strVal val="#ppt_x"/>
                                              </p:val>
                                            </p:tav>
                                            <p:tav tm="100000">
                                              <p:val>
                                                <p:strVal val="#ppt_x"/>
                                              </p:val>
                                            </p:tav>
                                          </p:tavLst>
                                        </p:anim>
                                        <p:anim calcmode="lin" valueType="num">
                                          <p:cBhvr additive="base">
                                            <p:cTn id="28" dur="1000" fill="hold"/>
                                            <p:tgtEl>
                                              <p:spTgt spid="3"/>
                                            </p:tgtEl>
                                            <p:attrNameLst>
                                              <p:attrName>ppt_y</p:attrName>
                                            </p:attrNameLst>
                                          </p:cBhvr>
                                          <p:tavLst>
                                            <p:tav tm="0">
                                              <p:val>
                                                <p:strVal val="0-#ppt_h/2"/>
                                              </p:val>
                                            </p:tav>
                                            <p:tav tm="100000">
                                              <p:val>
                                                <p:strVal val="#ppt_y"/>
                                              </p:val>
                                            </p:tav>
                                          </p:tavLst>
                                        </p:anim>
                                      </p:childTnLst>
                                    </p:cTn>
                                  </p:par>
                                </p:childTnLst>
                              </p:cTn>
                            </p:par>
                            <p:par>
                              <p:cTn id="29" fill="hold">
                                <p:stCondLst>
                                  <p:cond delay="3975"/>
                                </p:stCondLst>
                                <p:childTnLst>
                                  <p:par>
                                    <p:cTn id="30" presetID="2" presetClass="entr" presetSubtype="4" accel="1600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1000" fill="hold"/>
                                            <p:tgtEl>
                                              <p:spTgt spid="2"/>
                                            </p:tgtEl>
                                            <p:attrNameLst>
                                              <p:attrName>ppt_x</p:attrName>
                                            </p:attrNameLst>
                                          </p:cBhvr>
                                          <p:tavLst>
                                            <p:tav tm="0">
                                              <p:val>
                                                <p:strVal val="#ppt_x"/>
                                              </p:val>
                                            </p:tav>
                                            <p:tav tm="100000">
                                              <p:val>
                                                <p:strVal val="#ppt_x"/>
                                              </p:val>
                                            </p:tav>
                                          </p:tavLst>
                                        </p:anim>
                                        <p:anim calcmode="lin" valueType="num">
                                          <p:cBhvr additive="base">
                                            <p:cTn id="33" dur="1000" fill="hold"/>
                                            <p:tgtEl>
                                              <p:spTgt spid="2"/>
                                            </p:tgtEl>
                                            <p:attrNameLst>
                                              <p:attrName>ppt_y</p:attrName>
                                            </p:attrNameLst>
                                          </p:cBhvr>
                                          <p:tavLst>
                                            <p:tav tm="0">
                                              <p:val>
                                                <p:strVal val="1+#ppt_h/2"/>
                                              </p:val>
                                            </p:tav>
                                            <p:tav tm="100000">
                                              <p:val>
                                                <p:strVal val="#ppt_y"/>
                                              </p:val>
                                            </p:tav>
                                          </p:tavLst>
                                        </p:anim>
                                      </p:childTnLst>
                                    </p:cTn>
                                  </p:par>
                                </p:childTnLst>
                              </p:cTn>
                            </p:par>
                            <p:par>
                              <p:cTn id="34" fill="hold">
                                <p:stCondLst>
                                  <p:cond delay="4975"/>
                                </p:stCondLst>
                                <p:childTnLst>
                                  <p:par>
                                    <p:cTn id="35" presetID="22" presetClass="entr" presetSubtype="4"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wipe(down)">
                                          <p:cBhvr>
                                            <p:cTn id="37" dur="500"/>
                                            <p:tgtEl>
                                              <p:spTgt spid="6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65"/>
                                            </p:tgtEl>
                                            <p:attrNameLst>
                                              <p:attrName>style.visibility</p:attrName>
                                            </p:attrNameLst>
                                          </p:cBhvr>
                                          <p:to>
                                            <p:strVal val="visible"/>
                                          </p:to>
                                        </p:set>
                                        <p:animEffect transition="in" filter="wipe(up)">
                                          <p:cBhvr>
                                            <p:cTn id="40" dur="500"/>
                                            <p:tgtEl>
                                              <p:spTgt spid="65"/>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down)">
                                          <p:cBhvr>
                                            <p:cTn id="43" dur="500"/>
                                            <p:tgtEl>
                                              <p:spTgt spid="64"/>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wipe(up)">
                                          <p:cBhvr>
                                            <p:cTn id="46" dur="500"/>
                                            <p:tgtEl>
                                              <p:spTgt spid="66"/>
                                            </p:tgtEl>
                                          </p:cBhvr>
                                        </p:animEffect>
                                      </p:childTnLst>
                                    </p:cTn>
                                  </p:par>
                                </p:childTnLst>
                              </p:cTn>
                            </p:par>
                            <p:par>
                              <p:cTn id="47" fill="hold">
                                <p:stCondLst>
                                  <p:cond delay="5475"/>
                                </p:stCondLst>
                                <p:childTnLst>
                                  <p:par>
                                    <p:cTn id="48" presetID="10" presetClass="entr" presetSubtype="0" fill="hold" nodeType="after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fade">
                                          <p:cBhvr>
                                            <p:cTn id="50" dur="500"/>
                                            <p:tgtEl>
                                              <p:spTgt spid="98"/>
                                            </p:tgtEl>
                                          </p:cBhvr>
                                        </p:animEffect>
                                      </p:childTnLst>
                                    </p:cTn>
                                  </p:par>
                                  <p:par>
                                    <p:cTn id="51" presetID="10"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500"/>
                                            <p:tgtEl>
                                              <p:spTgt spid="101"/>
                                            </p:tgtEl>
                                          </p:cBhvr>
                                        </p:animEffect>
                                      </p:childTnLst>
                                    </p:cTn>
                                  </p:par>
                                  <p:par>
                                    <p:cTn id="54" presetID="10" presetClass="entr" presetSubtype="0" fill="hold" nodeType="with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fade">
                                          <p:cBhvr>
                                            <p:cTn id="56" dur="500"/>
                                            <p:tgtEl>
                                              <p:spTgt spid="104"/>
                                            </p:tgtEl>
                                          </p:cBhvr>
                                        </p:animEffect>
                                      </p:childTnLst>
                                    </p:cTn>
                                  </p:par>
                                  <p:par>
                                    <p:cTn id="57" presetID="10" presetClass="entr" presetSubtype="0" fill="hold" nodeType="with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49"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10158"/>
          <p:cNvSpPr/>
          <p:nvPr/>
        </p:nvSpPr>
        <p:spPr>
          <a:xfrm>
            <a:off x="4572000" y="706056"/>
            <a:ext cx="0" cy="1294194"/>
          </a:xfrm>
          <a:prstGeom prst="line">
            <a:avLst/>
          </a:prstGeom>
          <a:ln w="25400">
            <a:solidFill>
              <a:schemeClr val="tx1">
                <a:lumMod val="50000"/>
                <a:lumOff val="50000"/>
              </a:schemeClr>
            </a:solidFill>
            <a:miter lim="400000"/>
            <a:tailEnd type="triangle"/>
          </a:ln>
        </p:spPr>
        <p:txBody>
          <a:bodyPr lIns="0" tIns="0" rIns="0" bIns="0"/>
          <a:lstStyle/>
          <a:p>
            <a:pPr defTabSz="342900">
              <a:defRPr sz="1200">
                <a:uFillTx/>
                <a:latin typeface="Helvetica"/>
                <a:ea typeface="Helvetica"/>
                <a:cs typeface="Helvetica"/>
                <a:sym typeface="Helvetica"/>
              </a:defRPr>
            </a:pPr>
            <a:endParaRPr sz="900">
              <a:cs typeface="+mn-ea"/>
              <a:sym typeface="+mn-lt"/>
            </a:endParaRPr>
          </a:p>
        </p:txBody>
      </p:sp>
      <p:sp>
        <p:nvSpPr>
          <p:cNvPr id="32" name="Shape 10156"/>
          <p:cNvSpPr/>
          <p:nvPr/>
        </p:nvSpPr>
        <p:spPr>
          <a:xfrm flipH="1">
            <a:off x="4571999" y="3529012"/>
            <a:ext cx="0" cy="1614488"/>
          </a:xfrm>
          <a:prstGeom prst="line">
            <a:avLst/>
          </a:prstGeom>
          <a:ln w="25400">
            <a:solidFill>
              <a:schemeClr val="tx1">
                <a:lumMod val="50000"/>
                <a:lumOff val="50000"/>
              </a:schemeClr>
            </a:solidFill>
            <a:miter lim="400000"/>
            <a:headEnd type="triangle"/>
          </a:ln>
        </p:spPr>
        <p:txBody>
          <a:bodyPr lIns="0" tIns="0" rIns="0" bIns="0"/>
          <a:lstStyle/>
          <a:p>
            <a:pPr defTabSz="342900">
              <a:defRPr sz="1200">
                <a:uFillTx/>
                <a:latin typeface="Helvetica"/>
                <a:ea typeface="Helvetica"/>
                <a:cs typeface="Helvetica"/>
                <a:sym typeface="Helvetica"/>
              </a:defRPr>
            </a:pPr>
            <a:endParaRPr sz="900">
              <a:cs typeface="+mn-ea"/>
              <a:sym typeface="+mn-lt"/>
            </a:endParaRPr>
          </a:p>
        </p:txBody>
      </p:sp>
      <p:grpSp>
        <p:nvGrpSpPr>
          <p:cNvPr id="3" name="组合 2"/>
          <p:cNvGrpSpPr/>
          <p:nvPr/>
        </p:nvGrpSpPr>
        <p:grpSpPr>
          <a:xfrm>
            <a:off x="3909547" y="2080747"/>
            <a:ext cx="1324909" cy="1324909"/>
            <a:chOff x="5212729" y="2774329"/>
            <a:chExt cx="1766545" cy="1766545"/>
          </a:xfrm>
        </p:grpSpPr>
        <p:sp>
          <p:nvSpPr>
            <p:cNvPr id="46" name="Shape 10159"/>
            <p:cNvSpPr/>
            <p:nvPr/>
          </p:nvSpPr>
          <p:spPr>
            <a:xfrm>
              <a:off x="5212729" y="2774329"/>
              <a:ext cx="1766545" cy="176654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vert="horz" wrap="square" lIns="68580" tIns="34290" rIns="68580" bIns="34290" numCol="1" anchor="t" anchorCtr="0" compatLnSpc="1">
              <a:noAutofit/>
            </a:bodyPr>
            <a:lstStyle/>
            <a:p>
              <a:endParaRPr sz="1350">
                <a:solidFill>
                  <a:prstClr val="black"/>
                </a:solidFill>
                <a:cs typeface="+mn-ea"/>
                <a:sym typeface="+mn-lt"/>
              </a:endParaRPr>
            </a:p>
          </p:txBody>
        </p:sp>
        <p:sp>
          <p:nvSpPr>
            <p:cNvPr id="97" name="KSO_Shape"/>
            <p:cNvSpPr/>
            <p:nvPr/>
          </p:nvSpPr>
          <p:spPr bwMode="auto">
            <a:xfrm>
              <a:off x="5558972" y="3156374"/>
              <a:ext cx="1074058" cy="100245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tx1">
                <a:lumMod val="50000"/>
                <a:lumOff val="50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sz="1350">
                <a:solidFill>
                  <a:srgbClr val="FFFFFF"/>
                </a:solidFill>
                <a:cs typeface="+mn-ea"/>
                <a:sym typeface="+mn-lt"/>
              </a:endParaRPr>
            </a:p>
          </p:txBody>
        </p:sp>
      </p:grpSp>
      <p:grpSp>
        <p:nvGrpSpPr>
          <p:cNvPr id="14" name="组合 13"/>
          <p:cNvGrpSpPr/>
          <p:nvPr/>
        </p:nvGrpSpPr>
        <p:grpSpPr>
          <a:xfrm>
            <a:off x="2677768" y="2338607"/>
            <a:ext cx="809189" cy="809189"/>
            <a:chOff x="3570358" y="3118143"/>
            <a:chExt cx="1078918" cy="1078918"/>
          </a:xfrm>
        </p:grpSpPr>
        <p:sp>
          <p:nvSpPr>
            <p:cNvPr id="68" name="Shape 10198"/>
            <p:cNvSpPr/>
            <p:nvPr/>
          </p:nvSpPr>
          <p:spPr>
            <a:xfrm>
              <a:off x="3570358" y="3118143"/>
              <a:ext cx="1078918" cy="107891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FFB850"/>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99" name="KSO_Shape"/>
            <p:cNvSpPr/>
            <p:nvPr/>
          </p:nvSpPr>
          <p:spPr bwMode="auto">
            <a:xfrm>
              <a:off x="3911951" y="3416302"/>
              <a:ext cx="395732" cy="482600"/>
            </a:xfrm>
            <a:custGeom>
              <a:avLst/>
              <a:gdLst>
                <a:gd name="T0" fmla="*/ 1171924 w 1852613"/>
                <a:gd name="T1" fmla="*/ 1083099 h 2260601"/>
                <a:gd name="T2" fmla="*/ 1232168 w 1852613"/>
                <a:gd name="T3" fmla="*/ 1243397 h 2260601"/>
                <a:gd name="T4" fmla="*/ 943632 w 1852613"/>
                <a:gd name="T5" fmla="*/ 1145450 h 2260601"/>
                <a:gd name="T6" fmla="*/ 869347 w 1852613"/>
                <a:gd name="T7" fmla="*/ 1164949 h 2260601"/>
                <a:gd name="T8" fmla="*/ 883841 w 1852613"/>
                <a:gd name="T9" fmla="*/ 1253147 h 2260601"/>
                <a:gd name="T10" fmla="*/ 1173962 w 1852613"/>
                <a:gd name="T11" fmla="*/ 1398254 h 2260601"/>
                <a:gd name="T12" fmla="*/ 1245303 w 1852613"/>
                <a:gd name="T13" fmla="*/ 1482824 h 2260601"/>
                <a:gd name="T14" fmla="*/ 1252551 w 1852613"/>
                <a:gd name="T15" fmla="*/ 1646070 h 2260601"/>
                <a:gd name="T16" fmla="*/ 1197290 w 1852613"/>
                <a:gd name="T17" fmla="*/ 1734041 h 2260601"/>
                <a:gd name="T18" fmla="*/ 862552 w 1852613"/>
                <a:gd name="T19" fmla="*/ 1884363 h 2260601"/>
                <a:gd name="T20" fmla="*/ 664835 w 1852613"/>
                <a:gd name="T21" fmla="*/ 1741750 h 2260601"/>
                <a:gd name="T22" fmla="*/ 603912 w 1852613"/>
                <a:gd name="T23" fmla="*/ 1646297 h 2260601"/>
                <a:gd name="T24" fmla="*/ 865723 w 1852613"/>
                <a:gd name="T25" fmla="*/ 1650831 h 2260601"/>
                <a:gd name="T26" fmla="*/ 903545 w 1852613"/>
                <a:gd name="T27" fmla="*/ 1692323 h 2260601"/>
                <a:gd name="T28" fmla="*/ 964468 w 1852613"/>
                <a:gd name="T29" fmla="*/ 1624304 h 2260601"/>
                <a:gd name="T30" fmla="*/ 918719 w 1852613"/>
                <a:gd name="T31" fmla="*/ 1512753 h 2260601"/>
                <a:gd name="T32" fmla="*/ 677518 w 1852613"/>
                <a:gd name="T33" fmla="*/ 1388051 h 2260601"/>
                <a:gd name="T34" fmla="*/ 600515 w 1852613"/>
                <a:gd name="T35" fmla="*/ 1284435 h 2260601"/>
                <a:gd name="T36" fmla="*/ 617048 w 1852613"/>
                <a:gd name="T37" fmla="*/ 1126405 h 2260601"/>
                <a:gd name="T38" fmla="*/ 813859 w 1852613"/>
                <a:gd name="T39" fmla="*/ 1028231 h 2260601"/>
                <a:gd name="T40" fmla="*/ 714952 w 1852613"/>
                <a:gd name="T41" fmla="*/ 886179 h 2260601"/>
                <a:gd name="T42" fmla="*/ 499627 w 1852613"/>
                <a:gd name="T43" fmla="*/ 1034686 h 2260601"/>
                <a:gd name="T44" fmla="*/ 371884 w 1852613"/>
                <a:gd name="T45" fmla="*/ 1264361 h 2260601"/>
                <a:gd name="T46" fmla="*/ 361674 w 1852613"/>
                <a:gd name="T47" fmla="*/ 1538021 h 2260601"/>
                <a:gd name="T48" fmla="*/ 472853 w 1852613"/>
                <a:gd name="T49" fmla="*/ 1777445 h 2260601"/>
                <a:gd name="T50" fmla="*/ 676380 w 1852613"/>
                <a:gd name="T51" fmla="*/ 1940916 h 2260601"/>
                <a:gd name="T52" fmla="*/ 941168 w 1852613"/>
                <a:gd name="T53" fmla="*/ 1997597 h 2260601"/>
                <a:gd name="T54" fmla="*/ 1200965 w 1852613"/>
                <a:gd name="T55" fmla="*/ 1928219 h 2260601"/>
                <a:gd name="T56" fmla="*/ 1396323 w 1852613"/>
                <a:gd name="T57" fmla="*/ 1755226 h 2260601"/>
                <a:gd name="T58" fmla="*/ 1495931 w 1852613"/>
                <a:gd name="T59" fmla="*/ 1509680 h 2260601"/>
                <a:gd name="T60" fmla="*/ 1472334 w 1852613"/>
                <a:gd name="T61" fmla="*/ 1237381 h 2260601"/>
                <a:gd name="T62" fmla="*/ 1333927 w 1852613"/>
                <a:gd name="T63" fmla="*/ 1014961 h 2260601"/>
                <a:gd name="T64" fmla="*/ 1111114 w 1852613"/>
                <a:gd name="T65" fmla="*/ 876430 h 2260601"/>
                <a:gd name="T66" fmla="*/ 1180545 w 1852613"/>
                <a:gd name="T67" fmla="*/ 500063 h 2260601"/>
                <a:gd name="T68" fmla="*/ 1555151 w 1852613"/>
                <a:gd name="T69" fmla="*/ 867588 h 2260601"/>
                <a:gd name="T70" fmla="*/ 1773880 w 1852613"/>
                <a:gd name="T71" fmla="*/ 1166642 h 2260601"/>
                <a:gd name="T72" fmla="*/ 1852613 w 1852613"/>
                <a:gd name="T73" fmla="*/ 1479979 h 2260601"/>
                <a:gd name="T74" fmla="*/ 1820394 w 1852613"/>
                <a:gd name="T75" fmla="*/ 1696277 h 2260601"/>
                <a:gd name="T76" fmla="*/ 1719425 w 1852613"/>
                <a:gd name="T77" fmla="*/ 1902825 h 2260601"/>
                <a:gd name="T78" fmla="*/ 1422870 w 1852613"/>
                <a:gd name="T79" fmla="*/ 2149278 h 2260601"/>
                <a:gd name="T80" fmla="*/ 1034423 w 1852613"/>
                <a:gd name="T81" fmla="*/ 2255840 h 2260601"/>
                <a:gd name="T82" fmla="*/ 626916 w 1852613"/>
                <a:gd name="T83" fmla="*/ 2222738 h 2260601"/>
                <a:gd name="T84" fmla="*/ 273184 w 1852613"/>
                <a:gd name="T85" fmla="*/ 2049745 h 2260601"/>
                <a:gd name="T86" fmla="*/ 70111 w 1852613"/>
                <a:gd name="T87" fmla="*/ 1795810 h 2260601"/>
                <a:gd name="T88" fmla="*/ 9757 w 1852613"/>
                <a:gd name="T89" fmla="*/ 1598104 h 2260601"/>
                <a:gd name="T90" fmla="*/ 16790 w 1852613"/>
                <a:gd name="T91" fmla="*/ 1329659 h 2260601"/>
                <a:gd name="T92" fmla="*/ 165181 w 1852613"/>
                <a:gd name="T93" fmla="*/ 1028338 h 2260601"/>
                <a:gd name="T94" fmla="*/ 592882 w 1852613"/>
                <a:gd name="T95" fmla="*/ 565360 h 2260601"/>
                <a:gd name="T96" fmla="*/ 1189264 w 1852613"/>
                <a:gd name="T97" fmla="*/ 368004 h 2260601"/>
                <a:gd name="T98" fmla="*/ 1218519 w 1852613"/>
                <a:gd name="T99" fmla="*/ 430759 h 2260601"/>
                <a:gd name="T100" fmla="*/ 521153 w 1852613"/>
                <a:gd name="T101" fmla="*/ 520248 h 2260601"/>
                <a:gd name="T102" fmla="*/ 499835 w 1852613"/>
                <a:gd name="T103" fmla="*/ 477656 h 2260601"/>
                <a:gd name="T104" fmla="*/ 498928 w 1852613"/>
                <a:gd name="T105" fmla="*/ 340138 h 2260601"/>
                <a:gd name="T106" fmla="*/ 523875 w 1852613"/>
                <a:gd name="T107" fmla="*/ 300038 h 2260601"/>
                <a:gd name="T108" fmla="*/ 891532 w 1852613"/>
                <a:gd name="T109" fmla="*/ 28458 h 2260601"/>
                <a:gd name="T110" fmla="*/ 1077064 w 1852613"/>
                <a:gd name="T111" fmla="*/ 5872 h 2260601"/>
                <a:gd name="T112" fmla="*/ 1285249 w 1852613"/>
                <a:gd name="T113" fmla="*/ 20553 h 2260601"/>
                <a:gd name="T114" fmla="*/ 1334407 w 1852613"/>
                <a:gd name="T115" fmla="*/ 84923 h 2260601"/>
                <a:gd name="T116" fmla="*/ 1196221 w 1852613"/>
                <a:gd name="T117" fmla="*/ 322076 h 2260601"/>
                <a:gd name="T118" fmla="*/ 527490 w 1852613"/>
                <a:gd name="T119" fmla="*/ 134838 h 2260601"/>
                <a:gd name="T120" fmla="*/ 524772 w 1852613"/>
                <a:gd name="T121" fmla="*/ 61208 h 2260601"/>
                <a:gd name="T122" fmla="*/ 616972 w 1852613"/>
                <a:gd name="T123" fmla="*/ 7453 h 2260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52613" h="2260601">
                  <a:moveTo>
                    <a:pt x="862552" y="960438"/>
                  </a:moveTo>
                  <a:lnTo>
                    <a:pt x="986210" y="960438"/>
                  </a:lnTo>
                  <a:lnTo>
                    <a:pt x="986210" y="1022562"/>
                  </a:lnTo>
                  <a:lnTo>
                    <a:pt x="1001385" y="1023923"/>
                  </a:lnTo>
                  <a:lnTo>
                    <a:pt x="1016106" y="1025963"/>
                  </a:lnTo>
                  <a:lnTo>
                    <a:pt x="1030374" y="1028231"/>
                  </a:lnTo>
                  <a:lnTo>
                    <a:pt x="1043963" y="1030725"/>
                  </a:lnTo>
                  <a:lnTo>
                    <a:pt x="1057552" y="1033219"/>
                  </a:lnTo>
                  <a:lnTo>
                    <a:pt x="1070235" y="1036393"/>
                  </a:lnTo>
                  <a:lnTo>
                    <a:pt x="1082691" y="1039794"/>
                  </a:lnTo>
                  <a:lnTo>
                    <a:pt x="1094468" y="1043421"/>
                  </a:lnTo>
                  <a:lnTo>
                    <a:pt x="1105792" y="1047503"/>
                  </a:lnTo>
                  <a:lnTo>
                    <a:pt x="1116663" y="1051584"/>
                  </a:lnTo>
                  <a:lnTo>
                    <a:pt x="1127307" y="1055892"/>
                  </a:lnTo>
                  <a:lnTo>
                    <a:pt x="1137046" y="1060880"/>
                  </a:lnTo>
                  <a:lnTo>
                    <a:pt x="1146558" y="1066094"/>
                  </a:lnTo>
                  <a:lnTo>
                    <a:pt x="1155391" y="1071536"/>
                  </a:lnTo>
                  <a:lnTo>
                    <a:pt x="1163771" y="1077204"/>
                  </a:lnTo>
                  <a:lnTo>
                    <a:pt x="1171924" y="1083099"/>
                  </a:lnTo>
                  <a:lnTo>
                    <a:pt x="1179398" y="1089221"/>
                  </a:lnTo>
                  <a:lnTo>
                    <a:pt x="1186192" y="1096023"/>
                  </a:lnTo>
                  <a:lnTo>
                    <a:pt x="1192760" y="1102598"/>
                  </a:lnTo>
                  <a:lnTo>
                    <a:pt x="1198875" y="1109853"/>
                  </a:lnTo>
                  <a:lnTo>
                    <a:pt x="1204311" y="1117335"/>
                  </a:lnTo>
                  <a:lnTo>
                    <a:pt x="1209520" y="1125044"/>
                  </a:lnTo>
                  <a:lnTo>
                    <a:pt x="1214049" y="1132980"/>
                  </a:lnTo>
                  <a:lnTo>
                    <a:pt x="1218126" y="1141369"/>
                  </a:lnTo>
                  <a:lnTo>
                    <a:pt x="1221750" y="1149758"/>
                  </a:lnTo>
                  <a:lnTo>
                    <a:pt x="1224920" y="1158827"/>
                  </a:lnTo>
                  <a:lnTo>
                    <a:pt x="1227412" y="1167896"/>
                  </a:lnTo>
                  <a:lnTo>
                    <a:pt x="1229676" y="1177419"/>
                  </a:lnTo>
                  <a:lnTo>
                    <a:pt x="1231262" y="1187168"/>
                  </a:lnTo>
                  <a:lnTo>
                    <a:pt x="1232621" y="1197371"/>
                  </a:lnTo>
                  <a:lnTo>
                    <a:pt x="1233300" y="1207574"/>
                  </a:lnTo>
                  <a:lnTo>
                    <a:pt x="1233753" y="1218230"/>
                  </a:lnTo>
                  <a:lnTo>
                    <a:pt x="1233300" y="1225032"/>
                  </a:lnTo>
                  <a:lnTo>
                    <a:pt x="1232847" y="1233421"/>
                  </a:lnTo>
                  <a:lnTo>
                    <a:pt x="1232168" y="1243397"/>
                  </a:lnTo>
                  <a:lnTo>
                    <a:pt x="1230809" y="1254734"/>
                  </a:lnTo>
                  <a:lnTo>
                    <a:pt x="962657" y="1254734"/>
                  </a:lnTo>
                  <a:lnTo>
                    <a:pt x="962657" y="1222538"/>
                  </a:lnTo>
                  <a:lnTo>
                    <a:pt x="962657" y="1210068"/>
                  </a:lnTo>
                  <a:lnTo>
                    <a:pt x="962204" y="1198958"/>
                  </a:lnTo>
                  <a:lnTo>
                    <a:pt x="961298" y="1188982"/>
                  </a:lnTo>
                  <a:lnTo>
                    <a:pt x="960392" y="1179913"/>
                  </a:lnTo>
                  <a:lnTo>
                    <a:pt x="959033" y="1171977"/>
                  </a:lnTo>
                  <a:lnTo>
                    <a:pt x="957447" y="1165402"/>
                  </a:lnTo>
                  <a:lnTo>
                    <a:pt x="956542" y="1162228"/>
                  </a:lnTo>
                  <a:lnTo>
                    <a:pt x="955636" y="1159734"/>
                  </a:lnTo>
                  <a:lnTo>
                    <a:pt x="954730" y="1157240"/>
                  </a:lnTo>
                  <a:lnTo>
                    <a:pt x="953371" y="1154973"/>
                  </a:lnTo>
                  <a:lnTo>
                    <a:pt x="952012" y="1153159"/>
                  </a:lnTo>
                  <a:lnTo>
                    <a:pt x="950880" y="1151345"/>
                  </a:lnTo>
                  <a:lnTo>
                    <a:pt x="949294" y="1149531"/>
                  </a:lnTo>
                  <a:lnTo>
                    <a:pt x="947482" y="1147944"/>
                  </a:lnTo>
                  <a:lnTo>
                    <a:pt x="945671" y="1146810"/>
                  </a:lnTo>
                  <a:lnTo>
                    <a:pt x="943632" y="1145450"/>
                  </a:lnTo>
                  <a:lnTo>
                    <a:pt x="941367" y="1144090"/>
                  </a:lnTo>
                  <a:lnTo>
                    <a:pt x="938876" y="1143183"/>
                  </a:lnTo>
                  <a:lnTo>
                    <a:pt x="936385" y="1142049"/>
                  </a:lnTo>
                  <a:lnTo>
                    <a:pt x="933667" y="1141369"/>
                  </a:lnTo>
                  <a:lnTo>
                    <a:pt x="930723" y="1140915"/>
                  </a:lnTo>
                  <a:lnTo>
                    <a:pt x="927552" y="1140235"/>
                  </a:lnTo>
                  <a:lnTo>
                    <a:pt x="920984" y="1139555"/>
                  </a:lnTo>
                  <a:lnTo>
                    <a:pt x="913737" y="1139328"/>
                  </a:lnTo>
                  <a:lnTo>
                    <a:pt x="907848" y="1139555"/>
                  </a:lnTo>
                  <a:lnTo>
                    <a:pt x="902186" y="1140008"/>
                  </a:lnTo>
                  <a:lnTo>
                    <a:pt x="896977" y="1141142"/>
                  </a:lnTo>
                  <a:lnTo>
                    <a:pt x="891995" y="1142502"/>
                  </a:lnTo>
                  <a:lnTo>
                    <a:pt x="887692" y="1144316"/>
                  </a:lnTo>
                  <a:lnTo>
                    <a:pt x="883615" y="1147037"/>
                  </a:lnTo>
                  <a:lnTo>
                    <a:pt x="879991" y="1149531"/>
                  </a:lnTo>
                  <a:lnTo>
                    <a:pt x="876821" y="1152932"/>
                  </a:lnTo>
                  <a:lnTo>
                    <a:pt x="873876" y="1156560"/>
                  </a:lnTo>
                  <a:lnTo>
                    <a:pt x="871385" y="1160641"/>
                  </a:lnTo>
                  <a:lnTo>
                    <a:pt x="869347" y="1164949"/>
                  </a:lnTo>
                  <a:lnTo>
                    <a:pt x="867535" y="1169937"/>
                  </a:lnTo>
                  <a:lnTo>
                    <a:pt x="866403" y="1175378"/>
                  </a:lnTo>
                  <a:lnTo>
                    <a:pt x="865270" y="1181273"/>
                  </a:lnTo>
                  <a:lnTo>
                    <a:pt x="864817" y="1187395"/>
                  </a:lnTo>
                  <a:lnTo>
                    <a:pt x="864591" y="1194197"/>
                  </a:lnTo>
                  <a:lnTo>
                    <a:pt x="864591" y="1199865"/>
                  </a:lnTo>
                  <a:lnTo>
                    <a:pt x="864817" y="1205307"/>
                  </a:lnTo>
                  <a:lnTo>
                    <a:pt x="865270" y="1210521"/>
                  </a:lnTo>
                  <a:lnTo>
                    <a:pt x="866176" y="1215283"/>
                  </a:lnTo>
                  <a:lnTo>
                    <a:pt x="867082" y="1220044"/>
                  </a:lnTo>
                  <a:lnTo>
                    <a:pt x="868214" y="1224579"/>
                  </a:lnTo>
                  <a:lnTo>
                    <a:pt x="869347" y="1228887"/>
                  </a:lnTo>
                  <a:lnTo>
                    <a:pt x="870706" y="1233194"/>
                  </a:lnTo>
                  <a:lnTo>
                    <a:pt x="872518" y="1237049"/>
                  </a:lnTo>
                  <a:lnTo>
                    <a:pt x="874329" y="1240677"/>
                  </a:lnTo>
                  <a:lnTo>
                    <a:pt x="876368" y="1244078"/>
                  </a:lnTo>
                  <a:lnTo>
                    <a:pt x="878632" y="1247252"/>
                  </a:lnTo>
                  <a:lnTo>
                    <a:pt x="881350" y="1250426"/>
                  </a:lnTo>
                  <a:lnTo>
                    <a:pt x="883841" y="1253147"/>
                  </a:lnTo>
                  <a:lnTo>
                    <a:pt x="886786" y="1255868"/>
                  </a:lnTo>
                  <a:lnTo>
                    <a:pt x="889730" y="1258135"/>
                  </a:lnTo>
                  <a:lnTo>
                    <a:pt x="893127" y="1260629"/>
                  </a:lnTo>
                  <a:lnTo>
                    <a:pt x="897430" y="1263350"/>
                  </a:lnTo>
                  <a:lnTo>
                    <a:pt x="908075" y="1269471"/>
                  </a:lnTo>
                  <a:lnTo>
                    <a:pt x="921664" y="1276953"/>
                  </a:lnTo>
                  <a:lnTo>
                    <a:pt x="938197" y="1285116"/>
                  </a:lnTo>
                  <a:lnTo>
                    <a:pt x="957674" y="1294638"/>
                  </a:lnTo>
                  <a:lnTo>
                    <a:pt x="980548" y="1305295"/>
                  </a:lnTo>
                  <a:lnTo>
                    <a:pt x="1005914" y="1316858"/>
                  </a:lnTo>
                  <a:lnTo>
                    <a:pt x="1034451" y="1329555"/>
                  </a:lnTo>
                  <a:lnTo>
                    <a:pt x="1058911" y="1340438"/>
                  </a:lnTo>
                  <a:lnTo>
                    <a:pt x="1081332" y="1350641"/>
                  </a:lnTo>
                  <a:lnTo>
                    <a:pt x="1101942" y="1360163"/>
                  </a:lnTo>
                  <a:lnTo>
                    <a:pt x="1120287" y="1369233"/>
                  </a:lnTo>
                  <a:lnTo>
                    <a:pt x="1136820" y="1377395"/>
                  </a:lnTo>
                  <a:lnTo>
                    <a:pt x="1151314" y="1384877"/>
                  </a:lnTo>
                  <a:lnTo>
                    <a:pt x="1163544" y="1391906"/>
                  </a:lnTo>
                  <a:lnTo>
                    <a:pt x="1173962" y="1398254"/>
                  </a:lnTo>
                  <a:lnTo>
                    <a:pt x="1178492" y="1401201"/>
                  </a:lnTo>
                  <a:lnTo>
                    <a:pt x="1182795" y="1404602"/>
                  </a:lnTo>
                  <a:lnTo>
                    <a:pt x="1187325" y="1408003"/>
                  </a:lnTo>
                  <a:lnTo>
                    <a:pt x="1191628" y="1411404"/>
                  </a:lnTo>
                  <a:lnTo>
                    <a:pt x="1195704" y="1415032"/>
                  </a:lnTo>
                  <a:lnTo>
                    <a:pt x="1200234" y="1418886"/>
                  </a:lnTo>
                  <a:lnTo>
                    <a:pt x="1204084" y="1422741"/>
                  </a:lnTo>
                  <a:lnTo>
                    <a:pt x="1208161" y="1427049"/>
                  </a:lnTo>
                  <a:lnTo>
                    <a:pt x="1212011" y="1431357"/>
                  </a:lnTo>
                  <a:lnTo>
                    <a:pt x="1215635" y="1435664"/>
                  </a:lnTo>
                  <a:lnTo>
                    <a:pt x="1219485" y="1440426"/>
                  </a:lnTo>
                  <a:lnTo>
                    <a:pt x="1223108" y="1445187"/>
                  </a:lnTo>
                  <a:lnTo>
                    <a:pt x="1226506" y="1450175"/>
                  </a:lnTo>
                  <a:lnTo>
                    <a:pt x="1230129" y="1455163"/>
                  </a:lnTo>
                  <a:lnTo>
                    <a:pt x="1233300" y="1460151"/>
                  </a:lnTo>
                  <a:lnTo>
                    <a:pt x="1236471" y="1465593"/>
                  </a:lnTo>
                  <a:lnTo>
                    <a:pt x="1239641" y="1471261"/>
                  </a:lnTo>
                  <a:lnTo>
                    <a:pt x="1242359" y="1476929"/>
                  </a:lnTo>
                  <a:lnTo>
                    <a:pt x="1245303" y="1482824"/>
                  </a:lnTo>
                  <a:lnTo>
                    <a:pt x="1247795" y="1488946"/>
                  </a:lnTo>
                  <a:lnTo>
                    <a:pt x="1250060" y="1495068"/>
                  </a:lnTo>
                  <a:lnTo>
                    <a:pt x="1252098" y="1501416"/>
                  </a:lnTo>
                  <a:lnTo>
                    <a:pt x="1253910" y="1507991"/>
                  </a:lnTo>
                  <a:lnTo>
                    <a:pt x="1255722" y="1514566"/>
                  </a:lnTo>
                  <a:lnTo>
                    <a:pt x="1257080" y="1521595"/>
                  </a:lnTo>
                  <a:lnTo>
                    <a:pt x="1258439" y="1528624"/>
                  </a:lnTo>
                  <a:lnTo>
                    <a:pt x="1259572" y="1535879"/>
                  </a:lnTo>
                  <a:lnTo>
                    <a:pt x="1260478" y="1543361"/>
                  </a:lnTo>
                  <a:lnTo>
                    <a:pt x="1261157" y="1550617"/>
                  </a:lnTo>
                  <a:lnTo>
                    <a:pt x="1261610" y="1558552"/>
                  </a:lnTo>
                  <a:lnTo>
                    <a:pt x="1262063" y="1566488"/>
                  </a:lnTo>
                  <a:lnTo>
                    <a:pt x="1262063" y="1574423"/>
                  </a:lnTo>
                  <a:lnTo>
                    <a:pt x="1261610" y="1587347"/>
                  </a:lnTo>
                  <a:lnTo>
                    <a:pt x="1260931" y="1599817"/>
                  </a:lnTo>
                  <a:lnTo>
                    <a:pt x="1259572" y="1611834"/>
                  </a:lnTo>
                  <a:lnTo>
                    <a:pt x="1257760" y="1623624"/>
                  </a:lnTo>
                  <a:lnTo>
                    <a:pt x="1255269" y="1634960"/>
                  </a:lnTo>
                  <a:lnTo>
                    <a:pt x="1252551" y="1646070"/>
                  </a:lnTo>
                  <a:lnTo>
                    <a:pt x="1250739" y="1651511"/>
                  </a:lnTo>
                  <a:lnTo>
                    <a:pt x="1248927" y="1656953"/>
                  </a:lnTo>
                  <a:lnTo>
                    <a:pt x="1247115" y="1662168"/>
                  </a:lnTo>
                  <a:lnTo>
                    <a:pt x="1244624" y="1667156"/>
                  </a:lnTo>
                  <a:lnTo>
                    <a:pt x="1242586" y="1672371"/>
                  </a:lnTo>
                  <a:lnTo>
                    <a:pt x="1240321" y="1677359"/>
                  </a:lnTo>
                  <a:lnTo>
                    <a:pt x="1237830" y="1682120"/>
                  </a:lnTo>
                  <a:lnTo>
                    <a:pt x="1235112" y="1687108"/>
                  </a:lnTo>
                  <a:lnTo>
                    <a:pt x="1232394" y="1691643"/>
                  </a:lnTo>
                  <a:lnTo>
                    <a:pt x="1229450" y="1696404"/>
                  </a:lnTo>
                  <a:lnTo>
                    <a:pt x="1226506" y="1700939"/>
                  </a:lnTo>
                  <a:lnTo>
                    <a:pt x="1223335" y="1705473"/>
                  </a:lnTo>
                  <a:lnTo>
                    <a:pt x="1219938" y="1709781"/>
                  </a:lnTo>
                  <a:lnTo>
                    <a:pt x="1216541" y="1713862"/>
                  </a:lnTo>
                  <a:lnTo>
                    <a:pt x="1213143" y="1718397"/>
                  </a:lnTo>
                  <a:lnTo>
                    <a:pt x="1209067" y="1722251"/>
                  </a:lnTo>
                  <a:lnTo>
                    <a:pt x="1205217" y="1726332"/>
                  </a:lnTo>
                  <a:lnTo>
                    <a:pt x="1201366" y="1730187"/>
                  </a:lnTo>
                  <a:lnTo>
                    <a:pt x="1197290" y="1734041"/>
                  </a:lnTo>
                  <a:lnTo>
                    <a:pt x="1192987" y="1737896"/>
                  </a:lnTo>
                  <a:lnTo>
                    <a:pt x="1184154" y="1745151"/>
                  </a:lnTo>
                  <a:lnTo>
                    <a:pt x="1174642" y="1751726"/>
                  </a:lnTo>
                  <a:lnTo>
                    <a:pt x="1164903" y="1758528"/>
                  </a:lnTo>
                  <a:lnTo>
                    <a:pt x="1154259" y="1764650"/>
                  </a:lnTo>
                  <a:lnTo>
                    <a:pt x="1143161" y="1770318"/>
                  </a:lnTo>
                  <a:lnTo>
                    <a:pt x="1131611" y="1775760"/>
                  </a:lnTo>
                  <a:lnTo>
                    <a:pt x="1119607" y="1780974"/>
                  </a:lnTo>
                  <a:lnTo>
                    <a:pt x="1106698" y="1785962"/>
                  </a:lnTo>
                  <a:lnTo>
                    <a:pt x="1093562" y="1790270"/>
                  </a:lnTo>
                  <a:lnTo>
                    <a:pt x="1079973" y="1794125"/>
                  </a:lnTo>
                  <a:lnTo>
                    <a:pt x="1065478" y="1797979"/>
                  </a:lnTo>
                  <a:lnTo>
                    <a:pt x="1050757" y="1801380"/>
                  </a:lnTo>
                  <a:lnTo>
                    <a:pt x="1035357" y="1804101"/>
                  </a:lnTo>
                  <a:lnTo>
                    <a:pt x="1019277" y="1806822"/>
                  </a:lnTo>
                  <a:lnTo>
                    <a:pt x="1002970" y="1809089"/>
                  </a:lnTo>
                  <a:lnTo>
                    <a:pt x="986210" y="1811129"/>
                  </a:lnTo>
                  <a:lnTo>
                    <a:pt x="986210" y="1884363"/>
                  </a:lnTo>
                  <a:lnTo>
                    <a:pt x="862552" y="1884363"/>
                  </a:lnTo>
                  <a:lnTo>
                    <a:pt x="862552" y="1808862"/>
                  </a:lnTo>
                  <a:lnTo>
                    <a:pt x="849190" y="1807502"/>
                  </a:lnTo>
                  <a:lnTo>
                    <a:pt x="836281" y="1805915"/>
                  </a:lnTo>
                  <a:lnTo>
                    <a:pt x="823145" y="1804101"/>
                  </a:lnTo>
                  <a:lnTo>
                    <a:pt x="810462" y="1802060"/>
                  </a:lnTo>
                  <a:lnTo>
                    <a:pt x="798006" y="1799566"/>
                  </a:lnTo>
                  <a:lnTo>
                    <a:pt x="785776" y="1796619"/>
                  </a:lnTo>
                  <a:lnTo>
                    <a:pt x="773546" y="1793444"/>
                  </a:lnTo>
                  <a:lnTo>
                    <a:pt x="761769" y="1789817"/>
                  </a:lnTo>
                  <a:lnTo>
                    <a:pt x="750218" y="1785962"/>
                  </a:lnTo>
                  <a:lnTo>
                    <a:pt x="738894" y="1781655"/>
                  </a:lnTo>
                  <a:lnTo>
                    <a:pt x="727570" y="1777120"/>
                  </a:lnTo>
                  <a:lnTo>
                    <a:pt x="716699" y="1771905"/>
                  </a:lnTo>
                  <a:lnTo>
                    <a:pt x="705828" y="1766690"/>
                  </a:lnTo>
                  <a:lnTo>
                    <a:pt x="695410" y="1761022"/>
                  </a:lnTo>
                  <a:lnTo>
                    <a:pt x="684766" y="1754900"/>
                  </a:lnTo>
                  <a:lnTo>
                    <a:pt x="674801" y="1748779"/>
                  </a:lnTo>
                  <a:lnTo>
                    <a:pt x="669818" y="1745378"/>
                  </a:lnTo>
                  <a:lnTo>
                    <a:pt x="664835" y="1741750"/>
                  </a:lnTo>
                  <a:lnTo>
                    <a:pt x="660306" y="1738122"/>
                  </a:lnTo>
                  <a:lnTo>
                    <a:pt x="656003" y="1734268"/>
                  </a:lnTo>
                  <a:lnTo>
                    <a:pt x="651473" y="1730414"/>
                  </a:lnTo>
                  <a:lnTo>
                    <a:pt x="647396" y="1726332"/>
                  </a:lnTo>
                  <a:lnTo>
                    <a:pt x="643546" y="1722251"/>
                  </a:lnTo>
                  <a:lnTo>
                    <a:pt x="639696" y="1717490"/>
                  </a:lnTo>
                  <a:lnTo>
                    <a:pt x="635846" y="1713182"/>
                  </a:lnTo>
                  <a:lnTo>
                    <a:pt x="632449" y="1708194"/>
                  </a:lnTo>
                  <a:lnTo>
                    <a:pt x="629052" y="1703659"/>
                  </a:lnTo>
                  <a:lnTo>
                    <a:pt x="625654" y="1698445"/>
                  </a:lnTo>
                  <a:lnTo>
                    <a:pt x="622710" y="1693230"/>
                  </a:lnTo>
                  <a:lnTo>
                    <a:pt x="619766" y="1687788"/>
                  </a:lnTo>
                  <a:lnTo>
                    <a:pt x="617048" y="1682573"/>
                  </a:lnTo>
                  <a:lnTo>
                    <a:pt x="614330" y="1676905"/>
                  </a:lnTo>
                  <a:lnTo>
                    <a:pt x="612066" y="1671237"/>
                  </a:lnTo>
                  <a:lnTo>
                    <a:pt x="609801" y="1665115"/>
                  </a:lnTo>
                  <a:lnTo>
                    <a:pt x="607762" y="1658994"/>
                  </a:lnTo>
                  <a:lnTo>
                    <a:pt x="605724" y="1652872"/>
                  </a:lnTo>
                  <a:lnTo>
                    <a:pt x="603912" y="1646297"/>
                  </a:lnTo>
                  <a:lnTo>
                    <a:pt x="602327" y="1639948"/>
                  </a:lnTo>
                  <a:lnTo>
                    <a:pt x="600742" y="1633146"/>
                  </a:lnTo>
                  <a:lnTo>
                    <a:pt x="599383" y="1626571"/>
                  </a:lnTo>
                  <a:lnTo>
                    <a:pt x="598250" y="1619316"/>
                  </a:lnTo>
                  <a:lnTo>
                    <a:pt x="597118" y="1612287"/>
                  </a:lnTo>
                  <a:lnTo>
                    <a:pt x="596438" y="1604805"/>
                  </a:lnTo>
                  <a:lnTo>
                    <a:pt x="595533" y="1597550"/>
                  </a:lnTo>
                  <a:lnTo>
                    <a:pt x="595080" y="1589841"/>
                  </a:lnTo>
                  <a:lnTo>
                    <a:pt x="594627" y="1582132"/>
                  </a:lnTo>
                  <a:lnTo>
                    <a:pt x="594400" y="1574196"/>
                  </a:lnTo>
                  <a:lnTo>
                    <a:pt x="594400" y="1566261"/>
                  </a:lnTo>
                  <a:lnTo>
                    <a:pt x="594400" y="1527944"/>
                  </a:lnTo>
                  <a:lnTo>
                    <a:pt x="862552" y="1527944"/>
                  </a:lnTo>
                  <a:lnTo>
                    <a:pt x="862552" y="1576010"/>
                  </a:lnTo>
                  <a:lnTo>
                    <a:pt x="862779" y="1594602"/>
                  </a:lnTo>
                  <a:lnTo>
                    <a:pt x="863005" y="1611380"/>
                  </a:lnTo>
                  <a:lnTo>
                    <a:pt x="863685" y="1626571"/>
                  </a:lnTo>
                  <a:lnTo>
                    <a:pt x="864591" y="1639721"/>
                  </a:lnTo>
                  <a:lnTo>
                    <a:pt x="865723" y="1650831"/>
                  </a:lnTo>
                  <a:lnTo>
                    <a:pt x="867082" y="1660354"/>
                  </a:lnTo>
                  <a:lnTo>
                    <a:pt x="867988" y="1664208"/>
                  </a:lnTo>
                  <a:lnTo>
                    <a:pt x="868894" y="1667836"/>
                  </a:lnTo>
                  <a:lnTo>
                    <a:pt x="870026" y="1670784"/>
                  </a:lnTo>
                  <a:lnTo>
                    <a:pt x="870706" y="1673504"/>
                  </a:lnTo>
                  <a:lnTo>
                    <a:pt x="872065" y="1675772"/>
                  </a:lnTo>
                  <a:lnTo>
                    <a:pt x="873197" y="1677812"/>
                  </a:lnTo>
                  <a:lnTo>
                    <a:pt x="874782" y="1679853"/>
                  </a:lnTo>
                  <a:lnTo>
                    <a:pt x="876368" y="1681667"/>
                  </a:lnTo>
                  <a:lnTo>
                    <a:pt x="878179" y="1683480"/>
                  </a:lnTo>
                  <a:lnTo>
                    <a:pt x="880218" y="1685067"/>
                  </a:lnTo>
                  <a:lnTo>
                    <a:pt x="882483" y="1686655"/>
                  </a:lnTo>
                  <a:lnTo>
                    <a:pt x="884974" y="1687562"/>
                  </a:lnTo>
                  <a:lnTo>
                    <a:pt x="887692" y="1688922"/>
                  </a:lnTo>
                  <a:lnTo>
                    <a:pt x="890409" y="1690056"/>
                  </a:lnTo>
                  <a:lnTo>
                    <a:pt x="893354" y="1690736"/>
                  </a:lnTo>
                  <a:lnTo>
                    <a:pt x="896524" y="1691189"/>
                  </a:lnTo>
                  <a:lnTo>
                    <a:pt x="899922" y="1691643"/>
                  </a:lnTo>
                  <a:lnTo>
                    <a:pt x="903545" y="1692323"/>
                  </a:lnTo>
                  <a:lnTo>
                    <a:pt x="906942" y="1692550"/>
                  </a:lnTo>
                  <a:lnTo>
                    <a:pt x="910793" y="1692550"/>
                  </a:lnTo>
                  <a:lnTo>
                    <a:pt x="917587" y="1692323"/>
                  </a:lnTo>
                  <a:lnTo>
                    <a:pt x="923702" y="1691643"/>
                  </a:lnTo>
                  <a:lnTo>
                    <a:pt x="929364" y="1690736"/>
                  </a:lnTo>
                  <a:lnTo>
                    <a:pt x="934573" y="1689149"/>
                  </a:lnTo>
                  <a:lnTo>
                    <a:pt x="939556" y="1687335"/>
                  </a:lnTo>
                  <a:lnTo>
                    <a:pt x="943859" y="1685067"/>
                  </a:lnTo>
                  <a:lnTo>
                    <a:pt x="947935" y="1682573"/>
                  </a:lnTo>
                  <a:lnTo>
                    <a:pt x="951559" y="1679173"/>
                  </a:lnTo>
                  <a:lnTo>
                    <a:pt x="954730" y="1675772"/>
                  </a:lnTo>
                  <a:lnTo>
                    <a:pt x="957221" y="1671917"/>
                  </a:lnTo>
                  <a:lnTo>
                    <a:pt x="959486" y="1667609"/>
                  </a:lnTo>
                  <a:lnTo>
                    <a:pt x="961298" y="1662848"/>
                  </a:lnTo>
                  <a:lnTo>
                    <a:pt x="962883" y="1657633"/>
                  </a:lnTo>
                  <a:lnTo>
                    <a:pt x="964015" y="1651965"/>
                  </a:lnTo>
                  <a:lnTo>
                    <a:pt x="964468" y="1646297"/>
                  </a:lnTo>
                  <a:lnTo>
                    <a:pt x="964695" y="1639948"/>
                  </a:lnTo>
                  <a:lnTo>
                    <a:pt x="964468" y="1624304"/>
                  </a:lnTo>
                  <a:lnTo>
                    <a:pt x="964015" y="1609566"/>
                  </a:lnTo>
                  <a:lnTo>
                    <a:pt x="962883" y="1596189"/>
                  </a:lnTo>
                  <a:lnTo>
                    <a:pt x="961751" y="1583719"/>
                  </a:lnTo>
                  <a:lnTo>
                    <a:pt x="959939" y="1572609"/>
                  </a:lnTo>
                  <a:lnTo>
                    <a:pt x="958806" y="1567395"/>
                  </a:lnTo>
                  <a:lnTo>
                    <a:pt x="957674" y="1562633"/>
                  </a:lnTo>
                  <a:lnTo>
                    <a:pt x="956542" y="1558099"/>
                  </a:lnTo>
                  <a:lnTo>
                    <a:pt x="955183" y="1553791"/>
                  </a:lnTo>
                  <a:lnTo>
                    <a:pt x="953597" y="1549936"/>
                  </a:lnTo>
                  <a:lnTo>
                    <a:pt x="952012" y="1546082"/>
                  </a:lnTo>
                  <a:lnTo>
                    <a:pt x="950200" y="1542681"/>
                  </a:lnTo>
                  <a:lnTo>
                    <a:pt x="947935" y="1539053"/>
                  </a:lnTo>
                  <a:lnTo>
                    <a:pt x="945218" y="1535426"/>
                  </a:lnTo>
                  <a:lnTo>
                    <a:pt x="942047" y="1531798"/>
                  </a:lnTo>
                  <a:lnTo>
                    <a:pt x="938197" y="1527944"/>
                  </a:lnTo>
                  <a:lnTo>
                    <a:pt x="934120" y="1524543"/>
                  </a:lnTo>
                  <a:lnTo>
                    <a:pt x="929364" y="1520461"/>
                  </a:lnTo>
                  <a:lnTo>
                    <a:pt x="924381" y="1516607"/>
                  </a:lnTo>
                  <a:lnTo>
                    <a:pt x="918719" y="1512753"/>
                  </a:lnTo>
                  <a:lnTo>
                    <a:pt x="912378" y="1508898"/>
                  </a:lnTo>
                  <a:lnTo>
                    <a:pt x="906037" y="1505044"/>
                  </a:lnTo>
                  <a:lnTo>
                    <a:pt x="898789" y="1500963"/>
                  </a:lnTo>
                  <a:lnTo>
                    <a:pt x="891315" y="1497108"/>
                  </a:lnTo>
                  <a:lnTo>
                    <a:pt x="883389" y="1493027"/>
                  </a:lnTo>
                  <a:lnTo>
                    <a:pt x="874782" y="1488946"/>
                  </a:lnTo>
                  <a:lnTo>
                    <a:pt x="865723" y="1484638"/>
                  </a:lnTo>
                  <a:lnTo>
                    <a:pt x="836507" y="1471261"/>
                  </a:lnTo>
                  <a:lnTo>
                    <a:pt x="809330" y="1458791"/>
                  </a:lnTo>
                  <a:lnTo>
                    <a:pt x="784870" y="1447001"/>
                  </a:lnTo>
                  <a:lnTo>
                    <a:pt x="762901" y="1436345"/>
                  </a:lnTo>
                  <a:lnTo>
                    <a:pt x="743197" y="1426369"/>
                  </a:lnTo>
                  <a:lnTo>
                    <a:pt x="725985" y="1417526"/>
                  </a:lnTo>
                  <a:lnTo>
                    <a:pt x="711264" y="1409817"/>
                  </a:lnTo>
                  <a:lnTo>
                    <a:pt x="698807" y="1402562"/>
                  </a:lnTo>
                  <a:lnTo>
                    <a:pt x="693598" y="1399161"/>
                  </a:lnTo>
                  <a:lnTo>
                    <a:pt x="688163" y="1395760"/>
                  </a:lnTo>
                  <a:lnTo>
                    <a:pt x="682727" y="1391906"/>
                  </a:lnTo>
                  <a:lnTo>
                    <a:pt x="677518" y="1388051"/>
                  </a:lnTo>
                  <a:lnTo>
                    <a:pt x="672309" y="1384197"/>
                  </a:lnTo>
                  <a:lnTo>
                    <a:pt x="667553" y="1379889"/>
                  </a:lnTo>
                  <a:lnTo>
                    <a:pt x="662571" y="1375354"/>
                  </a:lnTo>
                  <a:lnTo>
                    <a:pt x="657815" y="1371046"/>
                  </a:lnTo>
                  <a:lnTo>
                    <a:pt x="653058" y="1366058"/>
                  </a:lnTo>
                  <a:lnTo>
                    <a:pt x="648529" y="1361524"/>
                  </a:lnTo>
                  <a:lnTo>
                    <a:pt x="643773" y="1356309"/>
                  </a:lnTo>
                  <a:lnTo>
                    <a:pt x="639470" y="1351094"/>
                  </a:lnTo>
                  <a:lnTo>
                    <a:pt x="634940" y="1345879"/>
                  </a:lnTo>
                  <a:lnTo>
                    <a:pt x="630863" y="1339984"/>
                  </a:lnTo>
                  <a:lnTo>
                    <a:pt x="626787" y="1334316"/>
                  </a:lnTo>
                  <a:lnTo>
                    <a:pt x="622710" y="1328421"/>
                  </a:lnTo>
                  <a:lnTo>
                    <a:pt x="618860" y="1322526"/>
                  </a:lnTo>
                  <a:lnTo>
                    <a:pt x="615010" y="1316404"/>
                  </a:lnTo>
                  <a:lnTo>
                    <a:pt x="611613" y="1310283"/>
                  </a:lnTo>
                  <a:lnTo>
                    <a:pt x="608442" y="1303934"/>
                  </a:lnTo>
                  <a:lnTo>
                    <a:pt x="605724" y="1297586"/>
                  </a:lnTo>
                  <a:lnTo>
                    <a:pt x="603006" y="1291011"/>
                  </a:lnTo>
                  <a:lnTo>
                    <a:pt x="600515" y="1284435"/>
                  </a:lnTo>
                  <a:lnTo>
                    <a:pt x="598477" y="1277634"/>
                  </a:lnTo>
                  <a:lnTo>
                    <a:pt x="596665" y="1271058"/>
                  </a:lnTo>
                  <a:lnTo>
                    <a:pt x="594853" y="1264030"/>
                  </a:lnTo>
                  <a:lnTo>
                    <a:pt x="593494" y="1257001"/>
                  </a:lnTo>
                  <a:lnTo>
                    <a:pt x="592588" y="1249973"/>
                  </a:lnTo>
                  <a:lnTo>
                    <a:pt x="591456" y="1242717"/>
                  </a:lnTo>
                  <a:lnTo>
                    <a:pt x="591003" y="1235462"/>
                  </a:lnTo>
                  <a:lnTo>
                    <a:pt x="590550" y="1228206"/>
                  </a:lnTo>
                  <a:lnTo>
                    <a:pt x="590550" y="1220724"/>
                  </a:lnTo>
                  <a:lnTo>
                    <a:pt x="590776" y="1209841"/>
                  </a:lnTo>
                  <a:lnTo>
                    <a:pt x="591456" y="1199412"/>
                  </a:lnTo>
                  <a:lnTo>
                    <a:pt x="592815" y="1189209"/>
                  </a:lnTo>
                  <a:lnTo>
                    <a:pt x="594627" y="1179459"/>
                  </a:lnTo>
                  <a:lnTo>
                    <a:pt x="597118" y="1169710"/>
                  </a:lnTo>
                  <a:lnTo>
                    <a:pt x="600062" y="1160414"/>
                  </a:lnTo>
                  <a:lnTo>
                    <a:pt x="603459" y="1151345"/>
                  </a:lnTo>
                  <a:lnTo>
                    <a:pt x="607536" y="1142956"/>
                  </a:lnTo>
                  <a:lnTo>
                    <a:pt x="611839" y="1134340"/>
                  </a:lnTo>
                  <a:lnTo>
                    <a:pt x="617048" y="1126405"/>
                  </a:lnTo>
                  <a:lnTo>
                    <a:pt x="622710" y="1118469"/>
                  </a:lnTo>
                  <a:lnTo>
                    <a:pt x="628599" y="1110987"/>
                  </a:lnTo>
                  <a:lnTo>
                    <a:pt x="635393" y="1103732"/>
                  </a:lnTo>
                  <a:lnTo>
                    <a:pt x="642414" y="1096703"/>
                  </a:lnTo>
                  <a:lnTo>
                    <a:pt x="650341" y="1089901"/>
                  </a:lnTo>
                  <a:lnTo>
                    <a:pt x="658494" y="1083779"/>
                  </a:lnTo>
                  <a:lnTo>
                    <a:pt x="667327" y="1077658"/>
                  </a:lnTo>
                  <a:lnTo>
                    <a:pt x="676612" y="1071989"/>
                  </a:lnTo>
                  <a:lnTo>
                    <a:pt x="686351" y="1066548"/>
                  </a:lnTo>
                  <a:lnTo>
                    <a:pt x="696543" y="1061333"/>
                  </a:lnTo>
                  <a:lnTo>
                    <a:pt x="707640" y="1056572"/>
                  </a:lnTo>
                  <a:lnTo>
                    <a:pt x="718964" y="1051810"/>
                  </a:lnTo>
                  <a:lnTo>
                    <a:pt x="731194" y="1047503"/>
                  </a:lnTo>
                  <a:lnTo>
                    <a:pt x="743424" y="1043648"/>
                  </a:lnTo>
                  <a:lnTo>
                    <a:pt x="756560" y="1040020"/>
                  </a:lnTo>
                  <a:lnTo>
                    <a:pt x="769922" y="1036620"/>
                  </a:lnTo>
                  <a:lnTo>
                    <a:pt x="784190" y="1033445"/>
                  </a:lnTo>
                  <a:lnTo>
                    <a:pt x="798912" y="1030725"/>
                  </a:lnTo>
                  <a:lnTo>
                    <a:pt x="813859" y="1028231"/>
                  </a:lnTo>
                  <a:lnTo>
                    <a:pt x="829486" y="1025963"/>
                  </a:lnTo>
                  <a:lnTo>
                    <a:pt x="845793" y="1023923"/>
                  </a:lnTo>
                  <a:lnTo>
                    <a:pt x="862552" y="1022562"/>
                  </a:lnTo>
                  <a:lnTo>
                    <a:pt x="862552" y="960438"/>
                  </a:lnTo>
                  <a:close/>
                  <a:moveTo>
                    <a:pt x="911445" y="846275"/>
                  </a:moveTo>
                  <a:lnTo>
                    <a:pt x="896696" y="846956"/>
                  </a:lnTo>
                  <a:lnTo>
                    <a:pt x="881948" y="847863"/>
                  </a:lnTo>
                  <a:lnTo>
                    <a:pt x="867200" y="849223"/>
                  </a:lnTo>
                  <a:lnTo>
                    <a:pt x="852905" y="851037"/>
                  </a:lnTo>
                  <a:lnTo>
                    <a:pt x="838384" y="852851"/>
                  </a:lnTo>
                  <a:lnTo>
                    <a:pt x="824089" y="855345"/>
                  </a:lnTo>
                  <a:lnTo>
                    <a:pt x="810022" y="857839"/>
                  </a:lnTo>
                  <a:lnTo>
                    <a:pt x="795954" y="861013"/>
                  </a:lnTo>
                  <a:lnTo>
                    <a:pt x="782114" y="864414"/>
                  </a:lnTo>
                  <a:lnTo>
                    <a:pt x="768500" y="868041"/>
                  </a:lnTo>
                  <a:lnTo>
                    <a:pt x="754659" y="872122"/>
                  </a:lnTo>
                  <a:lnTo>
                    <a:pt x="741272" y="876430"/>
                  </a:lnTo>
                  <a:lnTo>
                    <a:pt x="728112" y="881191"/>
                  </a:lnTo>
                  <a:lnTo>
                    <a:pt x="714952" y="886179"/>
                  </a:lnTo>
                  <a:lnTo>
                    <a:pt x="701792" y="891394"/>
                  </a:lnTo>
                  <a:lnTo>
                    <a:pt x="688859" y="897062"/>
                  </a:lnTo>
                  <a:lnTo>
                    <a:pt x="676380" y="902957"/>
                  </a:lnTo>
                  <a:lnTo>
                    <a:pt x="663900" y="909306"/>
                  </a:lnTo>
                  <a:lnTo>
                    <a:pt x="651648" y="915654"/>
                  </a:lnTo>
                  <a:lnTo>
                    <a:pt x="639395" y="922683"/>
                  </a:lnTo>
                  <a:lnTo>
                    <a:pt x="627370" y="929484"/>
                  </a:lnTo>
                  <a:lnTo>
                    <a:pt x="615571" y="936966"/>
                  </a:lnTo>
                  <a:lnTo>
                    <a:pt x="603999" y="944448"/>
                  </a:lnTo>
                  <a:lnTo>
                    <a:pt x="592655" y="952611"/>
                  </a:lnTo>
                  <a:lnTo>
                    <a:pt x="581310" y="960547"/>
                  </a:lnTo>
                  <a:lnTo>
                    <a:pt x="570419" y="968935"/>
                  </a:lnTo>
                  <a:lnTo>
                    <a:pt x="559755" y="977778"/>
                  </a:lnTo>
                  <a:lnTo>
                    <a:pt x="549090" y="986620"/>
                  </a:lnTo>
                  <a:lnTo>
                    <a:pt x="538880" y="995916"/>
                  </a:lnTo>
                  <a:lnTo>
                    <a:pt x="528670" y="1005212"/>
                  </a:lnTo>
                  <a:lnTo>
                    <a:pt x="518686" y="1014961"/>
                  </a:lnTo>
                  <a:lnTo>
                    <a:pt x="509157" y="1024710"/>
                  </a:lnTo>
                  <a:lnTo>
                    <a:pt x="499627" y="1034686"/>
                  </a:lnTo>
                  <a:lnTo>
                    <a:pt x="490551" y="1045116"/>
                  </a:lnTo>
                  <a:lnTo>
                    <a:pt x="481475" y="1055545"/>
                  </a:lnTo>
                  <a:lnTo>
                    <a:pt x="472853" y="1066428"/>
                  </a:lnTo>
                  <a:lnTo>
                    <a:pt x="464458" y="1077538"/>
                  </a:lnTo>
                  <a:lnTo>
                    <a:pt x="456290" y="1088647"/>
                  </a:lnTo>
                  <a:lnTo>
                    <a:pt x="448348" y="1099984"/>
                  </a:lnTo>
                  <a:lnTo>
                    <a:pt x="440634" y="1111547"/>
                  </a:lnTo>
                  <a:lnTo>
                    <a:pt x="433373" y="1123337"/>
                  </a:lnTo>
                  <a:lnTo>
                    <a:pt x="426339" y="1135353"/>
                  </a:lnTo>
                  <a:lnTo>
                    <a:pt x="419532" y="1147370"/>
                  </a:lnTo>
                  <a:lnTo>
                    <a:pt x="413179" y="1159840"/>
                  </a:lnTo>
                  <a:lnTo>
                    <a:pt x="406599" y="1172537"/>
                  </a:lnTo>
                  <a:lnTo>
                    <a:pt x="400927" y="1185007"/>
                  </a:lnTo>
                  <a:lnTo>
                    <a:pt x="395254" y="1197930"/>
                  </a:lnTo>
                  <a:lnTo>
                    <a:pt x="389809" y="1210854"/>
                  </a:lnTo>
                  <a:lnTo>
                    <a:pt x="385044" y="1224004"/>
                  </a:lnTo>
                  <a:lnTo>
                    <a:pt x="380279" y="1237381"/>
                  </a:lnTo>
                  <a:lnTo>
                    <a:pt x="375968" y="1250758"/>
                  </a:lnTo>
                  <a:lnTo>
                    <a:pt x="371884" y="1264361"/>
                  </a:lnTo>
                  <a:lnTo>
                    <a:pt x="368254" y="1278192"/>
                  </a:lnTo>
                  <a:lnTo>
                    <a:pt x="364623" y="1292022"/>
                  </a:lnTo>
                  <a:lnTo>
                    <a:pt x="361674" y="1306079"/>
                  </a:lnTo>
                  <a:lnTo>
                    <a:pt x="358951" y="1320136"/>
                  </a:lnTo>
                  <a:lnTo>
                    <a:pt x="356682" y="1334420"/>
                  </a:lnTo>
                  <a:lnTo>
                    <a:pt x="354413" y="1348704"/>
                  </a:lnTo>
                  <a:lnTo>
                    <a:pt x="353052" y="1363214"/>
                  </a:lnTo>
                  <a:lnTo>
                    <a:pt x="351690" y="1377725"/>
                  </a:lnTo>
                  <a:lnTo>
                    <a:pt x="350556" y="1392235"/>
                  </a:lnTo>
                  <a:lnTo>
                    <a:pt x="350102" y="1406973"/>
                  </a:lnTo>
                  <a:lnTo>
                    <a:pt x="349875" y="1421937"/>
                  </a:lnTo>
                  <a:lnTo>
                    <a:pt x="350102" y="1436901"/>
                  </a:lnTo>
                  <a:lnTo>
                    <a:pt x="350556" y="1451638"/>
                  </a:lnTo>
                  <a:lnTo>
                    <a:pt x="351690" y="1466375"/>
                  </a:lnTo>
                  <a:lnTo>
                    <a:pt x="353052" y="1480659"/>
                  </a:lnTo>
                  <a:lnTo>
                    <a:pt x="354413" y="1495170"/>
                  </a:lnTo>
                  <a:lnTo>
                    <a:pt x="356682" y="1509680"/>
                  </a:lnTo>
                  <a:lnTo>
                    <a:pt x="358951" y="1523737"/>
                  </a:lnTo>
                  <a:lnTo>
                    <a:pt x="361674" y="1538021"/>
                  </a:lnTo>
                  <a:lnTo>
                    <a:pt x="364623" y="1551851"/>
                  </a:lnTo>
                  <a:lnTo>
                    <a:pt x="368254" y="1565909"/>
                  </a:lnTo>
                  <a:lnTo>
                    <a:pt x="371884" y="1579512"/>
                  </a:lnTo>
                  <a:lnTo>
                    <a:pt x="375968" y="1593116"/>
                  </a:lnTo>
                  <a:lnTo>
                    <a:pt x="380279" y="1606493"/>
                  </a:lnTo>
                  <a:lnTo>
                    <a:pt x="385044" y="1620096"/>
                  </a:lnTo>
                  <a:lnTo>
                    <a:pt x="389809" y="1633247"/>
                  </a:lnTo>
                  <a:lnTo>
                    <a:pt x="395254" y="1645943"/>
                  </a:lnTo>
                  <a:lnTo>
                    <a:pt x="400927" y="1658867"/>
                  </a:lnTo>
                  <a:lnTo>
                    <a:pt x="406599" y="1671563"/>
                  </a:lnTo>
                  <a:lnTo>
                    <a:pt x="413179" y="1684260"/>
                  </a:lnTo>
                  <a:lnTo>
                    <a:pt x="419532" y="1696277"/>
                  </a:lnTo>
                  <a:lnTo>
                    <a:pt x="426339" y="1708747"/>
                  </a:lnTo>
                  <a:lnTo>
                    <a:pt x="433373" y="1720537"/>
                  </a:lnTo>
                  <a:lnTo>
                    <a:pt x="440634" y="1732326"/>
                  </a:lnTo>
                  <a:lnTo>
                    <a:pt x="448348" y="1743890"/>
                  </a:lnTo>
                  <a:lnTo>
                    <a:pt x="456290" y="1755226"/>
                  </a:lnTo>
                  <a:lnTo>
                    <a:pt x="464458" y="1766336"/>
                  </a:lnTo>
                  <a:lnTo>
                    <a:pt x="472853" y="1777445"/>
                  </a:lnTo>
                  <a:lnTo>
                    <a:pt x="481475" y="1788328"/>
                  </a:lnTo>
                  <a:lnTo>
                    <a:pt x="490551" y="1798984"/>
                  </a:lnTo>
                  <a:lnTo>
                    <a:pt x="499627" y="1809187"/>
                  </a:lnTo>
                  <a:lnTo>
                    <a:pt x="509157" y="1819163"/>
                  </a:lnTo>
                  <a:lnTo>
                    <a:pt x="518686" y="1829139"/>
                  </a:lnTo>
                  <a:lnTo>
                    <a:pt x="528670" y="1838888"/>
                  </a:lnTo>
                  <a:lnTo>
                    <a:pt x="538880" y="1848184"/>
                  </a:lnTo>
                  <a:lnTo>
                    <a:pt x="549090" y="1857480"/>
                  </a:lnTo>
                  <a:lnTo>
                    <a:pt x="559755" y="1866096"/>
                  </a:lnTo>
                  <a:lnTo>
                    <a:pt x="570419" y="1874938"/>
                  </a:lnTo>
                  <a:lnTo>
                    <a:pt x="581310" y="1883554"/>
                  </a:lnTo>
                  <a:lnTo>
                    <a:pt x="592655" y="1891489"/>
                  </a:lnTo>
                  <a:lnTo>
                    <a:pt x="603999" y="1899424"/>
                  </a:lnTo>
                  <a:lnTo>
                    <a:pt x="615571" y="1906906"/>
                  </a:lnTo>
                  <a:lnTo>
                    <a:pt x="627370" y="1914388"/>
                  </a:lnTo>
                  <a:lnTo>
                    <a:pt x="639395" y="1921417"/>
                  </a:lnTo>
                  <a:lnTo>
                    <a:pt x="651648" y="1928219"/>
                  </a:lnTo>
                  <a:lnTo>
                    <a:pt x="663900" y="1934794"/>
                  </a:lnTo>
                  <a:lnTo>
                    <a:pt x="676380" y="1940916"/>
                  </a:lnTo>
                  <a:lnTo>
                    <a:pt x="688859" y="1946811"/>
                  </a:lnTo>
                  <a:lnTo>
                    <a:pt x="701792" y="1952479"/>
                  </a:lnTo>
                  <a:lnTo>
                    <a:pt x="714952" y="1957693"/>
                  </a:lnTo>
                  <a:lnTo>
                    <a:pt x="728112" y="1962908"/>
                  </a:lnTo>
                  <a:lnTo>
                    <a:pt x="741272" y="1967443"/>
                  </a:lnTo>
                  <a:lnTo>
                    <a:pt x="754659" y="1971977"/>
                  </a:lnTo>
                  <a:lnTo>
                    <a:pt x="768500" y="1976058"/>
                  </a:lnTo>
                  <a:lnTo>
                    <a:pt x="782114" y="1979686"/>
                  </a:lnTo>
                  <a:lnTo>
                    <a:pt x="795954" y="1983087"/>
                  </a:lnTo>
                  <a:lnTo>
                    <a:pt x="810022" y="1986034"/>
                  </a:lnTo>
                  <a:lnTo>
                    <a:pt x="824089" y="1988755"/>
                  </a:lnTo>
                  <a:lnTo>
                    <a:pt x="838384" y="1991249"/>
                  </a:lnTo>
                  <a:lnTo>
                    <a:pt x="852905" y="1993063"/>
                  </a:lnTo>
                  <a:lnTo>
                    <a:pt x="867200" y="1994877"/>
                  </a:lnTo>
                  <a:lnTo>
                    <a:pt x="881948" y="1996237"/>
                  </a:lnTo>
                  <a:lnTo>
                    <a:pt x="896696" y="1996917"/>
                  </a:lnTo>
                  <a:lnTo>
                    <a:pt x="911445" y="1997597"/>
                  </a:lnTo>
                  <a:lnTo>
                    <a:pt x="926420" y="1997597"/>
                  </a:lnTo>
                  <a:lnTo>
                    <a:pt x="941168" y="1997597"/>
                  </a:lnTo>
                  <a:lnTo>
                    <a:pt x="955690" y="1996917"/>
                  </a:lnTo>
                  <a:lnTo>
                    <a:pt x="970438" y="1996237"/>
                  </a:lnTo>
                  <a:lnTo>
                    <a:pt x="985186" y="1994877"/>
                  </a:lnTo>
                  <a:lnTo>
                    <a:pt x="999708" y="1993063"/>
                  </a:lnTo>
                  <a:lnTo>
                    <a:pt x="1014002" y="1991249"/>
                  </a:lnTo>
                  <a:lnTo>
                    <a:pt x="1028297" y="1988755"/>
                  </a:lnTo>
                  <a:lnTo>
                    <a:pt x="1042591" y="1986034"/>
                  </a:lnTo>
                  <a:lnTo>
                    <a:pt x="1056432" y="1983087"/>
                  </a:lnTo>
                  <a:lnTo>
                    <a:pt x="1070273" y="1979686"/>
                  </a:lnTo>
                  <a:lnTo>
                    <a:pt x="1084113" y="1976058"/>
                  </a:lnTo>
                  <a:lnTo>
                    <a:pt x="1097727" y="1971977"/>
                  </a:lnTo>
                  <a:lnTo>
                    <a:pt x="1111114" y="1967443"/>
                  </a:lnTo>
                  <a:lnTo>
                    <a:pt x="1124274" y="1962908"/>
                  </a:lnTo>
                  <a:lnTo>
                    <a:pt x="1137434" y="1957693"/>
                  </a:lnTo>
                  <a:lnTo>
                    <a:pt x="1150594" y="1952479"/>
                  </a:lnTo>
                  <a:lnTo>
                    <a:pt x="1163527" y="1946811"/>
                  </a:lnTo>
                  <a:lnTo>
                    <a:pt x="1176233" y="1940916"/>
                  </a:lnTo>
                  <a:lnTo>
                    <a:pt x="1188486" y="1934794"/>
                  </a:lnTo>
                  <a:lnTo>
                    <a:pt x="1200965" y="1928219"/>
                  </a:lnTo>
                  <a:lnTo>
                    <a:pt x="1212991" y="1921417"/>
                  </a:lnTo>
                  <a:lnTo>
                    <a:pt x="1225243" y="1914388"/>
                  </a:lnTo>
                  <a:lnTo>
                    <a:pt x="1236815" y="1906906"/>
                  </a:lnTo>
                  <a:lnTo>
                    <a:pt x="1248387" y="1899424"/>
                  </a:lnTo>
                  <a:lnTo>
                    <a:pt x="1259731" y="1891489"/>
                  </a:lnTo>
                  <a:lnTo>
                    <a:pt x="1271076" y="1883554"/>
                  </a:lnTo>
                  <a:lnTo>
                    <a:pt x="1281967" y="1874938"/>
                  </a:lnTo>
                  <a:lnTo>
                    <a:pt x="1292858" y="1866096"/>
                  </a:lnTo>
                  <a:lnTo>
                    <a:pt x="1303296" y="1857480"/>
                  </a:lnTo>
                  <a:lnTo>
                    <a:pt x="1313733" y="1848184"/>
                  </a:lnTo>
                  <a:lnTo>
                    <a:pt x="1323716" y="1838888"/>
                  </a:lnTo>
                  <a:lnTo>
                    <a:pt x="1333927" y="1829139"/>
                  </a:lnTo>
                  <a:lnTo>
                    <a:pt x="1343456" y="1819163"/>
                  </a:lnTo>
                  <a:lnTo>
                    <a:pt x="1352986" y="1809187"/>
                  </a:lnTo>
                  <a:lnTo>
                    <a:pt x="1361835" y="1798984"/>
                  </a:lnTo>
                  <a:lnTo>
                    <a:pt x="1370911" y="1788328"/>
                  </a:lnTo>
                  <a:lnTo>
                    <a:pt x="1379760" y="1777445"/>
                  </a:lnTo>
                  <a:lnTo>
                    <a:pt x="1387928" y="1766336"/>
                  </a:lnTo>
                  <a:lnTo>
                    <a:pt x="1396323" y="1755226"/>
                  </a:lnTo>
                  <a:lnTo>
                    <a:pt x="1404265" y="1743890"/>
                  </a:lnTo>
                  <a:lnTo>
                    <a:pt x="1411752" y="1732326"/>
                  </a:lnTo>
                  <a:lnTo>
                    <a:pt x="1419240" y="1720537"/>
                  </a:lnTo>
                  <a:lnTo>
                    <a:pt x="1426274" y="1708747"/>
                  </a:lnTo>
                  <a:lnTo>
                    <a:pt x="1432854" y="1696277"/>
                  </a:lnTo>
                  <a:lnTo>
                    <a:pt x="1439661" y="1684260"/>
                  </a:lnTo>
                  <a:lnTo>
                    <a:pt x="1445787" y="1671563"/>
                  </a:lnTo>
                  <a:lnTo>
                    <a:pt x="1451686" y="1658867"/>
                  </a:lnTo>
                  <a:lnTo>
                    <a:pt x="1457132" y="1645943"/>
                  </a:lnTo>
                  <a:lnTo>
                    <a:pt x="1462577" y="1633247"/>
                  </a:lnTo>
                  <a:lnTo>
                    <a:pt x="1467569" y="1620096"/>
                  </a:lnTo>
                  <a:lnTo>
                    <a:pt x="1472334" y="1606493"/>
                  </a:lnTo>
                  <a:lnTo>
                    <a:pt x="1476872" y="1593116"/>
                  </a:lnTo>
                  <a:lnTo>
                    <a:pt x="1480729" y="1579512"/>
                  </a:lnTo>
                  <a:lnTo>
                    <a:pt x="1484586" y="1565909"/>
                  </a:lnTo>
                  <a:lnTo>
                    <a:pt x="1487990" y="1551851"/>
                  </a:lnTo>
                  <a:lnTo>
                    <a:pt x="1490939" y="1538021"/>
                  </a:lnTo>
                  <a:lnTo>
                    <a:pt x="1493662" y="1523737"/>
                  </a:lnTo>
                  <a:lnTo>
                    <a:pt x="1495931" y="1509680"/>
                  </a:lnTo>
                  <a:lnTo>
                    <a:pt x="1497973" y="1495170"/>
                  </a:lnTo>
                  <a:lnTo>
                    <a:pt x="1499561" y="1480659"/>
                  </a:lnTo>
                  <a:lnTo>
                    <a:pt x="1500696" y="1466375"/>
                  </a:lnTo>
                  <a:lnTo>
                    <a:pt x="1501830" y="1451638"/>
                  </a:lnTo>
                  <a:lnTo>
                    <a:pt x="1502284" y="1436901"/>
                  </a:lnTo>
                  <a:lnTo>
                    <a:pt x="1502511" y="1421937"/>
                  </a:lnTo>
                  <a:lnTo>
                    <a:pt x="1502284" y="1406973"/>
                  </a:lnTo>
                  <a:lnTo>
                    <a:pt x="1501830" y="1392235"/>
                  </a:lnTo>
                  <a:lnTo>
                    <a:pt x="1500696" y="1377725"/>
                  </a:lnTo>
                  <a:lnTo>
                    <a:pt x="1499561" y="1363214"/>
                  </a:lnTo>
                  <a:lnTo>
                    <a:pt x="1497973" y="1348704"/>
                  </a:lnTo>
                  <a:lnTo>
                    <a:pt x="1495931" y="1334420"/>
                  </a:lnTo>
                  <a:lnTo>
                    <a:pt x="1493662" y="1320136"/>
                  </a:lnTo>
                  <a:lnTo>
                    <a:pt x="1490939" y="1306079"/>
                  </a:lnTo>
                  <a:lnTo>
                    <a:pt x="1487990" y="1292022"/>
                  </a:lnTo>
                  <a:lnTo>
                    <a:pt x="1484586" y="1278192"/>
                  </a:lnTo>
                  <a:lnTo>
                    <a:pt x="1480729" y="1264361"/>
                  </a:lnTo>
                  <a:lnTo>
                    <a:pt x="1476872" y="1250758"/>
                  </a:lnTo>
                  <a:lnTo>
                    <a:pt x="1472334" y="1237381"/>
                  </a:lnTo>
                  <a:lnTo>
                    <a:pt x="1467569" y="1224004"/>
                  </a:lnTo>
                  <a:lnTo>
                    <a:pt x="1462577" y="1210854"/>
                  </a:lnTo>
                  <a:lnTo>
                    <a:pt x="1457132" y="1197930"/>
                  </a:lnTo>
                  <a:lnTo>
                    <a:pt x="1451686" y="1185007"/>
                  </a:lnTo>
                  <a:lnTo>
                    <a:pt x="1445787" y="1172537"/>
                  </a:lnTo>
                  <a:lnTo>
                    <a:pt x="1439661" y="1159840"/>
                  </a:lnTo>
                  <a:lnTo>
                    <a:pt x="1432854" y="1147370"/>
                  </a:lnTo>
                  <a:lnTo>
                    <a:pt x="1426274" y="1135353"/>
                  </a:lnTo>
                  <a:lnTo>
                    <a:pt x="1419240" y="1123337"/>
                  </a:lnTo>
                  <a:lnTo>
                    <a:pt x="1411752" y="1111547"/>
                  </a:lnTo>
                  <a:lnTo>
                    <a:pt x="1404265" y="1099984"/>
                  </a:lnTo>
                  <a:lnTo>
                    <a:pt x="1396323" y="1088647"/>
                  </a:lnTo>
                  <a:lnTo>
                    <a:pt x="1387928" y="1077538"/>
                  </a:lnTo>
                  <a:lnTo>
                    <a:pt x="1379760" y="1066428"/>
                  </a:lnTo>
                  <a:lnTo>
                    <a:pt x="1370911" y="1055545"/>
                  </a:lnTo>
                  <a:lnTo>
                    <a:pt x="1361835" y="1045116"/>
                  </a:lnTo>
                  <a:lnTo>
                    <a:pt x="1352986" y="1034686"/>
                  </a:lnTo>
                  <a:lnTo>
                    <a:pt x="1343456" y="1024710"/>
                  </a:lnTo>
                  <a:lnTo>
                    <a:pt x="1333927" y="1014961"/>
                  </a:lnTo>
                  <a:lnTo>
                    <a:pt x="1323716" y="1005212"/>
                  </a:lnTo>
                  <a:lnTo>
                    <a:pt x="1313733" y="995916"/>
                  </a:lnTo>
                  <a:lnTo>
                    <a:pt x="1303296" y="986620"/>
                  </a:lnTo>
                  <a:lnTo>
                    <a:pt x="1292858" y="977778"/>
                  </a:lnTo>
                  <a:lnTo>
                    <a:pt x="1281967" y="968935"/>
                  </a:lnTo>
                  <a:lnTo>
                    <a:pt x="1271076" y="960547"/>
                  </a:lnTo>
                  <a:lnTo>
                    <a:pt x="1259731" y="952611"/>
                  </a:lnTo>
                  <a:lnTo>
                    <a:pt x="1248387" y="944448"/>
                  </a:lnTo>
                  <a:lnTo>
                    <a:pt x="1236815" y="936966"/>
                  </a:lnTo>
                  <a:lnTo>
                    <a:pt x="1225243" y="929484"/>
                  </a:lnTo>
                  <a:lnTo>
                    <a:pt x="1212991" y="922683"/>
                  </a:lnTo>
                  <a:lnTo>
                    <a:pt x="1200965" y="915654"/>
                  </a:lnTo>
                  <a:lnTo>
                    <a:pt x="1188486" y="909306"/>
                  </a:lnTo>
                  <a:lnTo>
                    <a:pt x="1176233" y="902957"/>
                  </a:lnTo>
                  <a:lnTo>
                    <a:pt x="1163527" y="897062"/>
                  </a:lnTo>
                  <a:lnTo>
                    <a:pt x="1150594" y="891394"/>
                  </a:lnTo>
                  <a:lnTo>
                    <a:pt x="1137434" y="886179"/>
                  </a:lnTo>
                  <a:lnTo>
                    <a:pt x="1124274" y="881191"/>
                  </a:lnTo>
                  <a:lnTo>
                    <a:pt x="1111114" y="876430"/>
                  </a:lnTo>
                  <a:lnTo>
                    <a:pt x="1097727" y="872122"/>
                  </a:lnTo>
                  <a:lnTo>
                    <a:pt x="1084113" y="868041"/>
                  </a:lnTo>
                  <a:lnTo>
                    <a:pt x="1070273" y="864414"/>
                  </a:lnTo>
                  <a:lnTo>
                    <a:pt x="1056432" y="861013"/>
                  </a:lnTo>
                  <a:lnTo>
                    <a:pt x="1042591" y="857839"/>
                  </a:lnTo>
                  <a:lnTo>
                    <a:pt x="1028297" y="855345"/>
                  </a:lnTo>
                  <a:lnTo>
                    <a:pt x="1014002" y="852851"/>
                  </a:lnTo>
                  <a:lnTo>
                    <a:pt x="999708" y="851037"/>
                  </a:lnTo>
                  <a:lnTo>
                    <a:pt x="985186" y="849223"/>
                  </a:lnTo>
                  <a:lnTo>
                    <a:pt x="970438" y="847863"/>
                  </a:lnTo>
                  <a:lnTo>
                    <a:pt x="955690" y="846956"/>
                  </a:lnTo>
                  <a:lnTo>
                    <a:pt x="941168" y="846275"/>
                  </a:lnTo>
                  <a:lnTo>
                    <a:pt x="926420" y="846275"/>
                  </a:lnTo>
                  <a:lnTo>
                    <a:pt x="911445" y="846275"/>
                  </a:lnTo>
                  <a:close/>
                  <a:moveTo>
                    <a:pt x="667984" y="500063"/>
                  </a:moveTo>
                  <a:lnTo>
                    <a:pt x="671842" y="500063"/>
                  </a:lnTo>
                  <a:lnTo>
                    <a:pt x="873553" y="500063"/>
                  </a:lnTo>
                  <a:lnTo>
                    <a:pt x="979060" y="500063"/>
                  </a:lnTo>
                  <a:lnTo>
                    <a:pt x="1180545" y="500063"/>
                  </a:lnTo>
                  <a:lnTo>
                    <a:pt x="1184402" y="500063"/>
                  </a:lnTo>
                  <a:lnTo>
                    <a:pt x="1188259" y="500743"/>
                  </a:lnTo>
                  <a:lnTo>
                    <a:pt x="1192116" y="501877"/>
                  </a:lnTo>
                  <a:lnTo>
                    <a:pt x="1195747" y="503237"/>
                  </a:lnTo>
                  <a:lnTo>
                    <a:pt x="1199150" y="504597"/>
                  </a:lnTo>
                  <a:lnTo>
                    <a:pt x="1202553" y="506865"/>
                  </a:lnTo>
                  <a:lnTo>
                    <a:pt x="1205503" y="509359"/>
                  </a:lnTo>
                  <a:lnTo>
                    <a:pt x="1208453" y="511853"/>
                  </a:lnTo>
                  <a:lnTo>
                    <a:pt x="1233638" y="538833"/>
                  </a:lnTo>
                  <a:lnTo>
                    <a:pt x="1259505" y="565360"/>
                  </a:lnTo>
                  <a:lnTo>
                    <a:pt x="1285825" y="592114"/>
                  </a:lnTo>
                  <a:lnTo>
                    <a:pt x="1312371" y="618868"/>
                  </a:lnTo>
                  <a:lnTo>
                    <a:pt x="1366600" y="673056"/>
                  </a:lnTo>
                  <a:lnTo>
                    <a:pt x="1421282" y="727697"/>
                  </a:lnTo>
                  <a:lnTo>
                    <a:pt x="1448737" y="755358"/>
                  </a:lnTo>
                  <a:lnTo>
                    <a:pt x="1475737" y="783019"/>
                  </a:lnTo>
                  <a:lnTo>
                    <a:pt x="1502511" y="810906"/>
                  </a:lnTo>
                  <a:lnTo>
                    <a:pt x="1529058" y="839247"/>
                  </a:lnTo>
                  <a:lnTo>
                    <a:pt x="1555151" y="867588"/>
                  </a:lnTo>
                  <a:lnTo>
                    <a:pt x="1581017" y="896382"/>
                  </a:lnTo>
                  <a:lnTo>
                    <a:pt x="1593497" y="910666"/>
                  </a:lnTo>
                  <a:lnTo>
                    <a:pt x="1605976" y="925177"/>
                  </a:lnTo>
                  <a:lnTo>
                    <a:pt x="1618229" y="939687"/>
                  </a:lnTo>
                  <a:lnTo>
                    <a:pt x="1630254" y="954424"/>
                  </a:lnTo>
                  <a:lnTo>
                    <a:pt x="1642280" y="968935"/>
                  </a:lnTo>
                  <a:lnTo>
                    <a:pt x="1653851" y="983673"/>
                  </a:lnTo>
                  <a:lnTo>
                    <a:pt x="1665423" y="998637"/>
                  </a:lnTo>
                  <a:lnTo>
                    <a:pt x="1676541" y="1013374"/>
                  </a:lnTo>
                  <a:lnTo>
                    <a:pt x="1687659" y="1028338"/>
                  </a:lnTo>
                  <a:lnTo>
                    <a:pt x="1698096" y="1043529"/>
                  </a:lnTo>
                  <a:lnTo>
                    <a:pt x="1708760" y="1058493"/>
                  </a:lnTo>
                  <a:lnTo>
                    <a:pt x="1718744" y="1073683"/>
                  </a:lnTo>
                  <a:lnTo>
                    <a:pt x="1728954" y="1089101"/>
                  </a:lnTo>
                  <a:lnTo>
                    <a:pt x="1738484" y="1104292"/>
                  </a:lnTo>
                  <a:lnTo>
                    <a:pt x="1747787" y="1119936"/>
                  </a:lnTo>
                  <a:lnTo>
                    <a:pt x="1756863" y="1135580"/>
                  </a:lnTo>
                  <a:lnTo>
                    <a:pt x="1765485" y="1150997"/>
                  </a:lnTo>
                  <a:lnTo>
                    <a:pt x="1773880" y="1166642"/>
                  </a:lnTo>
                  <a:lnTo>
                    <a:pt x="1781821" y="1182739"/>
                  </a:lnTo>
                  <a:lnTo>
                    <a:pt x="1789309" y="1198610"/>
                  </a:lnTo>
                  <a:lnTo>
                    <a:pt x="1796569" y="1214708"/>
                  </a:lnTo>
                  <a:lnTo>
                    <a:pt x="1803376" y="1230579"/>
                  </a:lnTo>
                  <a:lnTo>
                    <a:pt x="1809956" y="1246903"/>
                  </a:lnTo>
                  <a:lnTo>
                    <a:pt x="1815856" y="1263454"/>
                  </a:lnTo>
                  <a:lnTo>
                    <a:pt x="1821528" y="1279779"/>
                  </a:lnTo>
                  <a:lnTo>
                    <a:pt x="1826747" y="1296103"/>
                  </a:lnTo>
                  <a:lnTo>
                    <a:pt x="1831512" y="1312881"/>
                  </a:lnTo>
                  <a:lnTo>
                    <a:pt x="1836049" y="1329659"/>
                  </a:lnTo>
                  <a:lnTo>
                    <a:pt x="1839680" y="1346436"/>
                  </a:lnTo>
                  <a:lnTo>
                    <a:pt x="1842856" y="1363441"/>
                  </a:lnTo>
                  <a:lnTo>
                    <a:pt x="1846033" y="1380446"/>
                  </a:lnTo>
                  <a:lnTo>
                    <a:pt x="1848302" y="1397677"/>
                  </a:lnTo>
                  <a:lnTo>
                    <a:pt x="1850117" y="1415135"/>
                  </a:lnTo>
                  <a:lnTo>
                    <a:pt x="1851479" y="1432593"/>
                  </a:lnTo>
                  <a:lnTo>
                    <a:pt x="1852159" y="1450051"/>
                  </a:lnTo>
                  <a:lnTo>
                    <a:pt x="1852613" y="1467962"/>
                  </a:lnTo>
                  <a:lnTo>
                    <a:pt x="1852613" y="1479979"/>
                  </a:lnTo>
                  <a:lnTo>
                    <a:pt x="1852159" y="1492449"/>
                  </a:lnTo>
                  <a:lnTo>
                    <a:pt x="1851932" y="1504465"/>
                  </a:lnTo>
                  <a:lnTo>
                    <a:pt x="1851252" y="1516709"/>
                  </a:lnTo>
                  <a:lnTo>
                    <a:pt x="1850344" y="1528499"/>
                  </a:lnTo>
                  <a:lnTo>
                    <a:pt x="1849663" y="1540288"/>
                  </a:lnTo>
                  <a:lnTo>
                    <a:pt x="1848529" y="1552078"/>
                  </a:lnTo>
                  <a:lnTo>
                    <a:pt x="1847394" y="1563868"/>
                  </a:lnTo>
                  <a:lnTo>
                    <a:pt x="1845806" y="1575431"/>
                  </a:lnTo>
                  <a:lnTo>
                    <a:pt x="1844218" y="1586767"/>
                  </a:lnTo>
                  <a:lnTo>
                    <a:pt x="1842629" y="1598104"/>
                  </a:lnTo>
                  <a:lnTo>
                    <a:pt x="1840814" y="1609440"/>
                  </a:lnTo>
                  <a:lnTo>
                    <a:pt x="1838772" y="1620777"/>
                  </a:lnTo>
                  <a:lnTo>
                    <a:pt x="1836503" y="1631886"/>
                  </a:lnTo>
                  <a:lnTo>
                    <a:pt x="1834234" y="1642769"/>
                  </a:lnTo>
                  <a:lnTo>
                    <a:pt x="1831965" y="1653425"/>
                  </a:lnTo>
                  <a:lnTo>
                    <a:pt x="1829243" y="1664308"/>
                  </a:lnTo>
                  <a:lnTo>
                    <a:pt x="1826520" y="1675191"/>
                  </a:lnTo>
                  <a:lnTo>
                    <a:pt x="1823570" y="1685621"/>
                  </a:lnTo>
                  <a:lnTo>
                    <a:pt x="1820394" y="1696277"/>
                  </a:lnTo>
                  <a:lnTo>
                    <a:pt x="1817217" y="1706706"/>
                  </a:lnTo>
                  <a:lnTo>
                    <a:pt x="1814041" y="1716909"/>
                  </a:lnTo>
                  <a:lnTo>
                    <a:pt x="1810410" y="1727338"/>
                  </a:lnTo>
                  <a:lnTo>
                    <a:pt x="1806780" y="1737314"/>
                  </a:lnTo>
                  <a:lnTo>
                    <a:pt x="1802923" y="1747290"/>
                  </a:lnTo>
                  <a:lnTo>
                    <a:pt x="1799065" y="1757040"/>
                  </a:lnTo>
                  <a:lnTo>
                    <a:pt x="1795208" y="1767016"/>
                  </a:lnTo>
                  <a:lnTo>
                    <a:pt x="1791124" y="1776765"/>
                  </a:lnTo>
                  <a:lnTo>
                    <a:pt x="1786586" y="1786288"/>
                  </a:lnTo>
                  <a:lnTo>
                    <a:pt x="1782275" y="1795810"/>
                  </a:lnTo>
                  <a:lnTo>
                    <a:pt x="1777737" y="1805333"/>
                  </a:lnTo>
                  <a:lnTo>
                    <a:pt x="1772972" y="1814628"/>
                  </a:lnTo>
                  <a:lnTo>
                    <a:pt x="1768207" y="1823924"/>
                  </a:lnTo>
                  <a:lnTo>
                    <a:pt x="1763216" y="1832993"/>
                  </a:lnTo>
                  <a:lnTo>
                    <a:pt x="1758224" y="1842289"/>
                  </a:lnTo>
                  <a:lnTo>
                    <a:pt x="1753005" y="1850905"/>
                  </a:lnTo>
                  <a:lnTo>
                    <a:pt x="1742341" y="1868816"/>
                  </a:lnTo>
                  <a:lnTo>
                    <a:pt x="1730996" y="1885821"/>
                  </a:lnTo>
                  <a:lnTo>
                    <a:pt x="1719425" y="1902825"/>
                  </a:lnTo>
                  <a:lnTo>
                    <a:pt x="1707172" y="1919377"/>
                  </a:lnTo>
                  <a:lnTo>
                    <a:pt x="1694466" y="1935247"/>
                  </a:lnTo>
                  <a:lnTo>
                    <a:pt x="1681760" y="1951118"/>
                  </a:lnTo>
                  <a:lnTo>
                    <a:pt x="1668146" y="1966309"/>
                  </a:lnTo>
                  <a:lnTo>
                    <a:pt x="1654305" y="1981273"/>
                  </a:lnTo>
                  <a:lnTo>
                    <a:pt x="1640237" y="1995557"/>
                  </a:lnTo>
                  <a:lnTo>
                    <a:pt x="1625489" y="2009841"/>
                  </a:lnTo>
                  <a:lnTo>
                    <a:pt x="1610514" y="2023444"/>
                  </a:lnTo>
                  <a:lnTo>
                    <a:pt x="1594858" y="2036821"/>
                  </a:lnTo>
                  <a:lnTo>
                    <a:pt x="1579202" y="2049745"/>
                  </a:lnTo>
                  <a:lnTo>
                    <a:pt x="1563319" y="2062441"/>
                  </a:lnTo>
                  <a:lnTo>
                    <a:pt x="1546756" y="2074458"/>
                  </a:lnTo>
                  <a:lnTo>
                    <a:pt x="1529966" y="2086475"/>
                  </a:lnTo>
                  <a:lnTo>
                    <a:pt x="1512948" y="2098038"/>
                  </a:lnTo>
                  <a:lnTo>
                    <a:pt x="1495250" y="2108694"/>
                  </a:lnTo>
                  <a:lnTo>
                    <a:pt x="1477779" y="2119577"/>
                  </a:lnTo>
                  <a:lnTo>
                    <a:pt x="1459855" y="2129779"/>
                  </a:lnTo>
                  <a:lnTo>
                    <a:pt x="1441476" y="2139756"/>
                  </a:lnTo>
                  <a:lnTo>
                    <a:pt x="1422870" y="2149278"/>
                  </a:lnTo>
                  <a:lnTo>
                    <a:pt x="1404038" y="2158347"/>
                  </a:lnTo>
                  <a:lnTo>
                    <a:pt x="1385205" y="2166963"/>
                  </a:lnTo>
                  <a:lnTo>
                    <a:pt x="1365919" y="2175352"/>
                  </a:lnTo>
                  <a:lnTo>
                    <a:pt x="1346406" y="2183287"/>
                  </a:lnTo>
                  <a:lnTo>
                    <a:pt x="1326666" y="2190769"/>
                  </a:lnTo>
                  <a:lnTo>
                    <a:pt x="1306699" y="2198024"/>
                  </a:lnTo>
                  <a:lnTo>
                    <a:pt x="1286505" y="2204600"/>
                  </a:lnTo>
                  <a:lnTo>
                    <a:pt x="1266538" y="2211175"/>
                  </a:lnTo>
                  <a:lnTo>
                    <a:pt x="1246118" y="2217070"/>
                  </a:lnTo>
                  <a:lnTo>
                    <a:pt x="1225470" y="2222738"/>
                  </a:lnTo>
                  <a:lnTo>
                    <a:pt x="1204595" y="2227952"/>
                  </a:lnTo>
                  <a:lnTo>
                    <a:pt x="1183721" y="2232714"/>
                  </a:lnTo>
                  <a:lnTo>
                    <a:pt x="1162620" y="2237248"/>
                  </a:lnTo>
                  <a:lnTo>
                    <a:pt x="1141518" y="2241329"/>
                  </a:lnTo>
                  <a:lnTo>
                    <a:pt x="1120417" y="2244957"/>
                  </a:lnTo>
                  <a:lnTo>
                    <a:pt x="1099089" y="2248358"/>
                  </a:lnTo>
                  <a:lnTo>
                    <a:pt x="1077533" y="2251079"/>
                  </a:lnTo>
                  <a:lnTo>
                    <a:pt x="1056205" y="2253573"/>
                  </a:lnTo>
                  <a:lnTo>
                    <a:pt x="1034423" y="2255840"/>
                  </a:lnTo>
                  <a:lnTo>
                    <a:pt x="1013095" y="2257654"/>
                  </a:lnTo>
                  <a:lnTo>
                    <a:pt x="991312" y="2258787"/>
                  </a:lnTo>
                  <a:lnTo>
                    <a:pt x="969757" y="2259921"/>
                  </a:lnTo>
                  <a:lnTo>
                    <a:pt x="947975" y="2260374"/>
                  </a:lnTo>
                  <a:lnTo>
                    <a:pt x="926420" y="2260601"/>
                  </a:lnTo>
                  <a:lnTo>
                    <a:pt x="904411" y="2260374"/>
                  </a:lnTo>
                  <a:lnTo>
                    <a:pt x="882856" y="2259921"/>
                  </a:lnTo>
                  <a:lnTo>
                    <a:pt x="861074" y="2258787"/>
                  </a:lnTo>
                  <a:lnTo>
                    <a:pt x="839745" y="2257654"/>
                  </a:lnTo>
                  <a:lnTo>
                    <a:pt x="817963" y="2255840"/>
                  </a:lnTo>
                  <a:lnTo>
                    <a:pt x="796408" y="2253573"/>
                  </a:lnTo>
                  <a:lnTo>
                    <a:pt x="774853" y="2251079"/>
                  </a:lnTo>
                  <a:lnTo>
                    <a:pt x="753525" y="2248358"/>
                  </a:lnTo>
                  <a:lnTo>
                    <a:pt x="731969" y="2244957"/>
                  </a:lnTo>
                  <a:lnTo>
                    <a:pt x="710868" y="2241329"/>
                  </a:lnTo>
                  <a:lnTo>
                    <a:pt x="689767" y="2237248"/>
                  </a:lnTo>
                  <a:lnTo>
                    <a:pt x="668892" y="2232714"/>
                  </a:lnTo>
                  <a:lnTo>
                    <a:pt x="648017" y="2227952"/>
                  </a:lnTo>
                  <a:lnTo>
                    <a:pt x="626916" y="2222738"/>
                  </a:lnTo>
                  <a:lnTo>
                    <a:pt x="606722" y="2217070"/>
                  </a:lnTo>
                  <a:lnTo>
                    <a:pt x="586075" y="2210948"/>
                  </a:lnTo>
                  <a:lnTo>
                    <a:pt x="565881" y="2204600"/>
                  </a:lnTo>
                  <a:lnTo>
                    <a:pt x="545687" y="2197798"/>
                  </a:lnTo>
                  <a:lnTo>
                    <a:pt x="525947" y="2190769"/>
                  </a:lnTo>
                  <a:lnTo>
                    <a:pt x="506207" y="2183060"/>
                  </a:lnTo>
                  <a:lnTo>
                    <a:pt x="486694" y="2175352"/>
                  </a:lnTo>
                  <a:lnTo>
                    <a:pt x="467634" y="2166736"/>
                  </a:lnTo>
                  <a:lnTo>
                    <a:pt x="448348" y="2158120"/>
                  </a:lnTo>
                  <a:lnTo>
                    <a:pt x="429516" y="2149051"/>
                  </a:lnTo>
                  <a:lnTo>
                    <a:pt x="411137" y="2139529"/>
                  </a:lnTo>
                  <a:lnTo>
                    <a:pt x="392759" y="2129779"/>
                  </a:lnTo>
                  <a:lnTo>
                    <a:pt x="374834" y="2119350"/>
                  </a:lnTo>
                  <a:lnTo>
                    <a:pt x="357136" y="2108694"/>
                  </a:lnTo>
                  <a:lnTo>
                    <a:pt x="339892" y="2097811"/>
                  </a:lnTo>
                  <a:lnTo>
                    <a:pt x="322420" y="2086475"/>
                  </a:lnTo>
                  <a:lnTo>
                    <a:pt x="305857" y="2074458"/>
                  </a:lnTo>
                  <a:lnTo>
                    <a:pt x="289520" y="2062441"/>
                  </a:lnTo>
                  <a:lnTo>
                    <a:pt x="273184" y="2049745"/>
                  </a:lnTo>
                  <a:lnTo>
                    <a:pt x="257528" y="2036821"/>
                  </a:lnTo>
                  <a:lnTo>
                    <a:pt x="242099" y="2023444"/>
                  </a:lnTo>
                  <a:lnTo>
                    <a:pt x="227124" y="2009841"/>
                  </a:lnTo>
                  <a:lnTo>
                    <a:pt x="212375" y="1995557"/>
                  </a:lnTo>
                  <a:lnTo>
                    <a:pt x="198081" y="1980820"/>
                  </a:lnTo>
                  <a:lnTo>
                    <a:pt x="184240" y="1966309"/>
                  </a:lnTo>
                  <a:lnTo>
                    <a:pt x="170853" y="1950665"/>
                  </a:lnTo>
                  <a:lnTo>
                    <a:pt x="157920" y="1935021"/>
                  </a:lnTo>
                  <a:lnTo>
                    <a:pt x="145214" y="1919150"/>
                  </a:lnTo>
                  <a:lnTo>
                    <a:pt x="133188" y="1902599"/>
                  </a:lnTo>
                  <a:lnTo>
                    <a:pt x="121390" y="1885821"/>
                  </a:lnTo>
                  <a:lnTo>
                    <a:pt x="110045" y="1868590"/>
                  </a:lnTo>
                  <a:lnTo>
                    <a:pt x="99608" y="1850905"/>
                  </a:lnTo>
                  <a:lnTo>
                    <a:pt x="94389" y="1842062"/>
                  </a:lnTo>
                  <a:lnTo>
                    <a:pt x="89170" y="1832993"/>
                  </a:lnTo>
                  <a:lnTo>
                    <a:pt x="84406" y="1823924"/>
                  </a:lnTo>
                  <a:lnTo>
                    <a:pt x="79414" y="1814628"/>
                  </a:lnTo>
                  <a:lnTo>
                    <a:pt x="74876" y="1805333"/>
                  </a:lnTo>
                  <a:lnTo>
                    <a:pt x="70111" y="1795810"/>
                  </a:lnTo>
                  <a:lnTo>
                    <a:pt x="65800" y="1786288"/>
                  </a:lnTo>
                  <a:lnTo>
                    <a:pt x="61716" y="1776765"/>
                  </a:lnTo>
                  <a:lnTo>
                    <a:pt x="57178" y="1767016"/>
                  </a:lnTo>
                  <a:lnTo>
                    <a:pt x="53321" y="1757040"/>
                  </a:lnTo>
                  <a:lnTo>
                    <a:pt x="49464" y="1747064"/>
                  </a:lnTo>
                  <a:lnTo>
                    <a:pt x="45606" y="1737088"/>
                  </a:lnTo>
                  <a:lnTo>
                    <a:pt x="41976" y="1726885"/>
                  </a:lnTo>
                  <a:lnTo>
                    <a:pt x="38572" y="1716909"/>
                  </a:lnTo>
                  <a:lnTo>
                    <a:pt x="35396" y="1706706"/>
                  </a:lnTo>
                  <a:lnTo>
                    <a:pt x="31992" y="1696050"/>
                  </a:lnTo>
                  <a:lnTo>
                    <a:pt x="29043" y="1685621"/>
                  </a:lnTo>
                  <a:lnTo>
                    <a:pt x="26093" y="1675191"/>
                  </a:lnTo>
                  <a:lnTo>
                    <a:pt x="23370" y="1664308"/>
                  </a:lnTo>
                  <a:lnTo>
                    <a:pt x="20648" y="1653425"/>
                  </a:lnTo>
                  <a:lnTo>
                    <a:pt x="18379" y="1642769"/>
                  </a:lnTo>
                  <a:lnTo>
                    <a:pt x="15883" y="1631659"/>
                  </a:lnTo>
                  <a:lnTo>
                    <a:pt x="13614" y="1620550"/>
                  </a:lnTo>
                  <a:lnTo>
                    <a:pt x="11799" y="1609440"/>
                  </a:lnTo>
                  <a:lnTo>
                    <a:pt x="9757" y="1598104"/>
                  </a:lnTo>
                  <a:lnTo>
                    <a:pt x="8168" y="1586767"/>
                  </a:lnTo>
                  <a:lnTo>
                    <a:pt x="6580" y="1575431"/>
                  </a:lnTo>
                  <a:lnTo>
                    <a:pt x="5219" y="1563868"/>
                  </a:lnTo>
                  <a:lnTo>
                    <a:pt x="4084" y="1552078"/>
                  </a:lnTo>
                  <a:lnTo>
                    <a:pt x="2723" y="1540288"/>
                  </a:lnTo>
                  <a:lnTo>
                    <a:pt x="2042" y="1528499"/>
                  </a:lnTo>
                  <a:lnTo>
                    <a:pt x="1134" y="1516709"/>
                  </a:lnTo>
                  <a:lnTo>
                    <a:pt x="681" y="1504465"/>
                  </a:lnTo>
                  <a:lnTo>
                    <a:pt x="227" y="1492449"/>
                  </a:lnTo>
                  <a:lnTo>
                    <a:pt x="0" y="1479979"/>
                  </a:lnTo>
                  <a:lnTo>
                    <a:pt x="0" y="1467962"/>
                  </a:lnTo>
                  <a:lnTo>
                    <a:pt x="227" y="1450051"/>
                  </a:lnTo>
                  <a:lnTo>
                    <a:pt x="908" y="1432593"/>
                  </a:lnTo>
                  <a:lnTo>
                    <a:pt x="2269" y="1415135"/>
                  </a:lnTo>
                  <a:lnTo>
                    <a:pt x="4084" y="1397677"/>
                  </a:lnTo>
                  <a:lnTo>
                    <a:pt x="6580" y="1380446"/>
                  </a:lnTo>
                  <a:lnTo>
                    <a:pt x="9530" y="1363441"/>
                  </a:lnTo>
                  <a:lnTo>
                    <a:pt x="12933" y="1346436"/>
                  </a:lnTo>
                  <a:lnTo>
                    <a:pt x="16790" y="1329659"/>
                  </a:lnTo>
                  <a:lnTo>
                    <a:pt x="20875" y="1312881"/>
                  </a:lnTo>
                  <a:lnTo>
                    <a:pt x="25866" y="1296103"/>
                  </a:lnTo>
                  <a:lnTo>
                    <a:pt x="30858" y="1279779"/>
                  </a:lnTo>
                  <a:lnTo>
                    <a:pt x="36530" y="1263454"/>
                  </a:lnTo>
                  <a:lnTo>
                    <a:pt x="42430" y="1246903"/>
                  </a:lnTo>
                  <a:lnTo>
                    <a:pt x="49010" y="1230579"/>
                  </a:lnTo>
                  <a:lnTo>
                    <a:pt x="56044" y="1214708"/>
                  </a:lnTo>
                  <a:lnTo>
                    <a:pt x="63077" y="1198610"/>
                  </a:lnTo>
                  <a:lnTo>
                    <a:pt x="70565" y="1182739"/>
                  </a:lnTo>
                  <a:lnTo>
                    <a:pt x="78733" y="1166642"/>
                  </a:lnTo>
                  <a:lnTo>
                    <a:pt x="87128" y="1150997"/>
                  </a:lnTo>
                  <a:lnTo>
                    <a:pt x="95750" y="1135580"/>
                  </a:lnTo>
                  <a:lnTo>
                    <a:pt x="104826" y="1119936"/>
                  </a:lnTo>
                  <a:lnTo>
                    <a:pt x="113902" y="1104292"/>
                  </a:lnTo>
                  <a:lnTo>
                    <a:pt x="123659" y="1089101"/>
                  </a:lnTo>
                  <a:lnTo>
                    <a:pt x="133642" y="1073683"/>
                  </a:lnTo>
                  <a:lnTo>
                    <a:pt x="143626" y="1058493"/>
                  </a:lnTo>
                  <a:lnTo>
                    <a:pt x="154290" y="1043529"/>
                  </a:lnTo>
                  <a:lnTo>
                    <a:pt x="165181" y="1028338"/>
                  </a:lnTo>
                  <a:lnTo>
                    <a:pt x="175845" y="1013374"/>
                  </a:lnTo>
                  <a:lnTo>
                    <a:pt x="187190" y="998637"/>
                  </a:lnTo>
                  <a:lnTo>
                    <a:pt x="198762" y="983673"/>
                  </a:lnTo>
                  <a:lnTo>
                    <a:pt x="210333" y="968935"/>
                  </a:lnTo>
                  <a:lnTo>
                    <a:pt x="222132" y="954424"/>
                  </a:lnTo>
                  <a:lnTo>
                    <a:pt x="234158" y="939687"/>
                  </a:lnTo>
                  <a:lnTo>
                    <a:pt x="246637" y="925177"/>
                  </a:lnTo>
                  <a:lnTo>
                    <a:pt x="259116" y="910666"/>
                  </a:lnTo>
                  <a:lnTo>
                    <a:pt x="271596" y="896382"/>
                  </a:lnTo>
                  <a:lnTo>
                    <a:pt x="297235" y="867588"/>
                  </a:lnTo>
                  <a:lnTo>
                    <a:pt x="323328" y="839247"/>
                  </a:lnTo>
                  <a:lnTo>
                    <a:pt x="349875" y="810906"/>
                  </a:lnTo>
                  <a:lnTo>
                    <a:pt x="376649" y="783019"/>
                  </a:lnTo>
                  <a:lnTo>
                    <a:pt x="404103" y="755358"/>
                  </a:lnTo>
                  <a:lnTo>
                    <a:pt x="431104" y="727697"/>
                  </a:lnTo>
                  <a:lnTo>
                    <a:pt x="485786" y="673056"/>
                  </a:lnTo>
                  <a:lnTo>
                    <a:pt x="540015" y="618868"/>
                  </a:lnTo>
                  <a:lnTo>
                    <a:pt x="566561" y="592114"/>
                  </a:lnTo>
                  <a:lnTo>
                    <a:pt x="592882" y="565360"/>
                  </a:lnTo>
                  <a:lnTo>
                    <a:pt x="618975" y="538833"/>
                  </a:lnTo>
                  <a:lnTo>
                    <a:pt x="644160" y="511853"/>
                  </a:lnTo>
                  <a:lnTo>
                    <a:pt x="646883" y="509359"/>
                  </a:lnTo>
                  <a:lnTo>
                    <a:pt x="650060" y="506865"/>
                  </a:lnTo>
                  <a:lnTo>
                    <a:pt x="653236" y="504597"/>
                  </a:lnTo>
                  <a:lnTo>
                    <a:pt x="656640" y="503237"/>
                  </a:lnTo>
                  <a:lnTo>
                    <a:pt x="660497" y="501877"/>
                  </a:lnTo>
                  <a:lnTo>
                    <a:pt x="664127" y="500743"/>
                  </a:lnTo>
                  <a:lnTo>
                    <a:pt x="667984" y="500063"/>
                  </a:lnTo>
                  <a:close/>
                  <a:moveTo>
                    <a:pt x="523875" y="300038"/>
                  </a:moveTo>
                  <a:lnTo>
                    <a:pt x="527049" y="300038"/>
                  </a:lnTo>
                  <a:lnTo>
                    <a:pt x="529771" y="300038"/>
                  </a:lnTo>
                  <a:lnTo>
                    <a:pt x="532719" y="300491"/>
                  </a:lnTo>
                  <a:lnTo>
                    <a:pt x="535441" y="301171"/>
                  </a:lnTo>
                  <a:lnTo>
                    <a:pt x="538389" y="302303"/>
                  </a:lnTo>
                  <a:lnTo>
                    <a:pt x="685573" y="367098"/>
                  </a:lnTo>
                  <a:lnTo>
                    <a:pt x="1180646" y="367098"/>
                  </a:lnTo>
                  <a:lnTo>
                    <a:pt x="1184955" y="367098"/>
                  </a:lnTo>
                  <a:lnTo>
                    <a:pt x="1189264" y="368004"/>
                  </a:lnTo>
                  <a:lnTo>
                    <a:pt x="1193573" y="368910"/>
                  </a:lnTo>
                  <a:lnTo>
                    <a:pt x="1197428" y="370496"/>
                  </a:lnTo>
                  <a:lnTo>
                    <a:pt x="1201283" y="372308"/>
                  </a:lnTo>
                  <a:lnTo>
                    <a:pt x="1204912" y="374347"/>
                  </a:lnTo>
                  <a:lnTo>
                    <a:pt x="1208087" y="377066"/>
                  </a:lnTo>
                  <a:lnTo>
                    <a:pt x="1211035" y="379785"/>
                  </a:lnTo>
                  <a:lnTo>
                    <a:pt x="1213757" y="382956"/>
                  </a:lnTo>
                  <a:lnTo>
                    <a:pt x="1216478" y="386355"/>
                  </a:lnTo>
                  <a:lnTo>
                    <a:pt x="1218519" y="389526"/>
                  </a:lnTo>
                  <a:lnTo>
                    <a:pt x="1220333" y="393378"/>
                  </a:lnTo>
                  <a:lnTo>
                    <a:pt x="1221921" y="397682"/>
                  </a:lnTo>
                  <a:lnTo>
                    <a:pt x="1222828" y="401760"/>
                  </a:lnTo>
                  <a:lnTo>
                    <a:pt x="1223735" y="405838"/>
                  </a:lnTo>
                  <a:lnTo>
                    <a:pt x="1223962" y="410596"/>
                  </a:lnTo>
                  <a:lnTo>
                    <a:pt x="1223735" y="414900"/>
                  </a:lnTo>
                  <a:lnTo>
                    <a:pt x="1222828" y="418978"/>
                  </a:lnTo>
                  <a:lnTo>
                    <a:pt x="1221921" y="423056"/>
                  </a:lnTo>
                  <a:lnTo>
                    <a:pt x="1220333" y="427134"/>
                  </a:lnTo>
                  <a:lnTo>
                    <a:pt x="1218519" y="430759"/>
                  </a:lnTo>
                  <a:lnTo>
                    <a:pt x="1216478" y="434384"/>
                  </a:lnTo>
                  <a:lnTo>
                    <a:pt x="1213757" y="437782"/>
                  </a:lnTo>
                  <a:lnTo>
                    <a:pt x="1211035" y="440954"/>
                  </a:lnTo>
                  <a:lnTo>
                    <a:pt x="1208087" y="443673"/>
                  </a:lnTo>
                  <a:lnTo>
                    <a:pt x="1204912" y="446391"/>
                  </a:lnTo>
                  <a:lnTo>
                    <a:pt x="1201283" y="448430"/>
                  </a:lnTo>
                  <a:lnTo>
                    <a:pt x="1197428" y="450243"/>
                  </a:lnTo>
                  <a:lnTo>
                    <a:pt x="1193573" y="451602"/>
                  </a:lnTo>
                  <a:lnTo>
                    <a:pt x="1189264" y="452735"/>
                  </a:lnTo>
                  <a:lnTo>
                    <a:pt x="1184955" y="453188"/>
                  </a:lnTo>
                  <a:lnTo>
                    <a:pt x="1180646" y="453414"/>
                  </a:lnTo>
                  <a:lnTo>
                    <a:pt x="685573" y="453414"/>
                  </a:lnTo>
                  <a:lnTo>
                    <a:pt x="538389" y="518209"/>
                  </a:lnTo>
                  <a:lnTo>
                    <a:pt x="535441" y="519568"/>
                  </a:lnTo>
                  <a:lnTo>
                    <a:pt x="532719" y="520248"/>
                  </a:lnTo>
                  <a:lnTo>
                    <a:pt x="529771" y="520474"/>
                  </a:lnTo>
                  <a:lnTo>
                    <a:pt x="527049" y="520701"/>
                  </a:lnTo>
                  <a:lnTo>
                    <a:pt x="523875" y="520701"/>
                  </a:lnTo>
                  <a:lnTo>
                    <a:pt x="521153" y="520248"/>
                  </a:lnTo>
                  <a:lnTo>
                    <a:pt x="518432" y="519795"/>
                  </a:lnTo>
                  <a:lnTo>
                    <a:pt x="515710" y="518662"/>
                  </a:lnTo>
                  <a:lnTo>
                    <a:pt x="512989" y="517756"/>
                  </a:lnTo>
                  <a:lnTo>
                    <a:pt x="510494" y="516170"/>
                  </a:lnTo>
                  <a:lnTo>
                    <a:pt x="508226" y="514584"/>
                  </a:lnTo>
                  <a:lnTo>
                    <a:pt x="506185" y="512771"/>
                  </a:lnTo>
                  <a:lnTo>
                    <a:pt x="504144" y="510732"/>
                  </a:lnTo>
                  <a:lnTo>
                    <a:pt x="502330" y="508467"/>
                  </a:lnTo>
                  <a:lnTo>
                    <a:pt x="500742" y="505748"/>
                  </a:lnTo>
                  <a:lnTo>
                    <a:pt x="499382" y="503030"/>
                  </a:lnTo>
                  <a:lnTo>
                    <a:pt x="498021" y="500084"/>
                  </a:lnTo>
                  <a:lnTo>
                    <a:pt x="497341" y="497366"/>
                  </a:lnTo>
                  <a:lnTo>
                    <a:pt x="496887" y="494421"/>
                  </a:lnTo>
                  <a:lnTo>
                    <a:pt x="496887" y="491702"/>
                  </a:lnTo>
                  <a:lnTo>
                    <a:pt x="496887" y="488757"/>
                  </a:lnTo>
                  <a:lnTo>
                    <a:pt x="497341" y="486038"/>
                  </a:lnTo>
                  <a:lnTo>
                    <a:pt x="497794" y="483093"/>
                  </a:lnTo>
                  <a:lnTo>
                    <a:pt x="498928" y="480374"/>
                  </a:lnTo>
                  <a:lnTo>
                    <a:pt x="499835" y="477656"/>
                  </a:lnTo>
                  <a:lnTo>
                    <a:pt x="501423" y="475390"/>
                  </a:lnTo>
                  <a:lnTo>
                    <a:pt x="503010" y="473125"/>
                  </a:lnTo>
                  <a:lnTo>
                    <a:pt x="504825" y="470859"/>
                  </a:lnTo>
                  <a:lnTo>
                    <a:pt x="506866" y="468820"/>
                  </a:lnTo>
                  <a:lnTo>
                    <a:pt x="509133" y="467008"/>
                  </a:lnTo>
                  <a:lnTo>
                    <a:pt x="511855" y="465422"/>
                  </a:lnTo>
                  <a:lnTo>
                    <a:pt x="514349" y="464062"/>
                  </a:lnTo>
                  <a:lnTo>
                    <a:pt x="635680" y="410822"/>
                  </a:lnTo>
                  <a:lnTo>
                    <a:pt x="635680" y="410596"/>
                  </a:lnTo>
                  <a:lnTo>
                    <a:pt x="635680" y="409916"/>
                  </a:lnTo>
                  <a:lnTo>
                    <a:pt x="514349" y="356676"/>
                  </a:lnTo>
                  <a:lnTo>
                    <a:pt x="511855" y="355317"/>
                  </a:lnTo>
                  <a:lnTo>
                    <a:pt x="509133" y="353731"/>
                  </a:lnTo>
                  <a:lnTo>
                    <a:pt x="506866" y="351918"/>
                  </a:lnTo>
                  <a:lnTo>
                    <a:pt x="504825" y="349879"/>
                  </a:lnTo>
                  <a:lnTo>
                    <a:pt x="503010" y="347614"/>
                  </a:lnTo>
                  <a:lnTo>
                    <a:pt x="501423" y="345348"/>
                  </a:lnTo>
                  <a:lnTo>
                    <a:pt x="499835" y="343083"/>
                  </a:lnTo>
                  <a:lnTo>
                    <a:pt x="498928" y="340138"/>
                  </a:lnTo>
                  <a:lnTo>
                    <a:pt x="497794" y="337646"/>
                  </a:lnTo>
                  <a:lnTo>
                    <a:pt x="497341" y="334700"/>
                  </a:lnTo>
                  <a:lnTo>
                    <a:pt x="496887" y="331982"/>
                  </a:lnTo>
                  <a:lnTo>
                    <a:pt x="496887" y="329037"/>
                  </a:lnTo>
                  <a:lnTo>
                    <a:pt x="496887" y="326318"/>
                  </a:lnTo>
                  <a:lnTo>
                    <a:pt x="497341" y="323373"/>
                  </a:lnTo>
                  <a:lnTo>
                    <a:pt x="498021" y="320428"/>
                  </a:lnTo>
                  <a:lnTo>
                    <a:pt x="499382" y="317482"/>
                  </a:lnTo>
                  <a:lnTo>
                    <a:pt x="500742" y="314990"/>
                  </a:lnTo>
                  <a:lnTo>
                    <a:pt x="502330" y="312272"/>
                  </a:lnTo>
                  <a:lnTo>
                    <a:pt x="504144" y="310006"/>
                  </a:lnTo>
                  <a:lnTo>
                    <a:pt x="506185" y="307967"/>
                  </a:lnTo>
                  <a:lnTo>
                    <a:pt x="508226" y="306155"/>
                  </a:lnTo>
                  <a:lnTo>
                    <a:pt x="510494" y="304342"/>
                  </a:lnTo>
                  <a:lnTo>
                    <a:pt x="512989" y="302983"/>
                  </a:lnTo>
                  <a:lnTo>
                    <a:pt x="515710" y="301850"/>
                  </a:lnTo>
                  <a:lnTo>
                    <a:pt x="518432" y="300944"/>
                  </a:lnTo>
                  <a:lnTo>
                    <a:pt x="521153" y="300264"/>
                  </a:lnTo>
                  <a:lnTo>
                    <a:pt x="523875" y="300038"/>
                  </a:lnTo>
                  <a:close/>
                  <a:moveTo>
                    <a:pt x="689916" y="0"/>
                  </a:moveTo>
                  <a:lnTo>
                    <a:pt x="702828" y="0"/>
                  </a:lnTo>
                  <a:lnTo>
                    <a:pt x="715967" y="226"/>
                  </a:lnTo>
                  <a:lnTo>
                    <a:pt x="729333" y="677"/>
                  </a:lnTo>
                  <a:lnTo>
                    <a:pt x="742698" y="1807"/>
                  </a:lnTo>
                  <a:lnTo>
                    <a:pt x="756064" y="2936"/>
                  </a:lnTo>
                  <a:lnTo>
                    <a:pt x="769429" y="4291"/>
                  </a:lnTo>
                  <a:lnTo>
                    <a:pt x="782569" y="6098"/>
                  </a:lnTo>
                  <a:lnTo>
                    <a:pt x="795934" y="8131"/>
                  </a:lnTo>
                  <a:lnTo>
                    <a:pt x="809073" y="10389"/>
                  </a:lnTo>
                  <a:lnTo>
                    <a:pt x="822212" y="13100"/>
                  </a:lnTo>
                  <a:lnTo>
                    <a:pt x="835125" y="15810"/>
                  </a:lnTo>
                  <a:lnTo>
                    <a:pt x="847811" y="18972"/>
                  </a:lnTo>
                  <a:lnTo>
                    <a:pt x="860270" y="22360"/>
                  </a:lnTo>
                  <a:lnTo>
                    <a:pt x="866613" y="23715"/>
                  </a:lnTo>
                  <a:lnTo>
                    <a:pt x="872729" y="25296"/>
                  </a:lnTo>
                  <a:lnTo>
                    <a:pt x="879072" y="26425"/>
                  </a:lnTo>
                  <a:lnTo>
                    <a:pt x="885415" y="27329"/>
                  </a:lnTo>
                  <a:lnTo>
                    <a:pt x="891532" y="28458"/>
                  </a:lnTo>
                  <a:lnTo>
                    <a:pt x="897875" y="28910"/>
                  </a:lnTo>
                  <a:lnTo>
                    <a:pt x="904218" y="29362"/>
                  </a:lnTo>
                  <a:lnTo>
                    <a:pt x="910334" y="29813"/>
                  </a:lnTo>
                  <a:lnTo>
                    <a:pt x="916904" y="30039"/>
                  </a:lnTo>
                  <a:lnTo>
                    <a:pt x="923020" y="29813"/>
                  </a:lnTo>
                  <a:lnTo>
                    <a:pt x="929590" y="29362"/>
                  </a:lnTo>
                  <a:lnTo>
                    <a:pt x="935706" y="28910"/>
                  </a:lnTo>
                  <a:lnTo>
                    <a:pt x="942049" y="28458"/>
                  </a:lnTo>
                  <a:lnTo>
                    <a:pt x="948392" y="27329"/>
                  </a:lnTo>
                  <a:lnTo>
                    <a:pt x="954735" y="26425"/>
                  </a:lnTo>
                  <a:lnTo>
                    <a:pt x="960851" y="25070"/>
                  </a:lnTo>
                  <a:lnTo>
                    <a:pt x="974897" y="22360"/>
                  </a:lnTo>
                  <a:lnTo>
                    <a:pt x="988715" y="19424"/>
                  </a:lnTo>
                  <a:lnTo>
                    <a:pt x="1003213" y="16713"/>
                  </a:lnTo>
                  <a:lnTo>
                    <a:pt x="1017938" y="14229"/>
                  </a:lnTo>
                  <a:lnTo>
                    <a:pt x="1032436" y="11744"/>
                  </a:lnTo>
                  <a:lnTo>
                    <a:pt x="1047161" y="9712"/>
                  </a:lnTo>
                  <a:lnTo>
                    <a:pt x="1062113" y="7679"/>
                  </a:lnTo>
                  <a:lnTo>
                    <a:pt x="1077064" y="5872"/>
                  </a:lnTo>
                  <a:lnTo>
                    <a:pt x="1092015" y="4291"/>
                  </a:lnTo>
                  <a:lnTo>
                    <a:pt x="1106966" y="2936"/>
                  </a:lnTo>
                  <a:lnTo>
                    <a:pt x="1121691" y="2032"/>
                  </a:lnTo>
                  <a:lnTo>
                    <a:pt x="1136416" y="1129"/>
                  </a:lnTo>
                  <a:lnTo>
                    <a:pt x="1150688" y="677"/>
                  </a:lnTo>
                  <a:lnTo>
                    <a:pt x="1165186" y="451"/>
                  </a:lnTo>
                  <a:lnTo>
                    <a:pt x="1179231" y="677"/>
                  </a:lnTo>
                  <a:lnTo>
                    <a:pt x="1192823" y="1129"/>
                  </a:lnTo>
                  <a:lnTo>
                    <a:pt x="1205962" y="2258"/>
                  </a:lnTo>
                  <a:lnTo>
                    <a:pt x="1218875" y="3614"/>
                  </a:lnTo>
                  <a:lnTo>
                    <a:pt x="1231334" y="4969"/>
                  </a:lnTo>
                  <a:lnTo>
                    <a:pt x="1243340" y="7453"/>
                  </a:lnTo>
                  <a:lnTo>
                    <a:pt x="1254667" y="9938"/>
                  </a:lnTo>
                  <a:lnTo>
                    <a:pt x="1260331" y="11293"/>
                  </a:lnTo>
                  <a:lnTo>
                    <a:pt x="1265541" y="13100"/>
                  </a:lnTo>
                  <a:lnTo>
                    <a:pt x="1270751" y="14681"/>
                  </a:lnTo>
                  <a:lnTo>
                    <a:pt x="1275735" y="16262"/>
                  </a:lnTo>
                  <a:lnTo>
                    <a:pt x="1280719" y="18520"/>
                  </a:lnTo>
                  <a:lnTo>
                    <a:pt x="1285249" y="20553"/>
                  </a:lnTo>
                  <a:lnTo>
                    <a:pt x="1290007" y="22812"/>
                  </a:lnTo>
                  <a:lnTo>
                    <a:pt x="1294084" y="25070"/>
                  </a:lnTo>
                  <a:lnTo>
                    <a:pt x="1298162" y="27329"/>
                  </a:lnTo>
                  <a:lnTo>
                    <a:pt x="1302239" y="30039"/>
                  </a:lnTo>
                  <a:lnTo>
                    <a:pt x="1305864" y="32749"/>
                  </a:lnTo>
                  <a:lnTo>
                    <a:pt x="1309489" y="35686"/>
                  </a:lnTo>
                  <a:lnTo>
                    <a:pt x="1312887" y="38622"/>
                  </a:lnTo>
                  <a:lnTo>
                    <a:pt x="1315832" y="41784"/>
                  </a:lnTo>
                  <a:lnTo>
                    <a:pt x="1318777" y="45172"/>
                  </a:lnTo>
                  <a:lnTo>
                    <a:pt x="1321495" y="48785"/>
                  </a:lnTo>
                  <a:lnTo>
                    <a:pt x="1323987" y="52399"/>
                  </a:lnTo>
                  <a:lnTo>
                    <a:pt x="1326252" y="56239"/>
                  </a:lnTo>
                  <a:lnTo>
                    <a:pt x="1328064" y="60078"/>
                  </a:lnTo>
                  <a:lnTo>
                    <a:pt x="1329877" y="64144"/>
                  </a:lnTo>
                  <a:lnTo>
                    <a:pt x="1331462" y="68209"/>
                  </a:lnTo>
                  <a:lnTo>
                    <a:pt x="1332369" y="72727"/>
                  </a:lnTo>
                  <a:lnTo>
                    <a:pt x="1333501" y="76792"/>
                  </a:lnTo>
                  <a:lnTo>
                    <a:pt x="1333954" y="80858"/>
                  </a:lnTo>
                  <a:lnTo>
                    <a:pt x="1334407" y="84923"/>
                  </a:lnTo>
                  <a:lnTo>
                    <a:pt x="1335087" y="88989"/>
                  </a:lnTo>
                  <a:lnTo>
                    <a:pt x="1335087" y="93506"/>
                  </a:lnTo>
                  <a:lnTo>
                    <a:pt x="1335087" y="97571"/>
                  </a:lnTo>
                  <a:lnTo>
                    <a:pt x="1335087" y="101637"/>
                  </a:lnTo>
                  <a:lnTo>
                    <a:pt x="1334407" y="105702"/>
                  </a:lnTo>
                  <a:lnTo>
                    <a:pt x="1333954" y="109542"/>
                  </a:lnTo>
                  <a:lnTo>
                    <a:pt x="1333275" y="113607"/>
                  </a:lnTo>
                  <a:lnTo>
                    <a:pt x="1332369" y="117221"/>
                  </a:lnTo>
                  <a:lnTo>
                    <a:pt x="1331236" y="121061"/>
                  </a:lnTo>
                  <a:lnTo>
                    <a:pt x="1329877" y="124674"/>
                  </a:lnTo>
                  <a:lnTo>
                    <a:pt x="1328291" y="128288"/>
                  </a:lnTo>
                  <a:lnTo>
                    <a:pt x="1326479" y="131676"/>
                  </a:lnTo>
                  <a:lnTo>
                    <a:pt x="1324440" y="134838"/>
                  </a:lnTo>
                  <a:lnTo>
                    <a:pt x="1292498" y="182494"/>
                  </a:lnTo>
                  <a:lnTo>
                    <a:pt x="1261237" y="228570"/>
                  </a:lnTo>
                  <a:lnTo>
                    <a:pt x="1231334" y="272613"/>
                  </a:lnTo>
                  <a:lnTo>
                    <a:pt x="1202338" y="314848"/>
                  </a:lnTo>
                  <a:lnTo>
                    <a:pt x="1199393" y="318688"/>
                  </a:lnTo>
                  <a:lnTo>
                    <a:pt x="1196221" y="322076"/>
                  </a:lnTo>
                  <a:lnTo>
                    <a:pt x="1192823" y="325012"/>
                  </a:lnTo>
                  <a:lnTo>
                    <a:pt x="1189425" y="327496"/>
                  </a:lnTo>
                  <a:lnTo>
                    <a:pt x="1185574" y="329529"/>
                  </a:lnTo>
                  <a:lnTo>
                    <a:pt x="1181723" y="330658"/>
                  </a:lnTo>
                  <a:lnTo>
                    <a:pt x="1177872" y="331562"/>
                  </a:lnTo>
                  <a:lnTo>
                    <a:pt x="1174021" y="331788"/>
                  </a:lnTo>
                  <a:lnTo>
                    <a:pt x="678136" y="331788"/>
                  </a:lnTo>
                  <a:lnTo>
                    <a:pt x="674058" y="331562"/>
                  </a:lnTo>
                  <a:lnTo>
                    <a:pt x="670207" y="330658"/>
                  </a:lnTo>
                  <a:lnTo>
                    <a:pt x="666356" y="329529"/>
                  </a:lnTo>
                  <a:lnTo>
                    <a:pt x="662505" y="327496"/>
                  </a:lnTo>
                  <a:lnTo>
                    <a:pt x="659107" y="325012"/>
                  </a:lnTo>
                  <a:lnTo>
                    <a:pt x="655936" y="322076"/>
                  </a:lnTo>
                  <a:lnTo>
                    <a:pt x="652538" y="318688"/>
                  </a:lnTo>
                  <a:lnTo>
                    <a:pt x="649593" y="314848"/>
                  </a:lnTo>
                  <a:lnTo>
                    <a:pt x="620823" y="272613"/>
                  </a:lnTo>
                  <a:lnTo>
                    <a:pt x="590693" y="228570"/>
                  </a:lnTo>
                  <a:lnTo>
                    <a:pt x="559432" y="182494"/>
                  </a:lnTo>
                  <a:lnTo>
                    <a:pt x="527490" y="134838"/>
                  </a:lnTo>
                  <a:lnTo>
                    <a:pt x="525451" y="131676"/>
                  </a:lnTo>
                  <a:lnTo>
                    <a:pt x="523639" y="128288"/>
                  </a:lnTo>
                  <a:lnTo>
                    <a:pt x="522053" y="124674"/>
                  </a:lnTo>
                  <a:lnTo>
                    <a:pt x="520694" y="121061"/>
                  </a:lnTo>
                  <a:lnTo>
                    <a:pt x="519335" y="117221"/>
                  </a:lnTo>
                  <a:lnTo>
                    <a:pt x="518202" y="113381"/>
                  </a:lnTo>
                  <a:lnTo>
                    <a:pt x="517296" y="109316"/>
                  </a:lnTo>
                  <a:lnTo>
                    <a:pt x="516843" y="105250"/>
                  </a:lnTo>
                  <a:lnTo>
                    <a:pt x="516164" y="101185"/>
                  </a:lnTo>
                  <a:lnTo>
                    <a:pt x="515937" y="97119"/>
                  </a:lnTo>
                  <a:lnTo>
                    <a:pt x="515937" y="92828"/>
                  </a:lnTo>
                  <a:lnTo>
                    <a:pt x="516164" y="88763"/>
                  </a:lnTo>
                  <a:lnTo>
                    <a:pt x="516843" y="84697"/>
                  </a:lnTo>
                  <a:lnTo>
                    <a:pt x="517523" y="80632"/>
                  </a:lnTo>
                  <a:lnTo>
                    <a:pt x="518202" y="76792"/>
                  </a:lnTo>
                  <a:lnTo>
                    <a:pt x="519562" y="72727"/>
                  </a:lnTo>
                  <a:lnTo>
                    <a:pt x="521147" y="68661"/>
                  </a:lnTo>
                  <a:lnTo>
                    <a:pt x="522960" y="64822"/>
                  </a:lnTo>
                  <a:lnTo>
                    <a:pt x="524772" y="61208"/>
                  </a:lnTo>
                  <a:lnTo>
                    <a:pt x="527037" y="57820"/>
                  </a:lnTo>
                  <a:lnTo>
                    <a:pt x="529303" y="54432"/>
                  </a:lnTo>
                  <a:lnTo>
                    <a:pt x="532021" y="51044"/>
                  </a:lnTo>
                  <a:lnTo>
                    <a:pt x="534513" y="47656"/>
                  </a:lnTo>
                  <a:lnTo>
                    <a:pt x="537458" y="44720"/>
                  </a:lnTo>
                  <a:lnTo>
                    <a:pt x="540629" y="41784"/>
                  </a:lnTo>
                  <a:lnTo>
                    <a:pt x="543801" y="39073"/>
                  </a:lnTo>
                  <a:lnTo>
                    <a:pt x="547425" y="36137"/>
                  </a:lnTo>
                  <a:lnTo>
                    <a:pt x="551050" y="33653"/>
                  </a:lnTo>
                  <a:lnTo>
                    <a:pt x="554674" y="30943"/>
                  </a:lnTo>
                  <a:lnTo>
                    <a:pt x="558752" y="28458"/>
                  </a:lnTo>
                  <a:lnTo>
                    <a:pt x="562830" y="26199"/>
                  </a:lnTo>
                  <a:lnTo>
                    <a:pt x="566907" y="24167"/>
                  </a:lnTo>
                  <a:lnTo>
                    <a:pt x="571438" y="21682"/>
                  </a:lnTo>
                  <a:lnTo>
                    <a:pt x="575969" y="19875"/>
                  </a:lnTo>
                  <a:lnTo>
                    <a:pt x="585483" y="16036"/>
                  </a:lnTo>
                  <a:lnTo>
                    <a:pt x="595677" y="12874"/>
                  </a:lnTo>
                  <a:lnTo>
                    <a:pt x="605871" y="9938"/>
                  </a:lnTo>
                  <a:lnTo>
                    <a:pt x="616972" y="7453"/>
                  </a:lnTo>
                  <a:lnTo>
                    <a:pt x="628298" y="5420"/>
                  </a:lnTo>
                  <a:lnTo>
                    <a:pt x="639852" y="3614"/>
                  </a:lnTo>
                  <a:lnTo>
                    <a:pt x="652084" y="2258"/>
                  </a:lnTo>
                  <a:lnTo>
                    <a:pt x="664317" y="903"/>
                  </a:lnTo>
                  <a:lnTo>
                    <a:pt x="677003" y="451"/>
                  </a:lnTo>
                  <a:lnTo>
                    <a:pt x="689916" y="0"/>
                  </a:lnTo>
                  <a:close/>
                </a:path>
              </a:pathLst>
            </a:custGeom>
            <a:solidFill>
              <a:srgbClr val="FFB850"/>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grpSp>
      <p:grpSp>
        <p:nvGrpSpPr>
          <p:cNvPr id="9" name="组合 8"/>
          <p:cNvGrpSpPr/>
          <p:nvPr/>
        </p:nvGrpSpPr>
        <p:grpSpPr>
          <a:xfrm>
            <a:off x="3187451" y="1361278"/>
            <a:ext cx="809189" cy="809189"/>
            <a:chOff x="4249935" y="1815038"/>
            <a:chExt cx="1078918" cy="1078918"/>
          </a:xfrm>
        </p:grpSpPr>
        <p:sp>
          <p:nvSpPr>
            <p:cNvPr id="63" name="Shape 10193"/>
            <p:cNvSpPr/>
            <p:nvPr/>
          </p:nvSpPr>
          <p:spPr>
            <a:xfrm>
              <a:off x="4249935" y="1815038"/>
              <a:ext cx="1078918" cy="107891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01ACBE"/>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100" name="KSO_Shape"/>
            <p:cNvSpPr/>
            <p:nvPr/>
          </p:nvSpPr>
          <p:spPr bwMode="auto">
            <a:xfrm>
              <a:off x="4598894" y="2163997"/>
              <a:ext cx="406400" cy="406400"/>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01ACBE"/>
            </a:solidFill>
            <a:ln w="12700" cap="flat" cmpd="sng" algn="ctr">
              <a:noFill/>
              <a:prstDash val="solid"/>
              <a:miter lim="800000"/>
            </a:ln>
            <a:effectLst/>
          </p:spPr>
          <p:txBody>
            <a:bodyPr rtlCol="0" anchor="ctr"/>
            <a:lstStyle/>
            <a:p>
              <a:pPr algn="ctr"/>
              <a:endParaRPr lang="zh-CN" altLang="en-US" sz="1350">
                <a:solidFill>
                  <a:sysClr val="window" lastClr="FFFFFF"/>
                </a:solidFill>
                <a:cs typeface="+mn-ea"/>
                <a:sym typeface="+mn-lt"/>
              </a:endParaRPr>
            </a:p>
          </p:txBody>
        </p:sp>
      </p:grpSp>
      <p:grpSp>
        <p:nvGrpSpPr>
          <p:cNvPr id="13" name="组合 12"/>
          <p:cNvGrpSpPr/>
          <p:nvPr/>
        </p:nvGrpSpPr>
        <p:grpSpPr>
          <a:xfrm>
            <a:off x="3187451" y="3315936"/>
            <a:ext cx="809189" cy="809189"/>
            <a:chOff x="4249935" y="4421247"/>
            <a:chExt cx="1078918" cy="1078919"/>
          </a:xfrm>
        </p:grpSpPr>
        <p:sp>
          <p:nvSpPr>
            <p:cNvPr id="85" name="Shape 10201"/>
            <p:cNvSpPr/>
            <p:nvPr/>
          </p:nvSpPr>
          <p:spPr>
            <a:xfrm>
              <a:off x="4249935" y="4421247"/>
              <a:ext cx="1078918" cy="107891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E87071"/>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101" name="KSO_Shape"/>
            <p:cNvSpPr/>
            <p:nvPr/>
          </p:nvSpPr>
          <p:spPr bwMode="auto">
            <a:xfrm>
              <a:off x="4586194" y="4762925"/>
              <a:ext cx="406400" cy="395562"/>
            </a:xfrm>
            <a:custGeom>
              <a:avLst/>
              <a:gdLst>
                <a:gd name="T0" fmla="*/ 476571 w 1257300"/>
                <a:gd name="T1" fmla="*/ 1691868 h 1223963"/>
                <a:gd name="T2" fmla="*/ 411091 w 1257300"/>
                <a:gd name="T3" fmla="*/ 1669802 h 1223963"/>
                <a:gd name="T4" fmla="*/ 358867 w 1257300"/>
                <a:gd name="T5" fmla="*/ 1624469 h 1223963"/>
                <a:gd name="T6" fmla="*/ 327935 w 1257300"/>
                <a:gd name="T7" fmla="*/ 1561884 h 1223963"/>
                <a:gd name="T8" fmla="*/ 323517 w 1257300"/>
                <a:gd name="T9" fmla="*/ 1492881 h 1223963"/>
                <a:gd name="T10" fmla="*/ 346414 w 1257300"/>
                <a:gd name="T11" fmla="*/ 1427488 h 1223963"/>
                <a:gd name="T12" fmla="*/ 1737755 w 1257300"/>
                <a:gd name="T13" fmla="*/ 1242146 h 1223963"/>
                <a:gd name="T14" fmla="*/ 1821176 w 1257300"/>
                <a:gd name="T15" fmla="*/ 1214088 h 1223963"/>
                <a:gd name="T16" fmla="*/ 1887755 w 1257300"/>
                <a:gd name="T17" fmla="*/ 1155970 h 1223963"/>
                <a:gd name="T18" fmla="*/ 1609011 w 1257300"/>
                <a:gd name="T19" fmla="*/ 1636955 h 1223963"/>
                <a:gd name="T20" fmla="*/ 1560079 w 1257300"/>
                <a:gd name="T21" fmla="*/ 1673028 h 1223963"/>
                <a:gd name="T22" fmla="*/ 1502326 w 1257300"/>
                <a:gd name="T23" fmla="*/ 1688261 h 1223963"/>
                <a:gd name="T24" fmla="*/ 1216362 w 1257300"/>
                <a:gd name="T25" fmla="*/ 1786862 h 1223963"/>
                <a:gd name="T26" fmla="*/ 1115292 w 1257300"/>
                <a:gd name="T27" fmla="*/ 1638158 h 1223963"/>
                <a:gd name="T28" fmla="*/ 1064758 w 1257300"/>
                <a:gd name="T29" fmla="*/ 1543162 h 1223963"/>
                <a:gd name="T30" fmla="*/ 1044705 w 1257300"/>
                <a:gd name="T31" fmla="*/ 1476626 h 1223963"/>
                <a:gd name="T32" fmla="*/ 1046308 w 1257300"/>
                <a:gd name="T33" fmla="*/ 1442957 h 1223963"/>
                <a:gd name="T34" fmla="*/ 1078795 w 1257300"/>
                <a:gd name="T35" fmla="*/ 1357582 h 1223963"/>
                <a:gd name="T36" fmla="*/ 1135345 w 1257300"/>
                <a:gd name="T37" fmla="*/ 1261385 h 1223963"/>
                <a:gd name="T38" fmla="*/ 1258876 w 1257300"/>
                <a:gd name="T39" fmla="*/ 1089433 h 1223963"/>
                <a:gd name="T40" fmla="*/ 337544 w 1257300"/>
                <a:gd name="T41" fmla="*/ 689012 h 1223963"/>
                <a:gd name="T42" fmla="*/ 427744 w 1257300"/>
                <a:gd name="T43" fmla="*/ 703448 h 1223963"/>
                <a:gd name="T44" fmla="*/ 457809 w 1257300"/>
                <a:gd name="T45" fmla="*/ 718285 h 1223963"/>
                <a:gd name="T46" fmla="*/ 505515 w 1257300"/>
                <a:gd name="T47" fmla="*/ 769212 h 1223963"/>
                <a:gd name="T48" fmla="*/ 562841 w 1257300"/>
                <a:gd name="T49" fmla="*/ 859835 h 1223963"/>
                <a:gd name="T50" fmla="*/ 641014 w 1257300"/>
                <a:gd name="T51" fmla="*/ 1022237 h 1223963"/>
                <a:gd name="T52" fmla="*/ 302267 w 1257300"/>
                <a:gd name="T53" fmla="*/ 1411201 h 1223963"/>
                <a:gd name="T54" fmla="*/ 278614 w 1257300"/>
                <a:gd name="T55" fmla="*/ 1497013 h 1223963"/>
                <a:gd name="T56" fmla="*/ 290239 w 1257300"/>
                <a:gd name="T57" fmla="*/ 1584428 h 1223963"/>
                <a:gd name="T58" fmla="*/ 22048 w 1257300"/>
                <a:gd name="T59" fmla="*/ 1126094 h 1223963"/>
                <a:gd name="T60" fmla="*/ 10824 w 1257300"/>
                <a:gd name="T61" fmla="*/ 1065946 h 1223963"/>
                <a:gd name="T62" fmla="*/ 23252 w 1257300"/>
                <a:gd name="T63" fmla="*/ 1007000 h 1223963"/>
                <a:gd name="T64" fmla="*/ 56524 w 1257300"/>
                <a:gd name="T65" fmla="*/ 704651 h 1223963"/>
                <a:gd name="T66" fmla="*/ 244939 w 1257300"/>
                <a:gd name="T67" fmla="*/ 688612 h 1223963"/>
                <a:gd name="T68" fmla="*/ 1880948 w 1257300"/>
                <a:gd name="T69" fmla="*/ 963975 h 1223963"/>
                <a:gd name="T70" fmla="*/ 1890570 w 1257300"/>
                <a:gd name="T71" fmla="*/ 1032516 h 1223963"/>
                <a:gd name="T72" fmla="*/ 1872930 w 1257300"/>
                <a:gd name="T73" fmla="*/ 1099053 h 1223963"/>
                <a:gd name="T74" fmla="*/ 1830438 w 1257300"/>
                <a:gd name="T75" fmla="*/ 1154365 h 1223963"/>
                <a:gd name="T76" fmla="*/ 1770706 w 1257300"/>
                <a:gd name="T77" fmla="*/ 1188436 h 1223963"/>
                <a:gd name="T78" fmla="*/ 1506523 w 1257300"/>
                <a:gd name="T79" fmla="*/ 1197654 h 1223963"/>
                <a:gd name="T80" fmla="*/ 1276229 w 1257300"/>
                <a:gd name="T81" fmla="*/ 48901 h 1223963"/>
                <a:gd name="T82" fmla="*/ 1339380 w 1257300"/>
                <a:gd name="T83" fmla="*/ 75355 h 1223963"/>
                <a:gd name="T84" fmla="*/ 1388142 w 1257300"/>
                <a:gd name="T85" fmla="*/ 124256 h 1223963"/>
                <a:gd name="T86" fmla="*/ 1583991 w 1257300"/>
                <a:gd name="T87" fmla="*/ 266948 h 1223963"/>
                <a:gd name="T88" fmla="*/ 1506052 w 1257300"/>
                <a:gd name="T89" fmla="*/ 428880 h 1223963"/>
                <a:gd name="T90" fmla="*/ 1449295 w 1257300"/>
                <a:gd name="T91" fmla="*/ 519466 h 1223963"/>
                <a:gd name="T92" fmla="*/ 1402132 w 1257300"/>
                <a:gd name="T93" fmla="*/ 570370 h 1223963"/>
                <a:gd name="T94" fmla="*/ 1371755 w 1257300"/>
                <a:gd name="T95" fmla="*/ 586002 h 1223963"/>
                <a:gd name="T96" fmla="*/ 1282224 w 1257300"/>
                <a:gd name="T97" fmla="*/ 600031 h 1223963"/>
                <a:gd name="T98" fmla="*/ 1170311 w 1257300"/>
                <a:gd name="T99" fmla="*/ 599631 h 1223963"/>
                <a:gd name="T100" fmla="*/ 960473 w 1257300"/>
                <a:gd name="T101" fmla="*/ 578787 h 1223963"/>
                <a:gd name="T102" fmla="*/ 1095170 w 1257300"/>
                <a:gd name="T103" fmla="*/ 125058 h 1223963"/>
                <a:gd name="T104" fmla="*/ 1143532 w 1257300"/>
                <a:gd name="T105" fmla="*/ 75756 h 1223963"/>
                <a:gd name="T106" fmla="*/ 1206683 w 1257300"/>
                <a:gd name="T107" fmla="*/ 48901 h 1223963"/>
                <a:gd name="T108" fmla="*/ 1228691 w 1257300"/>
                <a:gd name="T109" fmla="*/ 400 h 1223963"/>
                <a:gd name="T110" fmla="*/ 1144395 w 1257300"/>
                <a:gd name="T111" fmla="*/ 22795 h 1223963"/>
                <a:gd name="T112" fmla="*/ 1076156 w 1257300"/>
                <a:gd name="T113" fmla="*/ 75584 h 1223963"/>
                <a:gd name="T114" fmla="*/ 319906 w 1257300"/>
                <a:gd name="T115" fmla="*/ 481894 h 1223963"/>
                <a:gd name="T116" fmla="*/ 559545 w 1257300"/>
                <a:gd name="T117" fmla="*/ 69985 h 1223963"/>
                <a:gd name="T118" fmla="*/ 601694 w 1257300"/>
                <a:gd name="T119" fmla="*/ 27194 h 1223963"/>
                <a:gd name="T120" fmla="*/ 657088 w 1257300"/>
                <a:gd name="T121" fmla="*/ 3200 h 12239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7300" h="1223963">
                  <a:moveTo>
                    <a:pt x="297038" y="823913"/>
                  </a:moveTo>
                  <a:lnTo>
                    <a:pt x="593725" y="823913"/>
                  </a:lnTo>
                  <a:lnTo>
                    <a:pt x="593725" y="1117601"/>
                  </a:lnTo>
                  <a:lnTo>
                    <a:pt x="329915" y="1117601"/>
                  </a:lnTo>
                  <a:lnTo>
                    <a:pt x="322226" y="1117601"/>
                  </a:lnTo>
                  <a:lnTo>
                    <a:pt x="314537" y="1116807"/>
                  </a:lnTo>
                  <a:lnTo>
                    <a:pt x="306848" y="1115483"/>
                  </a:lnTo>
                  <a:lnTo>
                    <a:pt x="299425" y="1113894"/>
                  </a:lnTo>
                  <a:lnTo>
                    <a:pt x="292001" y="1111510"/>
                  </a:lnTo>
                  <a:lnTo>
                    <a:pt x="284842" y="1108862"/>
                  </a:lnTo>
                  <a:lnTo>
                    <a:pt x="277949" y="1105949"/>
                  </a:lnTo>
                  <a:lnTo>
                    <a:pt x="271320" y="1102241"/>
                  </a:lnTo>
                  <a:lnTo>
                    <a:pt x="264692" y="1098004"/>
                  </a:lnTo>
                  <a:lnTo>
                    <a:pt x="258328" y="1093767"/>
                  </a:lnTo>
                  <a:lnTo>
                    <a:pt x="252761" y="1089000"/>
                  </a:lnTo>
                  <a:lnTo>
                    <a:pt x="246928" y="1083704"/>
                  </a:lnTo>
                  <a:lnTo>
                    <a:pt x="241890" y="1078143"/>
                  </a:lnTo>
                  <a:lnTo>
                    <a:pt x="236852" y="1072317"/>
                  </a:lnTo>
                  <a:lnTo>
                    <a:pt x="232345" y="1066226"/>
                  </a:lnTo>
                  <a:lnTo>
                    <a:pt x="228103" y="1059605"/>
                  </a:lnTo>
                  <a:lnTo>
                    <a:pt x="224391" y="1052455"/>
                  </a:lnTo>
                  <a:lnTo>
                    <a:pt x="221209" y="1045569"/>
                  </a:lnTo>
                  <a:lnTo>
                    <a:pt x="218558" y="1038154"/>
                  </a:lnTo>
                  <a:lnTo>
                    <a:pt x="216437" y="1031004"/>
                  </a:lnTo>
                  <a:lnTo>
                    <a:pt x="214581" y="1023589"/>
                  </a:lnTo>
                  <a:lnTo>
                    <a:pt x="213521" y="1015909"/>
                  </a:lnTo>
                  <a:lnTo>
                    <a:pt x="212990" y="1008494"/>
                  </a:lnTo>
                  <a:lnTo>
                    <a:pt x="212725" y="1000550"/>
                  </a:lnTo>
                  <a:lnTo>
                    <a:pt x="212990" y="993135"/>
                  </a:lnTo>
                  <a:lnTo>
                    <a:pt x="213521" y="985455"/>
                  </a:lnTo>
                  <a:lnTo>
                    <a:pt x="214846" y="978040"/>
                  </a:lnTo>
                  <a:lnTo>
                    <a:pt x="216702" y="970625"/>
                  </a:lnTo>
                  <a:lnTo>
                    <a:pt x="218823" y="963475"/>
                  </a:lnTo>
                  <a:lnTo>
                    <a:pt x="221475" y="956059"/>
                  </a:lnTo>
                  <a:lnTo>
                    <a:pt x="224921" y="949174"/>
                  </a:lnTo>
                  <a:lnTo>
                    <a:pt x="228633" y="942289"/>
                  </a:lnTo>
                  <a:lnTo>
                    <a:pt x="297038" y="823913"/>
                  </a:lnTo>
                  <a:close/>
                  <a:moveTo>
                    <a:pt x="837211" y="711200"/>
                  </a:moveTo>
                  <a:lnTo>
                    <a:pt x="836946" y="821267"/>
                  </a:lnTo>
                  <a:lnTo>
                    <a:pt x="1126800" y="821267"/>
                  </a:lnTo>
                  <a:lnTo>
                    <a:pt x="1136859" y="820738"/>
                  </a:lnTo>
                  <a:lnTo>
                    <a:pt x="1146918" y="819944"/>
                  </a:lnTo>
                  <a:lnTo>
                    <a:pt x="1156712" y="818356"/>
                  </a:lnTo>
                  <a:lnTo>
                    <a:pt x="1165976" y="815975"/>
                  </a:lnTo>
                  <a:lnTo>
                    <a:pt x="1175506" y="813329"/>
                  </a:lnTo>
                  <a:lnTo>
                    <a:pt x="1184506" y="809890"/>
                  </a:lnTo>
                  <a:lnTo>
                    <a:pt x="1193506" y="805921"/>
                  </a:lnTo>
                  <a:lnTo>
                    <a:pt x="1201976" y="801423"/>
                  </a:lnTo>
                  <a:lnTo>
                    <a:pt x="1210447" y="796396"/>
                  </a:lnTo>
                  <a:lnTo>
                    <a:pt x="1218388" y="790575"/>
                  </a:lnTo>
                  <a:lnTo>
                    <a:pt x="1226065" y="784225"/>
                  </a:lnTo>
                  <a:lnTo>
                    <a:pt x="1233212" y="777611"/>
                  </a:lnTo>
                  <a:lnTo>
                    <a:pt x="1239830" y="770467"/>
                  </a:lnTo>
                  <a:lnTo>
                    <a:pt x="1245918" y="763059"/>
                  </a:lnTo>
                  <a:lnTo>
                    <a:pt x="1252006" y="754856"/>
                  </a:lnTo>
                  <a:lnTo>
                    <a:pt x="1257300" y="746654"/>
                  </a:lnTo>
                  <a:lnTo>
                    <a:pt x="1074388" y="1063625"/>
                  </a:lnTo>
                  <a:lnTo>
                    <a:pt x="1070682" y="1069711"/>
                  </a:lnTo>
                  <a:lnTo>
                    <a:pt x="1066447" y="1075003"/>
                  </a:lnTo>
                  <a:lnTo>
                    <a:pt x="1061947" y="1080559"/>
                  </a:lnTo>
                  <a:lnTo>
                    <a:pt x="1057182" y="1085321"/>
                  </a:lnTo>
                  <a:lnTo>
                    <a:pt x="1052417" y="1089819"/>
                  </a:lnTo>
                  <a:lnTo>
                    <a:pt x="1046858" y="1094053"/>
                  </a:lnTo>
                  <a:lnTo>
                    <a:pt x="1041564" y="1097757"/>
                  </a:lnTo>
                  <a:lnTo>
                    <a:pt x="1035741" y="1101461"/>
                  </a:lnTo>
                  <a:lnTo>
                    <a:pt x="1029652" y="1104371"/>
                  </a:lnTo>
                  <a:lnTo>
                    <a:pt x="1023829" y="1107282"/>
                  </a:lnTo>
                  <a:lnTo>
                    <a:pt x="1017476" y="1109398"/>
                  </a:lnTo>
                  <a:lnTo>
                    <a:pt x="1011123" y="1111251"/>
                  </a:lnTo>
                  <a:lnTo>
                    <a:pt x="1004505" y="1112573"/>
                  </a:lnTo>
                  <a:lnTo>
                    <a:pt x="998152" y="1113896"/>
                  </a:lnTo>
                  <a:lnTo>
                    <a:pt x="991535" y="1114426"/>
                  </a:lnTo>
                  <a:lnTo>
                    <a:pt x="984917" y="1114426"/>
                  </a:lnTo>
                  <a:lnTo>
                    <a:pt x="836946" y="1114426"/>
                  </a:lnTo>
                  <a:lnTo>
                    <a:pt x="837211" y="1223963"/>
                  </a:lnTo>
                  <a:lnTo>
                    <a:pt x="830858" y="1216026"/>
                  </a:lnTo>
                  <a:lnTo>
                    <a:pt x="814181" y="1194330"/>
                  </a:lnTo>
                  <a:lnTo>
                    <a:pt x="802799" y="1179513"/>
                  </a:lnTo>
                  <a:lnTo>
                    <a:pt x="790358" y="1162315"/>
                  </a:lnTo>
                  <a:lnTo>
                    <a:pt x="776858" y="1143530"/>
                  </a:lnTo>
                  <a:lnTo>
                    <a:pt x="763093" y="1123686"/>
                  </a:lnTo>
                  <a:lnTo>
                    <a:pt x="749328" y="1102784"/>
                  </a:lnTo>
                  <a:lnTo>
                    <a:pt x="742711" y="1091936"/>
                  </a:lnTo>
                  <a:lnTo>
                    <a:pt x="736093" y="1081353"/>
                  </a:lnTo>
                  <a:lnTo>
                    <a:pt x="729475" y="1070505"/>
                  </a:lnTo>
                  <a:lnTo>
                    <a:pt x="723387" y="1059921"/>
                  </a:lnTo>
                  <a:lnTo>
                    <a:pt x="717563" y="1049338"/>
                  </a:lnTo>
                  <a:lnTo>
                    <a:pt x="712005" y="1039019"/>
                  </a:lnTo>
                  <a:lnTo>
                    <a:pt x="707240" y="1028700"/>
                  </a:lnTo>
                  <a:lnTo>
                    <a:pt x="702740" y="1018646"/>
                  </a:lnTo>
                  <a:lnTo>
                    <a:pt x="698769" y="1009121"/>
                  </a:lnTo>
                  <a:lnTo>
                    <a:pt x="695593" y="999861"/>
                  </a:lnTo>
                  <a:lnTo>
                    <a:pt x="692681" y="991130"/>
                  </a:lnTo>
                  <a:lnTo>
                    <a:pt x="690563" y="982663"/>
                  </a:lnTo>
                  <a:lnTo>
                    <a:pt x="690034" y="978694"/>
                  </a:lnTo>
                  <a:lnTo>
                    <a:pt x="689505" y="974725"/>
                  </a:lnTo>
                  <a:lnTo>
                    <a:pt x="689240" y="971021"/>
                  </a:lnTo>
                  <a:lnTo>
                    <a:pt x="688975" y="967582"/>
                  </a:lnTo>
                  <a:lnTo>
                    <a:pt x="689240" y="964142"/>
                  </a:lnTo>
                  <a:lnTo>
                    <a:pt x="689505" y="960438"/>
                  </a:lnTo>
                  <a:lnTo>
                    <a:pt x="690034" y="956469"/>
                  </a:lnTo>
                  <a:lnTo>
                    <a:pt x="690563" y="952500"/>
                  </a:lnTo>
                  <a:lnTo>
                    <a:pt x="692681" y="944298"/>
                  </a:lnTo>
                  <a:lnTo>
                    <a:pt x="695593" y="935302"/>
                  </a:lnTo>
                  <a:lnTo>
                    <a:pt x="698769" y="926042"/>
                  </a:lnTo>
                  <a:lnTo>
                    <a:pt x="702740" y="916517"/>
                  </a:lnTo>
                  <a:lnTo>
                    <a:pt x="707240" y="906463"/>
                  </a:lnTo>
                  <a:lnTo>
                    <a:pt x="712005" y="896144"/>
                  </a:lnTo>
                  <a:lnTo>
                    <a:pt x="717563" y="886090"/>
                  </a:lnTo>
                  <a:lnTo>
                    <a:pt x="723387" y="875507"/>
                  </a:lnTo>
                  <a:lnTo>
                    <a:pt x="729475" y="864659"/>
                  </a:lnTo>
                  <a:lnTo>
                    <a:pt x="736093" y="854075"/>
                  </a:lnTo>
                  <a:lnTo>
                    <a:pt x="742711" y="843227"/>
                  </a:lnTo>
                  <a:lnTo>
                    <a:pt x="749328" y="832644"/>
                  </a:lnTo>
                  <a:lnTo>
                    <a:pt x="763093" y="811742"/>
                  </a:lnTo>
                  <a:lnTo>
                    <a:pt x="776858" y="791369"/>
                  </a:lnTo>
                  <a:lnTo>
                    <a:pt x="790358" y="772848"/>
                  </a:lnTo>
                  <a:lnTo>
                    <a:pt x="802799" y="755650"/>
                  </a:lnTo>
                  <a:lnTo>
                    <a:pt x="814181" y="740833"/>
                  </a:lnTo>
                  <a:lnTo>
                    <a:pt x="830858" y="719138"/>
                  </a:lnTo>
                  <a:lnTo>
                    <a:pt x="837211" y="711200"/>
                  </a:lnTo>
                  <a:close/>
                  <a:moveTo>
                    <a:pt x="174360" y="454025"/>
                  </a:moveTo>
                  <a:lnTo>
                    <a:pt x="186796" y="454025"/>
                  </a:lnTo>
                  <a:lnTo>
                    <a:pt x="199231" y="454025"/>
                  </a:lnTo>
                  <a:lnTo>
                    <a:pt x="211137" y="454290"/>
                  </a:lnTo>
                  <a:lnTo>
                    <a:pt x="222779" y="454819"/>
                  </a:lnTo>
                  <a:lnTo>
                    <a:pt x="234156" y="455349"/>
                  </a:lnTo>
                  <a:lnTo>
                    <a:pt x="245004" y="456407"/>
                  </a:lnTo>
                  <a:lnTo>
                    <a:pt x="255323" y="457996"/>
                  </a:lnTo>
                  <a:lnTo>
                    <a:pt x="265113" y="459584"/>
                  </a:lnTo>
                  <a:lnTo>
                    <a:pt x="273844" y="461701"/>
                  </a:lnTo>
                  <a:lnTo>
                    <a:pt x="282311" y="464348"/>
                  </a:lnTo>
                  <a:lnTo>
                    <a:pt x="286279" y="465672"/>
                  </a:lnTo>
                  <a:lnTo>
                    <a:pt x="289719" y="466995"/>
                  </a:lnTo>
                  <a:lnTo>
                    <a:pt x="293158" y="468583"/>
                  </a:lnTo>
                  <a:lnTo>
                    <a:pt x="296333" y="470172"/>
                  </a:lnTo>
                  <a:lnTo>
                    <a:pt x="299508" y="472289"/>
                  </a:lnTo>
                  <a:lnTo>
                    <a:pt x="302154" y="474142"/>
                  </a:lnTo>
                  <a:lnTo>
                    <a:pt x="305329" y="476789"/>
                  </a:lnTo>
                  <a:lnTo>
                    <a:pt x="308504" y="479436"/>
                  </a:lnTo>
                  <a:lnTo>
                    <a:pt x="314854" y="484995"/>
                  </a:lnTo>
                  <a:lnTo>
                    <a:pt x="321204" y="491877"/>
                  </a:lnTo>
                  <a:lnTo>
                    <a:pt x="327290" y="499288"/>
                  </a:lnTo>
                  <a:lnTo>
                    <a:pt x="333640" y="507759"/>
                  </a:lnTo>
                  <a:lnTo>
                    <a:pt x="340254" y="516493"/>
                  </a:lnTo>
                  <a:lnTo>
                    <a:pt x="346604" y="526023"/>
                  </a:lnTo>
                  <a:lnTo>
                    <a:pt x="352690" y="535816"/>
                  </a:lnTo>
                  <a:lnTo>
                    <a:pt x="359040" y="546139"/>
                  </a:lnTo>
                  <a:lnTo>
                    <a:pt x="365125" y="556727"/>
                  </a:lnTo>
                  <a:lnTo>
                    <a:pt x="371475" y="567580"/>
                  </a:lnTo>
                  <a:lnTo>
                    <a:pt x="377296" y="578697"/>
                  </a:lnTo>
                  <a:lnTo>
                    <a:pt x="383117" y="589814"/>
                  </a:lnTo>
                  <a:lnTo>
                    <a:pt x="394494" y="612578"/>
                  </a:lnTo>
                  <a:lnTo>
                    <a:pt x="404813" y="634548"/>
                  </a:lnTo>
                  <a:lnTo>
                    <a:pt x="414338" y="655459"/>
                  </a:lnTo>
                  <a:lnTo>
                    <a:pt x="423069" y="674782"/>
                  </a:lnTo>
                  <a:lnTo>
                    <a:pt x="430213" y="691987"/>
                  </a:lnTo>
                  <a:lnTo>
                    <a:pt x="440796" y="717398"/>
                  </a:lnTo>
                  <a:lnTo>
                    <a:pt x="444500" y="726662"/>
                  </a:lnTo>
                  <a:lnTo>
                    <a:pt x="349250" y="671606"/>
                  </a:lnTo>
                  <a:lnTo>
                    <a:pt x="204258" y="922803"/>
                  </a:lnTo>
                  <a:lnTo>
                    <a:pt x="199496" y="931538"/>
                  </a:lnTo>
                  <a:lnTo>
                    <a:pt x="195527" y="940802"/>
                  </a:lnTo>
                  <a:lnTo>
                    <a:pt x="191823" y="949802"/>
                  </a:lnTo>
                  <a:lnTo>
                    <a:pt x="188912" y="959331"/>
                  </a:lnTo>
                  <a:lnTo>
                    <a:pt x="186796" y="968860"/>
                  </a:lnTo>
                  <a:lnTo>
                    <a:pt x="185208" y="978389"/>
                  </a:lnTo>
                  <a:lnTo>
                    <a:pt x="183885" y="988183"/>
                  </a:lnTo>
                  <a:lnTo>
                    <a:pt x="183621" y="997976"/>
                  </a:lnTo>
                  <a:lnTo>
                    <a:pt x="183885" y="1007505"/>
                  </a:lnTo>
                  <a:lnTo>
                    <a:pt x="184944" y="1017299"/>
                  </a:lnTo>
                  <a:lnTo>
                    <a:pt x="186531" y="1027093"/>
                  </a:lnTo>
                  <a:lnTo>
                    <a:pt x="188648" y="1036357"/>
                  </a:lnTo>
                  <a:lnTo>
                    <a:pt x="191558" y="1045886"/>
                  </a:lnTo>
                  <a:lnTo>
                    <a:pt x="194733" y="1055151"/>
                  </a:lnTo>
                  <a:lnTo>
                    <a:pt x="199231" y="1064150"/>
                  </a:lnTo>
                  <a:lnTo>
                    <a:pt x="203729" y="1073150"/>
                  </a:lnTo>
                  <a:lnTo>
                    <a:pt x="20637" y="756044"/>
                  </a:lnTo>
                  <a:lnTo>
                    <a:pt x="17462" y="749691"/>
                  </a:lnTo>
                  <a:lnTo>
                    <a:pt x="14552" y="743338"/>
                  </a:lnTo>
                  <a:lnTo>
                    <a:pt x="12171" y="736721"/>
                  </a:lnTo>
                  <a:lnTo>
                    <a:pt x="10319" y="730104"/>
                  </a:lnTo>
                  <a:lnTo>
                    <a:pt x="8996" y="723751"/>
                  </a:lnTo>
                  <a:lnTo>
                    <a:pt x="7937" y="717133"/>
                  </a:lnTo>
                  <a:lnTo>
                    <a:pt x="7144" y="710251"/>
                  </a:lnTo>
                  <a:lnTo>
                    <a:pt x="7144" y="703634"/>
                  </a:lnTo>
                  <a:lnTo>
                    <a:pt x="7408" y="697016"/>
                  </a:lnTo>
                  <a:lnTo>
                    <a:pt x="8202" y="690399"/>
                  </a:lnTo>
                  <a:lnTo>
                    <a:pt x="9260" y="684046"/>
                  </a:lnTo>
                  <a:lnTo>
                    <a:pt x="10848" y="677429"/>
                  </a:lnTo>
                  <a:lnTo>
                    <a:pt x="12964" y="671076"/>
                  </a:lnTo>
                  <a:lnTo>
                    <a:pt x="15346" y="664724"/>
                  </a:lnTo>
                  <a:lnTo>
                    <a:pt x="17992" y="658900"/>
                  </a:lnTo>
                  <a:lnTo>
                    <a:pt x="21167" y="653077"/>
                  </a:lnTo>
                  <a:lnTo>
                    <a:pt x="95250" y="524964"/>
                  </a:lnTo>
                  <a:lnTo>
                    <a:pt x="0" y="470172"/>
                  </a:lnTo>
                  <a:lnTo>
                    <a:pt x="10054" y="468848"/>
                  </a:lnTo>
                  <a:lnTo>
                    <a:pt x="37306" y="465142"/>
                  </a:lnTo>
                  <a:lnTo>
                    <a:pt x="55827" y="462760"/>
                  </a:lnTo>
                  <a:lnTo>
                    <a:pt x="76994" y="460378"/>
                  </a:lnTo>
                  <a:lnTo>
                    <a:pt x="99748" y="458260"/>
                  </a:lnTo>
                  <a:lnTo>
                    <a:pt x="124089" y="456407"/>
                  </a:lnTo>
                  <a:lnTo>
                    <a:pt x="149225" y="454819"/>
                  </a:lnTo>
                  <a:lnTo>
                    <a:pt x="161660" y="454555"/>
                  </a:lnTo>
                  <a:lnTo>
                    <a:pt x="174360" y="454025"/>
                  </a:lnTo>
                  <a:close/>
                  <a:moveTo>
                    <a:pt x="1100138" y="387350"/>
                  </a:moveTo>
                  <a:lnTo>
                    <a:pt x="1231901" y="615156"/>
                  </a:lnTo>
                  <a:lnTo>
                    <a:pt x="1235605" y="622036"/>
                  </a:lnTo>
                  <a:lnTo>
                    <a:pt x="1239045" y="629179"/>
                  </a:lnTo>
                  <a:lnTo>
                    <a:pt x="1241426" y="636323"/>
                  </a:lnTo>
                  <a:lnTo>
                    <a:pt x="1243807" y="643731"/>
                  </a:lnTo>
                  <a:lnTo>
                    <a:pt x="1245395" y="651140"/>
                  </a:lnTo>
                  <a:lnTo>
                    <a:pt x="1246982" y="658548"/>
                  </a:lnTo>
                  <a:lnTo>
                    <a:pt x="1247512" y="666221"/>
                  </a:lnTo>
                  <a:lnTo>
                    <a:pt x="1247776" y="673629"/>
                  </a:lnTo>
                  <a:lnTo>
                    <a:pt x="1247776" y="681567"/>
                  </a:lnTo>
                  <a:lnTo>
                    <a:pt x="1246982" y="688975"/>
                  </a:lnTo>
                  <a:lnTo>
                    <a:pt x="1245924" y="696648"/>
                  </a:lnTo>
                  <a:lnTo>
                    <a:pt x="1244072" y="704056"/>
                  </a:lnTo>
                  <a:lnTo>
                    <a:pt x="1241691" y="711200"/>
                  </a:lnTo>
                  <a:lnTo>
                    <a:pt x="1239309" y="718608"/>
                  </a:lnTo>
                  <a:lnTo>
                    <a:pt x="1236134" y="725488"/>
                  </a:lnTo>
                  <a:lnTo>
                    <a:pt x="1232430" y="732367"/>
                  </a:lnTo>
                  <a:lnTo>
                    <a:pt x="1228462" y="739246"/>
                  </a:lnTo>
                  <a:lnTo>
                    <a:pt x="1223699" y="745067"/>
                  </a:lnTo>
                  <a:lnTo>
                    <a:pt x="1218937" y="751152"/>
                  </a:lnTo>
                  <a:lnTo>
                    <a:pt x="1213645" y="756973"/>
                  </a:lnTo>
                  <a:lnTo>
                    <a:pt x="1208089" y="762000"/>
                  </a:lnTo>
                  <a:lnTo>
                    <a:pt x="1202003" y="766763"/>
                  </a:lnTo>
                  <a:lnTo>
                    <a:pt x="1195918" y="770996"/>
                  </a:lnTo>
                  <a:lnTo>
                    <a:pt x="1189303" y="775229"/>
                  </a:lnTo>
                  <a:lnTo>
                    <a:pt x="1182689" y="778933"/>
                  </a:lnTo>
                  <a:lnTo>
                    <a:pt x="1175809" y="781579"/>
                  </a:lnTo>
                  <a:lnTo>
                    <a:pt x="1168666" y="784490"/>
                  </a:lnTo>
                  <a:lnTo>
                    <a:pt x="1161257" y="786606"/>
                  </a:lnTo>
                  <a:lnTo>
                    <a:pt x="1153849" y="788194"/>
                  </a:lnTo>
                  <a:lnTo>
                    <a:pt x="1146176" y="789781"/>
                  </a:lnTo>
                  <a:lnTo>
                    <a:pt x="1138503" y="790311"/>
                  </a:lnTo>
                  <a:lnTo>
                    <a:pt x="1130830" y="790575"/>
                  </a:lnTo>
                  <a:lnTo>
                    <a:pt x="994305" y="790575"/>
                  </a:lnTo>
                  <a:lnTo>
                    <a:pt x="846138" y="534194"/>
                  </a:lnTo>
                  <a:lnTo>
                    <a:pt x="1100138" y="387350"/>
                  </a:lnTo>
                  <a:close/>
                  <a:moveTo>
                    <a:pt x="819361" y="30163"/>
                  </a:moveTo>
                  <a:lnTo>
                    <a:pt x="827011" y="30428"/>
                  </a:lnTo>
                  <a:lnTo>
                    <a:pt x="834661" y="31221"/>
                  </a:lnTo>
                  <a:lnTo>
                    <a:pt x="842311" y="32280"/>
                  </a:lnTo>
                  <a:lnTo>
                    <a:pt x="849961" y="34132"/>
                  </a:lnTo>
                  <a:lnTo>
                    <a:pt x="857084" y="36249"/>
                  </a:lnTo>
                  <a:lnTo>
                    <a:pt x="864206" y="39159"/>
                  </a:lnTo>
                  <a:lnTo>
                    <a:pt x="870801" y="42334"/>
                  </a:lnTo>
                  <a:lnTo>
                    <a:pt x="877660" y="45774"/>
                  </a:lnTo>
                  <a:lnTo>
                    <a:pt x="883991" y="49742"/>
                  </a:lnTo>
                  <a:lnTo>
                    <a:pt x="890322" y="54240"/>
                  </a:lnTo>
                  <a:lnTo>
                    <a:pt x="895862" y="59267"/>
                  </a:lnTo>
                  <a:lnTo>
                    <a:pt x="901665" y="64294"/>
                  </a:lnTo>
                  <a:lnTo>
                    <a:pt x="906677" y="70115"/>
                  </a:lnTo>
                  <a:lnTo>
                    <a:pt x="911689" y="75672"/>
                  </a:lnTo>
                  <a:lnTo>
                    <a:pt x="916174" y="82022"/>
                  </a:lnTo>
                  <a:lnTo>
                    <a:pt x="920395" y="88636"/>
                  </a:lnTo>
                  <a:lnTo>
                    <a:pt x="972362" y="179124"/>
                  </a:lnTo>
                  <a:lnTo>
                    <a:pt x="1066801" y="124355"/>
                  </a:lnTo>
                  <a:lnTo>
                    <a:pt x="1063108" y="133615"/>
                  </a:lnTo>
                  <a:lnTo>
                    <a:pt x="1052556" y="159015"/>
                  </a:lnTo>
                  <a:lnTo>
                    <a:pt x="1045434" y="176213"/>
                  </a:lnTo>
                  <a:lnTo>
                    <a:pt x="1036992" y="195793"/>
                  </a:lnTo>
                  <a:lnTo>
                    <a:pt x="1027496" y="216430"/>
                  </a:lnTo>
                  <a:lnTo>
                    <a:pt x="1016944" y="238391"/>
                  </a:lnTo>
                  <a:lnTo>
                    <a:pt x="1005601" y="260880"/>
                  </a:lnTo>
                  <a:lnTo>
                    <a:pt x="999797" y="272257"/>
                  </a:lnTo>
                  <a:lnTo>
                    <a:pt x="993994" y="283105"/>
                  </a:lnTo>
                  <a:lnTo>
                    <a:pt x="987926" y="294218"/>
                  </a:lnTo>
                  <a:lnTo>
                    <a:pt x="981595" y="304801"/>
                  </a:lnTo>
                  <a:lnTo>
                    <a:pt x="975528" y="315120"/>
                  </a:lnTo>
                  <a:lnTo>
                    <a:pt x="969197" y="324645"/>
                  </a:lnTo>
                  <a:lnTo>
                    <a:pt x="962866" y="334170"/>
                  </a:lnTo>
                  <a:lnTo>
                    <a:pt x="956535" y="342901"/>
                  </a:lnTo>
                  <a:lnTo>
                    <a:pt x="949940" y="351368"/>
                  </a:lnTo>
                  <a:lnTo>
                    <a:pt x="943872" y="359041"/>
                  </a:lnTo>
                  <a:lnTo>
                    <a:pt x="937541" y="365655"/>
                  </a:lnTo>
                  <a:lnTo>
                    <a:pt x="931210" y="371476"/>
                  </a:lnTo>
                  <a:lnTo>
                    <a:pt x="928045" y="374122"/>
                  </a:lnTo>
                  <a:lnTo>
                    <a:pt x="925407" y="376503"/>
                  </a:lnTo>
                  <a:lnTo>
                    <a:pt x="922241" y="378620"/>
                  </a:lnTo>
                  <a:lnTo>
                    <a:pt x="919076" y="380472"/>
                  </a:lnTo>
                  <a:lnTo>
                    <a:pt x="915910" y="382059"/>
                  </a:lnTo>
                  <a:lnTo>
                    <a:pt x="912744" y="383912"/>
                  </a:lnTo>
                  <a:lnTo>
                    <a:pt x="909051" y="385234"/>
                  </a:lnTo>
                  <a:lnTo>
                    <a:pt x="905358" y="386822"/>
                  </a:lnTo>
                  <a:lnTo>
                    <a:pt x="897180" y="388939"/>
                  </a:lnTo>
                  <a:lnTo>
                    <a:pt x="887948" y="391320"/>
                  </a:lnTo>
                  <a:lnTo>
                    <a:pt x="878187" y="392907"/>
                  </a:lnTo>
                  <a:lnTo>
                    <a:pt x="868163" y="394495"/>
                  </a:lnTo>
                  <a:lnTo>
                    <a:pt x="857347" y="395289"/>
                  </a:lnTo>
                  <a:lnTo>
                    <a:pt x="846268" y="396082"/>
                  </a:lnTo>
                  <a:lnTo>
                    <a:pt x="834133" y="396612"/>
                  </a:lnTo>
                  <a:lnTo>
                    <a:pt x="822263" y="396876"/>
                  </a:lnTo>
                  <a:lnTo>
                    <a:pt x="809864" y="396876"/>
                  </a:lnTo>
                  <a:lnTo>
                    <a:pt x="797730" y="396876"/>
                  </a:lnTo>
                  <a:lnTo>
                    <a:pt x="784804" y="396347"/>
                  </a:lnTo>
                  <a:lnTo>
                    <a:pt x="772405" y="395818"/>
                  </a:lnTo>
                  <a:lnTo>
                    <a:pt x="747608" y="394495"/>
                  </a:lnTo>
                  <a:lnTo>
                    <a:pt x="723339" y="392643"/>
                  </a:lnTo>
                  <a:lnTo>
                    <a:pt x="700389" y="390526"/>
                  </a:lnTo>
                  <a:lnTo>
                    <a:pt x="679549" y="388145"/>
                  </a:lnTo>
                  <a:lnTo>
                    <a:pt x="661083" y="385764"/>
                  </a:lnTo>
                  <a:lnTo>
                    <a:pt x="633912" y="382059"/>
                  </a:lnTo>
                  <a:lnTo>
                    <a:pt x="623888" y="380737"/>
                  </a:lnTo>
                  <a:lnTo>
                    <a:pt x="719382" y="326761"/>
                  </a:lnTo>
                  <a:lnTo>
                    <a:pt x="650795" y="207434"/>
                  </a:lnTo>
                  <a:lnTo>
                    <a:pt x="697487" y="125942"/>
                  </a:lnTo>
                  <a:lnTo>
                    <a:pt x="718855" y="89430"/>
                  </a:lnTo>
                  <a:lnTo>
                    <a:pt x="722812" y="82551"/>
                  </a:lnTo>
                  <a:lnTo>
                    <a:pt x="727032" y="76201"/>
                  </a:lnTo>
                  <a:lnTo>
                    <a:pt x="732044" y="70380"/>
                  </a:lnTo>
                  <a:lnTo>
                    <a:pt x="737320" y="64559"/>
                  </a:lnTo>
                  <a:lnTo>
                    <a:pt x="742860" y="59532"/>
                  </a:lnTo>
                  <a:lnTo>
                    <a:pt x="748400" y="54505"/>
                  </a:lnTo>
                  <a:lnTo>
                    <a:pt x="754731" y="50007"/>
                  </a:lnTo>
                  <a:lnTo>
                    <a:pt x="761062" y="46038"/>
                  </a:lnTo>
                  <a:lnTo>
                    <a:pt x="767921" y="42334"/>
                  </a:lnTo>
                  <a:lnTo>
                    <a:pt x="774779" y="39159"/>
                  </a:lnTo>
                  <a:lnTo>
                    <a:pt x="781902" y="36513"/>
                  </a:lnTo>
                  <a:lnTo>
                    <a:pt x="789024" y="34396"/>
                  </a:lnTo>
                  <a:lnTo>
                    <a:pt x="796411" y="32280"/>
                  </a:lnTo>
                  <a:lnTo>
                    <a:pt x="804061" y="31221"/>
                  </a:lnTo>
                  <a:lnTo>
                    <a:pt x="811711" y="30428"/>
                  </a:lnTo>
                  <a:lnTo>
                    <a:pt x="819361" y="30163"/>
                  </a:lnTo>
                  <a:close/>
                  <a:moveTo>
                    <a:pt x="454607" y="0"/>
                  </a:moveTo>
                  <a:lnTo>
                    <a:pt x="820738" y="0"/>
                  </a:lnTo>
                  <a:lnTo>
                    <a:pt x="810936" y="264"/>
                  </a:lnTo>
                  <a:lnTo>
                    <a:pt x="801133" y="1320"/>
                  </a:lnTo>
                  <a:lnTo>
                    <a:pt x="791331" y="2904"/>
                  </a:lnTo>
                  <a:lnTo>
                    <a:pt x="782059" y="5280"/>
                  </a:lnTo>
                  <a:lnTo>
                    <a:pt x="772786" y="7656"/>
                  </a:lnTo>
                  <a:lnTo>
                    <a:pt x="764044" y="11087"/>
                  </a:lnTo>
                  <a:lnTo>
                    <a:pt x="755301" y="15047"/>
                  </a:lnTo>
                  <a:lnTo>
                    <a:pt x="747088" y="19799"/>
                  </a:lnTo>
                  <a:lnTo>
                    <a:pt x="738875" y="24551"/>
                  </a:lnTo>
                  <a:lnTo>
                    <a:pt x="730927" y="30358"/>
                  </a:lnTo>
                  <a:lnTo>
                    <a:pt x="723774" y="36166"/>
                  </a:lnTo>
                  <a:lnTo>
                    <a:pt x="716621" y="42765"/>
                  </a:lnTo>
                  <a:lnTo>
                    <a:pt x="710263" y="49893"/>
                  </a:lnTo>
                  <a:lnTo>
                    <a:pt x="704170" y="57548"/>
                  </a:lnTo>
                  <a:lnTo>
                    <a:pt x="698341" y="65468"/>
                  </a:lnTo>
                  <a:lnTo>
                    <a:pt x="693043" y="73915"/>
                  </a:lnTo>
                  <a:lnTo>
                    <a:pt x="566672" y="291701"/>
                  </a:lnTo>
                  <a:lnTo>
                    <a:pt x="466529" y="465138"/>
                  </a:lnTo>
                  <a:lnTo>
                    <a:pt x="211138" y="318100"/>
                  </a:lnTo>
                  <a:lnTo>
                    <a:pt x="230743" y="283782"/>
                  </a:lnTo>
                  <a:lnTo>
                    <a:pt x="276046" y="204587"/>
                  </a:lnTo>
                  <a:lnTo>
                    <a:pt x="327972" y="115361"/>
                  </a:lnTo>
                  <a:lnTo>
                    <a:pt x="349696" y="78139"/>
                  </a:lnTo>
                  <a:lnTo>
                    <a:pt x="365591" y="51741"/>
                  </a:lnTo>
                  <a:lnTo>
                    <a:pt x="369300" y="46197"/>
                  </a:lnTo>
                  <a:lnTo>
                    <a:pt x="373009" y="40917"/>
                  </a:lnTo>
                  <a:lnTo>
                    <a:pt x="377248" y="35638"/>
                  </a:lnTo>
                  <a:lnTo>
                    <a:pt x="382017" y="30886"/>
                  </a:lnTo>
                  <a:lnTo>
                    <a:pt x="386786" y="26398"/>
                  </a:lnTo>
                  <a:lnTo>
                    <a:pt x="391819" y="21911"/>
                  </a:lnTo>
                  <a:lnTo>
                    <a:pt x="397118" y="17951"/>
                  </a:lnTo>
                  <a:lnTo>
                    <a:pt x="402681" y="14519"/>
                  </a:lnTo>
                  <a:lnTo>
                    <a:pt x="408510" y="11087"/>
                  </a:lnTo>
                  <a:lnTo>
                    <a:pt x="414603" y="8448"/>
                  </a:lnTo>
                  <a:lnTo>
                    <a:pt x="420696" y="6072"/>
                  </a:lnTo>
                  <a:lnTo>
                    <a:pt x="427055" y="3696"/>
                  </a:lnTo>
                  <a:lnTo>
                    <a:pt x="433678" y="2112"/>
                  </a:lnTo>
                  <a:lnTo>
                    <a:pt x="440566" y="792"/>
                  </a:lnTo>
                  <a:lnTo>
                    <a:pt x="447454" y="264"/>
                  </a:lnTo>
                  <a:lnTo>
                    <a:pt x="454607" y="0"/>
                  </a:lnTo>
                  <a:close/>
                </a:path>
              </a:pathLst>
            </a:custGeom>
            <a:solidFill>
              <a:srgbClr val="E87071"/>
            </a:solidFill>
            <a:ln w="12700" cap="flat" cmpd="sng" algn="ctr">
              <a:solidFill>
                <a:srgbClr val="E87071"/>
              </a:solidFill>
              <a:prstDash val="solid"/>
              <a:miter lim="800000"/>
            </a:ln>
            <a:effectLst/>
          </p:spPr>
          <p:txBody>
            <a:bodyPr rtlCol="0" anchor="ctr"/>
            <a:lstStyle/>
            <a:p>
              <a:pPr algn="ctr"/>
              <a:endParaRPr lang="zh-CN" altLang="en-US" sz="1350">
                <a:solidFill>
                  <a:sysClr val="window" lastClr="FFFFFF"/>
                </a:solidFill>
                <a:cs typeface="+mn-ea"/>
                <a:sym typeface="+mn-lt"/>
              </a:endParaRPr>
            </a:p>
          </p:txBody>
        </p:sp>
      </p:grpSp>
      <p:grpSp>
        <p:nvGrpSpPr>
          <p:cNvPr id="10" name="组合 9"/>
          <p:cNvGrpSpPr/>
          <p:nvPr/>
        </p:nvGrpSpPr>
        <p:grpSpPr>
          <a:xfrm>
            <a:off x="5147363" y="1361278"/>
            <a:ext cx="809189" cy="809189"/>
            <a:chOff x="6863150" y="1815038"/>
            <a:chExt cx="1078919" cy="1078918"/>
          </a:xfrm>
        </p:grpSpPr>
        <p:sp>
          <p:nvSpPr>
            <p:cNvPr id="53" name="Shape 10183"/>
            <p:cNvSpPr/>
            <p:nvPr/>
          </p:nvSpPr>
          <p:spPr>
            <a:xfrm flipH="1">
              <a:off x="6863150" y="1815038"/>
              <a:ext cx="1078919" cy="107891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01ACBE"/>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102" name="Freeform 291"/>
            <p:cNvSpPr>
              <a:spLocks noEditPoints="1"/>
            </p:cNvSpPr>
            <p:nvPr/>
          </p:nvSpPr>
          <p:spPr bwMode="auto">
            <a:xfrm>
              <a:off x="7218084" y="2194394"/>
              <a:ext cx="369050" cy="320206"/>
            </a:xfrm>
            <a:custGeom>
              <a:avLst/>
              <a:gdLst>
                <a:gd name="T0" fmla="*/ 52 w 52"/>
                <a:gd name="T1" fmla="*/ 34 h 45"/>
                <a:gd name="T2" fmla="*/ 48 w 52"/>
                <a:gd name="T3" fmla="*/ 38 h 45"/>
                <a:gd name="T4" fmla="*/ 33 w 52"/>
                <a:gd name="T5" fmla="*/ 38 h 45"/>
                <a:gd name="T6" fmla="*/ 35 w 52"/>
                <a:gd name="T7" fmla="*/ 43 h 45"/>
                <a:gd name="T8" fmla="*/ 33 w 52"/>
                <a:gd name="T9" fmla="*/ 45 h 45"/>
                <a:gd name="T10" fmla="*/ 19 w 52"/>
                <a:gd name="T11" fmla="*/ 45 h 45"/>
                <a:gd name="T12" fmla="*/ 18 w 52"/>
                <a:gd name="T13" fmla="*/ 43 h 45"/>
                <a:gd name="T14" fmla="*/ 19 w 52"/>
                <a:gd name="T15" fmla="*/ 38 h 45"/>
                <a:gd name="T16" fmla="*/ 5 w 52"/>
                <a:gd name="T17" fmla="*/ 38 h 45"/>
                <a:gd name="T18" fmla="*/ 0 w 52"/>
                <a:gd name="T19" fmla="*/ 34 h 45"/>
                <a:gd name="T20" fmla="*/ 0 w 52"/>
                <a:gd name="T21" fmla="*/ 5 h 45"/>
                <a:gd name="T22" fmla="*/ 5 w 52"/>
                <a:gd name="T23" fmla="*/ 0 h 45"/>
                <a:gd name="T24" fmla="*/ 48 w 52"/>
                <a:gd name="T25" fmla="*/ 0 h 45"/>
                <a:gd name="T26" fmla="*/ 52 w 52"/>
                <a:gd name="T27" fmla="*/ 5 h 45"/>
                <a:gd name="T28" fmla="*/ 52 w 52"/>
                <a:gd name="T29" fmla="*/ 34 h 45"/>
                <a:gd name="T30" fmla="*/ 48 w 52"/>
                <a:gd name="T31" fmla="*/ 5 h 45"/>
                <a:gd name="T32" fmla="*/ 48 w 52"/>
                <a:gd name="T33" fmla="*/ 4 h 45"/>
                <a:gd name="T34" fmla="*/ 5 w 52"/>
                <a:gd name="T35" fmla="*/ 4 h 45"/>
                <a:gd name="T36" fmla="*/ 4 w 52"/>
                <a:gd name="T37" fmla="*/ 5 h 45"/>
                <a:gd name="T38" fmla="*/ 4 w 52"/>
                <a:gd name="T39" fmla="*/ 27 h 45"/>
                <a:gd name="T40" fmla="*/ 5 w 52"/>
                <a:gd name="T41" fmla="*/ 28 h 45"/>
                <a:gd name="T42" fmla="*/ 48 w 52"/>
                <a:gd name="T43" fmla="*/ 28 h 45"/>
                <a:gd name="T44" fmla="*/ 48 w 52"/>
                <a:gd name="T45" fmla="*/ 27 h 45"/>
                <a:gd name="T46" fmla="*/ 48 w 52"/>
                <a:gd name="T47" fmla="*/ 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 h="45">
                  <a:moveTo>
                    <a:pt x="52" y="34"/>
                  </a:moveTo>
                  <a:cubicBezTo>
                    <a:pt x="52" y="36"/>
                    <a:pt x="50" y="38"/>
                    <a:pt x="48" y="38"/>
                  </a:cubicBezTo>
                  <a:cubicBezTo>
                    <a:pt x="33" y="38"/>
                    <a:pt x="33" y="38"/>
                    <a:pt x="33" y="38"/>
                  </a:cubicBezTo>
                  <a:cubicBezTo>
                    <a:pt x="33" y="40"/>
                    <a:pt x="35" y="42"/>
                    <a:pt x="35" y="43"/>
                  </a:cubicBezTo>
                  <a:cubicBezTo>
                    <a:pt x="35" y="44"/>
                    <a:pt x="34" y="45"/>
                    <a:pt x="33" y="45"/>
                  </a:cubicBezTo>
                  <a:cubicBezTo>
                    <a:pt x="19" y="45"/>
                    <a:pt x="19" y="45"/>
                    <a:pt x="19" y="45"/>
                  </a:cubicBezTo>
                  <a:cubicBezTo>
                    <a:pt x="18" y="45"/>
                    <a:pt x="18" y="44"/>
                    <a:pt x="18" y="43"/>
                  </a:cubicBezTo>
                  <a:cubicBezTo>
                    <a:pt x="18" y="42"/>
                    <a:pt x="19" y="40"/>
                    <a:pt x="19" y="38"/>
                  </a:cubicBezTo>
                  <a:cubicBezTo>
                    <a:pt x="5" y="38"/>
                    <a:pt x="5" y="38"/>
                    <a:pt x="5" y="38"/>
                  </a:cubicBezTo>
                  <a:cubicBezTo>
                    <a:pt x="2" y="38"/>
                    <a:pt x="0" y="36"/>
                    <a:pt x="0" y="34"/>
                  </a:cubicBezTo>
                  <a:cubicBezTo>
                    <a:pt x="0" y="5"/>
                    <a:pt x="0" y="5"/>
                    <a:pt x="0" y="5"/>
                  </a:cubicBezTo>
                  <a:cubicBezTo>
                    <a:pt x="0" y="2"/>
                    <a:pt x="2" y="0"/>
                    <a:pt x="5" y="0"/>
                  </a:cubicBezTo>
                  <a:cubicBezTo>
                    <a:pt x="48" y="0"/>
                    <a:pt x="48" y="0"/>
                    <a:pt x="48" y="0"/>
                  </a:cubicBezTo>
                  <a:cubicBezTo>
                    <a:pt x="50" y="0"/>
                    <a:pt x="52" y="2"/>
                    <a:pt x="52" y="5"/>
                  </a:cubicBezTo>
                  <a:lnTo>
                    <a:pt x="52" y="34"/>
                  </a:lnTo>
                  <a:close/>
                  <a:moveTo>
                    <a:pt x="48" y="5"/>
                  </a:moveTo>
                  <a:cubicBezTo>
                    <a:pt x="48" y="4"/>
                    <a:pt x="48" y="4"/>
                    <a:pt x="48" y="4"/>
                  </a:cubicBezTo>
                  <a:cubicBezTo>
                    <a:pt x="5" y="4"/>
                    <a:pt x="5" y="4"/>
                    <a:pt x="5" y="4"/>
                  </a:cubicBezTo>
                  <a:cubicBezTo>
                    <a:pt x="4" y="4"/>
                    <a:pt x="4" y="4"/>
                    <a:pt x="4" y="5"/>
                  </a:cubicBezTo>
                  <a:cubicBezTo>
                    <a:pt x="4" y="27"/>
                    <a:pt x="4" y="27"/>
                    <a:pt x="4" y="27"/>
                  </a:cubicBezTo>
                  <a:cubicBezTo>
                    <a:pt x="4" y="27"/>
                    <a:pt x="4" y="28"/>
                    <a:pt x="5" y="28"/>
                  </a:cubicBezTo>
                  <a:cubicBezTo>
                    <a:pt x="48" y="28"/>
                    <a:pt x="48" y="28"/>
                    <a:pt x="48" y="28"/>
                  </a:cubicBezTo>
                  <a:cubicBezTo>
                    <a:pt x="48" y="28"/>
                    <a:pt x="48" y="27"/>
                    <a:pt x="48" y="27"/>
                  </a:cubicBezTo>
                  <a:lnTo>
                    <a:pt x="48" y="5"/>
                  </a:lnTo>
                  <a:close/>
                </a:path>
              </a:pathLst>
            </a:custGeom>
            <a:solidFill>
              <a:srgbClr val="01ACBE"/>
            </a:solidFill>
            <a:ln w="12700" cap="flat" cmpd="sng" algn="ctr">
              <a:solidFill>
                <a:srgbClr val="01ACBE"/>
              </a:solidFill>
              <a:prstDash val="solid"/>
              <a:miter lim="800000"/>
            </a:ln>
            <a:effectLst/>
          </p:spPr>
          <p:txBody>
            <a:bodyPr rtlCol="0" anchor="ctr"/>
            <a:lstStyle/>
            <a:p>
              <a:pPr algn="ctr"/>
              <a:endParaRPr lang="en-AU" sz="1350">
                <a:solidFill>
                  <a:sysClr val="window" lastClr="FFFFFF"/>
                </a:solidFill>
                <a:cs typeface="+mn-ea"/>
                <a:sym typeface="+mn-lt"/>
              </a:endParaRPr>
            </a:p>
          </p:txBody>
        </p:sp>
      </p:grpSp>
      <p:grpSp>
        <p:nvGrpSpPr>
          <p:cNvPr id="11" name="组合 10"/>
          <p:cNvGrpSpPr/>
          <p:nvPr/>
        </p:nvGrpSpPr>
        <p:grpSpPr>
          <a:xfrm>
            <a:off x="5657045" y="2338607"/>
            <a:ext cx="809189" cy="809189"/>
            <a:chOff x="7542726" y="3118143"/>
            <a:chExt cx="1078919" cy="1078918"/>
          </a:xfrm>
        </p:grpSpPr>
        <p:sp>
          <p:nvSpPr>
            <p:cNvPr id="58" name="Shape 10188"/>
            <p:cNvSpPr/>
            <p:nvPr/>
          </p:nvSpPr>
          <p:spPr>
            <a:xfrm flipH="1">
              <a:off x="7542726" y="3118143"/>
              <a:ext cx="1078919" cy="107891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FFB850"/>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104" name="Freeform 237"/>
            <p:cNvSpPr>
              <a:spLocks noEditPoints="1"/>
            </p:cNvSpPr>
            <p:nvPr/>
          </p:nvSpPr>
          <p:spPr bwMode="auto">
            <a:xfrm>
              <a:off x="7881636" y="3473769"/>
              <a:ext cx="401098" cy="367666"/>
            </a:xfrm>
            <a:custGeom>
              <a:avLst/>
              <a:gdLst>
                <a:gd name="T0" fmla="*/ 42 w 46"/>
                <a:gd name="T1" fmla="*/ 32 h 42"/>
                <a:gd name="T2" fmla="*/ 39 w 46"/>
                <a:gd name="T3" fmla="*/ 29 h 42"/>
                <a:gd name="T4" fmla="*/ 36 w 46"/>
                <a:gd name="T5" fmla="*/ 31 h 42"/>
                <a:gd name="T6" fmla="*/ 42 w 46"/>
                <a:gd name="T7" fmla="*/ 37 h 42"/>
                <a:gd name="T8" fmla="*/ 43 w 46"/>
                <a:gd name="T9" fmla="*/ 39 h 42"/>
                <a:gd name="T10" fmla="*/ 40 w 46"/>
                <a:gd name="T11" fmla="*/ 42 h 42"/>
                <a:gd name="T12" fmla="*/ 38 w 46"/>
                <a:gd name="T13" fmla="*/ 41 h 42"/>
                <a:gd name="T14" fmla="*/ 20 w 46"/>
                <a:gd name="T15" fmla="*/ 23 h 42"/>
                <a:gd name="T16" fmla="*/ 10 w 46"/>
                <a:gd name="T17" fmla="*/ 27 h 42"/>
                <a:gd name="T18" fmla="*/ 0 w 46"/>
                <a:gd name="T19" fmla="*/ 17 h 42"/>
                <a:gd name="T20" fmla="*/ 18 w 46"/>
                <a:gd name="T21" fmla="*/ 0 h 42"/>
                <a:gd name="T22" fmla="*/ 28 w 46"/>
                <a:gd name="T23" fmla="*/ 9 h 42"/>
                <a:gd name="T24" fmla="*/ 24 w 46"/>
                <a:gd name="T25" fmla="*/ 19 h 42"/>
                <a:gd name="T26" fmla="*/ 34 w 46"/>
                <a:gd name="T27" fmla="*/ 29 h 42"/>
                <a:gd name="T28" fmla="*/ 36 w 46"/>
                <a:gd name="T29" fmla="*/ 26 h 42"/>
                <a:gd name="T30" fmla="*/ 33 w 46"/>
                <a:gd name="T31" fmla="*/ 23 h 42"/>
                <a:gd name="T32" fmla="*/ 36 w 46"/>
                <a:gd name="T33" fmla="*/ 20 h 42"/>
                <a:gd name="T34" fmla="*/ 37 w 46"/>
                <a:gd name="T35" fmla="*/ 20 h 42"/>
                <a:gd name="T36" fmla="*/ 46 w 46"/>
                <a:gd name="T37" fmla="*/ 29 h 42"/>
                <a:gd name="T38" fmla="*/ 42 w 46"/>
                <a:gd name="T39" fmla="*/ 32 h 42"/>
                <a:gd name="T40" fmla="*/ 18 w 46"/>
                <a:gd name="T41" fmla="*/ 5 h 42"/>
                <a:gd name="T42" fmla="*/ 12 w 46"/>
                <a:gd name="T43" fmla="*/ 10 h 42"/>
                <a:gd name="T44" fmla="*/ 13 w 46"/>
                <a:gd name="T45" fmla="*/ 12 h 42"/>
                <a:gd name="T46" fmla="*/ 11 w 46"/>
                <a:gd name="T47" fmla="*/ 12 h 42"/>
                <a:gd name="T48" fmla="*/ 6 w 46"/>
                <a:gd name="T49" fmla="*/ 17 h 42"/>
                <a:gd name="T50" fmla="*/ 11 w 46"/>
                <a:gd name="T51" fmla="*/ 22 h 42"/>
                <a:gd name="T52" fmla="*/ 16 w 46"/>
                <a:gd name="T53" fmla="*/ 17 h 42"/>
                <a:gd name="T54" fmla="*/ 15 w 46"/>
                <a:gd name="T55" fmla="*/ 14 h 42"/>
                <a:gd name="T56" fmla="*/ 18 w 46"/>
                <a:gd name="T57" fmla="*/ 15 h 42"/>
                <a:gd name="T58" fmla="*/ 23 w 46"/>
                <a:gd name="T59" fmla="*/ 10 h 42"/>
                <a:gd name="T60" fmla="*/ 18 w 46"/>
                <a:gd name="T61" fmla="*/ 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6" h="42">
                  <a:moveTo>
                    <a:pt x="42" y="32"/>
                  </a:moveTo>
                  <a:cubicBezTo>
                    <a:pt x="42" y="32"/>
                    <a:pt x="40" y="29"/>
                    <a:pt x="39" y="29"/>
                  </a:cubicBezTo>
                  <a:cubicBezTo>
                    <a:pt x="36" y="31"/>
                    <a:pt x="36" y="31"/>
                    <a:pt x="36" y="31"/>
                  </a:cubicBezTo>
                  <a:cubicBezTo>
                    <a:pt x="42" y="37"/>
                    <a:pt x="42" y="37"/>
                    <a:pt x="42" y="37"/>
                  </a:cubicBezTo>
                  <a:cubicBezTo>
                    <a:pt x="43" y="38"/>
                    <a:pt x="43" y="38"/>
                    <a:pt x="43" y="39"/>
                  </a:cubicBezTo>
                  <a:cubicBezTo>
                    <a:pt x="43" y="40"/>
                    <a:pt x="41" y="42"/>
                    <a:pt x="40" y="42"/>
                  </a:cubicBezTo>
                  <a:cubicBezTo>
                    <a:pt x="39" y="42"/>
                    <a:pt x="39" y="42"/>
                    <a:pt x="38" y="41"/>
                  </a:cubicBezTo>
                  <a:cubicBezTo>
                    <a:pt x="20" y="23"/>
                    <a:pt x="20" y="23"/>
                    <a:pt x="20" y="23"/>
                  </a:cubicBezTo>
                  <a:cubicBezTo>
                    <a:pt x="17" y="26"/>
                    <a:pt x="14" y="27"/>
                    <a:pt x="10" y="27"/>
                  </a:cubicBezTo>
                  <a:cubicBezTo>
                    <a:pt x="5" y="27"/>
                    <a:pt x="0" y="23"/>
                    <a:pt x="0" y="17"/>
                  </a:cubicBezTo>
                  <a:cubicBezTo>
                    <a:pt x="0" y="8"/>
                    <a:pt x="9" y="0"/>
                    <a:pt x="18" y="0"/>
                  </a:cubicBezTo>
                  <a:cubicBezTo>
                    <a:pt x="24" y="0"/>
                    <a:pt x="28" y="4"/>
                    <a:pt x="28" y="9"/>
                  </a:cubicBezTo>
                  <a:cubicBezTo>
                    <a:pt x="28" y="13"/>
                    <a:pt x="27" y="16"/>
                    <a:pt x="24" y="19"/>
                  </a:cubicBezTo>
                  <a:cubicBezTo>
                    <a:pt x="34" y="29"/>
                    <a:pt x="34" y="29"/>
                    <a:pt x="34" y="29"/>
                  </a:cubicBezTo>
                  <a:cubicBezTo>
                    <a:pt x="36" y="26"/>
                    <a:pt x="36" y="26"/>
                    <a:pt x="36" y="26"/>
                  </a:cubicBezTo>
                  <a:cubicBezTo>
                    <a:pt x="36" y="26"/>
                    <a:pt x="33" y="23"/>
                    <a:pt x="33" y="23"/>
                  </a:cubicBezTo>
                  <a:cubicBezTo>
                    <a:pt x="33" y="22"/>
                    <a:pt x="36" y="20"/>
                    <a:pt x="36" y="20"/>
                  </a:cubicBezTo>
                  <a:cubicBezTo>
                    <a:pt x="37" y="20"/>
                    <a:pt x="37" y="20"/>
                    <a:pt x="37" y="20"/>
                  </a:cubicBezTo>
                  <a:cubicBezTo>
                    <a:pt x="38" y="21"/>
                    <a:pt x="46" y="28"/>
                    <a:pt x="46" y="29"/>
                  </a:cubicBezTo>
                  <a:cubicBezTo>
                    <a:pt x="46" y="29"/>
                    <a:pt x="43" y="32"/>
                    <a:pt x="42" y="32"/>
                  </a:cubicBezTo>
                  <a:moveTo>
                    <a:pt x="18" y="5"/>
                  </a:moveTo>
                  <a:cubicBezTo>
                    <a:pt x="15" y="5"/>
                    <a:pt x="12" y="7"/>
                    <a:pt x="12" y="10"/>
                  </a:cubicBezTo>
                  <a:cubicBezTo>
                    <a:pt x="12" y="11"/>
                    <a:pt x="13" y="11"/>
                    <a:pt x="13" y="12"/>
                  </a:cubicBezTo>
                  <a:cubicBezTo>
                    <a:pt x="12" y="12"/>
                    <a:pt x="12" y="12"/>
                    <a:pt x="11" y="12"/>
                  </a:cubicBezTo>
                  <a:cubicBezTo>
                    <a:pt x="8" y="12"/>
                    <a:pt x="6" y="14"/>
                    <a:pt x="6" y="17"/>
                  </a:cubicBezTo>
                  <a:cubicBezTo>
                    <a:pt x="6" y="20"/>
                    <a:pt x="8" y="22"/>
                    <a:pt x="11" y="22"/>
                  </a:cubicBezTo>
                  <a:cubicBezTo>
                    <a:pt x="14" y="22"/>
                    <a:pt x="16" y="20"/>
                    <a:pt x="16" y="17"/>
                  </a:cubicBezTo>
                  <a:cubicBezTo>
                    <a:pt x="16" y="16"/>
                    <a:pt x="16" y="15"/>
                    <a:pt x="15" y="14"/>
                  </a:cubicBezTo>
                  <a:cubicBezTo>
                    <a:pt x="16" y="15"/>
                    <a:pt x="17" y="15"/>
                    <a:pt x="18" y="15"/>
                  </a:cubicBezTo>
                  <a:cubicBezTo>
                    <a:pt x="20" y="15"/>
                    <a:pt x="23" y="13"/>
                    <a:pt x="23" y="10"/>
                  </a:cubicBezTo>
                  <a:cubicBezTo>
                    <a:pt x="23" y="7"/>
                    <a:pt x="20" y="5"/>
                    <a:pt x="18" y="5"/>
                  </a:cubicBezTo>
                </a:path>
              </a:pathLst>
            </a:custGeom>
            <a:solidFill>
              <a:srgbClr val="FFB850"/>
            </a:solidFill>
            <a:ln w="12700" cap="flat" cmpd="sng" algn="ctr">
              <a:noFill/>
              <a:prstDash val="solid"/>
              <a:miter lim="800000"/>
            </a:ln>
            <a:effectLst/>
          </p:spPr>
          <p:txBody>
            <a:bodyPr rtlCol="0" anchor="ctr"/>
            <a:lstStyle/>
            <a:p>
              <a:pPr algn="ctr"/>
              <a:endParaRPr lang="en-AU" sz="1350">
                <a:solidFill>
                  <a:sysClr val="window" lastClr="FFFFFF"/>
                </a:solidFill>
                <a:cs typeface="+mn-ea"/>
                <a:sym typeface="+mn-lt"/>
              </a:endParaRPr>
            </a:p>
          </p:txBody>
        </p:sp>
      </p:grpSp>
      <p:grpSp>
        <p:nvGrpSpPr>
          <p:cNvPr id="12" name="组合 11"/>
          <p:cNvGrpSpPr/>
          <p:nvPr/>
        </p:nvGrpSpPr>
        <p:grpSpPr>
          <a:xfrm>
            <a:off x="5147363" y="3315936"/>
            <a:ext cx="809189" cy="809189"/>
            <a:chOff x="6863150" y="4421247"/>
            <a:chExt cx="1078919" cy="1078919"/>
          </a:xfrm>
        </p:grpSpPr>
        <p:sp>
          <p:nvSpPr>
            <p:cNvPr id="94" name="Shape 10210"/>
            <p:cNvSpPr/>
            <p:nvPr/>
          </p:nvSpPr>
          <p:spPr>
            <a:xfrm flipH="1">
              <a:off x="6863150" y="4421247"/>
              <a:ext cx="1078919" cy="107891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14300" cap="flat">
              <a:solidFill>
                <a:srgbClr val="E87071"/>
              </a:solidFill>
              <a:prstDash val="solid"/>
              <a:miter lim="400000"/>
            </a:ln>
            <a:effectLst/>
          </p:spPr>
          <p:txBody>
            <a:bodyPr wrap="square" lIns="0" tIns="0" rIns="0" bIns="0" numCol="1" anchor="t">
              <a:noAutofit/>
            </a:bodyPr>
            <a:lstStyle/>
            <a:p>
              <a:pPr defTabSz="342900">
                <a:defRPr sz="1200">
                  <a:uFillTx/>
                  <a:latin typeface="Helvetica"/>
                  <a:ea typeface="Helvetica"/>
                  <a:cs typeface="Helvetica"/>
                  <a:sym typeface="Helvetica"/>
                </a:defRPr>
              </a:pPr>
              <a:endParaRPr sz="900">
                <a:cs typeface="+mn-ea"/>
                <a:sym typeface="+mn-lt"/>
              </a:endParaRPr>
            </a:p>
          </p:txBody>
        </p:sp>
        <p:sp>
          <p:nvSpPr>
            <p:cNvPr id="105" name="Freeform 134"/>
            <p:cNvSpPr>
              <a:spLocks noEditPoints="1"/>
            </p:cNvSpPr>
            <p:nvPr/>
          </p:nvSpPr>
          <p:spPr bwMode="auto">
            <a:xfrm>
              <a:off x="7247304" y="4805401"/>
              <a:ext cx="310610" cy="310610"/>
            </a:xfrm>
            <a:custGeom>
              <a:avLst/>
              <a:gdLst>
                <a:gd name="T0" fmla="*/ 1 w 45"/>
                <a:gd name="T1" fmla="*/ 30 h 45"/>
                <a:gd name="T2" fmla="*/ 1 w 45"/>
                <a:gd name="T3" fmla="*/ 29 h 45"/>
                <a:gd name="T4" fmla="*/ 11 w 45"/>
                <a:gd name="T5" fmla="*/ 29 h 45"/>
                <a:gd name="T6" fmla="*/ 22 w 45"/>
                <a:gd name="T7" fmla="*/ 14 h 45"/>
                <a:gd name="T8" fmla="*/ 13 w 45"/>
                <a:gd name="T9" fmla="*/ 6 h 45"/>
                <a:gd name="T10" fmla="*/ 7 w 45"/>
                <a:gd name="T11" fmla="*/ 10 h 45"/>
                <a:gd name="T12" fmla="*/ 7 w 45"/>
                <a:gd name="T13" fmla="*/ 14 h 45"/>
                <a:gd name="T14" fmla="*/ 14 w 45"/>
                <a:gd name="T15" fmla="*/ 28 h 45"/>
                <a:gd name="T16" fmla="*/ 3 w 45"/>
                <a:gd name="T17" fmla="*/ 18 h 45"/>
                <a:gd name="T18" fmla="*/ 3 w 45"/>
                <a:gd name="T19" fmla="*/ 7 h 45"/>
                <a:gd name="T20" fmla="*/ 13 w 45"/>
                <a:gd name="T21" fmla="*/ 1 h 45"/>
                <a:gd name="T22" fmla="*/ 27 w 45"/>
                <a:gd name="T23" fmla="*/ 12 h 45"/>
                <a:gd name="T24" fmla="*/ 22 w 45"/>
                <a:gd name="T25" fmla="*/ 14 h 45"/>
                <a:gd name="T26" fmla="*/ 5 w 45"/>
                <a:gd name="T27" fmla="*/ 41 h 45"/>
                <a:gd name="T28" fmla="*/ 4 w 45"/>
                <a:gd name="T29" fmla="*/ 40 h 45"/>
                <a:gd name="T30" fmla="*/ 12 w 45"/>
                <a:gd name="T31" fmla="*/ 33 h 45"/>
                <a:gd name="T32" fmla="*/ 5 w 45"/>
                <a:gd name="T33" fmla="*/ 41 h 45"/>
                <a:gd name="T34" fmla="*/ 16 w 45"/>
                <a:gd name="T35" fmla="*/ 45 h 45"/>
                <a:gd name="T36" fmla="*/ 15 w 45"/>
                <a:gd name="T37" fmla="*/ 35 h 45"/>
                <a:gd name="T38" fmla="*/ 17 w 45"/>
                <a:gd name="T39" fmla="*/ 35 h 45"/>
                <a:gd name="T40" fmla="*/ 42 w 45"/>
                <a:gd name="T41" fmla="*/ 38 h 45"/>
                <a:gd name="T42" fmla="*/ 33 w 45"/>
                <a:gd name="T43" fmla="*/ 44 h 45"/>
                <a:gd name="T44" fmla="*/ 19 w 45"/>
                <a:gd name="T45" fmla="*/ 33 h 45"/>
                <a:gd name="T46" fmla="*/ 24 w 45"/>
                <a:gd name="T47" fmla="*/ 31 h 45"/>
                <a:gd name="T48" fmla="*/ 35 w 45"/>
                <a:gd name="T49" fmla="*/ 39 h 45"/>
                <a:gd name="T50" fmla="*/ 39 w 45"/>
                <a:gd name="T51" fmla="*/ 33 h 45"/>
                <a:gd name="T52" fmla="*/ 31 w 45"/>
                <a:gd name="T53" fmla="*/ 24 h 45"/>
                <a:gd name="T54" fmla="*/ 33 w 45"/>
                <a:gd name="T55" fmla="*/ 18 h 45"/>
                <a:gd name="T56" fmla="*/ 45 w 45"/>
                <a:gd name="T57" fmla="*/ 33 h 45"/>
                <a:gd name="T58" fmla="*/ 30 w 45"/>
                <a:gd name="T59" fmla="*/ 10 h 45"/>
                <a:gd name="T60" fmla="*/ 29 w 45"/>
                <a:gd name="T61" fmla="*/ 10 h 45"/>
                <a:gd name="T62" fmla="*/ 30 w 45"/>
                <a:gd name="T63" fmla="*/ 0 h 45"/>
                <a:gd name="T64" fmla="*/ 30 w 45"/>
                <a:gd name="T65" fmla="*/ 10 h 45"/>
                <a:gd name="T66" fmla="*/ 34 w 45"/>
                <a:gd name="T67" fmla="*/ 12 h 45"/>
                <a:gd name="T68" fmla="*/ 33 w 45"/>
                <a:gd name="T69" fmla="*/ 11 h 45"/>
                <a:gd name="T70" fmla="*/ 41 w 45"/>
                <a:gd name="T71" fmla="*/ 4 h 45"/>
                <a:gd name="T72" fmla="*/ 34 w 45"/>
                <a:gd name="T73" fmla="*/ 12 h 45"/>
                <a:gd name="T74" fmla="*/ 36 w 45"/>
                <a:gd name="T75" fmla="*/ 17 h 45"/>
                <a:gd name="T76" fmla="*/ 36 w 45"/>
                <a:gd name="T77" fmla="*/ 15 h 45"/>
                <a:gd name="T78" fmla="*/ 45 w 45"/>
                <a:gd name="T79" fmla="*/ 1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 h="45">
                  <a:moveTo>
                    <a:pt x="10" y="30"/>
                  </a:moveTo>
                  <a:cubicBezTo>
                    <a:pt x="1" y="30"/>
                    <a:pt x="1" y="30"/>
                    <a:pt x="1" y="30"/>
                  </a:cubicBezTo>
                  <a:cubicBezTo>
                    <a:pt x="1" y="30"/>
                    <a:pt x="0" y="30"/>
                    <a:pt x="0" y="29"/>
                  </a:cubicBezTo>
                  <a:cubicBezTo>
                    <a:pt x="0" y="29"/>
                    <a:pt x="1" y="29"/>
                    <a:pt x="1" y="29"/>
                  </a:cubicBezTo>
                  <a:cubicBezTo>
                    <a:pt x="10" y="29"/>
                    <a:pt x="10" y="29"/>
                    <a:pt x="10" y="29"/>
                  </a:cubicBezTo>
                  <a:cubicBezTo>
                    <a:pt x="10" y="29"/>
                    <a:pt x="11" y="29"/>
                    <a:pt x="11" y="29"/>
                  </a:cubicBezTo>
                  <a:cubicBezTo>
                    <a:pt x="11" y="30"/>
                    <a:pt x="10" y="30"/>
                    <a:pt x="10" y="30"/>
                  </a:cubicBezTo>
                  <a:moveTo>
                    <a:pt x="22" y="14"/>
                  </a:moveTo>
                  <a:cubicBezTo>
                    <a:pt x="14" y="7"/>
                    <a:pt x="14" y="7"/>
                    <a:pt x="14" y="7"/>
                  </a:cubicBezTo>
                  <a:cubicBezTo>
                    <a:pt x="14" y="6"/>
                    <a:pt x="13" y="6"/>
                    <a:pt x="13" y="6"/>
                  </a:cubicBezTo>
                  <a:cubicBezTo>
                    <a:pt x="12" y="6"/>
                    <a:pt x="11" y="6"/>
                    <a:pt x="11" y="7"/>
                  </a:cubicBezTo>
                  <a:cubicBezTo>
                    <a:pt x="7" y="10"/>
                    <a:pt x="7" y="10"/>
                    <a:pt x="7" y="10"/>
                  </a:cubicBezTo>
                  <a:cubicBezTo>
                    <a:pt x="6" y="11"/>
                    <a:pt x="6" y="12"/>
                    <a:pt x="6" y="12"/>
                  </a:cubicBezTo>
                  <a:cubicBezTo>
                    <a:pt x="6" y="13"/>
                    <a:pt x="6" y="14"/>
                    <a:pt x="7" y="14"/>
                  </a:cubicBezTo>
                  <a:cubicBezTo>
                    <a:pt x="14" y="21"/>
                    <a:pt x="14" y="21"/>
                    <a:pt x="14" y="21"/>
                  </a:cubicBezTo>
                  <a:cubicBezTo>
                    <a:pt x="14" y="28"/>
                    <a:pt x="14" y="28"/>
                    <a:pt x="14" y="28"/>
                  </a:cubicBezTo>
                  <a:cubicBezTo>
                    <a:pt x="13" y="28"/>
                    <a:pt x="13" y="27"/>
                    <a:pt x="12" y="27"/>
                  </a:cubicBezTo>
                  <a:cubicBezTo>
                    <a:pt x="3" y="18"/>
                    <a:pt x="3" y="18"/>
                    <a:pt x="3" y="18"/>
                  </a:cubicBezTo>
                  <a:cubicBezTo>
                    <a:pt x="2" y="16"/>
                    <a:pt x="1" y="14"/>
                    <a:pt x="1" y="12"/>
                  </a:cubicBezTo>
                  <a:cubicBezTo>
                    <a:pt x="1" y="10"/>
                    <a:pt x="2" y="8"/>
                    <a:pt x="3" y="7"/>
                  </a:cubicBezTo>
                  <a:cubicBezTo>
                    <a:pt x="7" y="3"/>
                    <a:pt x="7" y="3"/>
                    <a:pt x="7" y="3"/>
                  </a:cubicBezTo>
                  <a:cubicBezTo>
                    <a:pt x="9" y="1"/>
                    <a:pt x="10" y="1"/>
                    <a:pt x="13" y="1"/>
                  </a:cubicBezTo>
                  <a:cubicBezTo>
                    <a:pt x="15" y="1"/>
                    <a:pt x="17" y="1"/>
                    <a:pt x="18" y="3"/>
                  </a:cubicBezTo>
                  <a:cubicBezTo>
                    <a:pt x="27" y="12"/>
                    <a:pt x="27" y="12"/>
                    <a:pt x="27" y="12"/>
                  </a:cubicBezTo>
                  <a:cubicBezTo>
                    <a:pt x="27" y="12"/>
                    <a:pt x="28" y="13"/>
                    <a:pt x="28" y="13"/>
                  </a:cubicBezTo>
                  <a:lnTo>
                    <a:pt x="22" y="14"/>
                  </a:lnTo>
                  <a:close/>
                  <a:moveTo>
                    <a:pt x="5" y="41"/>
                  </a:moveTo>
                  <a:cubicBezTo>
                    <a:pt x="5" y="41"/>
                    <a:pt x="5" y="41"/>
                    <a:pt x="5" y="41"/>
                  </a:cubicBezTo>
                  <a:cubicBezTo>
                    <a:pt x="5" y="41"/>
                    <a:pt x="4" y="41"/>
                    <a:pt x="4" y="41"/>
                  </a:cubicBezTo>
                  <a:cubicBezTo>
                    <a:pt x="4" y="41"/>
                    <a:pt x="4" y="40"/>
                    <a:pt x="4" y="40"/>
                  </a:cubicBezTo>
                  <a:cubicBezTo>
                    <a:pt x="11" y="33"/>
                    <a:pt x="11" y="33"/>
                    <a:pt x="11" y="33"/>
                  </a:cubicBezTo>
                  <a:cubicBezTo>
                    <a:pt x="11" y="33"/>
                    <a:pt x="12" y="33"/>
                    <a:pt x="12" y="33"/>
                  </a:cubicBezTo>
                  <a:cubicBezTo>
                    <a:pt x="13" y="33"/>
                    <a:pt x="13" y="34"/>
                    <a:pt x="12" y="34"/>
                  </a:cubicBezTo>
                  <a:lnTo>
                    <a:pt x="5" y="41"/>
                  </a:lnTo>
                  <a:close/>
                  <a:moveTo>
                    <a:pt x="17" y="44"/>
                  </a:moveTo>
                  <a:cubicBezTo>
                    <a:pt x="17" y="44"/>
                    <a:pt x="16" y="45"/>
                    <a:pt x="16" y="45"/>
                  </a:cubicBezTo>
                  <a:cubicBezTo>
                    <a:pt x="15" y="45"/>
                    <a:pt x="15" y="44"/>
                    <a:pt x="15" y="44"/>
                  </a:cubicBezTo>
                  <a:cubicBezTo>
                    <a:pt x="15" y="35"/>
                    <a:pt x="15" y="35"/>
                    <a:pt x="15" y="35"/>
                  </a:cubicBezTo>
                  <a:cubicBezTo>
                    <a:pt x="15" y="35"/>
                    <a:pt x="15" y="35"/>
                    <a:pt x="16" y="35"/>
                  </a:cubicBezTo>
                  <a:cubicBezTo>
                    <a:pt x="16" y="35"/>
                    <a:pt x="17" y="35"/>
                    <a:pt x="17" y="35"/>
                  </a:cubicBezTo>
                  <a:lnTo>
                    <a:pt x="17" y="44"/>
                  </a:lnTo>
                  <a:close/>
                  <a:moveTo>
                    <a:pt x="42" y="38"/>
                  </a:moveTo>
                  <a:cubicBezTo>
                    <a:pt x="38" y="42"/>
                    <a:pt x="38" y="42"/>
                    <a:pt x="38" y="42"/>
                  </a:cubicBezTo>
                  <a:cubicBezTo>
                    <a:pt x="37" y="44"/>
                    <a:pt x="35" y="44"/>
                    <a:pt x="33" y="44"/>
                  </a:cubicBezTo>
                  <a:cubicBezTo>
                    <a:pt x="31" y="44"/>
                    <a:pt x="29" y="44"/>
                    <a:pt x="27" y="42"/>
                  </a:cubicBezTo>
                  <a:cubicBezTo>
                    <a:pt x="19" y="33"/>
                    <a:pt x="19" y="33"/>
                    <a:pt x="19" y="33"/>
                  </a:cubicBezTo>
                  <a:cubicBezTo>
                    <a:pt x="18" y="33"/>
                    <a:pt x="18" y="32"/>
                    <a:pt x="17" y="32"/>
                  </a:cubicBezTo>
                  <a:cubicBezTo>
                    <a:pt x="24" y="31"/>
                    <a:pt x="24" y="31"/>
                    <a:pt x="24" y="31"/>
                  </a:cubicBezTo>
                  <a:cubicBezTo>
                    <a:pt x="31" y="39"/>
                    <a:pt x="31" y="39"/>
                    <a:pt x="31" y="39"/>
                  </a:cubicBezTo>
                  <a:cubicBezTo>
                    <a:pt x="32" y="39"/>
                    <a:pt x="34" y="40"/>
                    <a:pt x="35" y="39"/>
                  </a:cubicBezTo>
                  <a:cubicBezTo>
                    <a:pt x="39" y="35"/>
                    <a:pt x="39" y="35"/>
                    <a:pt x="39" y="35"/>
                  </a:cubicBezTo>
                  <a:cubicBezTo>
                    <a:pt x="39" y="34"/>
                    <a:pt x="39" y="34"/>
                    <a:pt x="39" y="33"/>
                  </a:cubicBezTo>
                  <a:cubicBezTo>
                    <a:pt x="39" y="32"/>
                    <a:pt x="39" y="31"/>
                    <a:pt x="39" y="31"/>
                  </a:cubicBezTo>
                  <a:cubicBezTo>
                    <a:pt x="31" y="24"/>
                    <a:pt x="31" y="24"/>
                    <a:pt x="31" y="24"/>
                  </a:cubicBezTo>
                  <a:cubicBezTo>
                    <a:pt x="32" y="17"/>
                    <a:pt x="32" y="17"/>
                    <a:pt x="32" y="17"/>
                  </a:cubicBezTo>
                  <a:cubicBezTo>
                    <a:pt x="32" y="18"/>
                    <a:pt x="33" y="18"/>
                    <a:pt x="33" y="18"/>
                  </a:cubicBezTo>
                  <a:cubicBezTo>
                    <a:pt x="42" y="27"/>
                    <a:pt x="42" y="27"/>
                    <a:pt x="42" y="27"/>
                  </a:cubicBezTo>
                  <a:cubicBezTo>
                    <a:pt x="44" y="29"/>
                    <a:pt x="45" y="31"/>
                    <a:pt x="45" y="33"/>
                  </a:cubicBezTo>
                  <a:cubicBezTo>
                    <a:pt x="45" y="35"/>
                    <a:pt x="44" y="37"/>
                    <a:pt x="42" y="38"/>
                  </a:cubicBezTo>
                  <a:moveTo>
                    <a:pt x="30" y="10"/>
                  </a:moveTo>
                  <a:cubicBezTo>
                    <a:pt x="30" y="10"/>
                    <a:pt x="30" y="11"/>
                    <a:pt x="30" y="11"/>
                  </a:cubicBezTo>
                  <a:cubicBezTo>
                    <a:pt x="29" y="11"/>
                    <a:pt x="29" y="10"/>
                    <a:pt x="29" y="10"/>
                  </a:cubicBezTo>
                  <a:cubicBezTo>
                    <a:pt x="29" y="1"/>
                    <a:pt x="29" y="1"/>
                    <a:pt x="29" y="1"/>
                  </a:cubicBezTo>
                  <a:cubicBezTo>
                    <a:pt x="29" y="1"/>
                    <a:pt x="29" y="0"/>
                    <a:pt x="30" y="0"/>
                  </a:cubicBezTo>
                  <a:cubicBezTo>
                    <a:pt x="30" y="0"/>
                    <a:pt x="30" y="1"/>
                    <a:pt x="30" y="1"/>
                  </a:cubicBezTo>
                  <a:lnTo>
                    <a:pt x="30" y="10"/>
                  </a:lnTo>
                  <a:close/>
                  <a:moveTo>
                    <a:pt x="34" y="12"/>
                  </a:moveTo>
                  <a:cubicBezTo>
                    <a:pt x="34" y="12"/>
                    <a:pt x="34" y="12"/>
                    <a:pt x="34" y="12"/>
                  </a:cubicBezTo>
                  <a:cubicBezTo>
                    <a:pt x="34" y="12"/>
                    <a:pt x="33" y="12"/>
                    <a:pt x="33" y="12"/>
                  </a:cubicBezTo>
                  <a:cubicBezTo>
                    <a:pt x="33" y="12"/>
                    <a:pt x="33" y="11"/>
                    <a:pt x="33" y="11"/>
                  </a:cubicBezTo>
                  <a:cubicBezTo>
                    <a:pt x="40" y="4"/>
                    <a:pt x="40" y="4"/>
                    <a:pt x="40" y="4"/>
                  </a:cubicBezTo>
                  <a:cubicBezTo>
                    <a:pt x="40" y="4"/>
                    <a:pt x="41" y="4"/>
                    <a:pt x="41" y="4"/>
                  </a:cubicBezTo>
                  <a:cubicBezTo>
                    <a:pt x="42" y="4"/>
                    <a:pt x="42" y="5"/>
                    <a:pt x="41" y="5"/>
                  </a:cubicBezTo>
                  <a:lnTo>
                    <a:pt x="34" y="12"/>
                  </a:lnTo>
                  <a:close/>
                  <a:moveTo>
                    <a:pt x="44" y="17"/>
                  </a:moveTo>
                  <a:cubicBezTo>
                    <a:pt x="36" y="17"/>
                    <a:pt x="36" y="17"/>
                    <a:pt x="36" y="17"/>
                  </a:cubicBezTo>
                  <a:cubicBezTo>
                    <a:pt x="35" y="17"/>
                    <a:pt x="35" y="16"/>
                    <a:pt x="35" y="16"/>
                  </a:cubicBezTo>
                  <a:cubicBezTo>
                    <a:pt x="35" y="15"/>
                    <a:pt x="35" y="15"/>
                    <a:pt x="36" y="15"/>
                  </a:cubicBezTo>
                  <a:cubicBezTo>
                    <a:pt x="44" y="15"/>
                    <a:pt x="44" y="15"/>
                    <a:pt x="44" y="15"/>
                  </a:cubicBezTo>
                  <a:cubicBezTo>
                    <a:pt x="45" y="15"/>
                    <a:pt x="45" y="15"/>
                    <a:pt x="45" y="16"/>
                  </a:cubicBezTo>
                  <a:cubicBezTo>
                    <a:pt x="45" y="16"/>
                    <a:pt x="45" y="17"/>
                    <a:pt x="44" y="17"/>
                  </a:cubicBezTo>
                </a:path>
              </a:pathLst>
            </a:custGeom>
            <a:solidFill>
              <a:srgbClr val="E87071"/>
            </a:solidFill>
            <a:ln w="12700" cap="flat" cmpd="sng" algn="ctr">
              <a:solidFill>
                <a:srgbClr val="E87071"/>
              </a:solidFill>
              <a:prstDash val="solid"/>
              <a:miter lim="800000"/>
            </a:ln>
            <a:effectLst/>
          </p:spPr>
          <p:txBody>
            <a:bodyPr rtlCol="0" anchor="ctr"/>
            <a:lstStyle/>
            <a:p>
              <a:pPr algn="ctr"/>
              <a:endParaRPr lang="en-AU" sz="1350">
                <a:solidFill>
                  <a:sysClr val="window" lastClr="FFFFFF"/>
                </a:solidFill>
                <a:cs typeface="+mn-ea"/>
                <a:sym typeface="+mn-lt"/>
              </a:endParaRPr>
            </a:p>
          </p:txBody>
        </p:sp>
      </p:grpSp>
      <p:grpSp>
        <p:nvGrpSpPr>
          <p:cNvPr id="6" name="组合 5"/>
          <p:cNvGrpSpPr/>
          <p:nvPr/>
        </p:nvGrpSpPr>
        <p:grpSpPr>
          <a:xfrm>
            <a:off x="6088687" y="1443720"/>
            <a:ext cx="1911462" cy="577894"/>
            <a:chOff x="8118249" y="1639209"/>
            <a:chExt cx="2548616" cy="770525"/>
          </a:xfrm>
        </p:grpSpPr>
        <p:sp>
          <p:nvSpPr>
            <p:cNvPr id="106" name="Text Placeholder 5"/>
            <p:cNvSpPr txBox="1"/>
            <p:nvPr/>
          </p:nvSpPr>
          <p:spPr>
            <a:xfrm>
              <a:off x="8118249" y="163920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zh-CN" altLang="en-US" sz="1350" dirty="0">
                  <a:latin typeface="+mn-lt"/>
                  <a:cs typeface="+mn-ea"/>
                  <a:sym typeface="+mn-lt"/>
                </a:rPr>
                <a:t>添加标题</a:t>
              </a:r>
            </a:p>
          </p:txBody>
        </p:sp>
        <p:sp>
          <p:nvSpPr>
            <p:cNvPr id="107" name="Text Placeholder 6"/>
            <p:cNvSpPr txBox="1"/>
            <p:nvPr/>
          </p:nvSpPr>
          <p:spPr>
            <a:xfrm>
              <a:off x="8118249" y="1944832"/>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1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dirty="0">
                <a:solidFill>
                  <a:prstClr val="white">
                    <a:lumMod val="50000"/>
                  </a:prstClr>
                </a:solidFill>
                <a:latin typeface="+mn-lt"/>
                <a:cs typeface="+mn-ea"/>
                <a:sym typeface="+mn-lt"/>
              </a:endParaRPr>
            </a:p>
          </p:txBody>
        </p:sp>
      </p:grpSp>
      <p:grpSp>
        <p:nvGrpSpPr>
          <p:cNvPr id="5" name="组合 4"/>
          <p:cNvGrpSpPr/>
          <p:nvPr/>
        </p:nvGrpSpPr>
        <p:grpSpPr>
          <a:xfrm>
            <a:off x="6588069" y="2443845"/>
            <a:ext cx="1911462" cy="577894"/>
            <a:chOff x="8746899" y="2934609"/>
            <a:chExt cx="2548616" cy="770525"/>
          </a:xfrm>
        </p:grpSpPr>
        <p:sp>
          <p:nvSpPr>
            <p:cNvPr id="108" name="Text Placeholder 5"/>
            <p:cNvSpPr txBox="1"/>
            <p:nvPr/>
          </p:nvSpPr>
          <p:spPr>
            <a:xfrm>
              <a:off x="8746899" y="293460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zh-CN" altLang="en-US" sz="1350" dirty="0">
                  <a:latin typeface="+mn-lt"/>
                  <a:cs typeface="+mn-ea"/>
                  <a:sym typeface="+mn-lt"/>
                </a:rPr>
                <a:t>添加标题</a:t>
              </a:r>
            </a:p>
          </p:txBody>
        </p:sp>
        <p:sp>
          <p:nvSpPr>
            <p:cNvPr id="109" name="Text Placeholder 6"/>
            <p:cNvSpPr txBox="1"/>
            <p:nvPr/>
          </p:nvSpPr>
          <p:spPr>
            <a:xfrm>
              <a:off x="8746899" y="3240232"/>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1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dirty="0">
                <a:solidFill>
                  <a:prstClr val="white">
                    <a:lumMod val="50000"/>
                  </a:prstClr>
                </a:solidFill>
                <a:latin typeface="+mn-lt"/>
                <a:cs typeface="+mn-ea"/>
                <a:sym typeface="+mn-lt"/>
              </a:endParaRPr>
            </a:p>
          </p:txBody>
        </p:sp>
      </p:grpSp>
      <p:grpSp>
        <p:nvGrpSpPr>
          <p:cNvPr id="8" name="组合 7"/>
          <p:cNvGrpSpPr/>
          <p:nvPr/>
        </p:nvGrpSpPr>
        <p:grpSpPr>
          <a:xfrm>
            <a:off x="644469" y="2443845"/>
            <a:ext cx="1911462" cy="577894"/>
            <a:chOff x="822099" y="2934609"/>
            <a:chExt cx="2548616" cy="770525"/>
          </a:xfrm>
        </p:grpSpPr>
        <p:sp>
          <p:nvSpPr>
            <p:cNvPr id="112" name="Text Placeholder 5"/>
            <p:cNvSpPr txBox="1"/>
            <p:nvPr/>
          </p:nvSpPr>
          <p:spPr>
            <a:xfrm>
              <a:off x="1040265" y="293460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00000"/>
                </a:lnSpc>
                <a:spcBef>
                  <a:spcPts val="0"/>
                </a:spcBef>
              </a:pPr>
              <a:r>
                <a:rPr lang="zh-CN" altLang="en-US" sz="1350" dirty="0">
                  <a:latin typeface="+mn-lt"/>
                  <a:cs typeface="+mn-ea"/>
                  <a:sym typeface="+mn-lt"/>
                </a:rPr>
                <a:t>添加标题</a:t>
              </a:r>
            </a:p>
          </p:txBody>
        </p:sp>
        <p:sp>
          <p:nvSpPr>
            <p:cNvPr id="113" name="Text Placeholder 6"/>
            <p:cNvSpPr txBox="1"/>
            <p:nvPr/>
          </p:nvSpPr>
          <p:spPr>
            <a:xfrm>
              <a:off x="822099" y="3240232"/>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a:solidFill>
                  <a:prstClr val="white">
                    <a:lumMod val="50000"/>
                  </a:prstClr>
                </a:solidFill>
                <a:latin typeface="+mn-lt"/>
                <a:cs typeface="+mn-ea"/>
                <a:sym typeface="+mn-lt"/>
              </a:endParaRPr>
            </a:p>
          </p:txBody>
        </p:sp>
      </p:grpSp>
      <p:grpSp>
        <p:nvGrpSpPr>
          <p:cNvPr id="7" name="组合 6"/>
          <p:cNvGrpSpPr/>
          <p:nvPr/>
        </p:nvGrpSpPr>
        <p:grpSpPr>
          <a:xfrm>
            <a:off x="1173787" y="1443720"/>
            <a:ext cx="1911462" cy="557957"/>
            <a:chOff x="1565049" y="1753509"/>
            <a:chExt cx="2548616" cy="743943"/>
          </a:xfrm>
        </p:grpSpPr>
        <p:sp>
          <p:nvSpPr>
            <p:cNvPr id="114" name="Text Placeholder 5"/>
            <p:cNvSpPr txBox="1"/>
            <p:nvPr/>
          </p:nvSpPr>
          <p:spPr>
            <a:xfrm>
              <a:off x="1783215" y="175350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00000"/>
                </a:lnSpc>
                <a:spcBef>
                  <a:spcPts val="0"/>
                </a:spcBef>
              </a:pPr>
              <a:r>
                <a:rPr lang="zh-CN" altLang="en-US" sz="1350" dirty="0">
                  <a:latin typeface="+mn-lt"/>
                  <a:cs typeface="+mn-ea"/>
                  <a:sym typeface="+mn-lt"/>
                </a:rPr>
                <a:t>添加标题</a:t>
              </a:r>
            </a:p>
          </p:txBody>
        </p:sp>
        <p:sp>
          <p:nvSpPr>
            <p:cNvPr id="115" name="Text Placeholder 6"/>
            <p:cNvSpPr txBox="1"/>
            <p:nvPr/>
          </p:nvSpPr>
          <p:spPr>
            <a:xfrm>
              <a:off x="1565049" y="2032550"/>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fontAlgn="base">
                <a:lnSpc>
                  <a:spcPct val="10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a:solidFill>
                  <a:prstClr val="white">
                    <a:lumMod val="50000"/>
                  </a:prstClr>
                </a:solidFill>
                <a:latin typeface="+mn-lt"/>
                <a:cs typeface="+mn-ea"/>
                <a:sym typeface="+mn-lt"/>
              </a:endParaRPr>
            </a:p>
          </p:txBody>
        </p:sp>
      </p:grpSp>
      <p:grpSp>
        <p:nvGrpSpPr>
          <p:cNvPr id="4" name="组合 3"/>
          <p:cNvGrpSpPr/>
          <p:nvPr/>
        </p:nvGrpSpPr>
        <p:grpSpPr>
          <a:xfrm>
            <a:off x="6088687" y="3436826"/>
            <a:ext cx="1911462" cy="577894"/>
            <a:chOff x="8080149" y="4344309"/>
            <a:chExt cx="2548616" cy="770525"/>
          </a:xfrm>
        </p:grpSpPr>
        <p:sp>
          <p:nvSpPr>
            <p:cNvPr id="110" name="Text Placeholder 5"/>
            <p:cNvSpPr txBox="1"/>
            <p:nvPr/>
          </p:nvSpPr>
          <p:spPr>
            <a:xfrm>
              <a:off x="8080149" y="434430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zh-CN" altLang="en-US" sz="1350" dirty="0">
                  <a:latin typeface="+mn-lt"/>
                  <a:cs typeface="+mn-ea"/>
                  <a:sym typeface="+mn-lt"/>
                </a:rPr>
                <a:t>添加标题</a:t>
              </a:r>
            </a:p>
          </p:txBody>
        </p:sp>
        <p:sp>
          <p:nvSpPr>
            <p:cNvPr id="111" name="Text Placeholder 6"/>
            <p:cNvSpPr txBox="1"/>
            <p:nvPr/>
          </p:nvSpPr>
          <p:spPr>
            <a:xfrm>
              <a:off x="8080149" y="4649932"/>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1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dirty="0">
                <a:solidFill>
                  <a:prstClr val="white">
                    <a:lumMod val="50000"/>
                  </a:prstClr>
                </a:solidFill>
                <a:latin typeface="+mn-lt"/>
                <a:cs typeface="+mn-ea"/>
                <a:sym typeface="+mn-lt"/>
              </a:endParaRPr>
            </a:p>
          </p:txBody>
        </p:sp>
      </p:grpSp>
      <p:grpSp>
        <p:nvGrpSpPr>
          <p:cNvPr id="2" name="组合 1"/>
          <p:cNvGrpSpPr/>
          <p:nvPr/>
        </p:nvGrpSpPr>
        <p:grpSpPr>
          <a:xfrm>
            <a:off x="1173787" y="3436826"/>
            <a:ext cx="1911462" cy="577894"/>
            <a:chOff x="1565049" y="4363359"/>
            <a:chExt cx="2548616" cy="770525"/>
          </a:xfrm>
        </p:grpSpPr>
        <p:sp>
          <p:nvSpPr>
            <p:cNvPr id="116" name="Text Placeholder 5"/>
            <p:cNvSpPr txBox="1"/>
            <p:nvPr/>
          </p:nvSpPr>
          <p:spPr>
            <a:xfrm>
              <a:off x="1783215" y="4363359"/>
              <a:ext cx="2330450" cy="362412"/>
            </a:xfrm>
            <a:prstGeom prst="rect">
              <a:avLst/>
            </a:prstGeom>
          </p:spPr>
          <p:txBody>
            <a:bodyPr vert="horz" lIns="0" tIns="34290" rIns="0" bIns="3429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lumMod val="50000"/>
                    </a:schemeClr>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00000"/>
                </a:lnSpc>
                <a:spcBef>
                  <a:spcPts val="0"/>
                </a:spcBef>
              </a:pPr>
              <a:r>
                <a:rPr lang="zh-CN" altLang="en-US" sz="1350" dirty="0">
                  <a:latin typeface="+mn-lt"/>
                  <a:cs typeface="+mn-ea"/>
                  <a:sym typeface="+mn-lt"/>
                </a:rPr>
                <a:t>添加标题</a:t>
              </a:r>
            </a:p>
          </p:txBody>
        </p:sp>
        <p:sp>
          <p:nvSpPr>
            <p:cNvPr id="117" name="Text Placeholder 6"/>
            <p:cNvSpPr txBox="1"/>
            <p:nvPr/>
          </p:nvSpPr>
          <p:spPr>
            <a:xfrm>
              <a:off x="1565049" y="4668982"/>
              <a:ext cx="2548616" cy="464902"/>
            </a:xfrm>
            <a:prstGeom prst="rect">
              <a:avLst/>
            </a:prstGeom>
          </p:spPr>
          <p:txBody>
            <a:bodyPr vert="horz" lIns="0" tIns="34290" rIns="0" bIns="3429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b="0" kern="1200" baseline="0">
                  <a:solidFill>
                    <a:srgbClr val="888888"/>
                  </a:solidFill>
                  <a:latin typeface="Source Sans Pro Light" panose="020B04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fontAlgn="base">
                <a:lnSpc>
                  <a:spcPct val="110000"/>
                </a:lnSpc>
                <a:spcBef>
                  <a:spcPct val="0"/>
                </a:spcBef>
                <a:spcAft>
                  <a:spcPct val="0"/>
                </a:spcAft>
              </a:pPr>
              <a:r>
                <a:rPr lang="zh-CN" altLang="en-US" sz="675" kern="0">
                  <a:solidFill>
                    <a:schemeClr val="tx1">
                      <a:lumMod val="65000"/>
                      <a:lumOff val="35000"/>
                    </a:schemeClr>
                  </a:solidFill>
                  <a:latin typeface="+mn-lt"/>
                  <a:cs typeface="+mn-ea"/>
                  <a:sym typeface="+mn-lt"/>
                </a:rPr>
                <a:t>您的内容打在这里，或者通过复制您的文本后，在此框中选择粘贴您的内容打在这里</a:t>
              </a:r>
              <a:endParaRPr lang="en-US" altLang="zh-CN" sz="675" dirty="0">
                <a:solidFill>
                  <a:prstClr val="white">
                    <a:lumMod val="50000"/>
                  </a:prstClr>
                </a:solidFill>
                <a:latin typeface="+mn-lt"/>
                <a:cs typeface="+mn-ea"/>
                <a:sym typeface="+mn-lt"/>
              </a:endParaRPr>
            </a:p>
          </p:txBody>
        </p:sp>
      </p:grpSp>
      <p:sp>
        <p:nvSpPr>
          <p:cNvPr id="54" name="文本框 21"/>
          <p:cNvSpPr txBox="1"/>
          <p:nvPr/>
        </p:nvSpPr>
        <p:spPr>
          <a:xfrm>
            <a:off x="3744445" y="329030"/>
            <a:ext cx="1980820" cy="377026"/>
          </a:xfrm>
          <a:prstGeom prst="rect">
            <a:avLst/>
          </a:prstGeom>
          <a:noFill/>
        </p:spPr>
        <p:txBody>
          <a:bodyPr wrap="square" lIns="68580" tIns="34290" rIns="68580" bIns="34290" rtlCol="0">
            <a:spAutoFit/>
          </a:bodyPr>
          <a:lstStyle/>
          <a:p>
            <a:r>
              <a:rPr lang="zh-CN" altLang="en-US" sz="2000" dirty="0">
                <a:solidFill>
                  <a:srgbClr val="663A77"/>
                </a:solidFill>
                <a:cs typeface="+mn-ea"/>
                <a:sym typeface="+mn-lt"/>
              </a:rPr>
              <a:t>个人工作总结</a:t>
            </a:r>
            <a:endParaRPr lang="en-US" altLang="zh-CN" sz="2000" dirty="0">
              <a:solidFill>
                <a:srgbClr val="663A77"/>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4"/>
                                            </p:tgtEl>
                                            <p:attrNameLst>
                                              <p:attrName>style.visibility</p:attrName>
                                            </p:attrNameLst>
                                          </p:cBhvr>
                                          <p:to>
                                            <p:strVal val="visible"/>
                                          </p:to>
                                        </p:set>
                                        <p:anim by="(-#ppt_w*2)" calcmode="lin" valueType="num">
                                          <p:cBhvr rctx="PPT">
                                            <p:cTn id="7" dur="375" autoRev="1" fill="hold">
                                              <p:stCondLst>
                                                <p:cond delay="0"/>
                                              </p:stCondLst>
                                            </p:cTn>
                                            <p:tgtEl>
                                              <p:spTgt spid="54"/>
                                            </p:tgtEl>
                                            <p:attrNameLst>
                                              <p:attrName>ppt_w</p:attrName>
                                            </p:attrNameLst>
                                          </p:cBhvr>
                                        </p:anim>
                                        <p:anim by="(#ppt_w*0.50)" calcmode="lin" valueType="num">
                                          <p:cBhvr>
                                            <p:cTn id="8" dur="375" decel="50000" autoRev="1" fill="hold">
                                              <p:stCondLst>
                                                <p:cond delay="0"/>
                                              </p:stCondLst>
                                            </p:cTn>
                                            <p:tgtEl>
                                              <p:spTgt spid="54"/>
                                            </p:tgtEl>
                                            <p:attrNameLst>
                                              <p:attrName>ppt_x</p:attrName>
                                            </p:attrNameLst>
                                          </p:cBhvr>
                                        </p:anim>
                                        <p:anim from="(-#ppt_h/2)" to="(#ppt_y)" calcmode="lin" valueType="num">
                                          <p:cBhvr>
                                            <p:cTn id="9" dur="750" fill="hold">
                                              <p:stCondLst>
                                                <p:cond delay="0"/>
                                              </p:stCondLst>
                                            </p:cTn>
                                            <p:tgtEl>
                                              <p:spTgt spid="54"/>
                                            </p:tgtEl>
                                            <p:attrNameLst>
                                              <p:attrName>ppt_y</p:attrName>
                                            </p:attrNameLst>
                                          </p:cBhvr>
                                        </p:anim>
                                        <p:animRot by="21600000">
                                          <p:cBhvr>
                                            <p:cTn id="10" dur="750" fill="hold">
                                              <p:stCondLst>
                                                <p:cond delay="0"/>
                                              </p:stCondLst>
                                            </p:cTn>
                                            <p:tgtEl>
                                              <p:spTgt spid="54"/>
                                            </p:tgtEl>
                                            <p:attrNameLst>
                                              <p:attrName>r</p:attrName>
                                            </p:attrNameLst>
                                          </p:cBhvr>
                                        </p:animRot>
                                      </p:childTnLst>
                                    </p:cTn>
                                  </p:par>
                                  <p:par>
                                    <p:cTn id="11" presetID="53" presetClass="entr" presetSubtype="16" fill="hold" nodeType="withEffect">
                                      <p:stCondLst>
                                        <p:cond delay="70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 fill="hold"/>
                                            <p:tgtEl>
                                              <p:spTgt spid="3"/>
                                            </p:tgtEl>
                                            <p:attrNameLst>
                                              <p:attrName>ppt_w</p:attrName>
                                            </p:attrNameLst>
                                          </p:cBhvr>
                                          <p:tavLst>
                                            <p:tav tm="0">
                                              <p:val>
                                                <p:fltVal val="0"/>
                                              </p:val>
                                            </p:tav>
                                            <p:tav tm="100000">
                                              <p:val>
                                                <p:strVal val="#ppt_w"/>
                                              </p:val>
                                            </p:tav>
                                          </p:tavLst>
                                        </p:anim>
                                        <p:anim calcmode="lin" valueType="num">
                                          <p:cBhvr>
                                            <p:cTn id="14" dur="300" fill="hold"/>
                                            <p:tgtEl>
                                              <p:spTgt spid="3"/>
                                            </p:tgtEl>
                                            <p:attrNameLst>
                                              <p:attrName>ppt_h</p:attrName>
                                            </p:attrNameLst>
                                          </p:cBhvr>
                                          <p:tavLst>
                                            <p:tav tm="0">
                                              <p:val>
                                                <p:fltVal val="0"/>
                                              </p:val>
                                            </p:tav>
                                            <p:tav tm="100000">
                                              <p:val>
                                                <p:strVal val="#ppt_h"/>
                                              </p:val>
                                            </p:tav>
                                          </p:tavLst>
                                        </p:anim>
                                        <p:animEffect transition="in" filter="fade">
                                          <p:cBhvr>
                                            <p:cTn id="15" dur="300"/>
                                            <p:tgtEl>
                                              <p:spTgt spid="3"/>
                                            </p:tgtEl>
                                          </p:cBhvr>
                                        </p:animEffect>
                                      </p:childTnLst>
                                    </p:cTn>
                                  </p:par>
                                  <p:par>
                                    <p:cTn id="16" presetID="6" presetClass="emph" presetSubtype="0" autoRev="1" fill="hold" nodeType="withEffect">
                                      <p:stCondLst>
                                        <p:cond delay="1000"/>
                                      </p:stCondLst>
                                      <p:childTnLst>
                                        <p:animScale>
                                          <p:cBhvr>
                                            <p:cTn id="17" dur="150" fill="hold"/>
                                            <p:tgtEl>
                                              <p:spTgt spid="3"/>
                                            </p:tgtEl>
                                          </p:cBhvr>
                                          <p:by x="110000" y="110000"/>
                                        </p:animScale>
                                      </p:childTnLst>
                                    </p:cTn>
                                  </p:par>
                                  <p:par>
                                    <p:cTn id="18" presetID="22" presetClass="entr" presetSubtype="4" fill="hold" grpId="0" nodeType="withEffect">
                                      <p:stCondLst>
                                        <p:cond delay="100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 presetClass="entr" presetSubtype="8" accel="16000" fill="hold" nodeType="withEffect" p14:presetBounceEnd="58000">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14:bounceEnd="58000">
                                          <p:cBhvr additive="base">
                                            <p:cTn id="27" dur="1000" fill="hold"/>
                                            <p:tgtEl>
                                              <p:spTgt spid="9"/>
                                            </p:tgtEl>
                                            <p:attrNameLst>
                                              <p:attrName>ppt_x</p:attrName>
                                            </p:attrNameLst>
                                          </p:cBhvr>
                                          <p:tavLst>
                                            <p:tav tm="0">
                                              <p:val>
                                                <p:strVal val="0-#ppt_w/2"/>
                                              </p:val>
                                            </p:tav>
                                            <p:tav tm="100000">
                                              <p:val>
                                                <p:strVal val="#ppt_x"/>
                                              </p:val>
                                            </p:tav>
                                          </p:tavLst>
                                        </p:anim>
                                        <p:anim calcmode="lin" valueType="num" p14:bounceEnd="58000">
                                          <p:cBhvr additive="base">
                                            <p:cTn id="28" dur="1000" fill="hold"/>
                                            <p:tgtEl>
                                              <p:spTgt spid="9"/>
                                            </p:tgtEl>
                                            <p:attrNameLst>
                                              <p:attrName>ppt_y</p:attrName>
                                            </p:attrNameLst>
                                          </p:cBhvr>
                                          <p:tavLst>
                                            <p:tav tm="0">
                                              <p:val>
                                                <p:strVal val="#ppt_y"/>
                                              </p:val>
                                            </p:tav>
                                            <p:tav tm="100000">
                                              <p:val>
                                                <p:strVal val="#ppt_y"/>
                                              </p:val>
                                            </p:tav>
                                          </p:tavLst>
                                        </p:anim>
                                      </p:childTnLst>
                                    </p:cTn>
                                  </p:par>
                                  <p:par>
                                    <p:cTn id="29" presetID="2" presetClass="entr" presetSubtype="8" accel="16000" fill="hold" nodeType="withEffect" p14:presetBounceEnd="58000">
                                      <p:stCondLst>
                                        <p:cond delay="250"/>
                                      </p:stCondLst>
                                      <p:childTnLst>
                                        <p:set>
                                          <p:cBhvr>
                                            <p:cTn id="30" dur="1" fill="hold">
                                              <p:stCondLst>
                                                <p:cond delay="0"/>
                                              </p:stCondLst>
                                            </p:cTn>
                                            <p:tgtEl>
                                              <p:spTgt spid="14"/>
                                            </p:tgtEl>
                                            <p:attrNameLst>
                                              <p:attrName>style.visibility</p:attrName>
                                            </p:attrNameLst>
                                          </p:cBhvr>
                                          <p:to>
                                            <p:strVal val="visible"/>
                                          </p:to>
                                        </p:set>
                                        <p:anim calcmode="lin" valueType="num" p14:bounceEnd="58000">
                                          <p:cBhvr additive="base">
                                            <p:cTn id="31" dur="1000" fill="hold"/>
                                            <p:tgtEl>
                                              <p:spTgt spid="14"/>
                                            </p:tgtEl>
                                            <p:attrNameLst>
                                              <p:attrName>ppt_x</p:attrName>
                                            </p:attrNameLst>
                                          </p:cBhvr>
                                          <p:tavLst>
                                            <p:tav tm="0">
                                              <p:val>
                                                <p:strVal val="0-#ppt_w/2"/>
                                              </p:val>
                                            </p:tav>
                                            <p:tav tm="100000">
                                              <p:val>
                                                <p:strVal val="#ppt_x"/>
                                              </p:val>
                                            </p:tav>
                                          </p:tavLst>
                                        </p:anim>
                                        <p:anim calcmode="lin" valueType="num" p14:bounceEnd="58000">
                                          <p:cBhvr additive="base">
                                            <p:cTn id="32" dur="10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8" accel="16000" fill="hold" nodeType="withEffect" p14:presetBounceEnd="58000">
                                      <p:stCondLst>
                                        <p:cond delay="500"/>
                                      </p:stCondLst>
                                      <p:childTnLst>
                                        <p:set>
                                          <p:cBhvr>
                                            <p:cTn id="34" dur="1" fill="hold">
                                              <p:stCondLst>
                                                <p:cond delay="0"/>
                                              </p:stCondLst>
                                            </p:cTn>
                                            <p:tgtEl>
                                              <p:spTgt spid="13"/>
                                            </p:tgtEl>
                                            <p:attrNameLst>
                                              <p:attrName>style.visibility</p:attrName>
                                            </p:attrNameLst>
                                          </p:cBhvr>
                                          <p:to>
                                            <p:strVal val="visible"/>
                                          </p:to>
                                        </p:set>
                                        <p:anim calcmode="lin" valueType="num" p14:bounceEnd="58000">
                                          <p:cBhvr additive="base">
                                            <p:cTn id="35" dur="1000" fill="hold"/>
                                            <p:tgtEl>
                                              <p:spTgt spid="13"/>
                                            </p:tgtEl>
                                            <p:attrNameLst>
                                              <p:attrName>ppt_x</p:attrName>
                                            </p:attrNameLst>
                                          </p:cBhvr>
                                          <p:tavLst>
                                            <p:tav tm="0">
                                              <p:val>
                                                <p:strVal val="0-#ppt_w/2"/>
                                              </p:val>
                                            </p:tav>
                                            <p:tav tm="100000">
                                              <p:val>
                                                <p:strVal val="#ppt_x"/>
                                              </p:val>
                                            </p:tav>
                                          </p:tavLst>
                                        </p:anim>
                                        <p:anim calcmode="lin" valueType="num" p14:bounceEnd="58000">
                                          <p:cBhvr additive="base">
                                            <p:cTn id="36" dur="1000" fill="hold"/>
                                            <p:tgtEl>
                                              <p:spTgt spid="13"/>
                                            </p:tgtEl>
                                            <p:attrNameLst>
                                              <p:attrName>ppt_y</p:attrName>
                                            </p:attrNameLst>
                                          </p:cBhvr>
                                          <p:tavLst>
                                            <p:tav tm="0">
                                              <p:val>
                                                <p:strVal val="#ppt_y"/>
                                              </p:val>
                                            </p:tav>
                                            <p:tav tm="100000">
                                              <p:val>
                                                <p:strVal val="#ppt_y"/>
                                              </p:val>
                                            </p:tav>
                                          </p:tavLst>
                                        </p:anim>
                                      </p:childTnLst>
                                    </p:cTn>
                                  </p:par>
                                  <p:par>
                                    <p:cTn id="37" presetID="2" presetClass="entr" presetSubtype="2" accel="16000" fill="hold" nodeType="withEffect" p14:presetBounceEnd="58000">
                                      <p:stCondLst>
                                        <p:cond delay="750"/>
                                      </p:stCondLst>
                                      <p:childTnLst>
                                        <p:set>
                                          <p:cBhvr>
                                            <p:cTn id="38" dur="1" fill="hold">
                                              <p:stCondLst>
                                                <p:cond delay="0"/>
                                              </p:stCondLst>
                                            </p:cTn>
                                            <p:tgtEl>
                                              <p:spTgt spid="10"/>
                                            </p:tgtEl>
                                            <p:attrNameLst>
                                              <p:attrName>style.visibility</p:attrName>
                                            </p:attrNameLst>
                                          </p:cBhvr>
                                          <p:to>
                                            <p:strVal val="visible"/>
                                          </p:to>
                                        </p:set>
                                        <p:anim calcmode="lin" valueType="num" p14:bounceEnd="58000">
                                          <p:cBhvr additive="base">
                                            <p:cTn id="39" dur="1000" fill="hold"/>
                                            <p:tgtEl>
                                              <p:spTgt spid="10"/>
                                            </p:tgtEl>
                                            <p:attrNameLst>
                                              <p:attrName>ppt_x</p:attrName>
                                            </p:attrNameLst>
                                          </p:cBhvr>
                                          <p:tavLst>
                                            <p:tav tm="0">
                                              <p:val>
                                                <p:strVal val="1+#ppt_w/2"/>
                                              </p:val>
                                            </p:tav>
                                            <p:tav tm="100000">
                                              <p:val>
                                                <p:strVal val="#ppt_x"/>
                                              </p:val>
                                            </p:tav>
                                          </p:tavLst>
                                        </p:anim>
                                        <p:anim calcmode="lin" valueType="num" p14:bounceEnd="58000">
                                          <p:cBhvr additive="base">
                                            <p:cTn id="40" dur="10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2" accel="16000" fill="hold" nodeType="withEffect" p14:presetBounceEnd="58000">
                                      <p:stCondLst>
                                        <p:cond delay="1000"/>
                                      </p:stCondLst>
                                      <p:childTnLst>
                                        <p:set>
                                          <p:cBhvr>
                                            <p:cTn id="42" dur="1" fill="hold">
                                              <p:stCondLst>
                                                <p:cond delay="0"/>
                                              </p:stCondLst>
                                            </p:cTn>
                                            <p:tgtEl>
                                              <p:spTgt spid="11"/>
                                            </p:tgtEl>
                                            <p:attrNameLst>
                                              <p:attrName>style.visibility</p:attrName>
                                            </p:attrNameLst>
                                          </p:cBhvr>
                                          <p:to>
                                            <p:strVal val="visible"/>
                                          </p:to>
                                        </p:set>
                                        <p:anim calcmode="lin" valueType="num" p14:bounceEnd="58000">
                                          <p:cBhvr additive="base">
                                            <p:cTn id="43" dur="1000" fill="hold"/>
                                            <p:tgtEl>
                                              <p:spTgt spid="11"/>
                                            </p:tgtEl>
                                            <p:attrNameLst>
                                              <p:attrName>ppt_x</p:attrName>
                                            </p:attrNameLst>
                                          </p:cBhvr>
                                          <p:tavLst>
                                            <p:tav tm="0">
                                              <p:val>
                                                <p:strVal val="1+#ppt_w/2"/>
                                              </p:val>
                                            </p:tav>
                                            <p:tav tm="100000">
                                              <p:val>
                                                <p:strVal val="#ppt_x"/>
                                              </p:val>
                                            </p:tav>
                                          </p:tavLst>
                                        </p:anim>
                                        <p:anim calcmode="lin" valueType="num" p14:bounceEnd="58000">
                                          <p:cBhvr additive="base">
                                            <p:cTn id="44" dur="1000" fill="hold"/>
                                            <p:tgtEl>
                                              <p:spTgt spid="11"/>
                                            </p:tgtEl>
                                            <p:attrNameLst>
                                              <p:attrName>ppt_y</p:attrName>
                                            </p:attrNameLst>
                                          </p:cBhvr>
                                          <p:tavLst>
                                            <p:tav tm="0">
                                              <p:val>
                                                <p:strVal val="#ppt_y"/>
                                              </p:val>
                                            </p:tav>
                                            <p:tav tm="100000">
                                              <p:val>
                                                <p:strVal val="#ppt_y"/>
                                              </p:val>
                                            </p:tav>
                                          </p:tavLst>
                                        </p:anim>
                                      </p:childTnLst>
                                    </p:cTn>
                                  </p:par>
                                  <p:par>
                                    <p:cTn id="45" presetID="2" presetClass="entr" presetSubtype="2" accel="16000" fill="hold" nodeType="withEffect" p14:presetBounceEnd="58000">
                                      <p:stCondLst>
                                        <p:cond delay="1250"/>
                                      </p:stCondLst>
                                      <p:childTnLst>
                                        <p:set>
                                          <p:cBhvr>
                                            <p:cTn id="46" dur="1" fill="hold">
                                              <p:stCondLst>
                                                <p:cond delay="0"/>
                                              </p:stCondLst>
                                            </p:cTn>
                                            <p:tgtEl>
                                              <p:spTgt spid="12"/>
                                            </p:tgtEl>
                                            <p:attrNameLst>
                                              <p:attrName>style.visibility</p:attrName>
                                            </p:attrNameLst>
                                          </p:cBhvr>
                                          <p:to>
                                            <p:strVal val="visible"/>
                                          </p:to>
                                        </p:set>
                                        <p:anim calcmode="lin" valueType="num" p14:bounceEnd="58000">
                                          <p:cBhvr additive="base">
                                            <p:cTn id="47" dur="1000" fill="hold"/>
                                            <p:tgtEl>
                                              <p:spTgt spid="12"/>
                                            </p:tgtEl>
                                            <p:attrNameLst>
                                              <p:attrName>ppt_x</p:attrName>
                                            </p:attrNameLst>
                                          </p:cBhvr>
                                          <p:tavLst>
                                            <p:tav tm="0">
                                              <p:val>
                                                <p:strVal val="1+#ppt_w/2"/>
                                              </p:val>
                                            </p:tav>
                                            <p:tav tm="100000">
                                              <p:val>
                                                <p:strVal val="#ppt_x"/>
                                              </p:val>
                                            </p:tav>
                                          </p:tavLst>
                                        </p:anim>
                                        <p:anim calcmode="lin" valueType="num" p14:bounceEnd="58000">
                                          <p:cBhvr additive="base">
                                            <p:cTn id="48" dur="1000" fill="hold"/>
                                            <p:tgtEl>
                                              <p:spTgt spid="12"/>
                                            </p:tgtEl>
                                            <p:attrNameLst>
                                              <p:attrName>ppt_y</p:attrName>
                                            </p:attrNameLst>
                                          </p:cBhvr>
                                          <p:tavLst>
                                            <p:tav tm="0">
                                              <p:val>
                                                <p:strVal val="#ppt_y"/>
                                              </p:val>
                                            </p:tav>
                                            <p:tav tm="100000">
                                              <p:val>
                                                <p:strVal val="#ppt_y"/>
                                              </p:val>
                                            </p:tav>
                                          </p:tavLst>
                                        </p:anim>
                                      </p:childTnLst>
                                    </p:cTn>
                                  </p:par>
                                </p:childTnLst>
                              </p:cTn>
                            </p:par>
                            <p:par>
                              <p:cTn id="49" fill="hold">
                                <p:stCondLst>
                                  <p:cond delay="2000"/>
                                </p:stCondLst>
                                <p:childTnLst>
                                  <p:par>
                                    <p:cTn id="50" presetID="10" presetClass="entr" presetSubtype="0"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par>
                                    <p:cTn id="56" presetID="10" presetClass="entr" presetSubtype="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500"/>
                                            <p:tgtEl>
                                              <p:spTgt spid="2"/>
                                            </p:tgtEl>
                                          </p:cBhvr>
                                        </p:animEffect>
                                      </p:childTnLst>
                                    </p:cTn>
                                  </p:par>
                                  <p:par>
                                    <p:cTn id="59" presetID="10"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500"/>
                                            <p:tgtEl>
                                              <p:spTgt spid="6"/>
                                            </p:tgtEl>
                                          </p:cBhvr>
                                        </p:animEffect>
                                      </p:childTnLst>
                                    </p:cTn>
                                  </p:par>
                                  <p:par>
                                    <p:cTn id="62" presetID="10" presetClass="entr" presetSubtype="0" fill="hold"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par>
                                    <p:cTn id="65" presetID="10" presetClass="entr" presetSubtype="0" fill="hold" nodeType="with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2" grpId="0" animBg="1"/>
          <p:bldP spid="5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4"/>
                                            </p:tgtEl>
                                            <p:attrNameLst>
                                              <p:attrName>style.visibility</p:attrName>
                                            </p:attrNameLst>
                                          </p:cBhvr>
                                          <p:to>
                                            <p:strVal val="visible"/>
                                          </p:to>
                                        </p:set>
                                        <p:anim by="(-#ppt_w*2)" calcmode="lin" valueType="num">
                                          <p:cBhvr rctx="PPT">
                                            <p:cTn id="7" dur="375" autoRev="1" fill="hold">
                                              <p:stCondLst>
                                                <p:cond delay="0"/>
                                              </p:stCondLst>
                                            </p:cTn>
                                            <p:tgtEl>
                                              <p:spTgt spid="54"/>
                                            </p:tgtEl>
                                            <p:attrNameLst>
                                              <p:attrName>ppt_w</p:attrName>
                                            </p:attrNameLst>
                                          </p:cBhvr>
                                        </p:anim>
                                        <p:anim by="(#ppt_w*0.50)" calcmode="lin" valueType="num">
                                          <p:cBhvr>
                                            <p:cTn id="8" dur="375" decel="50000" autoRev="1" fill="hold">
                                              <p:stCondLst>
                                                <p:cond delay="0"/>
                                              </p:stCondLst>
                                            </p:cTn>
                                            <p:tgtEl>
                                              <p:spTgt spid="54"/>
                                            </p:tgtEl>
                                            <p:attrNameLst>
                                              <p:attrName>ppt_x</p:attrName>
                                            </p:attrNameLst>
                                          </p:cBhvr>
                                        </p:anim>
                                        <p:anim from="(-#ppt_h/2)" to="(#ppt_y)" calcmode="lin" valueType="num">
                                          <p:cBhvr>
                                            <p:cTn id="9" dur="750" fill="hold">
                                              <p:stCondLst>
                                                <p:cond delay="0"/>
                                              </p:stCondLst>
                                            </p:cTn>
                                            <p:tgtEl>
                                              <p:spTgt spid="54"/>
                                            </p:tgtEl>
                                            <p:attrNameLst>
                                              <p:attrName>ppt_y</p:attrName>
                                            </p:attrNameLst>
                                          </p:cBhvr>
                                        </p:anim>
                                        <p:animRot by="21600000">
                                          <p:cBhvr>
                                            <p:cTn id="10" dur="750" fill="hold">
                                              <p:stCondLst>
                                                <p:cond delay="0"/>
                                              </p:stCondLst>
                                            </p:cTn>
                                            <p:tgtEl>
                                              <p:spTgt spid="54"/>
                                            </p:tgtEl>
                                            <p:attrNameLst>
                                              <p:attrName>r</p:attrName>
                                            </p:attrNameLst>
                                          </p:cBhvr>
                                        </p:animRot>
                                      </p:childTnLst>
                                    </p:cTn>
                                  </p:par>
                                  <p:par>
                                    <p:cTn id="11" presetID="53" presetClass="entr" presetSubtype="16" fill="hold" nodeType="withEffect">
                                      <p:stCondLst>
                                        <p:cond delay="70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 fill="hold"/>
                                            <p:tgtEl>
                                              <p:spTgt spid="3"/>
                                            </p:tgtEl>
                                            <p:attrNameLst>
                                              <p:attrName>ppt_w</p:attrName>
                                            </p:attrNameLst>
                                          </p:cBhvr>
                                          <p:tavLst>
                                            <p:tav tm="0">
                                              <p:val>
                                                <p:fltVal val="0"/>
                                              </p:val>
                                            </p:tav>
                                            <p:tav tm="100000">
                                              <p:val>
                                                <p:strVal val="#ppt_w"/>
                                              </p:val>
                                            </p:tav>
                                          </p:tavLst>
                                        </p:anim>
                                        <p:anim calcmode="lin" valueType="num">
                                          <p:cBhvr>
                                            <p:cTn id="14" dur="300" fill="hold"/>
                                            <p:tgtEl>
                                              <p:spTgt spid="3"/>
                                            </p:tgtEl>
                                            <p:attrNameLst>
                                              <p:attrName>ppt_h</p:attrName>
                                            </p:attrNameLst>
                                          </p:cBhvr>
                                          <p:tavLst>
                                            <p:tav tm="0">
                                              <p:val>
                                                <p:fltVal val="0"/>
                                              </p:val>
                                            </p:tav>
                                            <p:tav tm="100000">
                                              <p:val>
                                                <p:strVal val="#ppt_h"/>
                                              </p:val>
                                            </p:tav>
                                          </p:tavLst>
                                        </p:anim>
                                        <p:animEffect transition="in" filter="fade">
                                          <p:cBhvr>
                                            <p:cTn id="15" dur="300"/>
                                            <p:tgtEl>
                                              <p:spTgt spid="3"/>
                                            </p:tgtEl>
                                          </p:cBhvr>
                                        </p:animEffect>
                                      </p:childTnLst>
                                    </p:cTn>
                                  </p:par>
                                  <p:par>
                                    <p:cTn id="16" presetID="6" presetClass="emph" presetSubtype="0" autoRev="1" fill="hold" nodeType="withEffect">
                                      <p:stCondLst>
                                        <p:cond delay="1000"/>
                                      </p:stCondLst>
                                      <p:childTnLst>
                                        <p:animScale>
                                          <p:cBhvr>
                                            <p:cTn id="17" dur="150" fill="hold"/>
                                            <p:tgtEl>
                                              <p:spTgt spid="3"/>
                                            </p:tgtEl>
                                          </p:cBhvr>
                                          <p:by x="110000" y="110000"/>
                                        </p:animScale>
                                      </p:childTnLst>
                                    </p:cTn>
                                  </p:par>
                                  <p:par>
                                    <p:cTn id="18" presetID="22" presetClass="entr" presetSubtype="4" fill="hold" grpId="0" nodeType="withEffect">
                                      <p:stCondLst>
                                        <p:cond delay="100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 presetClass="entr" presetSubtype="8" accel="1600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1000" fill="hold"/>
                                            <p:tgtEl>
                                              <p:spTgt spid="9"/>
                                            </p:tgtEl>
                                            <p:attrNameLst>
                                              <p:attrName>ppt_x</p:attrName>
                                            </p:attrNameLst>
                                          </p:cBhvr>
                                          <p:tavLst>
                                            <p:tav tm="0">
                                              <p:val>
                                                <p:strVal val="0-#ppt_w/2"/>
                                              </p:val>
                                            </p:tav>
                                            <p:tav tm="100000">
                                              <p:val>
                                                <p:strVal val="#ppt_x"/>
                                              </p:val>
                                            </p:tav>
                                          </p:tavLst>
                                        </p:anim>
                                        <p:anim calcmode="lin" valueType="num">
                                          <p:cBhvr additive="base">
                                            <p:cTn id="28" dur="1000" fill="hold"/>
                                            <p:tgtEl>
                                              <p:spTgt spid="9"/>
                                            </p:tgtEl>
                                            <p:attrNameLst>
                                              <p:attrName>ppt_y</p:attrName>
                                            </p:attrNameLst>
                                          </p:cBhvr>
                                          <p:tavLst>
                                            <p:tav tm="0">
                                              <p:val>
                                                <p:strVal val="#ppt_y"/>
                                              </p:val>
                                            </p:tav>
                                            <p:tav tm="100000">
                                              <p:val>
                                                <p:strVal val="#ppt_y"/>
                                              </p:val>
                                            </p:tav>
                                          </p:tavLst>
                                        </p:anim>
                                      </p:childTnLst>
                                    </p:cTn>
                                  </p:par>
                                  <p:par>
                                    <p:cTn id="29" presetID="2" presetClass="entr" presetSubtype="8" accel="16000" fill="hold" nodeType="withEffect">
                                      <p:stCondLst>
                                        <p:cond delay="25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0-#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8" accel="16000" fill="hold" nodeType="withEffect">
                                      <p:stCondLst>
                                        <p:cond delay="50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0-#ppt_w/2"/>
                                              </p:val>
                                            </p:tav>
                                            <p:tav tm="100000">
                                              <p:val>
                                                <p:strVal val="#ppt_x"/>
                                              </p:val>
                                            </p:tav>
                                          </p:tavLst>
                                        </p:anim>
                                        <p:anim calcmode="lin" valueType="num">
                                          <p:cBhvr additive="base">
                                            <p:cTn id="36" dur="1000" fill="hold"/>
                                            <p:tgtEl>
                                              <p:spTgt spid="13"/>
                                            </p:tgtEl>
                                            <p:attrNameLst>
                                              <p:attrName>ppt_y</p:attrName>
                                            </p:attrNameLst>
                                          </p:cBhvr>
                                          <p:tavLst>
                                            <p:tav tm="0">
                                              <p:val>
                                                <p:strVal val="#ppt_y"/>
                                              </p:val>
                                            </p:tav>
                                            <p:tav tm="100000">
                                              <p:val>
                                                <p:strVal val="#ppt_y"/>
                                              </p:val>
                                            </p:tav>
                                          </p:tavLst>
                                        </p:anim>
                                      </p:childTnLst>
                                    </p:cTn>
                                  </p:par>
                                  <p:par>
                                    <p:cTn id="37" presetID="2" presetClass="entr" presetSubtype="2" accel="16000" fill="hold" nodeType="withEffect">
                                      <p:stCondLst>
                                        <p:cond delay="75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1+#ppt_w/2"/>
                                              </p:val>
                                            </p:tav>
                                            <p:tav tm="100000">
                                              <p:val>
                                                <p:strVal val="#ppt_x"/>
                                              </p:val>
                                            </p:tav>
                                          </p:tavLst>
                                        </p:anim>
                                        <p:anim calcmode="lin" valueType="num">
                                          <p:cBhvr additive="base">
                                            <p:cTn id="40" dur="10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2" accel="16000" fill="hold" nodeType="withEffect">
                                      <p:stCondLst>
                                        <p:cond delay="100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1+#ppt_w/2"/>
                                              </p:val>
                                            </p:tav>
                                            <p:tav tm="100000">
                                              <p:val>
                                                <p:strVal val="#ppt_x"/>
                                              </p:val>
                                            </p:tav>
                                          </p:tavLst>
                                        </p:anim>
                                        <p:anim calcmode="lin" valueType="num">
                                          <p:cBhvr additive="base">
                                            <p:cTn id="44" dur="1000" fill="hold"/>
                                            <p:tgtEl>
                                              <p:spTgt spid="11"/>
                                            </p:tgtEl>
                                            <p:attrNameLst>
                                              <p:attrName>ppt_y</p:attrName>
                                            </p:attrNameLst>
                                          </p:cBhvr>
                                          <p:tavLst>
                                            <p:tav tm="0">
                                              <p:val>
                                                <p:strVal val="#ppt_y"/>
                                              </p:val>
                                            </p:tav>
                                            <p:tav tm="100000">
                                              <p:val>
                                                <p:strVal val="#ppt_y"/>
                                              </p:val>
                                            </p:tav>
                                          </p:tavLst>
                                        </p:anim>
                                      </p:childTnLst>
                                    </p:cTn>
                                  </p:par>
                                  <p:par>
                                    <p:cTn id="45" presetID="2" presetClass="entr" presetSubtype="2" accel="16000" fill="hold" nodeType="withEffect">
                                      <p:stCondLst>
                                        <p:cond delay="125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1+#ppt_w/2"/>
                                              </p:val>
                                            </p:tav>
                                            <p:tav tm="100000">
                                              <p:val>
                                                <p:strVal val="#ppt_x"/>
                                              </p:val>
                                            </p:tav>
                                          </p:tavLst>
                                        </p:anim>
                                        <p:anim calcmode="lin" valueType="num">
                                          <p:cBhvr additive="base">
                                            <p:cTn id="48" dur="1000" fill="hold"/>
                                            <p:tgtEl>
                                              <p:spTgt spid="12"/>
                                            </p:tgtEl>
                                            <p:attrNameLst>
                                              <p:attrName>ppt_y</p:attrName>
                                            </p:attrNameLst>
                                          </p:cBhvr>
                                          <p:tavLst>
                                            <p:tav tm="0">
                                              <p:val>
                                                <p:strVal val="#ppt_y"/>
                                              </p:val>
                                            </p:tav>
                                            <p:tav tm="100000">
                                              <p:val>
                                                <p:strVal val="#ppt_y"/>
                                              </p:val>
                                            </p:tav>
                                          </p:tavLst>
                                        </p:anim>
                                      </p:childTnLst>
                                    </p:cTn>
                                  </p:par>
                                </p:childTnLst>
                              </p:cTn>
                            </p:par>
                            <p:par>
                              <p:cTn id="49" fill="hold">
                                <p:stCondLst>
                                  <p:cond delay="2000"/>
                                </p:stCondLst>
                                <p:childTnLst>
                                  <p:par>
                                    <p:cTn id="50" presetID="10" presetClass="entr" presetSubtype="0"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par>
                                    <p:cTn id="56" presetID="10" presetClass="entr" presetSubtype="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500"/>
                                            <p:tgtEl>
                                              <p:spTgt spid="2"/>
                                            </p:tgtEl>
                                          </p:cBhvr>
                                        </p:animEffect>
                                      </p:childTnLst>
                                    </p:cTn>
                                  </p:par>
                                  <p:par>
                                    <p:cTn id="59" presetID="10"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500"/>
                                            <p:tgtEl>
                                              <p:spTgt spid="6"/>
                                            </p:tgtEl>
                                          </p:cBhvr>
                                        </p:animEffect>
                                      </p:childTnLst>
                                    </p:cTn>
                                  </p:par>
                                  <p:par>
                                    <p:cTn id="62" presetID="10" presetClass="entr" presetSubtype="0" fill="hold"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par>
                                    <p:cTn id="65" presetID="10" presetClass="entr" presetSubtype="0" fill="hold" nodeType="with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2" grpId="0" animBg="1"/>
          <p:bldP spid="54"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602349" y="273562"/>
            <a:ext cx="1939303" cy="1947212"/>
            <a:chOff x="1479136" y="1653961"/>
            <a:chExt cx="2585737" cy="2661333"/>
          </a:xfrm>
        </p:grpSpPr>
        <p:grpSp>
          <p:nvGrpSpPr>
            <p:cNvPr id="13" name="组合 12"/>
            <p:cNvGrpSpPr/>
            <p:nvPr/>
          </p:nvGrpSpPr>
          <p:grpSpPr>
            <a:xfrm>
              <a:off x="1479136" y="1653961"/>
              <a:ext cx="2585737" cy="2661333"/>
              <a:chOff x="1827622" y="1343919"/>
              <a:chExt cx="2304000" cy="2304000"/>
            </a:xfrm>
          </p:grpSpPr>
          <p:sp>
            <p:nvSpPr>
              <p:cNvPr id="15" name="椭圆 1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 name="椭圆 15"/>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14" name="椭圆 13"/>
            <p:cNvSpPr/>
            <p:nvPr/>
          </p:nvSpPr>
          <p:spPr>
            <a:xfrm>
              <a:off x="1848139" y="2083438"/>
              <a:ext cx="1824046" cy="1877374"/>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0" tIns="38885" rIns="0" bIns="38885" rtlCol="0" anchor="ctr"/>
            <a:lstStyle/>
            <a:p>
              <a:pPr algn="ctr"/>
              <a:endParaRPr lang="zh-CN" altLang="en-US" sz="3000" dirty="0">
                <a:solidFill>
                  <a:schemeClr val="bg1"/>
                </a:solidFill>
                <a:cs typeface="+mn-ea"/>
                <a:sym typeface="+mn-lt"/>
              </a:endParaRPr>
            </a:p>
          </p:txBody>
        </p:sp>
      </p:grpSp>
      <p:sp>
        <p:nvSpPr>
          <p:cNvPr id="17" name="TextBox 101"/>
          <p:cNvSpPr txBox="1"/>
          <p:nvPr/>
        </p:nvSpPr>
        <p:spPr>
          <a:xfrm>
            <a:off x="2601188" y="2708417"/>
            <a:ext cx="4071304" cy="715581"/>
          </a:xfrm>
          <a:prstGeom prst="rect">
            <a:avLst/>
          </a:prstGeom>
          <a:noFill/>
        </p:spPr>
        <p:txBody>
          <a:bodyPr wrap="square" rtlCol="0">
            <a:spAutoFit/>
          </a:bodyPr>
          <a:lstStyle/>
          <a:p>
            <a:pPr algn="ctr"/>
            <a:r>
              <a:rPr lang="zh-CN" altLang="en-US" sz="4050" b="1" dirty="0">
                <a:solidFill>
                  <a:srgbClr val="01ACBE"/>
                </a:solidFill>
                <a:latin typeface="方正正黑简体" panose="02000000000000000000" pitchFamily="2" charset="-122"/>
                <a:ea typeface="方正正黑简体" panose="02000000000000000000" pitchFamily="2" charset="-122"/>
                <a:cs typeface="+mn-ea"/>
                <a:sym typeface="+mn-lt"/>
              </a:rPr>
              <a:t>感谢您的聆听！</a:t>
            </a:r>
          </a:p>
        </p:txBody>
      </p:sp>
      <p:grpSp>
        <p:nvGrpSpPr>
          <p:cNvPr id="38" name="组合 37"/>
          <p:cNvGrpSpPr/>
          <p:nvPr/>
        </p:nvGrpSpPr>
        <p:grpSpPr>
          <a:xfrm>
            <a:off x="2945019" y="3530715"/>
            <a:ext cx="3216681" cy="253916"/>
            <a:chOff x="7722433" y="4217616"/>
            <a:chExt cx="4288908" cy="338555"/>
          </a:xfrm>
        </p:grpSpPr>
        <p:sp>
          <p:nvSpPr>
            <p:cNvPr id="39" name="矩形 38"/>
            <p:cNvSpPr/>
            <p:nvPr/>
          </p:nvSpPr>
          <p:spPr>
            <a:xfrm>
              <a:off x="7722433" y="4257702"/>
              <a:ext cx="4095463" cy="235245"/>
            </a:xfrm>
            <a:prstGeom prst="rect">
              <a:avLst/>
            </a:prstGeom>
            <a:solidFill>
              <a:srgbClr val="0184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40" name="TextBox 146"/>
            <p:cNvSpPr txBox="1"/>
            <p:nvPr/>
          </p:nvSpPr>
          <p:spPr>
            <a:xfrm>
              <a:off x="7798177" y="4217616"/>
              <a:ext cx="4213164" cy="338555"/>
            </a:xfrm>
            <a:prstGeom prst="rect">
              <a:avLst/>
            </a:prstGeom>
            <a:noFill/>
          </p:spPr>
          <p:txBody>
            <a:bodyPr wrap="square" rtlCol="0">
              <a:spAutoFit/>
            </a:bodyPr>
            <a:lstStyle/>
            <a:p>
              <a:r>
                <a:rPr lang="en-US" altLang="zh-CN" sz="1050" dirty="0">
                  <a:solidFill>
                    <a:schemeClr val="bg1"/>
                  </a:solidFill>
                  <a:cs typeface="+mn-ea"/>
                  <a:sym typeface="+mn-lt"/>
                </a:rPr>
                <a:t>B  U  S  I  N  E  S  </a:t>
              </a:r>
              <a:r>
                <a:rPr lang="en-US" altLang="zh-CN" sz="1050" dirty="0" err="1">
                  <a:solidFill>
                    <a:schemeClr val="bg1"/>
                  </a:solidFill>
                  <a:cs typeface="+mn-ea"/>
                  <a:sym typeface="+mn-lt"/>
                </a:rPr>
                <a:t>S</a:t>
              </a:r>
              <a:r>
                <a:rPr lang="en-US" altLang="zh-CN" sz="1050" dirty="0">
                  <a:solidFill>
                    <a:schemeClr val="bg1"/>
                  </a:solidFill>
                  <a:cs typeface="+mn-ea"/>
                  <a:sym typeface="+mn-lt"/>
                </a:rPr>
                <a:t> P  O  W  E  R  P  O  I  N  T</a:t>
              </a:r>
              <a:endParaRPr lang="en-US" altLang="zh-CN" sz="9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300"/>
                                  </p:stCondLst>
                                  <p:childTnLst>
                                    <p:set>
                                      <p:cBhvr>
                                        <p:cTn id="6" dur="1" fill="hold">
                                          <p:stCondLst>
                                            <p:cond delay="0"/>
                                          </p:stCondLst>
                                        </p:cTn>
                                        <p:tgtEl>
                                          <p:spTgt spid="7"/>
                                        </p:tgtEl>
                                        <p:attrNameLst>
                                          <p:attrName>style.visibility</p:attrName>
                                        </p:attrNameLst>
                                      </p:cBhvr>
                                      <p:to>
                                        <p:strVal val="visible"/>
                                      </p:to>
                                    </p:set>
                                    <p:anim calcmode="lin" valueType="num">
                                      <p:cBhvr>
                                        <p:cTn id="7" dur="300" fill="hold"/>
                                        <p:tgtEl>
                                          <p:spTgt spid="7"/>
                                        </p:tgtEl>
                                        <p:attrNameLst>
                                          <p:attrName>ppt_w</p:attrName>
                                        </p:attrNameLst>
                                      </p:cBhvr>
                                      <p:tavLst>
                                        <p:tav tm="0">
                                          <p:val>
                                            <p:fltVal val="0"/>
                                          </p:val>
                                        </p:tav>
                                        <p:tav tm="100000">
                                          <p:val>
                                            <p:strVal val="#ppt_w"/>
                                          </p:val>
                                        </p:tav>
                                      </p:tavLst>
                                    </p:anim>
                                    <p:anim calcmode="lin" valueType="num">
                                      <p:cBhvr>
                                        <p:cTn id="8" dur="300" fill="hold"/>
                                        <p:tgtEl>
                                          <p:spTgt spid="7"/>
                                        </p:tgtEl>
                                        <p:attrNameLst>
                                          <p:attrName>ppt_h</p:attrName>
                                        </p:attrNameLst>
                                      </p:cBhvr>
                                      <p:tavLst>
                                        <p:tav tm="0">
                                          <p:val>
                                            <p:fltVal val="0"/>
                                          </p:val>
                                        </p:tav>
                                        <p:tav tm="100000">
                                          <p:val>
                                            <p:strVal val="#ppt_h"/>
                                          </p:val>
                                        </p:tav>
                                      </p:tavLst>
                                    </p:anim>
                                    <p:animEffect transition="in" filter="fade">
                                      <p:cBhvr>
                                        <p:cTn id="9" dur="300"/>
                                        <p:tgtEl>
                                          <p:spTgt spid="7"/>
                                        </p:tgtEl>
                                      </p:cBhvr>
                                    </p:animEffect>
                                  </p:childTnLst>
                                </p:cTn>
                              </p:par>
                              <p:par>
                                <p:cTn id="10" presetID="6" presetClass="emph" presetSubtype="0" autoRev="1" fill="hold" nodeType="withEffect">
                                  <p:stCondLst>
                                    <p:cond delay="300"/>
                                  </p:stCondLst>
                                  <p:childTnLst>
                                    <p:animScale>
                                      <p:cBhvr>
                                        <p:cTn id="11" dur="200" fill="hold"/>
                                        <p:tgtEl>
                                          <p:spTgt spid="7"/>
                                        </p:tgtEl>
                                      </p:cBhvr>
                                      <p:by x="150000" y="150000"/>
                                    </p:animScale>
                                  </p:childTnLst>
                                </p:cTn>
                              </p:par>
                            </p:childTnLst>
                          </p:cTn>
                        </p:par>
                        <p:par>
                          <p:cTn id="12" fill="hold">
                            <p:stCondLst>
                              <p:cond delay="800"/>
                            </p:stCondLst>
                            <p:childTnLst>
                              <p:par>
                                <p:cTn id="13" presetID="23" presetClass="entr" presetSubtype="528" fill="hold" grpId="0" nodeType="afterEffect">
                                  <p:stCondLst>
                                    <p:cond delay="0"/>
                                  </p:stCondLst>
                                  <p:iterate type="lt">
                                    <p:tmPct val="5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 calcmode="lin" valueType="num">
                                      <p:cBhvr>
                                        <p:cTn id="17" dur="500" fill="hold"/>
                                        <p:tgtEl>
                                          <p:spTgt spid="17"/>
                                        </p:tgtEl>
                                        <p:attrNameLst>
                                          <p:attrName>ppt_x</p:attrName>
                                        </p:attrNameLst>
                                      </p:cBhvr>
                                      <p:tavLst>
                                        <p:tav tm="0">
                                          <p:val>
                                            <p:fltVal val="0.5"/>
                                          </p:val>
                                        </p:tav>
                                        <p:tav tm="100000">
                                          <p:val>
                                            <p:strVal val="#ppt_x"/>
                                          </p:val>
                                        </p:tav>
                                      </p:tavLst>
                                    </p:anim>
                                    <p:anim calcmode="lin" valueType="num">
                                      <p:cBhvr>
                                        <p:cTn id="18" dur="500" fill="hold"/>
                                        <p:tgtEl>
                                          <p:spTgt spid="17"/>
                                        </p:tgtEl>
                                        <p:attrNameLst>
                                          <p:attrName>ppt_y</p:attrName>
                                        </p:attrNameLst>
                                      </p:cBhvr>
                                      <p:tavLst>
                                        <p:tav tm="0">
                                          <p:val>
                                            <p:fltVal val="0.5"/>
                                          </p:val>
                                        </p:tav>
                                        <p:tav tm="100000">
                                          <p:val>
                                            <p:strVal val="#ppt_y"/>
                                          </p:val>
                                        </p:tav>
                                      </p:tavLst>
                                    </p:anim>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arn(inVertical)">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3683951" y="1658294"/>
            <a:ext cx="3670519" cy="748923"/>
          </a:xfrm>
          <a:prstGeom prst="rect">
            <a:avLst/>
          </a:prstGeom>
          <a:noFill/>
        </p:spPr>
        <p:txBody>
          <a:bodyPr wrap="square">
            <a:spAutoFit/>
          </a:bodyPr>
          <a:lstStyle/>
          <a:p>
            <a:pPr algn="ctr">
              <a:defRPr/>
            </a:pPr>
            <a:r>
              <a:rPr lang="zh-CN" altLang="en-US" sz="6400" baseline="-3000" dirty="0">
                <a:solidFill>
                  <a:srgbClr val="01ACBE"/>
                </a:solidFill>
                <a:cs typeface="+mn-ea"/>
                <a:sym typeface="+mn-lt"/>
              </a:rPr>
              <a:t>个人基本信息</a:t>
            </a:r>
          </a:p>
        </p:txBody>
      </p:sp>
      <p:sp>
        <p:nvSpPr>
          <p:cNvPr id="3" name="TextBox 111"/>
          <p:cNvSpPr txBox="1">
            <a:spLocks noChangeArrowheads="1"/>
          </p:cNvSpPr>
          <p:nvPr/>
        </p:nvSpPr>
        <p:spPr bwMode="auto">
          <a:xfrm>
            <a:off x="3840489" y="2472687"/>
            <a:ext cx="3971872" cy="50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just">
              <a:lnSpc>
                <a:spcPct val="150000"/>
              </a:lnSpc>
              <a:defRPr/>
            </a:pPr>
            <a:r>
              <a:rPr lang="zh-CN" altLang="en-US" sz="1000" dirty="0">
                <a:solidFill>
                  <a:schemeClr val="bg1">
                    <a:lumMod val="50000"/>
                  </a:schemeClr>
                </a:solidFill>
                <a:latin typeface="+mn-lt"/>
                <a:ea typeface="+mn-ea"/>
                <a:cs typeface="+mn-ea"/>
                <a:sym typeface="+mn-lt"/>
              </a:rPr>
              <a:t>单击此处添加文字，添加具体文字内容，您的说明文字在此处添加</a:t>
            </a:r>
            <a:endParaRPr lang="en-US" altLang="zh-CN" sz="1000" dirty="0">
              <a:solidFill>
                <a:schemeClr val="bg1">
                  <a:lumMod val="50000"/>
                </a:schemeClr>
              </a:solidFill>
              <a:latin typeface="+mn-lt"/>
              <a:ea typeface="+mn-ea"/>
              <a:cs typeface="+mn-ea"/>
              <a:sym typeface="+mn-lt"/>
            </a:endParaRPr>
          </a:p>
          <a:p>
            <a:pPr algn="just">
              <a:lnSpc>
                <a:spcPct val="150000"/>
              </a:lnSpc>
              <a:defRPr/>
            </a:pPr>
            <a:r>
              <a:rPr lang="zh-CN" altLang="en-US" sz="1000" dirty="0">
                <a:solidFill>
                  <a:schemeClr val="bg1">
                    <a:lumMod val="50000"/>
                  </a:schemeClr>
                </a:solidFill>
                <a:latin typeface="+mn-lt"/>
                <a:ea typeface="+mn-ea"/>
                <a:cs typeface="+mn-ea"/>
                <a:sym typeface="+mn-lt"/>
              </a:rPr>
              <a:t>此处输入详细的说明文字。单击此处添加文字</a:t>
            </a:r>
            <a:endParaRPr lang="en-US" altLang="zh-CN" sz="1000" dirty="0">
              <a:solidFill>
                <a:schemeClr val="bg1">
                  <a:lumMod val="50000"/>
                </a:schemeClr>
              </a:solidFill>
              <a:latin typeface="+mn-lt"/>
              <a:ea typeface="+mn-ea"/>
              <a:cs typeface="+mn-ea"/>
              <a:sym typeface="+mn-lt"/>
            </a:endParaRPr>
          </a:p>
        </p:txBody>
      </p:sp>
      <p:grpSp>
        <p:nvGrpSpPr>
          <p:cNvPr id="7" name="组合 6"/>
          <p:cNvGrpSpPr/>
          <p:nvPr/>
        </p:nvGrpSpPr>
        <p:grpSpPr>
          <a:xfrm>
            <a:off x="1624820" y="1377651"/>
            <a:ext cx="2059131" cy="2059131"/>
            <a:chOff x="4881965" y="2278250"/>
            <a:chExt cx="2169764" cy="2169764"/>
          </a:xfrm>
        </p:grpSpPr>
        <p:sp>
          <p:nvSpPr>
            <p:cNvPr id="11" name="椭圆 10"/>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2" name="椭圆 11"/>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椭圆 12"/>
            <p:cNvSpPr/>
            <p:nvPr/>
          </p:nvSpPr>
          <p:spPr>
            <a:xfrm>
              <a:off x="5279713" y="2675998"/>
              <a:ext cx="1374270" cy="1374270"/>
            </a:xfrm>
            <a:prstGeom prst="ellipse">
              <a:avLst/>
            </a:prstGeom>
            <a:solidFill>
              <a:srgbClr val="01ACBE"/>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4" name="文本框 13"/>
          <p:cNvSpPr txBox="1"/>
          <p:nvPr/>
        </p:nvSpPr>
        <p:spPr bwMode="auto">
          <a:xfrm>
            <a:off x="2093520" y="1909644"/>
            <a:ext cx="1121729" cy="995144"/>
          </a:xfrm>
          <a:prstGeom prst="rect">
            <a:avLst/>
          </a:prstGeom>
          <a:noFill/>
        </p:spPr>
        <p:txBody>
          <a:bodyPr wrap="square">
            <a:spAutoFit/>
          </a:bodyPr>
          <a:lstStyle/>
          <a:p>
            <a:pPr algn="ctr">
              <a:defRPr/>
            </a:pPr>
            <a:r>
              <a:rPr lang="en-US" altLang="zh-CN" sz="8800" baseline="-3000" dirty="0">
                <a:solidFill>
                  <a:schemeClr val="bg1"/>
                </a:solidFill>
                <a:cs typeface="+mn-ea"/>
                <a:sym typeface="+mn-lt"/>
              </a:rPr>
              <a:t>01</a:t>
            </a:r>
            <a:endParaRPr lang="zh-CN" altLang="en-US" sz="8800" baseline="-30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1" decel="10000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600" fill="hold"/>
                                        <p:tgtEl>
                                          <p:spTgt spid="14"/>
                                        </p:tgtEl>
                                        <p:attrNameLst>
                                          <p:attrName>ppt_x</p:attrName>
                                        </p:attrNameLst>
                                      </p:cBhvr>
                                      <p:tavLst>
                                        <p:tav tm="0">
                                          <p:val>
                                            <p:strVal val="#ppt_x"/>
                                          </p:val>
                                        </p:tav>
                                        <p:tav tm="100000">
                                          <p:val>
                                            <p:strVal val="#ppt_x"/>
                                          </p:val>
                                        </p:tav>
                                      </p:tavLst>
                                    </p:anim>
                                    <p:anim calcmode="lin" valueType="num">
                                      <p:cBhvr additive="base">
                                        <p:cTn id="14" dur="6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 presetClass="entr" presetSubtype="1" decel="10000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600" fill="hold"/>
                                        <p:tgtEl>
                                          <p:spTgt spid="2"/>
                                        </p:tgtEl>
                                        <p:attrNameLst>
                                          <p:attrName>ppt_x</p:attrName>
                                        </p:attrNameLst>
                                      </p:cBhvr>
                                      <p:tavLst>
                                        <p:tav tm="0">
                                          <p:val>
                                            <p:strVal val="#ppt_x"/>
                                          </p:val>
                                        </p:tav>
                                        <p:tav tm="100000">
                                          <p:val>
                                            <p:strVal val="#ppt_x"/>
                                          </p:val>
                                        </p:tav>
                                      </p:tavLst>
                                    </p:anim>
                                    <p:anim calcmode="lin" valueType="num">
                                      <p:cBhvr additive="base">
                                        <p:cTn id="19" dur="600" fill="hold"/>
                                        <p:tgtEl>
                                          <p:spTgt spid="2"/>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3"/>
                                        </p:tgtEl>
                                        <p:attrNameLst>
                                          <p:attrName>style.visibility</p:attrName>
                                        </p:attrNameLst>
                                      </p:cBhvr>
                                      <p:to>
                                        <p:strVal val="visible"/>
                                      </p:to>
                                    </p:set>
                                    <p:animEffect transition="in" filter="fade">
                                      <p:cBhvr>
                                        <p:cTn id="23"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7"/>
          <p:cNvSpPr txBox="1"/>
          <p:nvPr/>
        </p:nvSpPr>
        <p:spPr>
          <a:xfrm>
            <a:off x="7086600" y="4679999"/>
            <a:ext cx="2057400" cy="274637"/>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B42095A-155F-4828-88E3-4DF16DB3926E}" type="slidenum">
              <a:rPr lang="zh-CN" altLang="en-US" smtClean="0">
                <a:cs typeface="+mn-ea"/>
                <a:sym typeface="+mn-lt"/>
              </a:rPr>
              <a:t>4</a:t>
            </a:fld>
            <a:endParaRPr lang="zh-CN" altLang="en-US" dirty="0">
              <a:cs typeface="+mn-ea"/>
              <a:sym typeface="+mn-lt"/>
            </a:endParaRPr>
          </a:p>
        </p:txBody>
      </p:sp>
      <p:cxnSp>
        <p:nvCxnSpPr>
          <p:cNvPr id="11" name="直接连接符 10"/>
          <p:cNvCxnSpPr/>
          <p:nvPr/>
        </p:nvCxnSpPr>
        <p:spPr>
          <a:xfrm>
            <a:off x="4061459" y="1953807"/>
            <a:ext cx="345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061459" y="1460321"/>
            <a:ext cx="345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061459" y="2447293"/>
            <a:ext cx="345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061459" y="2940779"/>
            <a:ext cx="345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061459" y="3434264"/>
            <a:ext cx="3454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11404" y="1061178"/>
            <a:ext cx="0" cy="277222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4"/>
          <p:cNvSpPr txBox="1"/>
          <p:nvPr/>
        </p:nvSpPr>
        <p:spPr>
          <a:xfrm>
            <a:off x="4572000" y="1113031"/>
            <a:ext cx="2430270"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学      历：</a:t>
            </a:r>
            <a:r>
              <a:rPr lang="zh-CN" altLang="en-US" sz="1500" dirty="0">
                <a:solidFill>
                  <a:schemeClr val="tx1">
                    <a:lumMod val="75000"/>
                    <a:lumOff val="25000"/>
                  </a:schemeClr>
                </a:solidFill>
                <a:cs typeface="+mn-ea"/>
                <a:sym typeface="+mn-lt"/>
              </a:rPr>
              <a:t>大学本科</a:t>
            </a:r>
            <a:endParaRPr lang="en-US" altLang="zh-CN" sz="1500" dirty="0">
              <a:solidFill>
                <a:schemeClr val="tx1">
                  <a:lumMod val="75000"/>
                  <a:lumOff val="25000"/>
                </a:schemeClr>
              </a:solidFill>
              <a:cs typeface="+mn-ea"/>
              <a:sym typeface="+mn-lt"/>
            </a:endParaRPr>
          </a:p>
        </p:txBody>
      </p:sp>
      <p:sp>
        <p:nvSpPr>
          <p:cNvPr id="18" name="TextBox 15"/>
          <p:cNvSpPr txBox="1"/>
          <p:nvPr/>
        </p:nvSpPr>
        <p:spPr>
          <a:xfrm>
            <a:off x="4572000" y="2074077"/>
            <a:ext cx="3132348"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专      业：</a:t>
            </a:r>
            <a:r>
              <a:rPr lang="zh-CN" altLang="en-US" sz="1500" dirty="0">
                <a:solidFill>
                  <a:schemeClr val="tx1">
                    <a:lumMod val="75000"/>
                    <a:lumOff val="25000"/>
                  </a:schemeClr>
                </a:solidFill>
                <a:cs typeface="+mn-ea"/>
                <a:sym typeface="+mn-lt"/>
              </a:rPr>
              <a:t>某某学院某某专业</a:t>
            </a:r>
            <a:endParaRPr lang="en-US" altLang="zh-CN" sz="1500" dirty="0">
              <a:solidFill>
                <a:schemeClr val="tx1">
                  <a:lumMod val="75000"/>
                  <a:lumOff val="25000"/>
                </a:schemeClr>
              </a:solidFill>
              <a:cs typeface="+mn-ea"/>
              <a:sym typeface="+mn-lt"/>
            </a:endParaRPr>
          </a:p>
        </p:txBody>
      </p:sp>
      <p:sp>
        <p:nvSpPr>
          <p:cNvPr id="19" name="TextBox 17"/>
          <p:cNvSpPr txBox="1"/>
          <p:nvPr/>
        </p:nvSpPr>
        <p:spPr>
          <a:xfrm>
            <a:off x="4572000" y="1593554"/>
            <a:ext cx="2430270"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毕业院校：</a:t>
            </a:r>
            <a:r>
              <a:rPr lang="zh-CN" altLang="en-US" sz="1500" dirty="0">
                <a:solidFill>
                  <a:schemeClr val="tx1">
                    <a:lumMod val="75000"/>
                    <a:lumOff val="25000"/>
                  </a:schemeClr>
                </a:solidFill>
                <a:cs typeface="+mn-ea"/>
                <a:sym typeface="+mn-lt"/>
              </a:rPr>
              <a:t>华中师范大学</a:t>
            </a:r>
            <a:endParaRPr lang="en-US" altLang="zh-CN" sz="1500" dirty="0">
              <a:solidFill>
                <a:schemeClr val="tx1">
                  <a:lumMod val="75000"/>
                  <a:lumOff val="25000"/>
                </a:schemeClr>
              </a:solidFill>
              <a:cs typeface="+mn-ea"/>
              <a:sym typeface="+mn-lt"/>
            </a:endParaRPr>
          </a:p>
        </p:txBody>
      </p:sp>
      <p:sp>
        <p:nvSpPr>
          <p:cNvPr id="20" name="TextBox 18"/>
          <p:cNvSpPr txBox="1"/>
          <p:nvPr/>
        </p:nvSpPr>
        <p:spPr>
          <a:xfrm>
            <a:off x="4572000" y="2554600"/>
            <a:ext cx="3498308"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通讯地址：</a:t>
            </a:r>
            <a:r>
              <a:rPr lang="zh-CN" altLang="en-US" sz="1500" dirty="0">
                <a:solidFill>
                  <a:schemeClr val="tx1">
                    <a:lumMod val="75000"/>
                    <a:lumOff val="25000"/>
                  </a:schemeClr>
                </a:solidFill>
                <a:cs typeface="+mn-ea"/>
                <a:sym typeface="+mn-lt"/>
              </a:rPr>
              <a:t>武汉市华中师范大学</a:t>
            </a:r>
            <a:endParaRPr lang="en-US" altLang="zh-CN" sz="1500" dirty="0">
              <a:solidFill>
                <a:schemeClr val="tx1">
                  <a:lumMod val="75000"/>
                  <a:lumOff val="25000"/>
                </a:schemeClr>
              </a:solidFill>
              <a:cs typeface="+mn-ea"/>
              <a:sym typeface="+mn-lt"/>
            </a:endParaRPr>
          </a:p>
        </p:txBody>
      </p:sp>
      <p:sp>
        <p:nvSpPr>
          <p:cNvPr id="21" name="TextBox 19"/>
          <p:cNvSpPr txBox="1"/>
          <p:nvPr/>
        </p:nvSpPr>
        <p:spPr>
          <a:xfrm>
            <a:off x="4572000" y="3035123"/>
            <a:ext cx="2883264"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电      话：</a:t>
            </a:r>
            <a:r>
              <a:rPr lang="en-US" altLang="zh-CN" sz="1500" dirty="0">
                <a:solidFill>
                  <a:schemeClr val="tx1">
                    <a:lumMod val="75000"/>
                    <a:lumOff val="25000"/>
                  </a:schemeClr>
                </a:solidFill>
                <a:cs typeface="+mn-ea"/>
                <a:sym typeface="+mn-lt"/>
              </a:rPr>
              <a:t>138-8888-8888</a:t>
            </a:r>
          </a:p>
        </p:txBody>
      </p:sp>
      <p:sp>
        <p:nvSpPr>
          <p:cNvPr id="22" name="TextBox 21"/>
          <p:cNvSpPr txBox="1"/>
          <p:nvPr/>
        </p:nvSpPr>
        <p:spPr>
          <a:xfrm>
            <a:off x="4572000" y="3548564"/>
            <a:ext cx="1224000" cy="307392"/>
          </a:xfrm>
          <a:prstGeom prst="rect">
            <a:avLst/>
          </a:prstGeom>
          <a:noFill/>
        </p:spPr>
        <p:txBody>
          <a:bodyPr wrap="square" lIns="68580" tIns="34290" rIns="68580" bIns="34290" rtlCol="0">
            <a:spAutoFit/>
          </a:bodyPr>
          <a:lstStyle/>
          <a:p>
            <a:pPr>
              <a:lnSpc>
                <a:spcPts val="2025"/>
              </a:lnSpc>
            </a:pPr>
            <a:r>
              <a:rPr lang="zh-CN" altLang="en-US" sz="1500" b="1" dirty="0">
                <a:solidFill>
                  <a:srgbClr val="01ACBE"/>
                </a:solidFill>
                <a:cs typeface="+mn-ea"/>
                <a:sym typeface="+mn-lt"/>
              </a:rPr>
              <a:t>自我评价：</a:t>
            </a:r>
            <a:endParaRPr lang="en-US" altLang="zh-CN" sz="1500" dirty="0">
              <a:solidFill>
                <a:srgbClr val="01ACBE"/>
              </a:solidFill>
              <a:cs typeface="+mn-ea"/>
              <a:sym typeface="+mn-lt"/>
            </a:endParaRPr>
          </a:p>
        </p:txBody>
      </p:sp>
      <p:sp>
        <p:nvSpPr>
          <p:cNvPr id="23" name="文本框 8"/>
          <p:cNvSpPr txBox="1">
            <a:spLocks noChangeArrowheads="1"/>
          </p:cNvSpPr>
          <p:nvPr/>
        </p:nvSpPr>
        <p:spPr bwMode="auto">
          <a:xfrm>
            <a:off x="4572000" y="3878154"/>
            <a:ext cx="3841208" cy="70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30000"/>
              </a:lnSpc>
            </a:pPr>
            <a:r>
              <a:rPr lang="zh-CN" altLang="en-US" sz="1200" dirty="0">
                <a:solidFill>
                  <a:schemeClr val="tx1">
                    <a:lumMod val="75000"/>
                    <a:lumOff val="25000"/>
                  </a:schemeClr>
                </a:solidFill>
                <a:latin typeface="+mn-lt"/>
                <a:ea typeface="+mn-ea"/>
                <a:cs typeface="+mn-ea"/>
                <a:sym typeface="+mn-lt"/>
              </a:rPr>
              <a:t>我是一个爱学习、有计划、乐观向上、兴趣广泛的人，拥有较强的组织能力和适应能力、并具有较强的管理策划与组织管理协调能力。</a:t>
            </a:r>
          </a:p>
        </p:txBody>
      </p:sp>
      <p:grpSp>
        <p:nvGrpSpPr>
          <p:cNvPr id="24" name="组合 23"/>
          <p:cNvGrpSpPr/>
          <p:nvPr/>
        </p:nvGrpSpPr>
        <p:grpSpPr>
          <a:xfrm>
            <a:off x="949135" y="1364711"/>
            <a:ext cx="3051729" cy="2708714"/>
            <a:chOff x="979199" y="1599428"/>
            <a:chExt cx="2532090" cy="2182838"/>
          </a:xfrm>
          <a:effectLst/>
        </p:grpSpPr>
        <p:sp>
          <p:nvSpPr>
            <p:cNvPr id="25" name="六边形 24"/>
            <p:cNvSpPr/>
            <p:nvPr/>
          </p:nvSpPr>
          <p:spPr>
            <a:xfrm>
              <a:off x="979199" y="1599428"/>
              <a:ext cx="2532090" cy="2182838"/>
            </a:xfrm>
            <a:prstGeom prst="hexagon">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50800" dist="38100" dir="654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6" name="六边形 25"/>
            <p:cNvSpPr/>
            <p:nvPr/>
          </p:nvSpPr>
          <p:spPr>
            <a:xfrm>
              <a:off x="1131599" y="1734086"/>
              <a:ext cx="2221201" cy="1914830"/>
            </a:xfrm>
            <a:prstGeom prst="hexagon">
              <a:avLst/>
            </a:prstGeom>
            <a:blipFill dpi="0" rotWithShape="0">
              <a:blip r:embed="rId3"/>
              <a:srcRect/>
              <a:stretch>
                <a:fillRect l="1000" r="1000" b="-8000"/>
              </a:stretch>
            </a:blipFill>
            <a:ln w="22225">
              <a:gradFill flip="none" rotWithShape="1">
                <a:gsLst>
                  <a:gs pos="39000">
                    <a:schemeClr val="bg1"/>
                  </a:gs>
                  <a:gs pos="100000">
                    <a:schemeClr val="bg1">
                      <a:lumMod val="85000"/>
                    </a:schemeClr>
                  </a:gs>
                </a:gsLst>
                <a:lin ang="2700000" scaled="1"/>
                <a:tileRect/>
              </a:gra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29" name="TextBox 2"/>
          <p:cNvSpPr txBox="1"/>
          <p:nvPr/>
        </p:nvSpPr>
        <p:spPr>
          <a:xfrm>
            <a:off x="3710225" y="321406"/>
            <a:ext cx="1723549" cy="323165"/>
          </a:xfrm>
          <a:prstGeom prst="rect">
            <a:avLst/>
          </a:prstGeom>
          <a:noFill/>
        </p:spPr>
        <p:txBody>
          <a:bodyPr wrap="none" rtlCol="0">
            <a:spAutoFit/>
          </a:bodyPr>
          <a:lstStyle/>
          <a:p>
            <a:pPr defTabSz="685800"/>
            <a:r>
              <a:rPr lang="zh-CN" altLang="en-US" sz="1500" dirty="0">
                <a:solidFill>
                  <a:srgbClr val="4BACC6"/>
                </a:solidFill>
                <a:cs typeface="+mn-ea"/>
                <a:sym typeface="+mn-lt"/>
              </a:rPr>
              <a:t>个人基本信息介绍</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par>
                                <p:cTn id="14" presetID="22" presetClass="entr" presetSubtype="8" fill="hold" nodeType="withEffect">
                                  <p:stCondLst>
                                    <p:cond delay="25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par>
                                <p:cTn id="17" presetID="22" presetClass="entr" presetSubtype="8" fill="hold" nodeType="with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par>
                                <p:cTn id="20" presetID="22" presetClass="entr" presetSubtype="8" fill="hold" nodeType="withEffect">
                                  <p:stCondLst>
                                    <p:cond delay="75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22" presetClass="entr" presetSubtype="8" fill="hold" nodeType="withEffect">
                                  <p:stCondLst>
                                    <p:cond delay="100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par>
                                <p:cTn id="26" presetID="22" presetClass="entr" presetSubtype="4"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1500"/>
                                        <p:tgtEl>
                                          <p:spTgt spid="16"/>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500"/>
                                        <p:tgtEl>
                                          <p:spTgt spid="2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par>
                          <p:cTn id="45" fill="hold">
                            <p:stCondLst>
                              <p:cond delay="1500"/>
                            </p:stCondLst>
                            <p:childTnLst>
                              <p:par>
                                <p:cTn id="46" presetID="31" presetClass="entr" presetSubtype="0"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1000" fill="hold"/>
                                        <p:tgtEl>
                                          <p:spTgt spid="22"/>
                                        </p:tgtEl>
                                        <p:attrNameLst>
                                          <p:attrName>ppt_w</p:attrName>
                                        </p:attrNameLst>
                                      </p:cBhvr>
                                      <p:tavLst>
                                        <p:tav tm="0">
                                          <p:val>
                                            <p:fltVal val="0"/>
                                          </p:val>
                                        </p:tav>
                                        <p:tav tm="100000">
                                          <p:val>
                                            <p:strVal val="#ppt_w"/>
                                          </p:val>
                                        </p:tav>
                                      </p:tavLst>
                                    </p:anim>
                                    <p:anim calcmode="lin" valueType="num">
                                      <p:cBhvr>
                                        <p:cTn id="49" dur="1000" fill="hold"/>
                                        <p:tgtEl>
                                          <p:spTgt spid="22"/>
                                        </p:tgtEl>
                                        <p:attrNameLst>
                                          <p:attrName>ppt_h</p:attrName>
                                        </p:attrNameLst>
                                      </p:cBhvr>
                                      <p:tavLst>
                                        <p:tav tm="0">
                                          <p:val>
                                            <p:fltVal val="0"/>
                                          </p:val>
                                        </p:tav>
                                        <p:tav tm="100000">
                                          <p:val>
                                            <p:strVal val="#ppt_h"/>
                                          </p:val>
                                        </p:tav>
                                      </p:tavLst>
                                    </p:anim>
                                    <p:anim calcmode="lin" valueType="num">
                                      <p:cBhvr>
                                        <p:cTn id="50" dur="1000" fill="hold"/>
                                        <p:tgtEl>
                                          <p:spTgt spid="22"/>
                                        </p:tgtEl>
                                        <p:attrNameLst>
                                          <p:attrName>style.rotation</p:attrName>
                                        </p:attrNameLst>
                                      </p:cBhvr>
                                      <p:tavLst>
                                        <p:tav tm="0">
                                          <p:val>
                                            <p:fltVal val="90"/>
                                          </p:val>
                                        </p:tav>
                                        <p:tav tm="100000">
                                          <p:val>
                                            <p:fltVal val="0"/>
                                          </p:val>
                                        </p:tav>
                                      </p:tavLst>
                                    </p:anim>
                                    <p:animEffect transition="in" filter="fade">
                                      <p:cBhvr>
                                        <p:cTn id="51" dur="1000"/>
                                        <p:tgtEl>
                                          <p:spTgt spid="22"/>
                                        </p:tgtEl>
                                      </p:cBhvr>
                                    </p:animEffect>
                                  </p:childTnLst>
                                </p:cTn>
                              </p:par>
                            </p:childTnLst>
                          </p:cTn>
                        </p:par>
                        <p:par>
                          <p:cTn id="52" fill="hold">
                            <p:stCondLst>
                              <p:cond delay="2500"/>
                            </p:stCondLst>
                            <p:childTnLst>
                              <p:par>
                                <p:cTn id="53" presetID="22" presetClass="entr" presetSubtype="1"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up)">
                                      <p:cBhvr>
                                        <p:cTn id="55" dur="500"/>
                                        <p:tgtEl>
                                          <p:spTgt spid="23"/>
                                        </p:tgtEl>
                                      </p:cBhvr>
                                    </p:animEffect>
                                  </p:childTnLst>
                                </p:cTn>
                              </p:par>
                            </p:childTnLst>
                          </p:cTn>
                        </p:par>
                        <p:par>
                          <p:cTn id="56" fill="hold">
                            <p:stCondLst>
                              <p:cond delay="3000"/>
                            </p:stCondLst>
                            <p:childTnLst>
                              <p:par>
                                <p:cTn id="57" presetID="31" presetClass="entr" presetSubtype="0"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31"/>
          <p:cNvCxnSpPr/>
          <p:nvPr/>
        </p:nvCxnSpPr>
        <p:spPr>
          <a:xfrm rot="5400000">
            <a:off x="5287174" y="2298137"/>
            <a:ext cx="714380" cy="1588"/>
          </a:xfrm>
          <a:prstGeom prst="line">
            <a:avLst/>
          </a:prstGeom>
          <a:ln w="12700">
            <a:solidFill>
              <a:srgbClr val="254B8F"/>
            </a:solidFill>
          </a:ln>
        </p:spPr>
        <p:style>
          <a:lnRef idx="1">
            <a:schemeClr val="accent1"/>
          </a:lnRef>
          <a:fillRef idx="0">
            <a:schemeClr val="accent1"/>
          </a:fillRef>
          <a:effectRef idx="0">
            <a:schemeClr val="accent1"/>
          </a:effectRef>
          <a:fontRef idx="minor">
            <a:schemeClr val="tx1"/>
          </a:fontRef>
        </p:style>
      </p:cxnSp>
      <p:cxnSp>
        <p:nvCxnSpPr>
          <p:cNvPr id="21" name="Straight Connector 43"/>
          <p:cNvCxnSpPr/>
          <p:nvPr/>
        </p:nvCxnSpPr>
        <p:spPr>
          <a:xfrm rot="5400000">
            <a:off x="7430314" y="2298137"/>
            <a:ext cx="714380" cy="1588"/>
          </a:xfrm>
          <a:prstGeom prst="line">
            <a:avLst/>
          </a:prstGeom>
          <a:ln w="12700">
            <a:solidFill>
              <a:srgbClr val="254B8F"/>
            </a:solidFill>
          </a:ln>
        </p:spPr>
        <p:style>
          <a:lnRef idx="1">
            <a:schemeClr val="accent1"/>
          </a:lnRef>
          <a:fillRef idx="0">
            <a:schemeClr val="accent1"/>
          </a:fillRef>
          <a:effectRef idx="0">
            <a:schemeClr val="accent1"/>
          </a:effectRef>
          <a:fontRef idx="minor">
            <a:schemeClr val="tx1"/>
          </a:fontRef>
        </p:style>
      </p:cxnSp>
      <p:cxnSp>
        <p:nvCxnSpPr>
          <p:cNvPr id="30" name="Straight Connector 19"/>
          <p:cNvCxnSpPr/>
          <p:nvPr/>
        </p:nvCxnSpPr>
        <p:spPr>
          <a:xfrm rot="5400000">
            <a:off x="3072597" y="2298137"/>
            <a:ext cx="714380" cy="1588"/>
          </a:xfrm>
          <a:prstGeom prst="line">
            <a:avLst/>
          </a:prstGeom>
          <a:ln w="12700">
            <a:solidFill>
              <a:srgbClr val="254B8F"/>
            </a:solidFill>
          </a:ln>
        </p:spPr>
        <p:style>
          <a:lnRef idx="1">
            <a:schemeClr val="accent1"/>
          </a:lnRef>
          <a:fillRef idx="0">
            <a:schemeClr val="accent1"/>
          </a:fillRef>
          <a:effectRef idx="0">
            <a:schemeClr val="accent1"/>
          </a:effectRef>
          <a:fontRef idx="minor">
            <a:schemeClr val="tx1"/>
          </a:fontRef>
        </p:style>
      </p:cxnSp>
      <p:cxnSp>
        <p:nvCxnSpPr>
          <p:cNvPr id="40" name="Straight Connector 7"/>
          <p:cNvCxnSpPr/>
          <p:nvPr/>
        </p:nvCxnSpPr>
        <p:spPr>
          <a:xfrm rot="5400000">
            <a:off x="929457" y="2298137"/>
            <a:ext cx="714380" cy="1588"/>
          </a:xfrm>
          <a:prstGeom prst="line">
            <a:avLst/>
          </a:prstGeom>
          <a:ln w="12700">
            <a:solidFill>
              <a:srgbClr val="254B8F"/>
            </a:solidFill>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674151" y="2972695"/>
            <a:ext cx="1369393" cy="338554"/>
          </a:xfrm>
          <a:prstGeom prst="rect">
            <a:avLst/>
          </a:prstGeom>
          <a:noFill/>
        </p:spPr>
        <p:txBody>
          <a:bodyPr wrap="square" rtlCol="0">
            <a:spAutoFit/>
          </a:bodyPr>
          <a:lstStyle/>
          <a:p>
            <a:pPr algn="ctr"/>
            <a:r>
              <a:rPr lang="zh-CN" altLang="en-US" sz="1600" b="1" dirty="0">
                <a:solidFill>
                  <a:srgbClr val="FFB850"/>
                </a:solidFill>
                <a:cs typeface="+mn-ea"/>
                <a:sym typeface="+mn-lt"/>
              </a:rPr>
              <a:t>就读幼儿园</a:t>
            </a:r>
          </a:p>
        </p:txBody>
      </p:sp>
      <p:sp>
        <p:nvSpPr>
          <p:cNvPr id="47" name="文本框 46"/>
          <p:cNvSpPr txBox="1"/>
          <p:nvPr/>
        </p:nvSpPr>
        <p:spPr>
          <a:xfrm>
            <a:off x="269813" y="3283020"/>
            <a:ext cx="1931821" cy="923330"/>
          </a:xfrm>
          <a:prstGeom prst="rect">
            <a:avLst/>
          </a:prstGeom>
          <a:noFill/>
        </p:spPr>
        <p:txBody>
          <a:bodyPr wrap="square" rtlCol="0">
            <a:spAutoFit/>
          </a:bodyPr>
          <a:lstStyle/>
          <a:p>
            <a:pPr algn="ctr">
              <a:lnSpc>
                <a:spcPct val="150000"/>
              </a:lnSpc>
              <a:defRPr/>
            </a:pPr>
            <a:r>
              <a:rPr lang="zh-CN" altLang="en-US" sz="900" dirty="0">
                <a:solidFill>
                  <a:schemeClr val="tx1">
                    <a:lumMod val="95000"/>
                    <a:lumOff val="5000"/>
                  </a:schemeClr>
                </a:solidFill>
                <a:cs typeface="+mn-ea"/>
                <a:sym typeface="+mn-lt"/>
              </a:rPr>
              <a:t>您的内容打在这里，或者通过复制您的文本后，在此框中选择粘贴并选择只保留文字，您的内容打在这里或者粘贴，您的内容</a:t>
            </a:r>
            <a:endParaRPr lang="zh-CN" altLang="en-US" sz="700" dirty="0">
              <a:solidFill>
                <a:schemeClr val="tx1">
                  <a:lumMod val="95000"/>
                  <a:lumOff val="5000"/>
                </a:schemeClr>
              </a:solidFill>
              <a:cs typeface="+mn-ea"/>
              <a:sym typeface="+mn-lt"/>
            </a:endParaRPr>
          </a:p>
        </p:txBody>
      </p:sp>
      <p:sp>
        <p:nvSpPr>
          <p:cNvPr id="49" name="文本框 48"/>
          <p:cNvSpPr txBox="1"/>
          <p:nvPr/>
        </p:nvSpPr>
        <p:spPr>
          <a:xfrm>
            <a:off x="2792439" y="2972695"/>
            <a:ext cx="1369393" cy="338554"/>
          </a:xfrm>
          <a:prstGeom prst="rect">
            <a:avLst/>
          </a:prstGeom>
          <a:noFill/>
        </p:spPr>
        <p:txBody>
          <a:bodyPr wrap="square" rtlCol="0">
            <a:spAutoFit/>
          </a:bodyPr>
          <a:lstStyle/>
          <a:p>
            <a:pPr algn="ctr"/>
            <a:r>
              <a:rPr lang="zh-CN" altLang="en-US" sz="1600" b="1" dirty="0">
                <a:solidFill>
                  <a:srgbClr val="E87071"/>
                </a:solidFill>
                <a:cs typeface="+mn-ea"/>
                <a:sym typeface="+mn-lt"/>
              </a:rPr>
              <a:t>就读小学</a:t>
            </a:r>
          </a:p>
        </p:txBody>
      </p:sp>
      <p:sp>
        <p:nvSpPr>
          <p:cNvPr id="50" name="文本框 49"/>
          <p:cNvSpPr txBox="1"/>
          <p:nvPr/>
        </p:nvSpPr>
        <p:spPr>
          <a:xfrm>
            <a:off x="2388101" y="3283020"/>
            <a:ext cx="1931821" cy="923330"/>
          </a:xfrm>
          <a:prstGeom prst="rect">
            <a:avLst/>
          </a:prstGeom>
          <a:noFill/>
        </p:spPr>
        <p:txBody>
          <a:bodyPr wrap="square" rtlCol="0">
            <a:spAutoFit/>
          </a:bodyPr>
          <a:lstStyle/>
          <a:p>
            <a:pPr algn="ctr">
              <a:lnSpc>
                <a:spcPct val="150000"/>
              </a:lnSpc>
              <a:defRPr/>
            </a:pPr>
            <a:r>
              <a:rPr lang="zh-CN" altLang="en-US" sz="900" dirty="0">
                <a:solidFill>
                  <a:schemeClr val="tx1">
                    <a:lumMod val="95000"/>
                    <a:lumOff val="5000"/>
                  </a:schemeClr>
                </a:solidFill>
                <a:cs typeface="+mn-ea"/>
                <a:sym typeface="+mn-lt"/>
              </a:rPr>
              <a:t>您的内容打在这里，或者通过复制您的文本后，在此框中选择粘贴并选择只保留文字，您的内容打在这里或者粘贴，您的内容</a:t>
            </a:r>
            <a:endParaRPr lang="zh-CN" altLang="en-US" sz="700" dirty="0">
              <a:solidFill>
                <a:schemeClr val="tx1">
                  <a:lumMod val="95000"/>
                  <a:lumOff val="5000"/>
                </a:schemeClr>
              </a:solidFill>
              <a:cs typeface="+mn-ea"/>
              <a:sym typeface="+mn-lt"/>
            </a:endParaRPr>
          </a:p>
        </p:txBody>
      </p:sp>
      <p:sp>
        <p:nvSpPr>
          <p:cNvPr id="52" name="文本框 51"/>
          <p:cNvSpPr txBox="1"/>
          <p:nvPr/>
        </p:nvSpPr>
        <p:spPr>
          <a:xfrm>
            <a:off x="5026027" y="2972695"/>
            <a:ext cx="1369393" cy="338554"/>
          </a:xfrm>
          <a:prstGeom prst="rect">
            <a:avLst/>
          </a:prstGeom>
          <a:noFill/>
        </p:spPr>
        <p:txBody>
          <a:bodyPr wrap="square" rtlCol="0">
            <a:spAutoFit/>
          </a:bodyPr>
          <a:lstStyle/>
          <a:p>
            <a:pPr algn="ctr"/>
            <a:r>
              <a:rPr lang="zh-CN" altLang="en-US" sz="1600" b="1" dirty="0">
                <a:solidFill>
                  <a:srgbClr val="01ACBE"/>
                </a:solidFill>
                <a:cs typeface="+mn-ea"/>
                <a:sym typeface="+mn-lt"/>
              </a:rPr>
              <a:t>初中及高中</a:t>
            </a:r>
          </a:p>
        </p:txBody>
      </p:sp>
      <p:sp>
        <p:nvSpPr>
          <p:cNvPr id="53" name="文本框 52"/>
          <p:cNvSpPr txBox="1"/>
          <p:nvPr/>
        </p:nvSpPr>
        <p:spPr>
          <a:xfrm>
            <a:off x="4621689" y="3283020"/>
            <a:ext cx="1931821" cy="923330"/>
          </a:xfrm>
          <a:prstGeom prst="rect">
            <a:avLst/>
          </a:prstGeom>
          <a:noFill/>
        </p:spPr>
        <p:txBody>
          <a:bodyPr wrap="square" rtlCol="0">
            <a:spAutoFit/>
          </a:bodyPr>
          <a:lstStyle/>
          <a:p>
            <a:pPr algn="ctr">
              <a:lnSpc>
                <a:spcPct val="150000"/>
              </a:lnSpc>
              <a:defRPr/>
            </a:pPr>
            <a:r>
              <a:rPr lang="zh-CN" altLang="en-US" sz="900" dirty="0">
                <a:solidFill>
                  <a:schemeClr val="tx1">
                    <a:lumMod val="95000"/>
                    <a:lumOff val="5000"/>
                  </a:schemeClr>
                </a:solidFill>
                <a:cs typeface="+mn-ea"/>
                <a:sym typeface="+mn-lt"/>
              </a:rPr>
              <a:t>您的内容打在这里，或者通过复制您的文本后，在此框中选择粘贴并选择只保留文字，您的内容打在这里或者粘贴，您的内容</a:t>
            </a:r>
            <a:endParaRPr lang="zh-CN" altLang="en-US" sz="700" dirty="0">
              <a:solidFill>
                <a:schemeClr val="tx1">
                  <a:lumMod val="95000"/>
                  <a:lumOff val="5000"/>
                </a:schemeClr>
              </a:solidFill>
              <a:cs typeface="+mn-ea"/>
              <a:sym typeface="+mn-lt"/>
            </a:endParaRPr>
          </a:p>
        </p:txBody>
      </p:sp>
      <p:sp>
        <p:nvSpPr>
          <p:cNvPr id="55" name="文本框 54"/>
          <p:cNvSpPr txBox="1"/>
          <p:nvPr/>
        </p:nvSpPr>
        <p:spPr>
          <a:xfrm>
            <a:off x="7225138" y="2972695"/>
            <a:ext cx="1369393" cy="338554"/>
          </a:xfrm>
          <a:prstGeom prst="rect">
            <a:avLst/>
          </a:prstGeom>
          <a:noFill/>
        </p:spPr>
        <p:txBody>
          <a:bodyPr wrap="square" rtlCol="0">
            <a:spAutoFit/>
          </a:bodyPr>
          <a:lstStyle/>
          <a:p>
            <a:pPr algn="ctr"/>
            <a:r>
              <a:rPr lang="zh-CN" altLang="en-US" sz="1600" b="1" dirty="0">
                <a:solidFill>
                  <a:srgbClr val="663A77"/>
                </a:solidFill>
                <a:cs typeface="+mn-ea"/>
                <a:sym typeface="+mn-lt"/>
              </a:rPr>
              <a:t>大学及考研</a:t>
            </a:r>
          </a:p>
        </p:txBody>
      </p:sp>
      <p:sp>
        <p:nvSpPr>
          <p:cNvPr id="56" name="文本框 55"/>
          <p:cNvSpPr txBox="1"/>
          <p:nvPr/>
        </p:nvSpPr>
        <p:spPr>
          <a:xfrm>
            <a:off x="6820800" y="3283020"/>
            <a:ext cx="1931821" cy="923330"/>
          </a:xfrm>
          <a:prstGeom prst="rect">
            <a:avLst/>
          </a:prstGeom>
          <a:noFill/>
        </p:spPr>
        <p:txBody>
          <a:bodyPr wrap="square" rtlCol="0">
            <a:spAutoFit/>
          </a:bodyPr>
          <a:lstStyle/>
          <a:p>
            <a:pPr algn="ctr">
              <a:lnSpc>
                <a:spcPct val="150000"/>
              </a:lnSpc>
              <a:defRPr/>
            </a:pPr>
            <a:r>
              <a:rPr lang="zh-CN" altLang="en-US" sz="900" dirty="0">
                <a:solidFill>
                  <a:schemeClr val="tx1">
                    <a:lumMod val="95000"/>
                    <a:lumOff val="5000"/>
                  </a:schemeClr>
                </a:solidFill>
                <a:cs typeface="+mn-ea"/>
                <a:sym typeface="+mn-lt"/>
              </a:rPr>
              <a:t>您的内容打在这里，或者通过复制您的文本后，在此框中选择粘贴并选择只保留文字，您的内容打在这里或者粘贴，您的内容</a:t>
            </a:r>
            <a:endParaRPr lang="zh-CN" altLang="en-US" sz="700" dirty="0">
              <a:solidFill>
                <a:schemeClr val="tx1">
                  <a:lumMod val="95000"/>
                  <a:lumOff val="5000"/>
                </a:schemeClr>
              </a:solidFill>
              <a:cs typeface="+mn-ea"/>
              <a:sym typeface="+mn-lt"/>
            </a:endParaRPr>
          </a:p>
        </p:txBody>
      </p:sp>
      <p:sp>
        <p:nvSpPr>
          <p:cNvPr id="51" name="文本框 21"/>
          <p:cNvSpPr txBox="1"/>
          <p:nvPr/>
        </p:nvSpPr>
        <p:spPr>
          <a:xfrm>
            <a:off x="3631279" y="295132"/>
            <a:ext cx="1980820" cy="407804"/>
          </a:xfrm>
          <a:prstGeom prst="rect">
            <a:avLst/>
          </a:prstGeom>
          <a:noFill/>
        </p:spPr>
        <p:txBody>
          <a:bodyPr wrap="square" lIns="68580" tIns="34290" rIns="68580" bIns="34290" rtlCol="0">
            <a:spAutoFit/>
          </a:bodyPr>
          <a:lstStyle/>
          <a:p>
            <a:r>
              <a:rPr lang="zh-CN" altLang="en-US" sz="2200" dirty="0">
                <a:solidFill>
                  <a:srgbClr val="01ACBE"/>
                </a:solidFill>
                <a:cs typeface="+mn-ea"/>
                <a:sym typeface="+mn-lt"/>
              </a:rPr>
              <a:t>个人教育经历</a:t>
            </a:r>
            <a:endParaRPr lang="en-US" altLang="zh-CN" sz="2200" dirty="0">
              <a:solidFill>
                <a:srgbClr val="01ACBE"/>
              </a:solidFill>
              <a:cs typeface="+mn-ea"/>
              <a:sym typeface="+mn-lt"/>
            </a:endParaRPr>
          </a:p>
        </p:txBody>
      </p:sp>
      <p:grpSp>
        <p:nvGrpSpPr>
          <p:cNvPr id="45" name="组合 44"/>
          <p:cNvGrpSpPr/>
          <p:nvPr/>
        </p:nvGrpSpPr>
        <p:grpSpPr>
          <a:xfrm>
            <a:off x="907981" y="1552923"/>
            <a:ext cx="755743" cy="755743"/>
            <a:chOff x="1486564" y="1720258"/>
            <a:chExt cx="757068" cy="757068"/>
          </a:xfrm>
        </p:grpSpPr>
        <p:grpSp>
          <p:nvGrpSpPr>
            <p:cNvPr id="48" name="组合 47"/>
            <p:cNvGrpSpPr/>
            <p:nvPr/>
          </p:nvGrpSpPr>
          <p:grpSpPr>
            <a:xfrm>
              <a:off x="1486564" y="1720258"/>
              <a:ext cx="757068" cy="757068"/>
              <a:chOff x="2208974" y="1732724"/>
              <a:chExt cx="916052" cy="916052"/>
            </a:xfrm>
          </p:grpSpPr>
          <p:sp>
            <p:nvSpPr>
              <p:cNvPr id="62" name="椭圆 61"/>
              <p:cNvSpPr/>
              <p:nvPr/>
            </p:nvSpPr>
            <p:spPr>
              <a:xfrm>
                <a:off x="2208974" y="1732724"/>
                <a:ext cx="916052" cy="916052"/>
              </a:xfrm>
              <a:prstGeom prst="ellipse">
                <a:avLst/>
              </a:prstGeom>
              <a:solidFill>
                <a:srgbClr val="FFB850"/>
              </a:solidFill>
              <a:ln w="19050">
                <a:gradFill flip="none" rotWithShape="1">
                  <a:gsLst>
                    <a:gs pos="0">
                      <a:schemeClr val="bg1">
                        <a:lumMod val="85000"/>
                      </a:schemeClr>
                    </a:gs>
                    <a:gs pos="100000">
                      <a:schemeClr val="bg1"/>
                    </a:gs>
                  </a:gsLst>
                  <a:lin ang="2700000" scaled="1"/>
                  <a:tileRect/>
                </a:grad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63" name="椭圆 62"/>
              <p:cNvSpPr/>
              <p:nvPr/>
            </p:nvSpPr>
            <p:spPr>
              <a:xfrm>
                <a:off x="2295525" y="1819275"/>
                <a:ext cx="742950" cy="742950"/>
              </a:xfrm>
              <a:prstGeom prst="ellipse">
                <a:avLst/>
              </a:prstGeom>
              <a:gradFill flip="none" rotWithShape="1">
                <a:gsLst>
                  <a:gs pos="0">
                    <a:schemeClr val="bg1">
                      <a:lumMod val="85000"/>
                    </a:schemeClr>
                  </a:gs>
                  <a:gs pos="100000">
                    <a:schemeClr val="bg1"/>
                  </a:gs>
                </a:gsLst>
                <a:lin ang="2700000" scaled="1"/>
                <a:tileRect/>
              </a:gradFill>
              <a:ln w="15875">
                <a:gradFill flip="none" rotWithShape="1">
                  <a:gsLst>
                    <a:gs pos="100000">
                      <a:schemeClr val="bg1">
                        <a:lumMod val="85000"/>
                      </a:schemeClr>
                    </a:gs>
                    <a:gs pos="0">
                      <a:schemeClr val="bg1"/>
                    </a:gs>
                  </a:gsLst>
                  <a:lin ang="2700000" scaled="1"/>
                  <a:tileRect/>
                </a:gra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57" name="Group 4"/>
            <p:cNvGrpSpPr>
              <a:grpSpLocks noChangeAspect="1"/>
            </p:cNvGrpSpPr>
            <p:nvPr/>
          </p:nvGrpSpPr>
          <p:grpSpPr bwMode="auto">
            <a:xfrm>
              <a:off x="1723569" y="1914763"/>
              <a:ext cx="308457" cy="361475"/>
              <a:chOff x="1776" y="1776"/>
              <a:chExt cx="64" cy="75"/>
            </a:xfrm>
            <a:solidFill>
              <a:schemeClr val="bg1">
                <a:lumMod val="50000"/>
              </a:schemeClr>
            </a:solidFill>
          </p:grpSpPr>
          <p:sp>
            <p:nvSpPr>
              <p:cNvPr id="58" name="Freeform 5"/>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59" name="Freeform 6"/>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60" name="Freeform 7"/>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61" name="Freeform 8"/>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grpSp>
        <p:nvGrpSpPr>
          <p:cNvPr id="64" name="组合 63"/>
          <p:cNvGrpSpPr/>
          <p:nvPr/>
        </p:nvGrpSpPr>
        <p:grpSpPr>
          <a:xfrm>
            <a:off x="3080968" y="1547238"/>
            <a:ext cx="755743" cy="755743"/>
            <a:chOff x="3923590" y="1720258"/>
            <a:chExt cx="757068" cy="757068"/>
          </a:xfrm>
        </p:grpSpPr>
        <p:grpSp>
          <p:nvGrpSpPr>
            <p:cNvPr id="65" name="组合 64"/>
            <p:cNvGrpSpPr/>
            <p:nvPr/>
          </p:nvGrpSpPr>
          <p:grpSpPr>
            <a:xfrm>
              <a:off x="3923590" y="1720258"/>
              <a:ext cx="757068" cy="757068"/>
              <a:chOff x="2208974" y="1732724"/>
              <a:chExt cx="916052" cy="916052"/>
            </a:xfrm>
          </p:grpSpPr>
          <p:sp>
            <p:nvSpPr>
              <p:cNvPr id="72" name="椭圆 71"/>
              <p:cNvSpPr/>
              <p:nvPr/>
            </p:nvSpPr>
            <p:spPr>
              <a:xfrm>
                <a:off x="2208974" y="1732724"/>
                <a:ext cx="916052" cy="916052"/>
              </a:xfrm>
              <a:prstGeom prst="ellipse">
                <a:avLst/>
              </a:prstGeom>
              <a:solidFill>
                <a:srgbClr val="E87071"/>
              </a:solidFill>
              <a:ln w="19050">
                <a:gradFill flip="none" rotWithShape="1">
                  <a:gsLst>
                    <a:gs pos="0">
                      <a:schemeClr val="bg1">
                        <a:lumMod val="85000"/>
                      </a:schemeClr>
                    </a:gs>
                    <a:gs pos="100000">
                      <a:schemeClr val="bg1"/>
                    </a:gs>
                  </a:gsLst>
                  <a:lin ang="2700000" scaled="1"/>
                  <a:tileRect/>
                </a:grad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73" name="椭圆 72"/>
              <p:cNvSpPr/>
              <p:nvPr/>
            </p:nvSpPr>
            <p:spPr>
              <a:xfrm>
                <a:off x="2295525" y="1819275"/>
                <a:ext cx="742950" cy="742950"/>
              </a:xfrm>
              <a:prstGeom prst="ellipse">
                <a:avLst/>
              </a:prstGeom>
              <a:gradFill flip="none" rotWithShape="1">
                <a:gsLst>
                  <a:gs pos="0">
                    <a:schemeClr val="bg1">
                      <a:lumMod val="85000"/>
                    </a:schemeClr>
                  </a:gs>
                  <a:gs pos="100000">
                    <a:schemeClr val="bg1"/>
                  </a:gs>
                </a:gsLst>
                <a:lin ang="2700000" scaled="1"/>
                <a:tileRect/>
              </a:gradFill>
              <a:ln w="15875">
                <a:gradFill flip="none" rotWithShape="1">
                  <a:gsLst>
                    <a:gs pos="100000">
                      <a:schemeClr val="bg1">
                        <a:lumMod val="85000"/>
                      </a:schemeClr>
                    </a:gs>
                    <a:gs pos="0">
                      <a:schemeClr val="bg1"/>
                    </a:gs>
                  </a:gsLst>
                  <a:lin ang="2700000" scaled="1"/>
                  <a:tileRect/>
                </a:gra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66" name="Group 18"/>
            <p:cNvGrpSpPr>
              <a:grpSpLocks noChangeAspect="1"/>
            </p:cNvGrpSpPr>
            <p:nvPr/>
          </p:nvGrpSpPr>
          <p:grpSpPr bwMode="auto">
            <a:xfrm>
              <a:off x="4140201" y="1949548"/>
              <a:ext cx="313265" cy="291904"/>
              <a:chOff x="3802" y="2858"/>
              <a:chExt cx="616" cy="574"/>
            </a:xfrm>
            <a:solidFill>
              <a:schemeClr val="bg1">
                <a:lumMod val="50000"/>
              </a:schemeClr>
            </a:solidFill>
          </p:grpSpPr>
          <p:sp>
            <p:nvSpPr>
              <p:cNvPr id="67" name="Rectangle 19"/>
              <p:cNvSpPr>
                <a:spLocks noChangeArrowheads="1"/>
              </p:cNvSpPr>
              <p:nvPr/>
            </p:nvSpPr>
            <p:spPr bwMode="auto">
              <a:xfrm>
                <a:off x="3802" y="3205"/>
                <a:ext cx="129" cy="2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68" name="Rectangle 20"/>
              <p:cNvSpPr>
                <a:spLocks noChangeArrowheads="1"/>
              </p:cNvSpPr>
              <p:nvPr/>
            </p:nvSpPr>
            <p:spPr bwMode="auto">
              <a:xfrm>
                <a:off x="3964" y="3174"/>
                <a:ext cx="129" cy="2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69" name="Rectangle 21"/>
              <p:cNvSpPr>
                <a:spLocks noChangeArrowheads="1"/>
              </p:cNvSpPr>
              <p:nvPr/>
            </p:nvSpPr>
            <p:spPr bwMode="auto">
              <a:xfrm>
                <a:off x="4129" y="3131"/>
                <a:ext cx="129" cy="3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70" name="Rectangle 22"/>
              <p:cNvSpPr>
                <a:spLocks noChangeArrowheads="1"/>
              </p:cNvSpPr>
              <p:nvPr/>
            </p:nvSpPr>
            <p:spPr bwMode="auto">
              <a:xfrm>
                <a:off x="4289" y="3078"/>
                <a:ext cx="129" cy="3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71" name="Freeform 23"/>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grpSp>
        <p:nvGrpSpPr>
          <p:cNvPr id="74" name="组合 73"/>
          <p:cNvGrpSpPr/>
          <p:nvPr/>
        </p:nvGrpSpPr>
        <p:grpSpPr>
          <a:xfrm>
            <a:off x="5273085" y="1547237"/>
            <a:ext cx="755743" cy="755743"/>
            <a:chOff x="5736515" y="1720258"/>
            <a:chExt cx="757068" cy="757068"/>
          </a:xfrm>
        </p:grpSpPr>
        <p:grpSp>
          <p:nvGrpSpPr>
            <p:cNvPr id="75" name="组合 74"/>
            <p:cNvGrpSpPr/>
            <p:nvPr/>
          </p:nvGrpSpPr>
          <p:grpSpPr>
            <a:xfrm>
              <a:off x="5736515" y="1720258"/>
              <a:ext cx="757068" cy="757068"/>
              <a:chOff x="2208974" y="1732724"/>
              <a:chExt cx="916052" cy="916052"/>
            </a:xfrm>
          </p:grpSpPr>
          <p:sp>
            <p:nvSpPr>
              <p:cNvPr id="79" name="椭圆 78"/>
              <p:cNvSpPr/>
              <p:nvPr/>
            </p:nvSpPr>
            <p:spPr>
              <a:xfrm>
                <a:off x="2208974" y="1732724"/>
                <a:ext cx="916052" cy="916052"/>
              </a:xfrm>
              <a:prstGeom prst="ellipse">
                <a:avLst/>
              </a:prstGeom>
              <a:solidFill>
                <a:srgbClr val="0DACB9"/>
              </a:solidFill>
              <a:ln w="19050">
                <a:gradFill flip="none" rotWithShape="1">
                  <a:gsLst>
                    <a:gs pos="0">
                      <a:schemeClr val="bg1">
                        <a:lumMod val="85000"/>
                      </a:schemeClr>
                    </a:gs>
                    <a:gs pos="100000">
                      <a:schemeClr val="bg1"/>
                    </a:gs>
                  </a:gsLst>
                  <a:lin ang="2700000" scaled="1"/>
                  <a:tileRect/>
                </a:grad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80" name="椭圆 79"/>
              <p:cNvSpPr/>
              <p:nvPr/>
            </p:nvSpPr>
            <p:spPr>
              <a:xfrm>
                <a:off x="2295525" y="1819275"/>
                <a:ext cx="742950" cy="742950"/>
              </a:xfrm>
              <a:prstGeom prst="ellipse">
                <a:avLst/>
              </a:prstGeom>
              <a:gradFill flip="none" rotWithShape="1">
                <a:gsLst>
                  <a:gs pos="0">
                    <a:schemeClr val="bg1">
                      <a:lumMod val="85000"/>
                    </a:schemeClr>
                  </a:gs>
                  <a:gs pos="100000">
                    <a:schemeClr val="bg1"/>
                  </a:gs>
                </a:gsLst>
                <a:lin ang="2700000" scaled="1"/>
                <a:tileRect/>
              </a:gradFill>
              <a:ln w="15875">
                <a:gradFill flip="none" rotWithShape="1">
                  <a:gsLst>
                    <a:gs pos="100000">
                      <a:schemeClr val="bg1">
                        <a:lumMod val="85000"/>
                      </a:schemeClr>
                    </a:gs>
                    <a:gs pos="0">
                      <a:schemeClr val="bg1"/>
                    </a:gs>
                  </a:gsLst>
                  <a:lin ang="2700000" scaled="1"/>
                  <a:tileRect/>
                </a:gra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76" name="Group 13"/>
            <p:cNvGrpSpPr>
              <a:grpSpLocks noChangeAspect="1"/>
            </p:cNvGrpSpPr>
            <p:nvPr/>
          </p:nvGrpSpPr>
          <p:grpSpPr bwMode="auto">
            <a:xfrm>
              <a:off x="5932265" y="1905203"/>
              <a:ext cx="376153" cy="380595"/>
              <a:chOff x="2426" y="2781"/>
              <a:chExt cx="593" cy="600"/>
            </a:xfrm>
            <a:solidFill>
              <a:schemeClr val="bg1">
                <a:lumMod val="50000"/>
              </a:schemeClr>
            </a:solidFill>
          </p:grpSpPr>
          <p:sp>
            <p:nvSpPr>
              <p:cNvPr id="77" name="Freeform 14"/>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78"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grpSp>
      </p:grpSp>
      <p:grpSp>
        <p:nvGrpSpPr>
          <p:cNvPr id="81" name="组合 80"/>
          <p:cNvGrpSpPr/>
          <p:nvPr/>
        </p:nvGrpSpPr>
        <p:grpSpPr>
          <a:xfrm>
            <a:off x="7408838" y="1475834"/>
            <a:ext cx="755743" cy="755743"/>
            <a:chOff x="7549440" y="1720258"/>
            <a:chExt cx="757068" cy="757068"/>
          </a:xfrm>
        </p:grpSpPr>
        <p:grpSp>
          <p:nvGrpSpPr>
            <p:cNvPr id="82" name="组合 81"/>
            <p:cNvGrpSpPr/>
            <p:nvPr/>
          </p:nvGrpSpPr>
          <p:grpSpPr>
            <a:xfrm>
              <a:off x="7549440" y="1720258"/>
              <a:ext cx="757068" cy="757068"/>
              <a:chOff x="2208974" y="1732724"/>
              <a:chExt cx="916052" cy="916052"/>
            </a:xfrm>
          </p:grpSpPr>
          <p:sp>
            <p:nvSpPr>
              <p:cNvPr id="84" name="椭圆 83"/>
              <p:cNvSpPr/>
              <p:nvPr/>
            </p:nvSpPr>
            <p:spPr>
              <a:xfrm>
                <a:off x="2208974" y="1732724"/>
                <a:ext cx="916052" cy="916052"/>
              </a:xfrm>
              <a:prstGeom prst="ellipse">
                <a:avLst/>
              </a:prstGeom>
              <a:solidFill>
                <a:srgbClr val="8F52A8"/>
              </a:solidFill>
              <a:ln w="19050">
                <a:gradFill flip="none" rotWithShape="1">
                  <a:gsLst>
                    <a:gs pos="0">
                      <a:schemeClr val="bg1">
                        <a:lumMod val="85000"/>
                      </a:schemeClr>
                    </a:gs>
                    <a:gs pos="100000">
                      <a:schemeClr val="bg1"/>
                    </a:gs>
                  </a:gsLst>
                  <a:lin ang="2700000" scaled="1"/>
                  <a:tileRect/>
                </a:grad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85" name="椭圆 84"/>
              <p:cNvSpPr/>
              <p:nvPr/>
            </p:nvSpPr>
            <p:spPr>
              <a:xfrm>
                <a:off x="2295525" y="1819275"/>
                <a:ext cx="742950" cy="742950"/>
              </a:xfrm>
              <a:prstGeom prst="ellipse">
                <a:avLst/>
              </a:prstGeom>
              <a:gradFill flip="none" rotWithShape="1">
                <a:gsLst>
                  <a:gs pos="0">
                    <a:schemeClr val="bg1">
                      <a:lumMod val="85000"/>
                    </a:schemeClr>
                  </a:gs>
                  <a:gs pos="100000">
                    <a:schemeClr val="bg1"/>
                  </a:gs>
                </a:gsLst>
                <a:lin ang="2700000" scaled="1"/>
                <a:tileRect/>
              </a:gradFill>
              <a:ln w="15875">
                <a:gradFill flip="none" rotWithShape="1">
                  <a:gsLst>
                    <a:gs pos="100000">
                      <a:schemeClr val="bg1">
                        <a:lumMod val="85000"/>
                      </a:schemeClr>
                    </a:gs>
                    <a:gs pos="0">
                      <a:schemeClr val="bg1"/>
                    </a:gs>
                  </a:gsLst>
                  <a:lin ang="2700000" scaled="1"/>
                  <a:tileRect/>
                </a:gra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83" name="Freeform 108"/>
            <p:cNvSpPr>
              <a:spLocks noEditPoints="1"/>
            </p:cNvSpPr>
            <p:nvPr/>
          </p:nvSpPr>
          <p:spPr bwMode="auto">
            <a:xfrm>
              <a:off x="7727240" y="1897231"/>
              <a:ext cx="395120" cy="396538"/>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bg1">
                <a:lumMod val="50000"/>
              </a:schemeClr>
            </a:solidFill>
            <a:ln>
              <a:noFill/>
            </a:ln>
          </p:spPr>
          <p:txBody>
            <a:bodyPr vert="horz" wrap="square" lIns="68580" tIns="34290" rIns="68580" bIns="34290" numCol="1" anchor="t" anchorCtr="0" compatLnSpc="1"/>
            <a:lstStyle/>
            <a:p>
              <a:endParaRPr lang="zh-CN" altLang="en-US" sz="135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1"/>
                                        </p:tgtEl>
                                        <p:attrNameLst>
                                          <p:attrName>style.visibility</p:attrName>
                                        </p:attrNameLst>
                                      </p:cBhvr>
                                      <p:to>
                                        <p:strVal val="visible"/>
                                      </p:to>
                                    </p:set>
                                    <p:anim by="(-#ppt_w*2)" calcmode="lin" valueType="num">
                                      <p:cBhvr rctx="PPT">
                                        <p:cTn id="7" dur="375" autoRev="1" fill="hold">
                                          <p:stCondLst>
                                            <p:cond delay="0"/>
                                          </p:stCondLst>
                                        </p:cTn>
                                        <p:tgtEl>
                                          <p:spTgt spid="51"/>
                                        </p:tgtEl>
                                        <p:attrNameLst>
                                          <p:attrName>ppt_w</p:attrName>
                                        </p:attrNameLst>
                                      </p:cBhvr>
                                    </p:anim>
                                    <p:anim by="(#ppt_w*0.50)" calcmode="lin" valueType="num">
                                      <p:cBhvr>
                                        <p:cTn id="8" dur="375" decel="50000" autoRev="1" fill="hold">
                                          <p:stCondLst>
                                            <p:cond delay="0"/>
                                          </p:stCondLst>
                                        </p:cTn>
                                        <p:tgtEl>
                                          <p:spTgt spid="51"/>
                                        </p:tgtEl>
                                        <p:attrNameLst>
                                          <p:attrName>ppt_x</p:attrName>
                                        </p:attrNameLst>
                                      </p:cBhvr>
                                    </p:anim>
                                    <p:anim from="(-#ppt_h/2)" to="(#ppt_y)" calcmode="lin" valueType="num">
                                      <p:cBhvr>
                                        <p:cTn id="9" dur="750" fill="hold">
                                          <p:stCondLst>
                                            <p:cond delay="0"/>
                                          </p:stCondLst>
                                        </p:cTn>
                                        <p:tgtEl>
                                          <p:spTgt spid="51"/>
                                        </p:tgtEl>
                                        <p:attrNameLst>
                                          <p:attrName>ppt_y</p:attrName>
                                        </p:attrNameLst>
                                      </p:cBhvr>
                                    </p:anim>
                                    <p:animRot by="21600000">
                                      <p:cBhvr>
                                        <p:cTn id="10" dur="750" fill="hold">
                                          <p:stCondLst>
                                            <p:cond delay="0"/>
                                          </p:stCondLst>
                                        </p:cTn>
                                        <p:tgtEl>
                                          <p:spTgt spid="51"/>
                                        </p:tgtEl>
                                        <p:attrNameLst>
                                          <p:attrName>r</p:attrName>
                                        </p:attrNameLst>
                                      </p:cBhvr>
                                    </p:animRot>
                                  </p:childTnLst>
                                </p:cTn>
                              </p:par>
                            </p:childTnLst>
                          </p:cTn>
                        </p:par>
                        <p:par>
                          <p:cTn id="11" fill="hold">
                            <p:stCondLst>
                              <p:cond delay="1125"/>
                            </p:stCondLst>
                            <p:childTnLst>
                              <p:par>
                                <p:cTn id="12" presetID="53" presetClass="entr" presetSubtype="16" fill="hold" nodeType="afterEffect">
                                  <p:stCondLst>
                                    <p:cond delay="0"/>
                                  </p:stCondLst>
                                  <p:childTnLst>
                                    <p:set>
                                      <p:cBhvr>
                                        <p:cTn id="13" dur="1" fill="hold">
                                          <p:stCondLst>
                                            <p:cond delay="0"/>
                                          </p:stCondLst>
                                        </p:cTn>
                                        <p:tgtEl>
                                          <p:spTgt spid="45"/>
                                        </p:tgtEl>
                                        <p:attrNameLst>
                                          <p:attrName>style.visibility</p:attrName>
                                        </p:attrNameLst>
                                      </p:cBhvr>
                                      <p:to>
                                        <p:strVal val="visible"/>
                                      </p:to>
                                    </p:set>
                                    <p:anim calcmode="lin" valueType="num">
                                      <p:cBhvr>
                                        <p:cTn id="14" dur="500" fill="hold"/>
                                        <p:tgtEl>
                                          <p:spTgt spid="45"/>
                                        </p:tgtEl>
                                        <p:attrNameLst>
                                          <p:attrName>ppt_w</p:attrName>
                                        </p:attrNameLst>
                                      </p:cBhvr>
                                      <p:tavLst>
                                        <p:tav tm="0">
                                          <p:val>
                                            <p:fltVal val="0"/>
                                          </p:val>
                                        </p:tav>
                                        <p:tav tm="100000">
                                          <p:val>
                                            <p:strVal val="#ppt_w"/>
                                          </p:val>
                                        </p:tav>
                                      </p:tavLst>
                                    </p:anim>
                                    <p:anim calcmode="lin" valueType="num">
                                      <p:cBhvr>
                                        <p:cTn id="15" dur="500" fill="hold"/>
                                        <p:tgtEl>
                                          <p:spTgt spid="45"/>
                                        </p:tgtEl>
                                        <p:attrNameLst>
                                          <p:attrName>ppt_h</p:attrName>
                                        </p:attrNameLst>
                                      </p:cBhvr>
                                      <p:tavLst>
                                        <p:tav tm="0">
                                          <p:val>
                                            <p:fltVal val="0"/>
                                          </p:val>
                                        </p:tav>
                                        <p:tav tm="100000">
                                          <p:val>
                                            <p:strVal val="#ppt_h"/>
                                          </p:val>
                                        </p:tav>
                                      </p:tavLst>
                                    </p:anim>
                                    <p:animEffect transition="in" filter="fade">
                                      <p:cBhvr>
                                        <p:cTn id="16" dur="500"/>
                                        <p:tgtEl>
                                          <p:spTgt spid="45"/>
                                        </p:tgtEl>
                                      </p:cBhvr>
                                    </p:animEffect>
                                  </p:childTnLst>
                                </p:cTn>
                              </p:par>
                              <p:par>
                                <p:cTn id="17" presetID="53" presetClass="entr" presetSubtype="16" fill="hold"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p:cTn id="19" dur="500" fill="hold"/>
                                        <p:tgtEl>
                                          <p:spTgt spid="64"/>
                                        </p:tgtEl>
                                        <p:attrNameLst>
                                          <p:attrName>ppt_w</p:attrName>
                                        </p:attrNameLst>
                                      </p:cBhvr>
                                      <p:tavLst>
                                        <p:tav tm="0">
                                          <p:val>
                                            <p:fltVal val="0"/>
                                          </p:val>
                                        </p:tav>
                                        <p:tav tm="100000">
                                          <p:val>
                                            <p:strVal val="#ppt_w"/>
                                          </p:val>
                                        </p:tav>
                                      </p:tavLst>
                                    </p:anim>
                                    <p:anim calcmode="lin" valueType="num">
                                      <p:cBhvr>
                                        <p:cTn id="20" dur="500" fill="hold"/>
                                        <p:tgtEl>
                                          <p:spTgt spid="64"/>
                                        </p:tgtEl>
                                        <p:attrNameLst>
                                          <p:attrName>ppt_h</p:attrName>
                                        </p:attrNameLst>
                                      </p:cBhvr>
                                      <p:tavLst>
                                        <p:tav tm="0">
                                          <p:val>
                                            <p:fltVal val="0"/>
                                          </p:val>
                                        </p:tav>
                                        <p:tav tm="100000">
                                          <p:val>
                                            <p:strVal val="#ppt_h"/>
                                          </p:val>
                                        </p:tav>
                                      </p:tavLst>
                                    </p:anim>
                                    <p:animEffect transition="in" filter="fade">
                                      <p:cBhvr>
                                        <p:cTn id="21" dur="500"/>
                                        <p:tgtEl>
                                          <p:spTgt spid="64"/>
                                        </p:tgtEl>
                                      </p:cBhvr>
                                    </p:animEffect>
                                  </p:childTnLst>
                                </p:cTn>
                              </p:par>
                              <p:par>
                                <p:cTn id="22" presetID="53" presetClass="entr" presetSubtype="16"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p:cTn id="24" dur="500" fill="hold"/>
                                        <p:tgtEl>
                                          <p:spTgt spid="74"/>
                                        </p:tgtEl>
                                        <p:attrNameLst>
                                          <p:attrName>ppt_w</p:attrName>
                                        </p:attrNameLst>
                                      </p:cBhvr>
                                      <p:tavLst>
                                        <p:tav tm="0">
                                          <p:val>
                                            <p:fltVal val="0"/>
                                          </p:val>
                                        </p:tav>
                                        <p:tav tm="100000">
                                          <p:val>
                                            <p:strVal val="#ppt_w"/>
                                          </p:val>
                                        </p:tav>
                                      </p:tavLst>
                                    </p:anim>
                                    <p:anim calcmode="lin" valueType="num">
                                      <p:cBhvr>
                                        <p:cTn id="25" dur="500" fill="hold"/>
                                        <p:tgtEl>
                                          <p:spTgt spid="74"/>
                                        </p:tgtEl>
                                        <p:attrNameLst>
                                          <p:attrName>ppt_h</p:attrName>
                                        </p:attrNameLst>
                                      </p:cBhvr>
                                      <p:tavLst>
                                        <p:tav tm="0">
                                          <p:val>
                                            <p:fltVal val="0"/>
                                          </p:val>
                                        </p:tav>
                                        <p:tav tm="100000">
                                          <p:val>
                                            <p:strVal val="#ppt_h"/>
                                          </p:val>
                                        </p:tav>
                                      </p:tavLst>
                                    </p:anim>
                                    <p:animEffect transition="in" filter="fade">
                                      <p:cBhvr>
                                        <p:cTn id="26" dur="500"/>
                                        <p:tgtEl>
                                          <p:spTgt spid="74"/>
                                        </p:tgtEl>
                                      </p:cBhvr>
                                    </p:animEffect>
                                  </p:childTnLst>
                                </p:cTn>
                              </p:par>
                              <p:par>
                                <p:cTn id="27" presetID="53" presetClass="entr" presetSubtype="16" fill="hold" nodeType="withEffect">
                                  <p:stCondLst>
                                    <p:cond delay="0"/>
                                  </p:stCondLst>
                                  <p:childTnLst>
                                    <p:set>
                                      <p:cBhvr>
                                        <p:cTn id="28" dur="1" fill="hold">
                                          <p:stCondLst>
                                            <p:cond delay="0"/>
                                          </p:stCondLst>
                                        </p:cTn>
                                        <p:tgtEl>
                                          <p:spTgt spid="81"/>
                                        </p:tgtEl>
                                        <p:attrNameLst>
                                          <p:attrName>style.visibility</p:attrName>
                                        </p:attrNameLst>
                                      </p:cBhvr>
                                      <p:to>
                                        <p:strVal val="visible"/>
                                      </p:to>
                                    </p:set>
                                    <p:anim calcmode="lin" valueType="num">
                                      <p:cBhvr>
                                        <p:cTn id="29" dur="500" fill="hold"/>
                                        <p:tgtEl>
                                          <p:spTgt spid="81"/>
                                        </p:tgtEl>
                                        <p:attrNameLst>
                                          <p:attrName>ppt_w</p:attrName>
                                        </p:attrNameLst>
                                      </p:cBhvr>
                                      <p:tavLst>
                                        <p:tav tm="0">
                                          <p:val>
                                            <p:fltVal val="0"/>
                                          </p:val>
                                        </p:tav>
                                        <p:tav tm="100000">
                                          <p:val>
                                            <p:strVal val="#ppt_w"/>
                                          </p:val>
                                        </p:tav>
                                      </p:tavLst>
                                    </p:anim>
                                    <p:anim calcmode="lin" valueType="num">
                                      <p:cBhvr>
                                        <p:cTn id="30" dur="500" fill="hold"/>
                                        <p:tgtEl>
                                          <p:spTgt spid="81"/>
                                        </p:tgtEl>
                                        <p:attrNameLst>
                                          <p:attrName>ppt_h</p:attrName>
                                        </p:attrNameLst>
                                      </p:cBhvr>
                                      <p:tavLst>
                                        <p:tav tm="0">
                                          <p:val>
                                            <p:fltVal val="0"/>
                                          </p:val>
                                        </p:tav>
                                        <p:tav tm="100000">
                                          <p:val>
                                            <p:strVal val="#ppt_h"/>
                                          </p:val>
                                        </p:tav>
                                      </p:tavLst>
                                    </p:anim>
                                    <p:animEffect transition="in" filter="fade">
                                      <p:cBhvr>
                                        <p:cTn id="31" dur="500"/>
                                        <p:tgtEl>
                                          <p:spTgt spid="8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up)">
                                      <p:cBhvr>
                                        <p:cTn id="36" dur="500"/>
                                        <p:tgtEl>
                                          <p:spTgt spid="40"/>
                                        </p:tgtEl>
                                      </p:cBhvr>
                                    </p:animEffect>
                                  </p:childTnLst>
                                </p:cTn>
                              </p:par>
                              <p:par>
                                <p:cTn id="37" presetID="22" presetClass="entr" presetSubtype="1"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par>
                                <p:cTn id="40" presetID="22" presetClass="entr" presetSubtype="1"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up)">
                                      <p:cBhvr>
                                        <p:cTn id="42" dur="500"/>
                                        <p:tgtEl>
                                          <p:spTgt spid="30"/>
                                        </p:tgtEl>
                                      </p:cBhvr>
                                    </p:animEffect>
                                  </p:childTnLst>
                                </p:cTn>
                              </p:par>
                              <p:par>
                                <p:cTn id="43" presetID="22" presetClass="entr" presetSubtype="1"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up)">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left)">
                                      <p:cBhvr>
                                        <p:cTn id="50" dur="500"/>
                                        <p:tgtEl>
                                          <p:spTgt spid="4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wipe(left)">
                                      <p:cBhvr>
                                        <p:cTn id="53" dur="500"/>
                                        <p:tgtEl>
                                          <p:spTgt spid="4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wipe(left)">
                                      <p:cBhvr>
                                        <p:cTn id="56" dur="500"/>
                                        <p:tgtEl>
                                          <p:spTgt spid="5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wipe(left)">
                                      <p:cBhvr>
                                        <p:cTn id="59" dur="500"/>
                                        <p:tgtEl>
                                          <p:spTgt spid="5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iterate type="lt">
                                    <p:tmPct val="15000"/>
                                  </p:iterate>
                                  <p:childTnLst>
                                    <p:set>
                                      <p:cBhvr>
                                        <p:cTn id="63" dur="1" fill="hold">
                                          <p:stCondLst>
                                            <p:cond delay="0"/>
                                          </p:stCondLst>
                                        </p:cTn>
                                        <p:tgtEl>
                                          <p:spTgt spid="47"/>
                                        </p:tgtEl>
                                        <p:attrNameLst>
                                          <p:attrName>style.visibility</p:attrName>
                                        </p:attrNameLst>
                                      </p:cBhvr>
                                      <p:to>
                                        <p:strVal val="visible"/>
                                      </p:to>
                                    </p:set>
                                    <p:animEffect transition="in" filter="fade">
                                      <p:cBhvr>
                                        <p:cTn id="64" dur="350"/>
                                        <p:tgtEl>
                                          <p:spTgt spid="47"/>
                                        </p:tgtEl>
                                      </p:cBhvr>
                                    </p:animEffect>
                                  </p:childTnLst>
                                </p:cTn>
                              </p:par>
                              <p:par>
                                <p:cTn id="65" presetID="10" presetClass="entr" presetSubtype="0" fill="hold" grpId="0" nodeType="withEffect">
                                  <p:stCondLst>
                                    <p:cond delay="0"/>
                                  </p:stCondLst>
                                  <p:iterate type="lt">
                                    <p:tmPct val="15000"/>
                                  </p:iterate>
                                  <p:childTnLst>
                                    <p:set>
                                      <p:cBhvr>
                                        <p:cTn id="66" dur="1" fill="hold">
                                          <p:stCondLst>
                                            <p:cond delay="0"/>
                                          </p:stCondLst>
                                        </p:cTn>
                                        <p:tgtEl>
                                          <p:spTgt spid="50"/>
                                        </p:tgtEl>
                                        <p:attrNameLst>
                                          <p:attrName>style.visibility</p:attrName>
                                        </p:attrNameLst>
                                      </p:cBhvr>
                                      <p:to>
                                        <p:strVal val="visible"/>
                                      </p:to>
                                    </p:set>
                                    <p:animEffect transition="in" filter="fade">
                                      <p:cBhvr>
                                        <p:cTn id="67" dur="350"/>
                                        <p:tgtEl>
                                          <p:spTgt spid="50"/>
                                        </p:tgtEl>
                                      </p:cBhvr>
                                    </p:animEffect>
                                  </p:childTnLst>
                                </p:cTn>
                              </p:par>
                              <p:par>
                                <p:cTn id="68" presetID="10" presetClass="entr" presetSubtype="0" fill="hold" grpId="0" nodeType="withEffect">
                                  <p:stCondLst>
                                    <p:cond delay="0"/>
                                  </p:stCondLst>
                                  <p:iterate type="lt">
                                    <p:tmPct val="15000"/>
                                  </p:iterate>
                                  <p:childTnLst>
                                    <p:set>
                                      <p:cBhvr>
                                        <p:cTn id="69" dur="1" fill="hold">
                                          <p:stCondLst>
                                            <p:cond delay="0"/>
                                          </p:stCondLst>
                                        </p:cTn>
                                        <p:tgtEl>
                                          <p:spTgt spid="53"/>
                                        </p:tgtEl>
                                        <p:attrNameLst>
                                          <p:attrName>style.visibility</p:attrName>
                                        </p:attrNameLst>
                                      </p:cBhvr>
                                      <p:to>
                                        <p:strVal val="visible"/>
                                      </p:to>
                                    </p:set>
                                    <p:animEffect transition="in" filter="fade">
                                      <p:cBhvr>
                                        <p:cTn id="70" dur="350"/>
                                        <p:tgtEl>
                                          <p:spTgt spid="53"/>
                                        </p:tgtEl>
                                      </p:cBhvr>
                                    </p:animEffect>
                                  </p:childTnLst>
                                </p:cTn>
                              </p:par>
                              <p:par>
                                <p:cTn id="71" presetID="10" presetClass="entr" presetSubtype="0" fill="hold" grpId="0" nodeType="withEffect">
                                  <p:stCondLst>
                                    <p:cond delay="0"/>
                                  </p:stCondLst>
                                  <p:iterate type="lt">
                                    <p:tmPct val="15000"/>
                                  </p:iterate>
                                  <p:childTnLst>
                                    <p:set>
                                      <p:cBhvr>
                                        <p:cTn id="72" dur="1" fill="hold">
                                          <p:stCondLst>
                                            <p:cond delay="0"/>
                                          </p:stCondLst>
                                        </p:cTn>
                                        <p:tgtEl>
                                          <p:spTgt spid="56"/>
                                        </p:tgtEl>
                                        <p:attrNameLst>
                                          <p:attrName>style.visibility</p:attrName>
                                        </p:attrNameLst>
                                      </p:cBhvr>
                                      <p:to>
                                        <p:strVal val="visible"/>
                                      </p:to>
                                    </p:set>
                                    <p:animEffect transition="in" filter="fade">
                                      <p:cBhvr>
                                        <p:cTn id="73" dur="3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9" grpId="0"/>
      <p:bldP spid="50" grpId="0"/>
      <p:bldP spid="52" grpId="0"/>
      <p:bldP spid="53" grpId="0"/>
      <p:bldP spid="55" grpId="0"/>
      <p:bldP spid="56" grpId="0"/>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274220" y="1481138"/>
            <a:ext cx="2595561" cy="2595561"/>
            <a:chOff x="4179570" y="1588770"/>
            <a:chExt cx="2735580" cy="2735580"/>
          </a:xfrm>
        </p:grpSpPr>
        <p:sp>
          <p:nvSpPr>
            <p:cNvPr id="6" name="椭圆 5"/>
            <p:cNvSpPr/>
            <p:nvPr/>
          </p:nvSpPr>
          <p:spPr>
            <a:xfrm>
              <a:off x="4179570" y="1588770"/>
              <a:ext cx="2735580" cy="2735580"/>
            </a:xfrm>
            <a:prstGeom prst="ellipse">
              <a:avLst/>
            </a:prstGeom>
            <a:solidFill>
              <a:schemeClr val="bg1">
                <a:lumMod val="95000"/>
              </a:schemeClr>
            </a:solidFill>
            <a:ln w="28575">
              <a:gradFill flip="none" rotWithShape="1">
                <a:gsLst>
                  <a:gs pos="0">
                    <a:schemeClr val="bg1">
                      <a:lumMod val="75000"/>
                    </a:schemeClr>
                  </a:gs>
                  <a:gs pos="100000">
                    <a:schemeClr val="bg1">
                      <a:lumMod val="99000"/>
                    </a:schemeClr>
                  </a:gs>
                </a:gsLst>
                <a:lin ang="2700000" scaled="1"/>
                <a:tileRect/>
              </a:gradFill>
            </a:ln>
            <a:effectLst>
              <a:innerShdw blurRad="215900" dist="889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7" name="椭圆 6"/>
            <p:cNvSpPr/>
            <p:nvPr/>
          </p:nvSpPr>
          <p:spPr>
            <a:xfrm>
              <a:off x="4368227" y="1777427"/>
              <a:ext cx="2358266" cy="2358266"/>
            </a:xfrm>
            <a:prstGeom prst="ellipse">
              <a:avLst/>
            </a:prstGeom>
            <a:solidFill>
              <a:schemeClr val="bg1">
                <a:lumMod val="95000"/>
              </a:schemeClr>
            </a:solidFill>
            <a:ln w="25400">
              <a:gradFill flip="none" rotWithShape="1">
                <a:gsLst>
                  <a:gs pos="0">
                    <a:schemeClr val="bg1"/>
                  </a:gs>
                  <a:gs pos="100000">
                    <a:schemeClr val="bg1">
                      <a:lumMod val="75000"/>
                    </a:schemeClr>
                  </a:gs>
                </a:gsLst>
                <a:lin ang="2700000" scaled="1"/>
                <a:tileRect/>
              </a:gradFill>
            </a:ln>
            <a:effectLst>
              <a:outerShdw blurRad="203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59" name="组合 58"/>
          <p:cNvGrpSpPr/>
          <p:nvPr/>
        </p:nvGrpSpPr>
        <p:grpSpPr>
          <a:xfrm>
            <a:off x="1251028" y="3063850"/>
            <a:ext cx="1844192" cy="807852"/>
            <a:chOff x="1258030" y="3593783"/>
            <a:chExt cx="2458923" cy="1077136"/>
          </a:xfrm>
        </p:grpSpPr>
        <p:sp>
          <p:nvSpPr>
            <p:cNvPr id="56" name="文本框 55"/>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01ACBE"/>
                  </a:solidFill>
                  <a:cs typeface="+mn-ea"/>
                  <a:sym typeface="+mn-lt"/>
                </a:rPr>
                <a:t>04</a:t>
              </a:r>
              <a:endParaRPr lang="zh-CN" altLang="en-US" sz="2100" dirty="0">
                <a:solidFill>
                  <a:srgbClr val="01ACBE"/>
                </a:solidFill>
                <a:cs typeface="+mn-ea"/>
                <a:sym typeface="+mn-lt"/>
              </a:endParaRPr>
            </a:p>
          </p:txBody>
        </p:sp>
        <p:sp>
          <p:nvSpPr>
            <p:cNvPr id="57" name="文本框 56"/>
            <p:cNvSpPr txBox="1"/>
            <p:nvPr/>
          </p:nvSpPr>
          <p:spPr>
            <a:xfrm>
              <a:off x="1799069" y="3696239"/>
              <a:ext cx="1917884" cy="400109"/>
            </a:xfrm>
            <a:prstGeom prst="rect">
              <a:avLst/>
            </a:prstGeom>
            <a:noFill/>
          </p:spPr>
          <p:txBody>
            <a:bodyPr wrap="square" rtlCol="0">
              <a:spAutoFit/>
            </a:bodyPr>
            <a:lstStyle/>
            <a:p>
              <a:r>
                <a:rPr lang="zh-CN" altLang="en-US" sz="1350" dirty="0">
                  <a:solidFill>
                    <a:srgbClr val="01ACBE"/>
                  </a:solidFill>
                  <a:cs typeface="+mn-ea"/>
                  <a:sym typeface="+mn-lt"/>
                </a:rPr>
                <a:t>在此添加标题</a:t>
              </a:r>
            </a:p>
          </p:txBody>
        </p:sp>
        <p:sp>
          <p:nvSpPr>
            <p:cNvPr id="58" name="文本框 57"/>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60" name="组合 59"/>
          <p:cNvGrpSpPr/>
          <p:nvPr/>
        </p:nvGrpSpPr>
        <p:grpSpPr>
          <a:xfrm>
            <a:off x="6135003" y="1869575"/>
            <a:ext cx="1857077" cy="669353"/>
            <a:chOff x="1258030" y="3593783"/>
            <a:chExt cx="2139699" cy="892471"/>
          </a:xfrm>
        </p:grpSpPr>
        <p:sp>
          <p:nvSpPr>
            <p:cNvPr id="61" name="文本框 60"/>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663A77"/>
                  </a:solidFill>
                  <a:cs typeface="+mn-ea"/>
                  <a:sym typeface="+mn-lt"/>
                </a:rPr>
                <a:t>02</a:t>
              </a:r>
              <a:endParaRPr lang="zh-CN" altLang="en-US" sz="2100" dirty="0">
                <a:solidFill>
                  <a:srgbClr val="663A77"/>
                </a:solidFill>
                <a:cs typeface="+mn-ea"/>
                <a:sym typeface="+mn-lt"/>
              </a:endParaRPr>
            </a:p>
          </p:txBody>
        </p:sp>
        <p:sp>
          <p:nvSpPr>
            <p:cNvPr id="62" name="文本框 61"/>
            <p:cNvSpPr txBox="1"/>
            <p:nvPr/>
          </p:nvSpPr>
          <p:spPr>
            <a:xfrm>
              <a:off x="1799069" y="3696239"/>
              <a:ext cx="1598660" cy="400109"/>
            </a:xfrm>
            <a:prstGeom prst="rect">
              <a:avLst/>
            </a:prstGeom>
            <a:noFill/>
          </p:spPr>
          <p:txBody>
            <a:bodyPr wrap="square" rtlCol="0">
              <a:spAutoFit/>
            </a:bodyPr>
            <a:lstStyle/>
            <a:p>
              <a:r>
                <a:rPr lang="zh-CN" altLang="en-US" sz="1350" dirty="0">
                  <a:solidFill>
                    <a:srgbClr val="663A77"/>
                  </a:solidFill>
                  <a:cs typeface="+mn-ea"/>
                  <a:sym typeface="+mn-lt"/>
                </a:rPr>
                <a:t>在此添加标题</a:t>
              </a:r>
            </a:p>
          </p:txBody>
        </p:sp>
        <p:sp>
          <p:nvSpPr>
            <p:cNvPr id="63" name="文本框 62"/>
            <p:cNvSpPr txBox="1"/>
            <p:nvPr/>
          </p:nvSpPr>
          <p:spPr>
            <a:xfrm>
              <a:off x="1438396" y="3993811"/>
              <a:ext cx="1915200" cy="492443"/>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64" name="组合 63"/>
          <p:cNvGrpSpPr/>
          <p:nvPr/>
        </p:nvGrpSpPr>
        <p:grpSpPr>
          <a:xfrm>
            <a:off x="2308922" y="1012053"/>
            <a:ext cx="2055540" cy="807854"/>
            <a:chOff x="1258030" y="3593783"/>
            <a:chExt cx="2740721" cy="1077140"/>
          </a:xfrm>
        </p:grpSpPr>
        <p:sp>
          <p:nvSpPr>
            <p:cNvPr id="65" name="文本框 64"/>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FFB850"/>
                  </a:solidFill>
                  <a:cs typeface="+mn-ea"/>
                  <a:sym typeface="+mn-lt"/>
                </a:rPr>
                <a:t>01</a:t>
              </a:r>
              <a:endParaRPr lang="zh-CN" altLang="en-US" sz="2100" dirty="0">
                <a:solidFill>
                  <a:srgbClr val="FFB850"/>
                </a:solidFill>
                <a:cs typeface="+mn-ea"/>
                <a:sym typeface="+mn-lt"/>
              </a:endParaRPr>
            </a:p>
          </p:txBody>
        </p:sp>
        <p:sp>
          <p:nvSpPr>
            <p:cNvPr id="66" name="文本框 65"/>
            <p:cNvSpPr txBox="1"/>
            <p:nvPr/>
          </p:nvSpPr>
          <p:spPr>
            <a:xfrm>
              <a:off x="1799069" y="3696239"/>
              <a:ext cx="2199682" cy="400110"/>
            </a:xfrm>
            <a:prstGeom prst="rect">
              <a:avLst/>
            </a:prstGeom>
            <a:noFill/>
          </p:spPr>
          <p:txBody>
            <a:bodyPr wrap="square" rtlCol="0">
              <a:spAutoFit/>
            </a:bodyPr>
            <a:lstStyle/>
            <a:p>
              <a:r>
                <a:rPr lang="zh-CN" altLang="en-US" sz="1350" dirty="0">
                  <a:solidFill>
                    <a:srgbClr val="FFB850"/>
                  </a:solidFill>
                  <a:cs typeface="+mn-ea"/>
                  <a:sym typeface="+mn-lt"/>
                </a:rPr>
                <a:t>在此添加标题</a:t>
              </a:r>
            </a:p>
          </p:txBody>
        </p:sp>
        <p:sp>
          <p:nvSpPr>
            <p:cNvPr id="67" name="文本框 66"/>
            <p:cNvSpPr txBox="1"/>
            <p:nvPr/>
          </p:nvSpPr>
          <p:spPr>
            <a:xfrm>
              <a:off x="1438395" y="3993814"/>
              <a:ext cx="1915200" cy="677109"/>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grpSp>
        <p:nvGrpSpPr>
          <p:cNvPr id="72" name="组合 71"/>
          <p:cNvGrpSpPr/>
          <p:nvPr/>
        </p:nvGrpSpPr>
        <p:grpSpPr>
          <a:xfrm>
            <a:off x="5055420" y="4039587"/>
            <a:ext cx="1954980" cy="807852"/>
            <a:chOff x="1258030" y="3593783"/>
            <a:chExt cx="2606641" cy="1077136"/>
          </a:xfrm>
        </p:grpSpPr>
        <p:sp>
          <p:nvSpPr>
            <p:cNvPr id="73" name="文本框 72"/>
            <p:cNvSpPr txBox="1"/>
            <p:nvPr/>
          </p:nvSpPr>
          <p:spPr>
            <a:xfrm>
              <a:off x="1258030" y="3593783"/>
              <a:ext cx="870789" cy="553997"/>
            </a:xfrm>
            <a:prstGeom prst="rect">
              <a:avLst/>
            </a:prstGeom>
            <a:noFill/>
          </p:spPr>
          <p:txBody>
            <a:bodyPr wrap="square" rtlCol="0">
              <a:spAutoFit/>
            </a:bodyPr>
            <a:lstStyle/>
            <a:p>
              <a:pPr algn="ctr"/>
              <a:r>
                <a:rPr lang="en-US" altLang="zh-CN" sz="2100" dirty="0">
                  <a:solidFill>
                    <a:srgbClr val="E87071"/>
                  </a:solidFill>
                  <a:cs typeface="+mn-ea"/>
                  <a:sym typeface="+mn-lt"/>
                </a:rPr>
                <a:t>03</a:t>
              </a:r>
              <a:endParaRPr lang="zh-CN" altLang="en-US" sz="2100" dirty="0">
                <a:solidFill>
                  <a:srgbClr val="E87071"/>
                </a:solidFill>
                <a:cs typeface="+mn-ea"/>
                <a:sym typeface="+mn-lt"/>
              </a:endParaRPr>
            </a:p>
          </p:txBody>
        </p:sp>
        <p:sp>
          <p:nvSpPr>
            <p:cNvPr id="74" name="文本框 73"/>
            <p:cNvSpPr txBox="1"/>
            <p:nvPr/>
          </p:nvSpPr>
          <p:spPr>
            <a:xfrm>
              <a:off x="1799069" y="3696239"/>
              <a:ext cx="2065602" cy="400109"/>
            </a:xfrm>
            <a:prstGeom prst="rect">
              <a:avLst/>
            </a:prstGeom>
            <a:noFill/>
          </p:spPr>
          <p:txBody>
            <a:bodyPr wrap="square" rtlCol="0">
              <a:spAutoFit/>
            </a:bodyPr>
            <a:lstStyle/>
            <a:p>
              <a:r>
                <a:rPr lang="zh-CN" altLang="en-US" sz="1350" dirty="0">
                  <a:solidFill>
                    <a:srgbClr val="E87071"/>
                  </a:solidFill>
                  <a:cs typeface="+mn-ea"/>
                  <a:sym typeface="+mn-lt"/>
                </a:rPr>
                <a:t>在此添加标题</a:t>
              </a:r>
            </a:p>
          </p:txBody>
        </p:sp>
        <p:sp>
          <p:nvSpPr>
            <p:cNvPr id="75" name="文本框 74"/>
            <p:cNvSpPr txBox="1"/>
            <p:nvPr/>
          </p:nvSpPr>
          <p:spPr>
            <a:xfrm>
              <a:off x="1438395" y="3993811"/>
              <a:ext cx="1915200" cy="677108"/>
            </a:xfrm>
            <a:prstGeom prst="rect">
              <a:avLst/>
            </a:prstGeom>
            <a:noFill/>
          </p:spPr>
          <p:txBody>
            <a:bodyPr wrap="square" rtlCol="0">
              <a:spAutoFit/>
            </a:bodyPr>
            <a:lstStyle/>
            <a:p>
              <a:pPr algn="just"/>
              <a:r>
                <a:rPr lang="zh-CN" altLang="en-US" sz="900" dirty="0">
                  <a:solidFill>
                    <a:prstClr val="black">
                      <a:lumMod val="50000"/>
                      <a:lumOff val="50000"/>
                    </a:prstClr>
                  </a:solidFill>
                  <a:cs typeface="+mn-ea"/>
                  <a:sym typeface="+mn-lt"/>
                </a:rPr>
                <a:t>点击添加文字说明或复制文本黏贴自此内容要言简意赅</a:t>
              </a:r>
            </a:p>
          </p:txBody>
        </p:sp>
      </p:grpSp>
      <p:sp>
        <p:nvSpPr>
          <p:cNvPr id="76" name="文本框 75"/>
          <p:cNvSpPr txBox="1"/>
          <p:nvPr/>
        </p:nvSpPr>
        <p:spPr>
          <a:xfrm>
            <a:off x="4043363" y="2700457"/>
            <a:ext cx="1057275" cy="346249"/>
          </a:xfrm>
          <a:prstGeom prst="rect">
            <a:avLst/>
          </a:prstGeom>
          <a:noFill/>
        </p:spPr>
        <p:txBody>
          <a:bodyPr wrap="square" rtlCol="0">
            <a:spAutoFit/>
          </a:bodyPr>
          <a:lstStyle/>
          <a:p>
            <a:pPr algn="ctr"/>
            <a:r>
              <a:rPr lang="zh-CN" altLang="en-US" sz="1650" u="sng" dirty="0">
                <a:solidFill>
                  <a:schemeClr val="tx1">
                    <a:lumMod val="50000"/>
                    <a:lumOff val="50000"/>
                  </a:schemeClr>
                </a:solidFill>
                <a:effectLst>
                  <a:innerShdw blurRad="63500" dist="50800" dir="13500000">
                    <a:prstClr val="black">
                      <a:alpha val="50000"/>
                    </a:prstClr>
                  </a:innerShdw>
                </a:effectLst>
                <a:cs typeface="+mn-ea"/>
                <a:sym typeface="+mn-lt"/>
              </a:rPr>
              <a:t>个人奖项</a:t>
            </a:r>
          </a:p>
        </p:txBody>
      </p:sp>
      <p:sp>
        <p:nvSpPr>
          <p:cNvPr id="77" name="Freeform 48"/>
          <p:cNvSpPr>
            <a:spLocks noEditPoints="1"/>
          </p:cNvSpPr>
          <p:nvPr/>
        </p:nvSpPr>
        <p:spPr bwMode="auto">
          <a:xfrm>
            <a:off x="4371893" y="2249754"/>
            <a:ext cx="410314" cy="446258"/>
          </a:xfrm>
          <a:custGeom>
            <a:avLst/>
            <a:gdLst>
              <a:gd name="T0" fmla="*/ 189 w 311"/>
              <a:gd name="T1" fmla="*/ 220 h 339"/>
              <a:gd name="T2" fmla="*/ 209 w 311"/>
              <a:gd name="T3" fmla="*/ 163 h 339"/>
              <a:gd name="T4" fmla="*/ 221 w 311"/>
              <a:gd name="T5" fmla="*/ 120 h 339"/>
              <a:gd name="T6" fmla="*/ 221 w 311"/>
              <a:gd name="T7" fmla="*/ 120 h 339"/>
              <a:gd name="T8" fmla="*/ 222 w 311"/>
              <a:gd name="T9" fmla="*/ 116 h 339"/>
              <a:gd name="T10" fmla="*/ 222 w 311"/>
              <a:gd name="T11" fmla="*/ 112 h 339"/>
              <a:gd name="T12" fmla="*/ 223 w 311"/>
              <a:gd name="T13" fmla="*/ 109 h 339"/>
              <a:gd name="T14" fmla="*/ 223 w 311"/>
              <a:gd name="T15" fmla="*/ 105 h 339"/>
              <a:gd name="T16" fmla="*/ 223 w 311"/>
              <a:gd name="T17" fmla="*/ 102 h 339"/>
              <a:gd name="T18" fmla="*/ 224 w 311"/>
              <a:gd name="T19" fmla="*/ 98 h 339"/>
              <a:gd name="T20" fmla="*/ 224 w 311"/>
              <a:gd name="T21" fmla="*/ 95 h 339"/>
              <a:gd name="T22" fmla="*/ 224 w 311"/>
              <a:gd name="T23" fmla="*/ 92 h 339"/>
              <a:gd name="T24" fmla="*/ 223 w 311"/>
              <a:gd name="T25" fmla="*/ 89 h 339"/>
              <a:gd name="T26" fmla="*/ 223 w 311"/>
              <a:gd name="T27" fmla="*/ 87 h 339"/>
              <a:gd name="T28" fmla="*/ 223 w 311"/>
              <a:gd name="T29" fmla="*/ 85 h 339"/>
              <a:gd name="T30" fmla="*/ 223 w 311"/>
              <a:gd name="T31" fmla="*/ 83 h 339"/>
              <a:gd name="T32" fmla="*/ 223 w 311"/>
              <a:gd name="T33" fmla="*/ 82 h 339"/>
              <a:gd name="T34" fmla="*/ 223 w 311"/>
              <a:gd name="T35" fmla="*/ 81 h 339"/>
              <a:gd name="T36" fmla="*/ 223 w 311"/>
              <a:gd name="T37" fmla="*/ 81 h 339"/>
              <a:gd name="T38" fmla="*/ 108 w 311"/>
              <a:gd name="T39" fmla="*/ 36 h 339"/>
              <a:gd name="T40" fmla="*/ 78 w 311"/>
              <a:gd name="T41" fmla="*/ 55 h 339"/>
              <a:gd name="T42" fmla="*/ 77 w 311"/>
              <a:gd name="T43" fmla="*/ 59 h 339"/>
              <a:gd name="T44" fmla="*/ 76 w 311"/>
              <a:gd name="T45" fmla="*/ 64 h 339"/>
              <a:gd name="T46" fmla="*/ 76 w 311"/>
              <a:gd name="T47" fmla="*/ 69 h 339"/>
              <a:gd name="T48" fmla="*/ 75 w 311"/>
              <a:gd name="T49" fmla="*/ 74 h 339"/>
              <a:gd name="T50" fmla="*/ 75 w 311"/>
              <a:gd name="T51" fmla="*/ 78 h 339"/>
              <a:gd name="T52" fmla="*/ 76 w 311"/>
              <a:gd name="T53" fmla="*/ 83 h 339"/>
              <a:gd name="T54" fmla="*/ 76 w 311"/>
              <a:gd name="T55" fmla="*/ 87 h 339"/>
              <a:gd name="T56" fmla="*/ 77 w 311"/>
              <a:gd name="T57" fmla="*/ 92 h 339"/>
              <a:gd name="T58" fmla="*/ 77 w 311"/>
              <a:gd name="T59" fmla="*/ 96 h 339"/>
              <a:gd name="T60" fmla="*/ 78 w 311"/>
              <a:gd name="T61" fmla="*/ 100 h 339"/>
              <a:gd name="T62" fmla="*/ 79 w 311"/>
              <a:gd name="T63" fmla="*/ 104 h 339"/>
              <a:gd name="T64" fmla="*/ 80 w 311"/>
              <a:gd name="T65" fmla="*/ 106 h 339"/>
              <a:gd name="T66" fmla="*/ 84 w 311"/>
              <a:gd name="T67" fmla="*/ 119 h 339"/>
              <a:gd name="T68" fmla="*/ 92 w 311"/>
              <a:gd name="T69" fmla="*/ 161 h 339"/>
              <a:gd name="T70" fmla="*/ 104 w 311"/>
              <a:gd name="T71" fmla="*/ 238 h 339"/>
              <a:gd name="T72" fmla="*/ 0 w 311"/>
              <a:gd name="T73" fmla="*/ 339 h 339"/>
              <a:gd name="T74" fmla="*/ 148 w 311"/>
              <a:gd name="T75" fmla="*/ 271 h 339"/>
              <a:gd name="T76" fmla="*/ 146 w 311"/>
              <a:gd name="T77" fmla="*/ 249 h 339"/>
              <a:gd name="T78" fmla="*/ 175 w 311"/>
              <a:gd name="T79" fmla="*/ 258 h 339"/>
              <a:gd name="T80" fmla="*/ 174 w 311"/>
              <a:gd name="T81" fmla="*/ 339 h 339"/>
              <a:gd name="T82" fmla="*/ 216 w 311"/>
              <a:gd name="T83" fmla="*/ 244 h 339"/>
              <a:gd name="T84" fmla="*/ 81 w 311"/>
              <a:gd name="T85" fmla="*/ 139 h 339"/>
              <a:gd name="T86" fmla="*/ 93 w 311"/>
              <a:gd name="T87" fmla="*/ 136 h 339"/>
              <a:gd name="T88" fmla="*/ 105 w 311"/>
              <a:gd name="T89" fmla="*/ 72 h 339"/>
              <a:gd name="T90" fmla="*/ 211 w 311"/>
              <a:gd name="T91" fmla="*/ 131 h 339"/>
              <a:gd name="T92" fmla="*/ 222 w 311"/>
              <a:gd name="T93" fmla="*/ 130 h 339"/>
              <a:gd name="T94" fmla="*/ 183 w 311"/>
              <a:gd name="T95" fmla="*/ 201 h 339"/>
              <a:gd name="T96" fmla="*/ 96 w 311"/>
              <a:gd name="T97" fmla="*/ 158 h 339"/>
              <a:gd name="T98" fmla="*/ 166 w 311"/>
              <a:gd name="T99" fmla="*/ 245 h 339"/>
              <a:gd name="T100" fmla="*/ 117 w 311"/>
              <a:gd name="T101" fmla="*/ 225 h 339"/>
              <a:gd name="T102" fmla="*/ 152 w 311"/>
              <a:gd name="T103" fmla="*/ 220 h 339"/>
              <a:gd name="T104" fmla="*/ 185 w 311"/>
              <a:gd name="T105" fmla="*/ 22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1" h="339">
                <a:moveTo>
                  <a:pt x="216" y="244"/>
                </a:moveTo>
                <a:cubicBezTo>
                  <a:pt x="194" y="236"/>
                  <a:pt x="189" y="220"/>
                  <a:pt x="189" y="220"/>
                </a:cubicBezTo>
                <a:cubicBezTo>
                  <a:pt x="189" y="202"/>
                  <a:pt x="189" y="202"/>
                  <a:pt x="189" y="202"/>
                </a:cubicBezTo>
                <a:cubicBezTo>
                  <a:pt x="205" y="182"/>
                  <a:pt x="209" y="163"/>
                  <a:pt x="209" y="163"/>
                </a:cubicBezTo>
                <a:cubicBezTo>
                  <a:pt x="212" y="160"/>
                  <a:pt x="218" y="154"/>
                  <a:pt x="218" y="154"/>
                </a:cubicBezTo>
                <a:cubicBezTo>
                  <a:pt x="229" y="137"/>
                  <a:pt x="225" y="116"/>
                  <a:pt x="221" y="120"/>
                </a:cubicBezTo>
                <a:cubicBezTo>
                  <a:pt x="221" y="120"/>
                  <a:pt x="221" y="121"/>
                  <a:pt x="220" y="122"/>
                </a:cubicBezTo>
                <a:cubicBezTo>
                  <a:pt x="220" y="121"/>
                  <a:pt x="221" y="121"/>
                  <a:pt x="221" y="120"/>
                </a:cubicBezTo>
                <a:cubicBezTo>
                  <a:pt x="221" y="120"/>
                  <a:pt x="221" y="119"/>
                  <a:pt x="221" y="119"/>
                </a:cubicBezTo>
                <a:cubicBezTo>
                  <a:pt x="221" y="118"/>
                  <a:pt x="221" y="117"/>
                  <a:pt x="222" y="116"/>
                </a:cubicBezTo>
                <a:cubicBezTo>
                  <a:pt x="222" y="116"/>
                  <a:pt x="222" y="116"/>
                  <a:pt x="222" y="115"/>
                </a:cubicBezTo>
                <a:cubicBezTo>
                  <a:pt x="222" y="114"/>
                  <a:pt x="222" y="113"/>
                  <a:pt x="222" y="112"/>
                </a:cubicBezTo>
                <a:cubicBezTo>
                  <a:pt x="222" y="112"/>
                  <a:pt x="222" y="112"/>
                  <a:pt x="222" y="111"/>
                </a:cubicBezTo>
                <a:cubicBezTo>
                  <a:pt x="223" y="110"/>
                  <a:pt x="223" y="110"/>
                  <a:pt x="223" y="109"/>
                </a:cubicBezTo>
                <a:cubicBezTo>
                  <a:pt x="223" y="108"/>
                  <a:pt x="223" y="108"/>
                  <a:pt x="223" y="108"/>
                </a:cubicBezTo>
                <a:cubicBezTo>
                  <a:pt x="223" y="107"/>
                  <a:pt x="223" y="106"/>
                  <a:pt x="223" y="105"/>
                </a:cubicBezTo>
                <a:cubicBezTo>
                  <a:pt x="223" y="105"/>
                  <a:pt x="223" y="105"/>
                  <a:pt x="223" y="104"/>
                </a:cubicBezTo>
                <a:cubicBezTo>
                  <a:pt x="223" y="103"/>
                  <a:pt x="223" y="103"/>
                  <a:pt x="223" y="102"/>
                </a:cubicBezTo>
                <a:cubicBezTo>
                  <a:pt x="223" y="101"/>
                  <a:pt x="223" y="101"/>
                  <a:pt x="224" y="101"/>
                </a:cubicBezTo>
                <a:cubicBezTo>
                  <a:pt x="224" y="100"/>
                  <a:pt x="224" y="99"/>
                  <a:pt x="224" y="98"/>
                </a:cubicBezTo>
                <a:cubicBezTo>
                  <a:pt x="224" y="98"/>
                  <a:pt x="224" y="98"/>
                  <a:pt x="224" y="98"/>
                </a:cubicBezTo>
                <a:cubicBezTo>
                  <a:pt x="224" y="97"/>
                  <a:pt x="224" y="96"/>
                  <a:pt x="224" y="95"/>
                </a:cubicBezTo>
                <a:cubicBezTo>
                  <a:pt x="224" y="95"/>
                  <a:pt x="224" y="95"/>
                  <a:pt x="224" y="94"/>
                </a:cubicBezTo>
                <a:cubicBezTo>
                  <a:pt x="224" y="94"/>
                  <a:pt x="224" y="93"/>
                  <a:pt x="224" y="92"/>
                </a:cubicBezTo>
                <a:cubicBezTo>
                  <a:pt x="224" y="92"/>
                  <a:pt x="224" y="92"/>
                  <a:pt x="224" y="91"/>
                </a:cubicBezTo>
                <a:cubicBezTo>
                  <a:pt x="224" y="91"/>
                  <a:pt x="224" y="90"/>
                  <a:pt x="223" y="89"/>
                </a:cubicBezTo>
                <a:cubicBezTo>
                  <a:pt x="223" y="89"/>
                  <a:pt x="223" y="89"/>
                  <a:pt x="223" y="89"/>
                </a:cubicBezTo>
                <a:cubicBezTo>
                  <a:pt x="223" y="88"/>
                  <a:pt x="223" y="88"/>
                  <a:pt x="223" y="87"/>
                </a:cubicBezTo>
                <a:cubicBezTo>
                  <a:pt x="223" y="87"/>
                  <a:pt x="223" y="87"/>
                  <a:pt x="223" y="87"/>
                </a:cubicBezTo>
                <a:cubicBezTo>
                  <a:pt x="223" y="86"/>
                  <a:pt x="223" y="86"/>
                  <a:pt x="223" y="85"/>
                </a:cubicBezTo>
                <a:cubicBezTo>
                  <a:pt x="223" y="85"/>
                  <a:pt x="223" y="85"/>
                  <a:pt x="223" y="85"/>
                </a:cubicBezTo>
                <a:cubicBezTo>
                  <a:pt x="223" y="84"/>
                  <a:pt x="223" y="84"/>
                  <a:pt x="223" y="83"/>
                </a:cubicBezTo>
                <a:cubicBezTo>
                  <a:pt x="223" y="83"/>
                  <a:pt x="223" y="83"/>
                  <a:pt x="223" y="83"/>
                </a:cubicBezTo>
                <a:cubicBezTo>
                  <a:pt x="223" y="83"/>
                  <a:pt x="223" y="82"/>
                  <a:pt x="223" y="82"/>
                </a:cubicBezTo>
                <a:cubicBezTo>
                  <a:pt x="223" y="82"/>
                  <a:pt x="223" y="82"/>
                  <a:pt x="223" y="82"/>
                </a:cubicBezTo>
                <a:cubicBezTo>
                  <a:pt x="223" y="82"/>
                  <a:pt x="223" y="81"/>
                  <a:pt x="223" y="81"/>
                </a:cubicBezTo>
                <a:cubicBezTo>
                  <a:pt x="223" y="81"/>
                  <a:pt x="223" y="81"/>
                  <a:pt x="223" y="81"/>
                </a:cubicBezTo>
                <a:cubicBezTo>
                  <a:pt x="223" y="81"/>
                  <a:pt x="223" y="81"/>
                  <a:pt x="223" y="81"/>
                </a:cubicBezTo>
                <a:cubicBezTo>
                  <a:pt x="221" y="33"/>
                  <a:pt x="182" y="21"/>
                  <a:pt x="182" y="21"/>
                </a:cubicBezTo>
                <a:cubicBezTo>
                  <a:pt x="134" y="0"/>
                  <a:pt x="108" y="36"/>
                  <a:pt x="108" y="36"/>
                </a:cubicBezTo>
                <a:cubicBezTo>
                  <a:pt x="89" y="27"/>
                  <a:pt x="79" y="51"/>
                  <a:pt x="79" y="51"/>
                </a:cubicBezTo>
                <a:cubicBezTo>
                  <a:pt x="79" y="52"/>
                  <a:pt x="78" y="54"/>
                  <a:pt x="78" y="55"/>
                </a:cubicBezTo>
                <a:cubicBezTo>
                  <a:pt x="78" y="55"/>
                  <a:pt x="78" y="56"/>
                  <a:pt x="78" y="56"/>
                </a:cubicBezTo>
                <a:cubicBezTo>
                  <a:pt x="78" y="57"/>
                  <a:pt x="77" y="58"/>
                  <a:pt x="77" y="59"/>
                </a:cubicBezTo>
                <a:cubicBezTo>
                  <a:pt x="77" y="60"/>
                  <a:pt x="77" y="60"/>
                  <a:pt x="77" y="61"/>
                </a:cubicBezTo>
                <a:cubicBezTo>
                  <a:pt x="77" y="62"/>
                  <a:pt x="76" y="63"/>
                  <a:pt x="76" y="64"/>
                </a:cubicBezTo>
                <a:cubicBezTo>
                  <a:pt x="76" y="65"/>
                  <a:pt x="76" y="65"/>
                  <a:pt x="76" y="65"/>
                </a:cubicBezTo>
                <a:cubicBezTo>
                  <a:pt x="76" y="66"/>
                  <a:pt x="76" y="68"/>
                  <a:pt x="76" y="69"/>
                </a:cubicBezTo>
                <a:cubicBezTo>
                  <a:pt x="76" y="70"/>
                  <a:pt x="76" y="70"/>
                  <a:pt x="76" y="71"/>
                </a:cubicBezTo>
                <a:cubicBezTo>
                  <a:pt x="76" y="72"/>
                  <a:pt x="75" y="73"/>
                  <a:pt x="75" y="74"/>
                </a:cubicBezTo>
                <a:cubicBezTo>
                  <a:pt x="75" y="74"/>
                  <a:pt x="75" y="75"/>
                  <a:pt x="75" y="75"/>
                </a:cubicBezTo>
                <a:cubicBezTo>
                  <a:pt x="75" y="76"/>
                  <a:pt x="75" y="77"/>
                  <a:pt x="75" y="78"/>
                </a:cubicBezTo>
                <a:cubicBezTo>
                  <a:pt x="75" y="79"/>
                  <a:pt x="75" y="79"/>
                  <a:pt x="75" y="79"/>
                </a:cubicBezTo>
                <a:cubicBezTo>
                  <a:pt x="75" y="81"/>
                  <a:pt x="76" y="82"/>
                  <a:pt x="76" y="83"/>
                </a:cubicBezTo>
                <a:cubicBezTo>
                  <a:pt x="76" y="84"/>
                  <a:pt x="76" y="84"/>
                  <a:pt x="76" y="84"/>
                </a:cubicBezTo>
                <a:cubicBezTo>
                  <a:pt x="76" y="85"/>
                  <a:pt x="76" y="86"/>
                  <a:pt x="76" y="87"/>
                </a:cubicBezTo>
                <a:cubicBezTo>
                  <a:pt x="76" y="88"/>
                  <a:pt x="76" y="88"/>
                  <a:pt x="76" y="89"/>
                </a:cubicBezTo>
                <a:cubicBezTo>
                  <a:pt x="76" y="90"/>
                  <a:pt x="76" y="91"/>
                  <a:pt x="77" y="92"/>
                </a:cubicBezTo>
                <a:cubicBezTo>
                  <a:pt x="77" y="92"/>
                  <a:pt x="77" y="92"/>
                  <a:pt x="77" y="93"/>
                </a:cubicBezTo>
                <a:cubicBezTo>
                  <a:pt x="77" y="94"/>
                  <a:pt x="77" y="95"/>
                  <a:pt x="77" y="96"/>
                </a:cubicBezTo>
                <a:cubicBezTo>
                  <a:pt x="77" y="97"/>
                  <a:pt x="77" y="97"/>
                  <a:pt x="77" y="97"/>
                </a:cubicBezTo>
                <a:cubicBezTo>
                  <a:pt x="78" y="98"/>
                  <a:pt x="78" y="99"/>
                  <a:pt x="78" y="100"/>
                </a:cubicBezTo>
                <a:cubicBezTo>
                  <a:pt x="78" y="101"/>
                  <a:pt x="78" y="101"/>
                  <a:pt x="78" y="101"/>
                </a:cubicBezTo>
                <a:cubicBezTo>
                  <a:pt x="79" y="102"/>
                  <a:pt x="79" y="103"/>
                  <a:pt x="79" y="104"/>
                </a:cubicBezTo>
                <a:cubicBezTo>
                  <a:pt x="79" y="104"/>
                  <a:pt x="79" y="105"/>
                  <a:pt x="79" y="105"/>
                </a:cubicBezTo>
                <a:cubicBezTo>
                  <a:pt x="79" y="105"/>
                  <a:pt x="80" y="105"/>
                  <a:pt x="80" y="106"/>
                </a:cubicBezTo>
                <a:cubicBezTo>
                  <a:pt x="80" y="106"/>
                  <a:pt x="80" y="106"/>
                  <a:pt x="80" y="106"/>
                </a:cubicBezTo>
                <a:cubicBezTo>
                  <a:pt x="81" y="111"/>
                  <a:pt x="83" y="115"/>
                  <a:pt x="84" y="119"/>
                </a:cubicBezTo>
                <a:cubicBezTo>
                  <a:pt x="77" y="115"/>
                  <a:pt x="76" y="123"/>
                  <a:pt x="76" y="123"/>
                </a:cubicBezTo>
                <a:cubicBezTo>
                  <a:pt x="76" y="152"/>
                  <a:pt x="92" y="161"/>
                  <a:pt x="92" y="161"/>
                </a:cubicBezTo>
                <a:cubicBezTo>
                  <a:pt x="95" y="180"/>
                  <a:pt x="114" y="200"/>
                  <a:pt x="114" y="200"/>
                </a:cubicBezTo>
                <a:cubicBezTo>
                  <a:pt x="121" y="227"/>
                  <a:pt x="104" y="238"/>
                  <a:pt x="104" y="238"/>
                </a:cubicBezTo>
                <a:cubicBezTo>
                  <a:pt x="75" y="249"/>
                  <a:pt x="75" y="249"/>
                  <a:pt x="75" y="249"/>
                </a:cubicBezTo>
                <a:cubicBezTo>
                  <a:pt x="0" y="273"/>
                  <a:pt x="0" y="339"/>
                  <a:pt x="0" y="339"/>
                </a:cubicBezTo>
                <a:cubicBezTo>
                  <a:pt x="137" y="339"/>
                  <a:pt x="137" y="339"/>
                  <a:pt x="137" y="339"/>
                </a:cubicBezTo>
                <a:cubicBezTo>
                  <a:pt x="148" y="271"/>
                  <a:pt x="148" y="271"/>
                  <a:pt x="148" y="271"/>
                </a:cubicBezTo>
                <a:cubicBezTo>
                  <a:pt x="136" y="258"/>
                  <a:pt x="136" y="258"/>
                  <a:pt x="136" y="258"/>
                </a:cubicBezTo>
                <a:cubicBezTo>
                  <a:pt x="146" y="249"/>
                  <a:pt x="146" y="249"/>
                  <a:pt x="146" y="249"/>
                </a:cubicBezTo>
                <a:cubicBezTo>
                  <a:pt x="166" y="249"/>
                  <a:pt x="166" y="249"/>
                  <a:pt x="166" y="249"/>
                </a:cubicBezTo>
                <a:cubicBezTo>
                  <a:pt x="175" y="258"/>
                  <a:pt x="175" y="258"/>
                  <a:pt x="175" y="258"/>
                </a:cubicBezTo>
                <a:cubicBezTo>
                  <a:pt x="164" y="271"/>
                  <a:pt x="164" y="271"/>
                  <a:pt x="164" y="271"/>
                </a:cubicBezTo>
                <a:cubicBezTo>
                  <a:pt x="174" y="339"/>
                  <a:pt x="174" y="339"/>
                  <a:pt x="174" y="339"/>
                </a:cubicBezTo>
                <a:cubicBezTo>
                  <a:pt x="311" y="339"/>
                  <a:pt x="311" y="339"/>
                  <a:pt x="311" y="339"/>
                </a:cubicBezTo>
                <a:cubicBezTo>
                  <a:pt x="307" y="274"/>
                  <a:pt x="238" y="252"/>
                  <a:pt x="216" y="244"/>
                </a:cubicBezTo>
                <a:close/>
                <a:moveTo>
                  <a:pt x="96" y="158"/>
                </a:moveTo>
                <a:cubicBezTo>
                  <a:pt x="94" y="157"/>
                  <a:pt x="86" y="153"/>
                  <a:pt x="81" y="139"/>
                </a:cubicBezTo>
                <a:cubicBezTo>
                  <a:pt x="81" y="139"/>
                  <a:pt x="77" y="124"/>
                  <a:pt x="81" y="123"/>
                </a:cubicBezTo>
                <a:cubicBezTo>
                  <a:pt x="81" y="123"/>
                  <a:pt x="86" y="119"/>
                  <a:pt x="93" y="136"/>
                </a:cubicBezTo>
                <a:cubicBezTo>
                  <a:pt x="94" y="139"/>
                  <a:pt x="96" y="142"/>
                  <a:pt x="97" y="143"/>
                </a:cubicBezTo>
                <a:cubicBezTo>
                  <a:pt x="97" y="143"/>
                  <a:pt x="82" y="98"/>
                  <a:pt x="105" y="72"/>
                </a:cubicBezTo>
                <a:cubicBezTo>
                  <a:pt x="105" y="72"/>
                  <a:pt x="155" y="137"/>
                  <a:pt x="211" y="104"/>
                </a:cubicBezTo>
                <a:cubicBezTo>
                  <a:pt x="211" y="131"/>
                  <a:pt x="211" y="131"/>
                  <a:pt x="211" y="131"/>
                </a:cubicBezTo>
                <a:cubicBezTo>
                  <a:pt x="211" y="138"/>
                  <a:pt x="211" y="143"/>
                  <a:pt x="215" y="136"/>
                </a:cubicBezTo>
                <a:cubicBezTo>
                  <a:pt x="222" y="120"/>
                  <a:pt x="222" y="130"/>
                  <a:pt x="222" y="130"/>
                </a:cubicBezTo>
                <a:cubicBezTo>
                  <a:pt x="220" y="148"/>
                  <a:pt x="212" y="156"/>
                  <a:pt x="206" y="161"/>
                </a:cubicBezTo>
                <a:cubicBezTo>
                  <a:pt x="201" y="176"/>
                  <a:pt x="193" y="190"/>
                  <a:pt x="183" y="201"/>
                </a:cubicBezTo>
                <a:cubicBezTo>
                  <a:pt x="152" y="236"/>
                  <a:pt x="121" y="201"/>
                  <a:pt x="121" y="201"/>
                </a:cubicBezTo>
                <a:cubicBezTo>
                  <a:pt x="109" y="191"/>
                  <a:pt x="101" y="175"/>
                  <a:pt x="96" y="158"/>
                </a:cubicBezTo>
                <a:close/>
                <a:moveTo>
                  <a:pt x="185" y="222"/>
                </a:moveTo>
                <a:cubicBezTo>
                  <a:pt x="166" y="245"/>
                  <a:pt x="166" y="245"/>
                  <a:pt x="166" y="245"/>
                </a:cubicBezTo>
                <a:cubicBezTo>
                  <a:pt x="147" y="245"/>
                  <a:pt x="147" y="245"/>
                  <a:pt x="147" y="245"/>
                </a:cubicBezTo>
                <a:cubicBezTo>
                  <a:pt x="117" y="225"/>
                  <a:pt x="117" y="225"/>
                  <a:pt x="117" y="225"/>
                </a:cubicBezTo>
                <a:cubicBezTo>
                  <a:pt x="117" y="225"/>
                  <a:pt x="119" y="216"/>
                  <a:pt x="119" y="204"/>
                </a:cubicBezTo>
                <a:cubicBezTo>
                  <a:pt x="119" y="204"/>
                  <a:pt x="132" y="221"/>
                  <a:pt x="152" y="220"/>
                </a:cubicBezTo>
                <a:cubicBezTo>
                  <a:pt x="152" y="220"/>
                  <a:pt x="171" y="222"/>
                  <a:pt x="185" y="204"/>
                </a:cubicBezTo>
                <a:lnTo>
                  <a:pt x="185" y="222"/>
                </a:lnTo>
                <a:close/>
              </a:path>
            </a:pathLst>
          </a:custGeom>
          <a:solidFill>
            <a:srgbClr val="A7A9A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cs typeface="+mn-ea"/>
              <a:sym typeface="+mn-lt"/>
            </a:endParaRPr>
          </a:p>
        </p:txBody>
      </p:sp>
      <p:sp>
        <p:nvSpPr>
          <p:cNvPr id="68" name="文本框 21"/>
          <p:cNvSpPr txBox="1"/>
          <p:nvPr/>
        </p:nvSpPr>
        <p:spPr>
          <a:xfrm>
            <a:off x="3635996" y="291333"/>
            <a:ext cx="1980820" cy="407804"/>
          </a:xfrm>
          <a:prstGeom prst="rect">
            <a:avLst/>
          </a:prstGeom>
          <a:noFill/>
        </p:spPr>
        <p:txBody>
          <a:bodyPr wrap="square" lIns="68580" tIns="34290" rIns="68580" bIns="34290" rtlCol="0">
            <a:spAutoFit/>
          </a:bodyPr>
          <a:lstStyle/>
          <a:p>
            <a:r>
              <a:rPr lang="zh-CN" altLang="en-US" sz="2200" dirty="0">
                <a:solidFill>
                  <a:srgbClr val="01ACBE"/>
                </a:solidFill>
                <a:cs typeface="+mn-ea"/>
                <a:sym typeface="+mn-lt"/>
              </a:rPr>
              <a:t>个人荣誉奖项</a:t>
            </a:r>
            <a:endParaRPr lang="en-US" altLang="zh-CN" sz="2200" dirty="0">
              <a:solidFill>
                <a:srgbClr val="01ACBE"/>
              </a:solidFill>
              <a:cs typeface="+mn-ea"/>
              <a:sym typeface="+mn-lt"/>
            </a:endParaRPr>
          </a:p>
        </p:txBody>
      </p:sp>
      <p:grpSp>
        <p:nvGrpSpPr>
          <p:cNvPr id="2" name="组合 1"/>
          <p:cNvGrpSpPr/>
          <p:nvPr/>
        </p:nvGrpSpPr>
        <p:grpSpPr>
          <a:xfrm>
            <a:off x="2848583" y="2331851"/>
            <a:ext cx="875086" cy="875086"/>
            <a:chOff x="2848583" y="2331851"/>
            <a:chExt cx="875086" cy="875086"/>
          </a:xfrm>
        </p:grpSpPr>
        <p:grpSp>
          <p:nvGrpSpPr>
            <p:cNvPr id="30" name="组合 29"/>
            <p:cNvGrpSpPr/>
            <p:nvPr/>
          </p:nvGrpSpPr>
          <p:grpSpPr>
            <a:xfrm>
              <a:off x="2848583" y="2331851"/>
              <a:ext cx="875086" cy="875086"/>
              <a:chOff x="4881965" y="2278250"/>
              <a:chExt cx="2169764" cy="2169764"/>
            </a:xfrm>
          </p:grpSpPr>
          <p:sp>
            <p:nvSpPr>
              <p:cNvPr id="31" name="椭圆 30"/>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2" name="椭圆 31"/>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33" name="椭圆 32"/>
              <p:cNvSpPr/>
              <p:nvPr/>
            </p:nvSpPr>
            <p:spPr>
              <a:xfrm>
                <a:off x="5279713" y="2675998"/>
                <a:ext cx="1374270" cy="1374270"/>
              </a:xfrm>
              <a:prstGeom prst="ellipse">
                <a:avLst/>
              </a:prstGeom>
              <a:solidFill>
                <a:srgbClr val="01ACBE"/>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69" name="Freeform 158"/>
            <p:cNvSpPr>
              <a:spLocks noChangeArrowheads="1"/>
            </p:cNvSpPr>
            <p:nvPr/>
          </p:nvSpPr>
          <p:spPr bwMode="auto">
            <a:xfrm>
              <a:off x="3113698" y="2642440"/>
              <a:ext cx="359184" cy="321702"/>
            </a:xfrm>
            <a:custGeom>
              <a:avLst/>
              <a:gdLst>
                <a:gd name="T0" fmla="*/ 515 w 649"/>
                <a:gd name="T1" fmla="*/ 74 h 590"/>
                <a:gd name="T2" fmla="*/ 515 w 649"/>
                <a:gd name="T3" fmla="*/ 74 h 590"/>
                <a:gd name="T4" fmla="*/ 442 w 649"/>
                <a:gd name="T5" fmla="*/ 0 h 590"/>
                <a:gd name="T6" fmla="*/ 206 w 649"/>
                <a:gd name="T7" fmla="*/ 0 h 590"/>
                <a:gd name="T8" fmla="*/ 133 w 649"/>
                <a:gd name="T9" fmla="*/ 74 h 590"/>
                <a:gd name="T10" fmla="*/ 15 w 649"/>
                <a:gd name="T11" fmla="*/ 162 h 590"/>
                <a:gd name="T12" fmla="*/ 133 w 649"/>
                <a:gd name="T13" fmla="*/ 280 h 590"/>
                <a:gd name="T14" fmla="*/ 147 w 649"/>
                <a:gd name="T15" fmla="*/ 280 h 590"/>
                <a:gd name="T16" fmla="*/ 309 w 649"/>
                <a:gd name="T17" fmla="*/ 427 h 590"/>
                <a:gd name="T18" fmla="*/ 309 w 649"/>
                <a:gd name="T19" fmla="*/ 545 h 590"/>
                <a:gd name="T20" fmla="*/ 250 w 649"/>
                <a:gd name="T21" fmla="*/ 545 h 590"/>
                <a:gd name="T22" fmla="*/ 221 w 649"/>
                <a:gd name="T23" fmla="*/ 574 h 590"/>
                <a:gd name="T24" fmla="*/ 250 w 649"/>
                <a:gd name="T25" fmla="*/ 589 h 590"/>
                <a:gd name="T26" fmla="*/ 397 w 649"/>
                <a:gd name="T27" fmla="*/ 589 h 590"/>
                <a:gd name="T28" fmla="*/ 427 w 649"/>
                <a:gd name="T29" fmla="*/ 574 h 590"/>
                <a:gd name="T30" fmla="*/ 397 w 649"/>
                <a:gd name="T31" fmla="*/ 545 h 590"/>
                <a:gd name="T32" fmla="*/ 339 w 649"/>
                <a:gd name="T33" fmla="*/ 545 h 590"/>
                <a:gd name="T34" fmla="*/ 339 w 649"/>
                <a:gd name="T35" fmla="*/ 427 h 590"/>
                <a:gd name="T36" fmla="*/ 501 w 649"/>
                <a:gd name="T37" fmla="*/ 280 h 590"/>
                <a:gd name="T38" fmla="*/ 515 w 649"/>
                <a:gd name="T39" fmla="*/ 280 h 590"/>
                <a:gd name="T40" fmla="*/ 633 w 649"/>
                <a:gd name="T41" fmla="*/ 162 h 590"/>
                <a:gd name="T42" fmla="*/ 515 w 649"/>
                <a:gd name="T43" fmla="*/ 74 h 590"/>
                <a:gd name="T44" fmla="*/ 133 w 649"/>
                <a:gd name="T45" fmla="*/ 236 h 590"/>
                <a:gd name="T46" fmla="*/ 133 w 649"/>
                <a:gd name="T47" fmla="*/ 236 h 590"/>
                <a:gd name="T48" fmla="*/ 44 w 649"/>
                <a:gd name="T49" fmla="*/ 162 h 590"/>
                <a:gd name="T50" fmla="*/ 133 w 649"/>
                <a:gd name="T51" fmla="*/ 118 h 590"/>
                <a:gd name="T52" fmla="*/ 133 w 649"/>
                <a:gd name="T53" fmla="*/ 236 h 590"/>
                <a:gd name="T54" fmla="*/ 486 w 649"/>
                <a:gd name="T55" fmla="*/ 191 h 590"/>
                <a:gd name="T56" fmla="*/ 486 w 649"/>
                <a:gd name="T57" fmla="*/ 191 h 590"/>
                <a:gd name="T58" fmla="*/ 324 w 649"/>
                <a:gd name="T59" fmla="*/ 398 h 590"/>
                <a:gd name="T60" fmla="*/ 162 w 649"/>
                <a:gd name="T61" fmla="*/ 191 h 590"/>
                <a:gd name="T62" fmla="*/ 162 w 649"/>
                <a:gd name="T63" fmla="*/ 74 h 590"/>
                <a:gd name="T64" fmla="*/ 206 w 649"/>
                <a:gd name="T65" fmla="*/ 44 h 590"/>
                <a:gd name="T66" fmla="*/ 442 w 649"/>
                <a:gd name="T67" fmla="*/ 44 h 590"/>
                <a:gd name="T68" fmla="*/ 486 w 649"/>
                <a:gd name="T69" fmla="*/ 74 h 590"/>
                <a:gd name="T70" fmla="*/ 486 w 649"/>
                <a:gd name="T71" fmla="*/ 191 h 590"/>
                <a:gd name="T72" fmla="*/ 515 w 649"/>
                <a:gd name="T73" fmla="*/ 236 h 590"/>
                <a:gd name="T74" fmla="*/ 515 w 649"/>
                <a:gd name="T75" fmla="*/ 236 h 590"/>
                <a:gd name="T76" fmla="*/ 515 w 649"/>
                <a:gd name="T77" fmla="*/ 118 h 590"/>
                <a:gd name="T78" fmla="*/ 604 w 649"/>
                <a:gd name="T79" fmla="*/ 162 h 590"/>
                <a:gd name="T80" fmla="*/ 515 w 649"/>
                <a:gd name="T81" fmla="*/ 236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9" h="590">
                  <a:moveTo>
                    <a:pt x="515" y="74"/>
                  </a:moveTo>
                  <a:lnTo>
                    <a:pt x="515" y="74"/>
                  </a:lnTo>
                  <a:cubicBezTo>
                    <a:pt x="515" y="30"/>
                    <a:pt x="486" y="0"/>
                    <a:pt x="442" y="0"/>
                  </a:cubicBezTo>
                  <a:cubicBezTo>
                    <a:pt x="206" y="0"/>
                    <a:pt x="206" y="0"/>
                    <a:pt x="206" y="0"/>
                  </a:cubicBezTo>
                  <a:cubicBezTo>
                    <a:pt x="162" y="0"/>
                    <a:pt x="133" y="30"/>
                    <a:pt x="133" y="74"/>
                  </a:cubicBezTo>
                  <a:cubicBezTo>
                    <a:pt x="0" y="74"/>
                    <a:pt x="15" y="74"/>
                    <a:pt x="15" y="162"/>
                  </a:cubicBezTo>
                  <a:cubicBezTo>
                    <a:pt x="15" y="221"/>
                    <a:pt x="59" y="280"/>
                    <a:pt x="133" y="280"/>
                  </a:cubicBezTo>
                  <a:cubicBezTo>
                    <a:pt x="133" y="280"/>
                    <a:pt x="133" y="280"/>
                    <a:pt x="147" y="280"/>
                  </a:cubicBezTo>
                  <a:cubicBezTo>
                    <a:pt x="162" y="353"/>
                    <a:pt x="236" y="427"/>
                    <a:pt x="309" y="427"/>
                  </a:cubicBezTo>
                  <a:cubicBezTo>
                    <a:pt x="309" y="545"/>
                    <a:pt x="309" y="545"/>
                    <a:pt x="309" y="545"/>
                  </a:cubicBezTo>
                  <a:cubicBezTo>
                    <a:pt x="250" y="545"/>
                    <a:pt x="250" y="545"/>
                    <a:pt x="250" y="545"/>
                  </a:cubicBezTo>
                  <a:cubicBezTo>
                    <a:pt x="236" y="545"/>
                    <a:pt x="221" y="560"/>
                    <a:pt x="221" y="574"/>
                  </a:cubicBezTo>
                  <a:cubicBezTo>
                    <a:pt x="221" y="574"/>
                    <a:pt x="236" y="589"/>
                    <a:pt x="250" y="589"/>
                  </a:cubicBezTo>
                  <a:cubicBezTo>
                    <a:pt x="397" y="589"/>
                    <a:pt x="397" y="589"/>
                    <a:pt x="397" y="589"/>
                  </a:cubicBezTo>
                  <a:cubicBezTo>
                    <a:pt x="413" y="589"/>
                    <a:pt x="427" y="574"/>
                    <a:pt x="427" y="574"/>
                  </a:cubicBezTo>
                  <a:cubicBezTo>
                    <a:pt x="427" y="560"/>
                    <a:pt x="413" y="545"/>
                    <a:pt x="397" y="545"/>
                  </a:cubicBezTo>
                  <a:cubicBezTo>
                    <a:pt x="339" y="545"/>
                    <a:pt x="339" y="545"/>
                    <a:pt x="339" y="545"/>
                  </a:cubicBezTo>
                  <a:cubicBezTo>
                    <a:pt x="339" y="427"/>
                    <a:pt x="339" y="427"/>
                    <a:pt x="339" y="427"/>
                  </a:cubicBezTo>
                  <a:cubicBezTo>
                    <a:pt x="413" y="427"/>
                    <a:pt x="486" y="353"/>
                    <a:pt x="501" y="280"/>
                  </a:cubicBezTo>
                  <a:cubicBezTo>
                    <a:pt x="515" y="280"/>
                    <a:pt x="515" y="280"/>
                    <a:pt x="515" y="280"/>
                  </a:cubicBezTo>
                  <a:cubicBezTo>
                    <a:pt x="589" y="280"/>
                    <a:pt x="633" y="221"/>
                    <a:pt x="633" y="162"/>
                  </a:cubicBezTo>
                  <a:cubicBezTo>
                    <a:pt x="633" y="74"/>
                    <a:pt x="648" y="74"/>
                    <a:pt x="515" y="74"/>
                  </a:cubicBezTo>
                  <a:close/>
                  <a:moveTo>
                    <a:pt x="133" y="236"/>
                  </a:moveTo>
                  <a:lnTo>
                    <a:pt x="133" y="236"/>
                  </a:lnTo>
                  <a:cubicBezTo>
                    <a:pt x="88" y="236"/>
                    <a:pt x="44" y="206"/>
                    <a:pt x="44" y="162"/>
                  </a:cubicBezTo>
                  <a:cubicBezTo>
                    <a:pt x="44" y="118"/>
                    <a:pt x="44" y="118"/>
                    <a:pt x="133" y="118"/>
                  </a:cubicBezTo>
                  <a:lnTo>
                    <a:pt x="133" y="236"/>
                  </a:lnTo>
                  <a:close/>
                  <a:moveTo>
                    <a:pt x="486" y="191"/>
                  </a:moveTo>
                  <a:lnTo>
                    <a:pt x="486" y="191"/>
                  </a:lnTo>
                  <a:cubicBezTo>
                    <a:pt x="486" y="280"/>
                    <a:pt x="413" y="398"/>
                    <a:pt x="324" y="398"/>
                  </a:cubicBezTo>
                  <a:cubicBezTo>
                    <a:pt x="236" y="398"/>
                    <a:pt x="162" y="280"/>
                    <a:pt x="162" y="191"/>
                  </a:cubicBezTo>
                  <a:cubicBezTo>
                    <a:pt x="162" y="74"/>
                    <a:pt x="162" y="74"/>
                    <a:pt x="162" y="74"/>
                  </a:cubicBezTo>
                  <a:cubicBezTo>
                    <a:pt x="162" y="59"/>
                    <a:pt x="192" y="44"/>
                    <a:pt x="206" y="44"/>
                  </a:cubicBezTo>
                  <a:cubicBezTo>
                    <a:pt x="442" y="44"/>
                    <a:pt x="442" y="44"/>
                    <a:pt x="442" y="44"/>
                  </a:cubicBezTo>
                  <a:cubicBezTo>
                    <a:pt x="456" y="44"/>
                    <a:pt x="486" y="59"/>
                    <a:pt x="486" y="74"/>
                  </a:cubicBezTo>
                  <a:lnTo>
                    <a:pt x="486" y="191"/>
                  </a:lnTo>
                  <a:close/>
                  <a:moveTo>
                    <a:pt x="515" y="236"/>
                  </a:moveTo>
                  <a:lnTo>
                    <a:pt x="515" y="236"/>
                  </a:lnTo>
                  <a:cubicBezTo>
                    <a:pt x="515" y="118"/>
                    <a:pt x="515" y="118"/>
                    <a:pt x="515" y="118"/>
                  </a:cubicBezTo>
                  <a:cubicBezTo>
                    <a:pt x="604" y="118"/>
                    <a:pt x="604" y="118"/>
                    <a:pt x="604" y="162"/>
                  </a:cubicBezTo>
                  <a:cubicBezTo>
                    <a:pt x="604" y="206"/>
                    <a:pt x="560" y="236"/>
                    <a:pt x="515" y="236"/>
                  </a:cubicBezTo>
                  <a:close/>
                </a:path>
              </a:pathLst>
            </a:custGeom>
            <a:solidFill>
              <a:schemeClr val="bg1"/>
            </a:solidFill>
            <a:ln>
              <a:noFill/>
            </a:ln>
            <a:effectLst/>
          </p:spPr>
          <p:txBody>
            <a:bodyPr wrap="none" anchor="ctr"/>
            <a:lstStyle/>
            <a:p>
              <a:pPr>
                <a:defRPr/>
              </a:pPr>
              <a:endParaRPr lang="en-US" sz="900">
                <a:cs typeface="+mn-ea"/>
                <a:sym typeface="+mn-lt"/>
              </a:endParaRPr>
            </a:p>
          </p:txBody>
        </p:sp>
      </p:grpSp>
      <p:grpSp>
        <p:nvGrpSpPr>
          <p:cNvPr id="3" name="组合 2"/>
          <p:cNvGrpSpPr/>
          <p:nvPr/>
        </p:nvGrpSpPr>
        <p:grpSpPr>
          <a:xfrm>
            <a:off x="4134458" y="3617727"/>
            <a:ext cx="875086" cy="875086"/>
            <a:chOff x="4134458" y="3617727"/>
            <a:chExt cx="875086" cy="875086"/>
          </a:xfrm>
        </p:grpSpPr>
        <p:grpSp>
          <p:nvGrpSpPr>
            <p:cNvPr id="26" name="组合 25"/>
            <p:cNvGrpSpPr/>
            <p:nvPr/>
          </p:nvGrpSpPr>
          <p:grpSpPr>
            <a:xfrm>
              <a:off x="4134458" y="3617727"/>
              <a:ext cx="875086" cy="875086"/>
              <a:chOff x="4881965" y="2278250"/>
              <a:chExt cx="2169764" cy="2169764"/>
            </a:xfrm>
          </p:grpSpPr>
          <p:sp>
            <p:nvSpPr>
              <p:cNvPr id="27" name="椭圆 26"/>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8" name="椭圆 27"/>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29" name="椭圆 28"/>
              <p:cNvSpPr/>
              <p:nvPr/>
            </p:nvSpPr>
            <p:spPr>
              <a:xfrm>
                <a:off x="5279713" y="2675998"/>
                <a:ext cx="1374270" cy="1374270"/>
              </a:xfrm>
              <a:prstGeom prst="ellipse">
                <a:avLst/>
              </a:prstGeom>
              <a:solidFill>
                <a:srgbClr val="E87071"/>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70" name="Freeform 158"/>
            <p:cNvSpPr>
              <a:spLocks noChangeArrowheads="1"/>
            </p:cNvSpPr>
            <p:nvPr/>
          </p:nvSpPr>
          <p:spPr bwMode="auto">
            <a:xfrm>
              <a:off x="4399853" y="3920293"/>
              <a:ext cx="359184" cy="321702"/>
            </a:xfrm>
            <a:custGeom>
              <a:avLst/>
              <a:gdLst>
                <a:gd name="T0" fmla="*/ 515 w 649"/>
                <a:gd name="T1" fmla="*/ 74 h 590"/>
                <a:gd name="T2" fmla="*/ 515 w 649"/>
                <a:gd name="T3" fmla="*/ 74 h 590"/>
                <a:gd name="T4" fmla="*/ 442 w 649"/>
                <a:gd name="T5" fmla="*/ 0 h 590"/>
                <a:gd name="T6" fmla="*/ 206 w 649"/>
                <a:gd name="T7" fmla="*/ 0 h 590"/>
                <a:gd name="T8" fmla="*/ 133 w 649"/>
                <a:gd name="T9" fmla="*/ 74 h 590"/>
                <a:gd name="T10" fmla="*/ 15 w 649"/>
                <a:gd name="T11" fmla="*/ 162 h 590"/>
                <a:gd name="T12" fmla="*/ 133 w 649"/>
                <a:gd name="T13" fmla="*/ 280 h 590"/>
                <a:gd name="T14" fmla="*/ 147 w 649"/>
                <a:gd name="T15" fmla="*/ 280 h 590"/>
                <a:gd name="T16" fmla="*/ 309 w 649"/>
                <a:gd name="T17" fmla="*/ 427 h 590"/>
                <a:gd name="T18" fmla="*/ 309 w 649"/>
                <a:gd name="T19" fmla="*/ 545 h 590"/>
                <a:gd name="T20" fmla="*/ 250 w 649"/>
                <a:gd name="T21" fmla="*/ 545 h 590"/>
                <a:gd name="T22" fmla="*/ 221 w 649"/>
                <a:gd name="T23" fmla="*/ 574 h 590"/>
                <a:gd name="T24" fmla="*/ 250 w 649"/>
                <a:gd name="T25" fmla="*/ 589 h 590"/>
                <a:gd name="T26" fmla="*/ 397 w 649"/>
                <a:gd name="T27" fmla="*/ 589 h 590"/>
                <a:gd name="T28" fmla="*/ 427 w 649"/>
                <a:gd name="T29" fmla="*/ 574 h 590"/>
                <a:gd name="T30" fmla="*/ 397 w 649"/>
                <a:gd name="T31" fmla="*/ 545 h 590"/>
                <a:gd name="T32" fmla="*/ 339 w 649"/>
                <a:gd name="T33" fmla="*/ 545 h 590"/>
                <a:gd name="T34" fmla="*/ 339 w 649"/>
                <a:gd name="T35" fmla="*/ 427 h 590"/>
                <a:gd name="T36" fmla="*/ 501 w 649"/>
                <a:gd name="T37" fmla="*/ 280 h 590"/>
                <a:gd name="T38" fmla="*/ 515 w 649"/>
                <a:gd name="T39" fmla="*/ 280 h 590"/>
                <a:gd name="T40" fmla="*/ 633 w 649"/>
                <a:gd name="T41" fmla="*/ 162 h 590"/>
                <a:gd name="T42" fmla="*/ 515 w 649"/>
                <a:gd name="T43" fmla="*/ 74 h 590"/>
                <a:gd name="T44" fmla="*/ 133 w 649"/>
                <a:gd name="T45" fmla="*/ 236 h 590"/>
                <a:gd name="T46" fmla="*/ 133 w 649"/>
                <a:gd name="T47" fmla="*/ 236 h 590"/>
                <a:gd name="T48" fmla="*/ 44 w 649"/>
                <a:gd name="T49" fmla="*/ 162 h 590"/>
                <a:gd name="T50" fmla="*/ 133 w 649"/>
                <a:gd name="T51" fmla="*/ 118 h 590"/>
                <a:gd name="T52" fmla="*/ 133 w 649"/>
                <a:gd name="T53" fmla="*/ 236 h 590"/>
                <a:gd name="T54" fmla="*/ 486 w 649"/>
                <a:gd name="T55" fmla="*/ 191 h 590"/>
                <a:gd name="T56" fmla="*/ 486 w 649"/>
                <a:gd name="T57" fmla="*/ 191 h 590"/>
                <a:gd name="T58" fmla="*/ 324 w 649"/>
                <a:gd name="T59" fmla="*/ 398 h 590"/>
                <a:gd name="T60" fmla="*/ 162 w 649"/>
                <a:gd name="T61" fmla="*/ 191 h 590"/>
                <a:gd name="T62" fmla="*/ 162 w 649"/>
                <a:gd name="T63" fmla="*/ 74 h 590"/>
                <a:gd name="T64" fmla="*/ 206 w 649"/>
                <a:gd name="T65" fmla="*/ 44 h 590"/>
                <a:gd name="T66" fmla="*/ 442 w 649"/>
                <a:gd name="T67" fmla="*/ 44 h 590"/>
                <a:gd name="T68" fmla="*/ 486 w 649"/>
                <a:gd name="T69" fmla="*/ 74 h 590"/>
                <a:gd name="T70" fmla="*/ 486 w 649"/>
                <a:gd name="T71" fmla="*/ 191 h 590"/>
                <a:gd name="T72" fmla="*/ 515 w 649"/>
                <a:gd name="T73" fmla="*/ 236 h 590"/>
                <a:gd name="T74" fmla="*/ 515 w 649"/>
                <a:gd name="T75" fmla="*/ 236 h 590"/>
                <a:gd name="T76" fmla="*/ 515 w 649"/>
                <a:gd name="T77" fmla="*/ 118 h 590"/>
                <a:gd name="T78" fmla="*/ 604 w 649"/>
                <a:gd name="T79" fmla="*/ 162 h 590"/>
                <a:gd name="T80" fmla="*/ 515 w 649"/>
                <a:gd name="T81" fmla="*/ 236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9" h="590">
                  <a:moveTo>
                    <a:pt x="515" y="74"/>
                  </a:moveTo>
                  <a:lnTo>
                    <a:pt x="515" y="74"/>
                  </a:lnTo>
                  <a:cubicBezTo>
                    <a:pt x="515" y="30"/>
                    <a:pt x="486" y="0"/>
                    <a:pt x="442" y="0"/>
                  </a:cubicBezTo>
                  <a:cubicBezTo>
                    <a:pt x="206" y="0"/>
                    <a:pt x="206" y="0"/>
                    <a:pt x="206" y="0"/>
                  </a:cubicBezTo>
                  <a:cubicBezTo>
                    <a:pt x="162" y="0"/>
                    <a:pt x="133" y="30"/>
                    <a:pt x="133" y="74"/>
                  </a:cubicBezTo>
                  <a:cubicBezTo>
                    <a:pt x="0" y="74"/>
                    <a:pt x="15" y="74"/>
                    <a:pt x="15" y="162"/>
                  </a:cubicBezTo>
                  <a:cubicBezTo>
                    <a:pt x="15" y="221"/>
                    <a:pt x="59" y="280"/>
                    <a:pt x="133" y="280"/>
                  </a:cubicBezTo>
                  <a:cubicBezTo>
                    <a:pt x="133" y="280"/>
                    <a:pt x="133" y="280"/>
                    <a:pt x="147" y="280"/>
                  </a:cubicBezTo>
                  <a:cubicBezTo>
                    <a:pt x="162" y="353"/>
                    <a:pt x="236" y="427"/>
                    <a:pt x="309" y="427"/>
                  </a:cubicBezTo>
                  <a:cubicBezTo>
                    <a:pt x="309" y="545"/>
                    <a:pt x="309" y="545"/>
                    <a:pt x="309" y="545"/>
                  </a:cubicBezTo>
                  <a:cubicBezTo>
                    <a:pt x="250" y="545"/>
                    <a:pt x="250" y="545"/>
                    <a:pt x="250" y="545"/>
                  </a:cubicBezTo>
                  <a:cubicBezTo>
                    <a:pt x="236" y="545"/>
                    <a:pt x="221" y="560"/>
                    <a:pt x="221" y="574"/>
                  </a:cubicBezTo>
                  <a:cubicBezTo>
                    <a:pt x="221" y="574"/>
                    <a:pt x="236" y="589"/>
                    <a:pt x="250" y="589"/>
                  </a:cubicBezTo>
                  <a:cubicBezTo>
                    <a:pt x="397" y="589"/>
                    <a:pt x="397" y="589"/>
                    <a:pt x="397" y="589"/>
                  </a:cubicBezTo>
                  <a:cubicBezTo>
                    <a:pt x="413" y="589"/>
                    <a:pt x="427" y="574"/>
                    <a:pt x="427" y="574"/>
                  </a:cubicBezTo>
                  <a:cubicBezTo>
                    <a:pt x="427" y="560"/>
                    <a:pt x="413" y="545"/>
                    <a:pt x="397" y="545"/>
                  </a:cubicBezTo>
                  <a:cubicBezTo>
                    <a:pt x="339" y="545"/>
                    <a:pt x="339" y="545"/>
                    <a:pt x="339" y="545"/>
                  </a:cubicBezTo>
                  <a:cubicBezTo>
                    <a:pt x="339" y="427"/>
                    <a:pt x="339" y="427"/>
                    <a:pt x="339" y="427"/>
                  </a:cubicBezTo>
                  <a:cubicBezTo>
                    <a:pt x="413" y="427"/>
                    <a:pt x="486" y="353"/>
                    <a:pt x="501" y="280"/>
                  </a:cubicBezTo>
                  <a:cubicBezTo>
                    <a:pt x="515" y="280"/>
                    <a:pt x="515" y="280"/>
                    <a:pt x="515" y="280"/>
                  </a:cubicBezTo>
                  <a:cubicBezTo>
                    <a:pt x="589" y="280"/>
                    <a:pt x="633" y="221"/>
                    <a:pt x="633" y="162"/>
                  </a:cubicBezTo>
                  <a:cubicBezTo>
                    <a:pt x="633" y="74"/>
                    <a:pt x="648" y="74"/>
                    <a:pt x="515" y="74"/>
                  </a:cubicBezTo>
                  <a:close/>
                  <a:moveTo>
                    <a:pt x="133" y="236"/>
                  </a:moveTo>
                  <a:lnTo>
                    <a:pt x="133" y="236"/>
                  </a:lnTo>
                  <a:cubicBezTo>
                    <a:pt x="88" y="236"/>
                    <a:pt x="44" y="206"/>
                    <a:pt x="44" y="162"/>
                  </a:cubicBezTo>
                  <a:cubicBezTo>
                    <a:pt x="44" y="118"/>
                    <a:pt x="44" y="118"/>
                    <a:pt x="133" y="118"/>
                  </a:cubicBezTo>
                  <a:lnTo>
                    <a:pt x="133" y="236"/>
                  </a:lnTo>
                  <a:close/>
                  <a:moveTo>
                    <a:pt x="486" y="191"/>
                  </a:moveTo>
                  <a:lnTo>
                    <a:pt x="486" y="191"/>
                  </a:lnTo>
                  <a:cubicBezTo>
                    <a:pt x="486" y="280"/>
                    <a:pt x="413" y="398"/>
                    <a:pt x="324" y="398"/>
                  </a:cubicBezTo>
                  <a:cubicBezTo>
                    <a:pt x="236" y="398"/>
                    <a:pt x="162" y="280"/>
                    <a:pt x="162" y="191"/>
                  </a:cubicBezTo>
                  <a:cubicBezTo>
                    <a:pt x="162" y="74"/>
                    <a:pt x="162" y="74"/>
                    <a:pt x="162" y="74"/>
                  </a:cubicBezTo>
                  <a:cubicBezTo>
                    <a:pt x="162" y="59"/>
                    <a:pt x="192" y="44"/>
                    <a:pt x="206" y="44"/>
                  </a:cubicBezTo>
                  <a:cubicBezTo>
                    <a:pt x="442" y="44"/>
                    <a:pt x="442" y="44"/>
                    <a:pt x="442" y="44"/>
                  </a:cubicBezTo>
                  <a:cubicBezTo>
                    <a:pt x="456" y="44"/>
                    <a:pt x="486" y="59"/>
                    <a:pt x="486" y="74"/>
                  </a:cubicBezTo>
                  <a:lnTo>
                    <a:pt x="486" y="191"/>
                  </a:lnTo>
                  <a:close/>
                  <a:moveTo>
                    <a:pt x="515" y="236"/>
                  </a:moveTo>
                  <a:lnTo>
                    <a:pt x="515" y="236"/>
                  </a:lnTo>
                  <a:cubicBezTo>
                    <a:pt x="515" y="118"/>
                    <a:pt x="515" y="118"/>
                    <a:pt x="515" y="118"/>
                  </a:cubicBezTo>
                  <a:cubicBezTo>
                    <a:pt x="604" y="118"/>
                    <a:pt x="604" y="118"/>
                    <a:pt x="604" y="162"/>
                  </a:cubicBezTo>
                  <a:cubicBezTo>
                    <a:pt x="604" y="206"/>
                    <a:pt x="560" y="236"/>
                    <a:pt x="515" y="236"/>
                  </a:cubicBezTo>
                  <a:close/>
                </a:path>
              </a:pathLst>
            </a:custGeom>
            <a:solidFill>
              <a:schemeClr val="bg1"/>
            </a:solidFill>
            <a:ln>
              <a:noFill/>
            </a:ln>
            <a:effectLst/>
          </p:spPr>
          <p:txBody>
            <a:bodyPr wrap="none" anchor="ctr"/>
            <a:lstStyle/>
            <a:p>
              <a:pPr>
                <a:defRPr/>
              </a:pPr>
              <a:endParaRPr lang="en-US" sz="900">
                <a:cs typeface="+mn-ea"/>
                <a:sym typeface="+mn-lt"/>
              </a:endParaRPr>
            </a:p>
          </p:txBody>
        </p:sp>
      </p:grpSp>
      <p:grpSp>
        <p:nvGrpSpPr>
          <p:cNvPr id="19" name="组合 18"/>
          <p:cNvGrpSpPr/>
          <p:nvPr/>
        </p:nvGrpSpPr>
        <p:grpSpPr>
          <a:xfrm>
            <a:off x="5420332" y="2331851"/>
            <a:ext cx="875086" cy="875086"/>
            <a:chOff x="5420332" y="2331851"/>
            <a:chExt cx="875086" cy="875086"/>
          </a:xfrm>
        </p:grpSpPr>
        <p:grpSp>
          <p:nvGrpSpPr>
            <p:cNvPr id="12" name="组合 11"/>
            <p:cNvGrpSpPr/>
            <p:nvPr/>
          </p:nvGrpSpPr>
          <p:grpSpPr>
            <a:xfrm>
              <a:off x="5420332" y="2331851"/>
              <a:ext cx="875086" cy="875086"/>
              <a:chOff x="4881965" y="2278250"/>
              <a:chExt cx="2169764" cy="2169764"/>
            </a:xfrm>
          </p:grpSpPr>
          <p:sp>
            <p:nvSpPr>
              <p:cNvPr id="13" name="椭圆 12"/>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4" name="椭圆 13"/>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5" name="椭圆 14"/>
              <p:cNvSpPr/>
              <p:nvPr/>
            </p:nvSpPr>
            <p:spPr>
              <a:xfrm>
                <a:off x="5279713" y="2675998"/>
                <a:ext cx="1374270" cy="1374270"/>
              </a:xfrm>
              <a:prstGeom prst="ellipse">
                <a:avLst/>
              </a:prstGeom>
              <a:solidFill>
                <a:srgbClr val="663A77"/>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71" name="Freeform 158"/>
            <p:cNvSpPr>
              <a:spLocks noChangeArrowheads="1"/>
            </p:cNvSpPr>
            <p:nvPr/>
          </p:nvSpPr>
          <p:spPr bwMode="auto">
            <a:xfrm>
              <a:off x="5671119" y="2618067"/>
              <a:ext cx="359184" cy="321702"/>
            </a:xfrm>
            <a:custGeom>
              <a:avLst/>
              <a:gdLst>
                <a:gd name="T0" fmla="*/ 515 w 649"/>
                <a:gd name="T1" fmla="*/ 74 h 590"/>
                <a:gd name="T2" fmla="*/ 515 w 649"/>
                <a:gd name="T3" fmla="*/ 74 h 590"/>
                <a:gd name="T4" fmla="*/ 442 w 649"/>
                <a:gd name="T5" fmla="*/ 0 h 590"/>
                <a:gd name="T6" fmla="*/ 206 w 649"/>
                <a:gd name="T7" fmla="*/ 0 h 590"/>
                <a:gd name="T8" fmla="*/ 133 w 649"/>
                <a:gd name="T9" fmla="*/ 74 h 590"/>
                <a:gd name="T10" fmla="*/ 15 w 649"/>
                <a:gd name="T11" fmla="*/ 162 h 590"/>
                <a:gd name="T12" fmla="*/ 133 w 649"/>
                <a:gd name="T13" fmla="*/ 280 h 590"/>
                <a:gd name="T14" fmla="*/ 147 w 649"/>
                <a:gd name="T15" fmla="*/ 280 h 590"/>
                <a:gd name="T16" fmla="*/ 309 w 649"/>
                <a:gd name="T17" fmla="*/ 427 h 590"/>
                <a:gd name="T18" fmla="*/ 309 w 649"/>
                <a:gd name="T19" fmla="*/ 545 h 590"/>
                <a:gd name="T20" fmla="*/ 250 w 649"/>
                <a:gd name="T21" fmla="*/ 545 h 590"/>
                <a:gd name="T22" fmla="*/ 221 w 649"/>
                <a:gd name="T23" fmla="*/ 574 h 590"/>
                <a:gd name="T24" fmla="*/ 250 w 649"/>
                <a:gd name="T25" fmla="*/ 589 h 590"/>
                <a:gd name="T26" fmla="*/ 397 w 649"/>
                <a:gd name="T27" fmla="*/ 589 h 590"/>
                <a:gd name="T28" fmla="*/ 427 w 649"/>
                <a:gd name="T29" fmla="*/ 574 h 590"/>
                <a:gd name="T30" fmla="*/ 397 w 649"/>
                <a:gd name="T31" fmla="*/ 545 h 590"/>
                <a:gd name="T32" fmla="*/ 339 w 649"/>
                <a:gd name="T33" fmla="*/ 545 h 590"/>
                <a:gd name="T34" fmla="*/ 339 w 649"/>
                <a:gd name="T35" fmla="*/ 427 h 590"/>
                <a:gd name="T36" fmla="*/ 501 w 649"/>
                <a:gd name="T37" fmla="*/ 280 h 590"/>
                <a:gd name="T38" fmla="*/ 515 w 649"/>
                <a:gd name="T39" fmla="*/ 280 h 590"/>
                <a:gd name="T40" fmla="*/ 633 w 649"/>
                <a:gd name="T41" fmla="*/ 162 h 590"/>
                <a:gd name="T42" fmla="*/ 515 w 649"/>
                <a:gd name="T43" fmla="*/ 74 h 590"/>
                <a:gd name="T44" fmla="*/ 133 w 649"/>
                <a:gd name="T45" fmla="*/ 236 h 590"/>
                <a:gd name="T46" fmla="*/ 133 w 649"/>
                <a:gd name="T47" fmla="*/ 236 h 590"/>
                <a:gd name="T48" fmla="*/ 44 w 649"/>
                <a:gd name="T49" fmla="*/ 162 h 590"/>
                <a:gd name="T50" fmla="*/ 133 w 649"/>
                <a:gd name="T51" fmla="*/ 118 h 590"/>
                <a:gd name="T52" fmla="*/ 133 w 649"/>
                <a:gd name="T53" fmla="*/ 236 h 590"/>
                <a:gd name="T54" fmla="*/ 486 w 649"/>
                <a:gd name="T55" fmla="*/ 191 h 590"/>
                <a:gd name="T56" fmla="*/ 486 w 649"/>
                <a:gd name="T57" fmla="*/ 191 h 590"/>
                <a:gd name="T58" fmla="*/ 324 w 649"/>
                <a:gd name="T59" fmla="*/ 398 h 590"/>
                <a:gd name="T60" fmla="*/ 162 w 649"/>
                <a:gd name="T61" fmla="*/ 191 h 590"/>
                <a:gd name="T62" fmla="*/ 162 w 649"/>
                <a:gd name="T63" fmla="*/ 74 h 590"/>
                <a:gd name="T64" fmla="*/ 206 w 649"/>
                <a:gd name="T65" fmla="*/ 44 h 590"/>
                <a:gd name="T66" fmla="*/ 442 w 649"/>
                <a:gd name="T67" fmla="*/ 44 h 590"/>
                <a:gd name="T68" fmla="*/ 486 w 649"/>
                <a:gd name="T69" fmla="*/ 74 h 590"/>
                <a:gd name="T70" fmla="*/ 486 w 649"/>
                <a:gd name="T71" fmla="*/ 191 h 590"/>
                <a:gd name="T72" fmla="*/ 515 w 649"/>
                <a:gd name="T73" fmla="*/ 236 h 590"/>
                <a:gd name="T74" fmla="*/ 515 w 649"/>
                <a:gd name="T75" fmla="*/ 236 h 590"/>
                <a:gd name="T76" fmla="*/ 515 w 649"/>
                <a:gd name="T77" fmla="*/ 118 h 590"/>
                <a:gd name="T78" fmla="*/ 604 w 649"/>
                <a:gd name="T79" fmla="*/ 162 h 590"/>
                <a:gd name="T80" fmla="*/ 515 w 649"/>
                <a:gd name="T81" fmla="*/ 236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9" h="590">
                  <a:moveTo>
                    <a:pt x="515" y="74"/>
                  </a:moveTo>
                  <a:lnTo>
                    <a:pt x="515" y="74"/>
                  </a:lnTo>
                  <a:cubicBezTo>
                    <a:pt x="515" y="30"/>
                    <a:pt x="486" y="0"/>
                    <a:pt x="442" y="0"/>
                  </a:cubicBezTo>
                  <a:cubicBezTo>
                    <a:pt x="206" y="0"/>
                    <a:pt x="206" y="0"/>
                    <a:pt x="206" y="0"/>
                  </a:cubicBezTo>
                  <a:cubicBezTo>
                    <a:pt x="162" y="0"/>
                    <a:pt x="133" y="30"/>
                    <a:pt x="133" y="74"/>
                  </a:cubicBezTo>
                  <a:cubicBezTo>
                    <a:pt x="0" y="74"/>
                    <a:pt x="15" y="74"/>
                    <a:pt x="15" y="162"/>
                  </a:cubicBezTo>
                  <a:cubicBezTo>
                    <a:pt x="15" y="221"/>
                    <a:pt x="59" y="280"/>
                    <a:pt x="133" y="280"/>
                  </a:cubicBezTo>
                  <a:cubicBezTo>
                    <a:pt x="133" y="280"/>
                    <a:pt x="133" y="280"/>
                    <a:pt x="147" y="280"/>
                  </a:cubicBezTo>
                  <a:cubicBezTo>
                    <a:pt x="162" y="353"/>
                    <a:pt x="236" y="427"/>
                    <a:pt x="309" y="427"/>
                  </a:cubicBezTo>
                  <a:cubicBezTo>
                    <a:pt x="309" y="545"/>
                    <a:pt x="309" y="545"/>
                    <a:pt x="309" y="545"/>
                  </a:cubicBezTo>
                  <a:cubicBezTo>
                    <a:pt x="250" y="545"/>
                    <a:pt x="250" y="545"/>
                    <a:pt x="250" y="545"/>
                  </a:cubicBezTo>
                  <a:cubicBezTo>
                    <a:pt x="236" y="545"/>
                    <a:pt x="221" y="560"/>
                    <a:pt x="221" y="574"/>
                  </a:cubicBezTo>
                  <a:cubicBezTo>
                    <a:pt x="221" y="574"/>
                    <a:pt x="236" y="589"/>
                    <a:pt x="250" y="589"/>
                  </a:cubicBezTo>
                  <a:cubicBezTo>
                    <a:pt x="397" y="589"/>
                    <a:pt x="397" y="589"/>
                    <a:pt x="397" y="589"/>
                  </a:cubicBezTo>
                  <a:cubicBezTo>
                    <a:pt x="413" y="589"/>
                    <a:pt x="427" y="574"/>
                    <a:pt x="427" y="574"/>
                  </a:cubicBezTo>
                  <a:cubicBezTo>
                    <a:pt x="427" y="560"/>
                    <a:pt x="413" y="545"/>
                    <a:pt x="397" y="545"/>
                  </a:cubicBezTo>
                  <a:cubicBezTo>
                    <a:pt x="339" y="545"/>
                    <a:pt x="339" y="545"/>
                    <a:pt x="339" y="545"/>
                  </a:cubicBezTo>
                  <a:cubicBezTo>
                    <a:pt x="339" y="427"/>
                    <a:pt x="339" y="427"/>
                    <a:pt x="339" y="427"/>
                  </a:cubicBezTo>
                  <a:cubicBezTo>
                    <a:pt x="413" y="427"/>
                    <a:pt x="486" y="353"/>
                    <a:pt x="501" y="280"/>
                  </a:cubicBezTo>
                  <a:cubicBezTo>
                    <a:pt x="515" y="280"/>
                    <a:pt x="515" y="280"/>
                    <a:pt x="515" y="280"/>
                  </a:cubicBezTo>
                  <a:cubicBezTo>
                    <a:pt x="589" y="280"/>
                    <a:pt x="633" y="221"/>
                    <a:pt x="633" y="162"/>
                  </a:cubicBezTo>
                  <a:cubicBezTo>
                    <a:pt x="633" y="74"/>
                    <a:pt x="648" y="74"/>
                    <a:pt x="515" y="74"/>
                  </a:cubicBezTo>
                  <a:close/>
                  <a:moveTo>
                    <a:pt x="133" y="236"/>
                  </a:moveTo>
                  <a:lnTo>
                    <a:pt x="133" y="236"/>
                  </a:lnTo>
                  <a:cubicBezTo>
                    <a:pt x="88" y="236"/>
                    <a:pt x="44" y="206"/>
                    <a:pt x="44" y="162"/>
                  </a:cubicBezTo>
                  <a:cubicBezTo>
                    <a:pt x="44" y="118"/>
                    <a:pt x="44" y="118"/>
                    <a:pt x="133" y="118"/>
                  </a:cubicBezTo>
                  <a:lnTo>
                    <a:pt x="133" y="236"/>
                  </a:lnTo>
                  <a:close/>
                  <a:moveTo>
                    <a:pt x="486" y="191"/>
                  </a:moveTo>
                  <a:lnTo>
                    <a:pt x="486" y="191"/>
                  </a:lnTo>
                  <a:cubicBezTo>
                    <a:pt x="486" y="280"/>
                    <a:pt x="413" y="398"/>
                    <a:pt x="324" y="398"/>
                  </a:cubicBezTo>
                  <a:cubicBezTo>
                    <a:pt x="236" y="398"/>
                    <a:pt x="162" y="280"/>
                    <a:pt x="162" y="191"/>
                  </a:cubicBezTo>
                  <a:cubicBezTo>
                    <a:pt x="162" y="74"/>
                    <a:pt x="162" y="74"/>
                    <a:pt x="162" y="74"/>
                  </a:cubicBezTo>
                  <a:cubicBezTo>
                    <a:pt x="162" y="59"/>
                    <a:pt x="192" y="44"/>
                    <a:pt x="206" y="44"/>
                  </a:cubicBezTo>
                  <a:cubicBezTo>
                    <a:pt x="442" y="44"/>
                    <a:pt x="442" y="44"/>
                    <a:pt x="442" y="44"/>
                  </a:cubicBezTo>
                  <a:cubicBezTo>
                    <a:pt x="456" y="44"/>
                    <a:pt x="486" y="59"/>
                    <a:pt x="486" y="74"/>
                  </a:cubicBezTo>
                  <a:lnTo>
                    <a:pt x="486" y="191"/>
                  </a:lnTo>
                  <a:close/>
                  <a:moveTo>
                    <a:pt x="515" y="236"/>
                  </a:moveTo>
                  <a:lnTo>
                    <a:pt x="515" y="236"/>
                  </a:lnTo>
                  <a:cubicBezTo>
                    <a:pt x="515" y="118"/>
                    <a:pt x="515" y="118"/>
                    <a:pt x="515" y="118"/>
                  </a:cubicBezTo>
                  <a:cubicBezTo>
                    <a:pt x="604" y="118"/>
                    <a:pt x="604" y="118"/>
                    <a:pt x="604" y="162"/>
                  </a:cubicBezTo>
                  <a:cubicBezTo>
                    <a:pt x="604" y="206"/>
                    <a:pt x="560" y="236"/>
                    <a:pt x="515" y="236"/>
                  </a:cubicBezTo>
                  <a:close/>
                </a:path>
              </a:pathLst>
            </a:custGeom>
            <a:solidFill>
              <a:schemeClr val="bg1"/>
            </a:solidFill>
            <a:ln>
              <a:noFill/>
            </a:ln>
            <a:effectLst/>
          </p:spPr>
          <p:txBody>
            <a:bodyPr wrap="none" anchor="ctr"/>
            <a:lstStyle/>
            <a:p>
              <a:pPr>
                <a:defRPr/>
              </a:pPr>
              <a:endParaRPr lang="en-US" sz="900">
                <a:cs typeface="+mn-ea"/>
                <a:sym typeface="+mn-lt"/>
              </a:endParaRPr>
            </a:p>
          </p:txBody>
        </p:sp>
      </p:grpSp>
      <p:grpSp>
        <p:nvGrpSpPr>
          <p:cNvPr id="20" name="组合 19"/>
          <p:cNvGrpSpPr/>
          <p:nvPr/>
        </p:nvGrpSpPr>
        <p:grpSpPr>
          <a:xfrm>
            <a:off x="4134458" y="1045976"/>
            <a:ext cx="875086" cy="875086"/>
            <a:chOff x="4134458" y="1045976"/>
            <a:chExt cx="875086" cy="875086"/>
          </a:xfrm>
        </p:grpSpPr>
        <p:grpSp>
          <p:nvGrpSpPr>
            <p:cNvPr id="8" name="组合 7"/>
            <p:cNvGrpSpPr/>
            <p:nvPr/>
          </p:nvGrpSpPr>
          <p:grpSpPr>
            <a:xfrm>
              <a:off x="4134458" y="1045976"/>
              <a:ext cx="875086" cy="875086"/>
              <a:chOff x="4881965" y="2278250"/>
              <a:chExt cx="2169764" cy="2169764"/>
            </a:xfrm>
          </p:grpSpPr>
          <p:sp>
            <p:nvSpPr>
              <p:cNvPr id="9" name="椭圆 8"/>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0" name="椭圆 9"/>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1" name="椭圆 10"/>
              <p:cNvSpPr/>
              <p:nvPr/>
            </p:nvSpPr>
            <p:spPr>
              <a:xfrm>
                <a:off x="5279713" y="2675998"/>
                <a:ext cx="1374270" cy="1374270"/>
              </a:xfrm>
              <a:prstGeom prst="ellipse">
                <a:avLst/>
              </a:prstGeom>
              <a:solidFill>
                <a:srgbClr val="FFB850"/>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78" name="Freeform 158"/>
            <p:cNvSpPr>
              <a:spLocks noChangeArrowheads="1"/>
            </p:cNvSpPr>
            <p:nvPr/>
          </p:nvSpPr>
          <p:spPr bwMode="auto">
            <a:xfrm>
              <a:off x="4382240" y="1332334"/>
              <a:ext cx="359184" cy="321702"/>
            </a:xfrm>
            <a:custGeom>
              <a:avLst/>
              <a:gdLst>
                <a:gd name="T0" fmla="*/ 515 w 649"/>
                <a:gd name="T1" fmla="*/ 74 h 590"/>
                <a:gd name="T2" fmla="*/ 515 w 649"/>
                <a:gd name="T3" fmla="*/ 74 h 590"/>
                <a:gd name="T4" fmla="*/ 442 w 649"/>
                <a:gd name="T5" fmla="*/ 0 h 590"/>
                <a:gd name="T6" fmla="*/ 206 w 649"/>
                <a:gd name="T7" fmla="*/ 0 h 590"/>
                <a:gd name="T8" fmla="*/ 133 w 649"/>
                <a:gd name="T9" fmla="*/ 74 h 590"/>
                <a:gd name="T10" fmla="*/ 15 w 649"/>
                <a:gd name="T11" fmla="*/ 162 h 590"/>
                <a:gd name="T12" fmla="*/ 133 w 649"/>
                <a:gd name="T13" fmla="*/ 280 h 590"/>
                <a:gd name="T14" fmla="*/ 147 w 649"/>
                <a:gd name="T15" fmla="*/ 280 h 590"/>
                <a:gd name="T16" fmla="*/ 309 w 649"/>
                <a:gd name="T17" fmla="*/ 427 h 590"/>
                <a:gd name="T18" fmla="*/ 309 w 649"/>
                <a:gd name="T19" fmla="*/ 545 h 590"/>
                <a:gd name="T20" fmla="*/ 250 w 649"/>
                <a:gd name="T21" fmla="*/ 545 h 590"/>
                <a:gd name="T22" fmla="*/ 221 w 649"/>
                <a:gd name="T23" fmla="*/ 574 h 590"/>
                <a:gd name="T24" fmla="*/ 250 w 649"/>
                <a:gd name="T25" fmla="*/ 589 h 590"/>
                <a:gd name="T26" fmla="*/ 397 w 649"/>
                <a:gd name="T27" fmla="*/ 589 h 590"/>
                <a:gd name="T28" fmla="*/ 427 w 649"/>
                <a:gd name="T29" fmla="*/ 574 h 590"/>
                <a:gd name="T30" fmla="*/ 397 w 649"/>
                <a:gd name="T31" fmla="*/ 545 h 590"/>
                <a:gd name="T32" fmla="*/ 339 w 649"/>
                <a:gd name="T33" fmla="*/ 545 h 590"/>
                <a:gd name="T34" fmla="*/ 339 w 649"/>
                <a:gd name="T35" fmla="*/ 427 h 590"/>
                <a:gd name="T36" fmla="*/ 501 w 649"/>
                <a:gd name="T37" fmla="*/ 280 h 590"/>
                <a:gd name="T38" fmla="*/ 515 w 649"/>
                <a:gd name="T39" fmla="*/ 280 h 590"/>
                <a:gd name="T40" fmla="*/ 633 w 649"/>
                <a:gd name="T41" fmla="*/ 162 h 590"/>
                <a:gd name="T42" fmla="*/ 515 w 649"/>
                <a:gd name="T43" fmla="*/ 74 h 590"/>
                <a:gd name="T44" fmla="*/ 133 w 649"/>
                <a:gd name="T45" fmla="*/ 236 h 590"/>
                <a:gd name="T46" fmla="*/ 133 w 649"/>
                <a:gd name="T47" fmla="*/ 236 h 590"/>
                <a:gd name="T48" fmla="*/ 44 w 649"/>
                <a:gd name="T49" fmla="*/ 162 h 590"/>
                <a:gd name="T50" fmla="*/ 133 w 649"/>
                <a:gd name="T51" fmla="*/ 118 h 590"/>
                <a:gd name="T52" fmla="*/ 133 w 649"/>
                <a:gd name="T53" fmla="*/ 236 h 590"/>
                <a:gd name="T54" fmla="*/ 486 w 649"/>
                <a:gd name="T55" fmla="*/ 191 h 590"/>
                <a:gd name="T56" fmla="*/ 486 w 649"/>
                <a:gd name="T57" fmla="*/ 191 h 590"/>
                <a:gd name="T58" fmla="*/ 324 w 649"/>
                <a:gd name="T59" fmla="*/ 398 h 590"/>
                <a:gd name="T60" fmla="*/ 162 w 649"/>
                <a:gd name="T61" fmla="*/ 191 h 590"/>
                <a:gd name="T62" fmla="*/ 162 w 649"/>
                <a:gd name="T63" fmla="*/ 74 h 590"/>
                <a:gd name="T64" fmla="*/ 206 w 649"/>
                <a:gd name="T65" fmla="*/ 44 h 590"/>
                <a:gd name="T66" fmla="*/ 442 w 649"/>
                <a:gd name="T67" fmla="*/ 44 h 590"/>
                <a:gd name="T68" fmla="*/ 486 w 649"/>
                <a:gd name="T69" fmla="*/ 74 h 590"/>
                <a:gd name="T70" fmla="*/ 486 w 649"/>
                <a:gd name="T71" fmla="*/ 191 h 590"/>
                <a:gd name="T72" fmla="*/ 515 w 649"/>
                <a:gd name="T73" fmla="*/ 236 h 590"/>
                <a:gd name="T74" fmla="*/ 515 w 649"/>
                <a:gd name="T75" fmla="*/ 236 h 590"/>
                <a:gd name="T76" fmla="*/ 515 w 649"/>
                <a:gd name="T77" fmla="*/ 118 h 590"/>
                <a:gd name="T78" fmla="*/ 604 w 649"/>
                <a:gd name="T79" fmla="*/ 162 h 590"/>
                <a:gd name="T80" fmla="*/ 515 w 649"/>
                <a:gd name="T81" fmla="*/ 236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9" h="590">
                  <a:moveTo>
                    <a:pt x="515" y="74"/>
                  </a:moveTo>
                  <a:lnTo>
                    <a:pt x="515" y="74"/>
                  </a:lnTo>
                  <a:cubicBezTo>
                    <a:pt x="515" y="30"/>
                    <a:pt x="486" y="0"/>
                    <a:pt x="442" y="0"/>
                  </a:cubicBezTo>
                  <a:cubicBezTo>
                    <a:pt x="206" y="0"/>
                    <a:pt x="206" y="0"/>
                    <a:pt x="206" y="0"/>
                  </a:cubicBezTo>
                  <a:cubicBezTo>
                    <a:pt x="162" y="0"/>
                    <a:pt x="133" y="30"/>
                    <a:pt x="133" y="74"/>
                  </a:cubicBezTo>
                  <a:cubicBezTo>
                    <a:pt x="0" y="74"/>
                    <a:pt x="15" y="74"/>
                    <a:pt x="15" y="162"/>
                  </a:cubicBezTo>
                  <a:cubicBezTo>
                    <a:pt x="15" y="221"/>
                    <a:pt x="59" y="280"/>
                    <a:pt x="133" y="280"/>
                  </a:cubicBezTo>
                  <a:cubicBezTo>
                    <a:pt x="133" y="280"/>
                    <a:pt x="133" y="280"/>
                    <a:pt x="147" y="280"/>
                  </a:cubicBezTo>
                  <a:cubicBezTo>
                    <a:pt x="162" y="353"/>
                    <a:pt x="236" y="427"/>
                    <a:pt x="309" y="427"/>
                  </a:cubicBezTo>
                  <a:cubicBezTo>
                    <a:pt x="309" y="545"/>
                    <a:pt x="309" y="545"/>
                    <a:pt x="309" y="545"/>
                  </a:cubicBezTo>
                  <a:cubicBezTo>
                    <a:pt x="250" y="545"/>
                    <a:pt x="250" y="545"/>
                    <a:pt x="250" y="545"/>
                  </a:cubicBezTo>
                  <a:cubicBezTo>
                    <a:pt x="236" y="545"/>
                    <a:pt x="221" y="560"/>
                    <a:pt x="221" y="574"/>
                  </a:cubicBezTo>
                  <a:cubicBezTo>
                    <a:pt x="221" y="574"/>
                    <a:pt x="236" y="589"/>
                    <a:pt x="250" y="589"/>
                  </a:cubicBezTo>
                  <a:cubicBezTo>
                    <a:pt x="397" y="589"/>
                    <a:pt x="397" y="589"/>
                    <a:pt x="397" y="589"/>
                  </a:cubicBezTo>
                  <a:cubicBezTo>
                    <a:pt x="413" y="589"/>
                    <a:pt x="427" y="574"/>
                    <a:pt x="427" y="574"/>
                  </a:cubicBezTo>
                  <a:cubicBezTo>
                    <a:pt x="427" y="560"/>
                    <a:pt x="413" y="545"/>
                    <a:pt x="397" y="545"/>
                  </a:cubicBezTo>
                  <a:cubicBezTo>
                    <a:pt x="339" y="545"/>
                    <a:pt x="339" y="545"/>
                    <a:pt x="339" y="545"/>
                  </a:cubicBezTo>
                  <a:cubicBezTo>
                    <a:pt x="339" y="427"/>
                    <a:pt x="339" y="427"/>
                    <a:pt x="339" y="427"/>
                  </a:cubicBezTo>
                  <a:cubicBezTo>
                    <a:pt x="413" y="427"/>
                    <a:pt x="486" y="353"/>
                    <a:pt x="501" y="280"/>
                  </a:cubicBezTo>
                  <a:cubicBezTo>
                    <a:pt x="515" y="280"/>
                    <a:pt x="515" y="280"/>
                    <a:pt x="515" y="280"/>
                  </a:cubicBezTo>
                  <a:cubicBezTo>
                    <a:pt x="589" y="280"/>
                    <a:pt x="633" y="221"/>
                    <a:pt x="633" y="162"/>
                  </a:cubicBezTo>
                  <a:cubicBezTo>
                    <a:pt x="633" y="74"/>
                    <a:pt x="648" y="74"/>
                    <a:pt x="515" y="74"/>
                  </a:cubicBezTo>
                  <a:close/>
                  <a:moveTo>
                    <a:pt x="133" y="236"/>
                  </a:moveTo>
                  <a:lnTo>
                    <a:pt x="133" y="236"/>
                  </a:lnTo>
                  <a:cubicBezTo>
                    <a:pt x="88" y="236"/>
                    <a:pt x="44" y="206"/>
                    <a:pt x="44" y="162"/>
                  </a:cubicBezTo>
                  <a:cubicBezTo>
                    <a:pt x="44" y="118"/>
                    <a:pt x="44" y="118"/>
                    <a:pt x="133" y="118"/>
                  </a:cubicBezTo>
                  <a:lnTo>
                    <a:pt x="133" y="236"/>
                  </a:lnTo>
                  <a:close/>
                  <a:moveTo>
                    <a:pt x="486" y="191"/>
                  </a:moveTo>
                  <a:lnTo>
                    <a:pt x="486" y="191"/>
                  </a:lnTo>
                  <a:cubicBezTo>
                    <a:pt x="486" y="280"/>
                    <a:pt x="413" y="398"/>
                    <a:pt x="324" y="398"/>
                  </a:cubicBezTo>
                  <a:cubicBezTo>
                    <a:pt x="236" y="398"/>
                    <a:pt x="162" y="280"/>
                    <a:pt x="162" y="191"/>
                  </a:cubicBezTo>
                  <a:cubicBezTo>
                    <a:pt x="162" y="74"/>
                    <a:pt x="162" y="74"/>
                    <a:pt x="162" y="74"/>
                  </a:cubicBezTo>
                  <a:cubicBezTo>
                    <a:pt x="162" y="59"/>
                    <a:pt x="192" y="44"/>
                    <a:pt x="206" y="44"/>
                  </a:cubicBezTo>
                  <a:cubicBezTo>
                    <a:pt x="442" y="44"/>
                    <a:pt x="442" y="44"/>
                    <a:pt x="442" y="44"/>
                  </a:cubicBezTo>
                  <a:cubicBezTo>
                    <a:pt x="456" y="44"/>
                    <a:pt x="486" y="59"/>
                    <a:pt x="486" y="74"/>
                  </a:cubicBezTo>
                  <a:lnTo>
                    <a:pt x="486" y="191"/>
                  </a:lnTo>
                  <a:close/>
                  <a:moveTo>
                    <a:pt x="515" y="236"/>
                  </a:moveTo>
                  <a:lnTo>
                    <a:pt x="515" y="236"/>
                  </a:lnTo>
                  <a:cubicBezTo>
                    <a:pt x="515" y="118"/>
                    <a:pt x="515" y="118"/>
                    <a:pt x="515" y="118"/>
                  </a:cubicBezTo>
                  <a:cubicBezTo>
                    <a:pt x="604" y="118"/>
                    <a:pt x="604" y="118"/>
                    <a:pt x="604" y="162"/>
                  </a:cubicBezTo>
                  <a:cubicBezTo>
                    <a:pt x="604" y="206"/>
                    <a:pt x="560" y="236"/>
                    <a:pt x="515" y="236"/>
                  </a:cubicBezTo>
                  <a:close/>
                </a:path>
              </a:pathLst>
            </a:custGeom>
            <a:solidFill>
              <a:schemeClr val="bg1"/>
            </a:solidFill>
            <a:ln>
              <a:noFill/>
            </a:ln>
            <a:effectLst/>
          </p:spPr>
          <p:txBody>
            <a:bodyPr wrap="none" anchor="ctr"/>
            <a:lstStyle/>
            <a:p>
              <a:pPr>
                <a:defRPr/>
              </a:pPr>
              <a:endParaRPr lang="en-US" sz="90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68"/>
                                            </p:tgtEl>
                                            <p:attrNameLst>
                                              <p:attrName>style.visibility</p:attrName>
                                            </p:attrNameLst>
                                          </p:cBhvr>
                                          <p:to>
                                            <p:strVal val="visible"/>
                                          </p:to>
                                        </p:set>
                                        <p:anim by="(-#ppt_w*2)" calcmode="lin" valueType="num">
                                          <p:cBhvr rctx="PPT">
                                            <p:cTn id="7" dur="375" autoRev="1" fill="hold">
                                              <p:stCondLst>
                                                <p:cond delay="0"/>
                                              </p:stCondLst>
                                            </p:cTn>
                                            <p:tgtEl>
                                              <p:spTgt spid="68"/>
                                            </p:tgtEl>
                                            <p:attrNameLst>
                                              <p:attrName>ppt_w</p:attrName>
                                            </p:attrNameLst>
                                          </p:cBhvr>
                                        </p:anim>
                                        <p:anim by="(#ppt_w*0.50)" calcmode="lin" valueType="num">
                                          <p:cBhvr>
                                            <p:cTn id="8" dur="375" decel="50000" autoRev="1" fill="hold">
                                              <p:stCondLst>
                                                <p:cond delay="0"/>
                                              </p:stCondLst>
                                            </p:cTn>
                                            <p:tgtEl>
                                              <p:spTgt spid="68"/>
                                            </p:tgtEl>
                                            <p:attrNameLst>
                                              <p:attrName>ppt_x</p:attrName>
                                            </p:attrNameLst>
                                          </p:cBhvr>
                                        </p:anim>
                                        <p:anim from="(-#ppt_h/2)" to="(#ppt_y)" calcmode="lin" valueType="num">
                                          <p:cBhvr>
                                            <p:cTn id="9" dur="750" fill="hold">
                                              <p:stCondLst>
                                                <p:cond delay="0"/>
                                              </p:stCondLst>
                                            </p:cTn>
                                            <p:tgtEl>
                                              <p:spTgt spid="68"/>
                                            </p:tgtEl>
                                            <p:attrNameLst>
                                              <p:attrName>ppt_y</p:attrName>
                                            </p:attrNameLst>
                                          </p:cBhvr>
                                        </p:anim>
                                        <p:animRot by="21600000">
                                          <p:cBhvr>
                                            <p:cTn id="10" dur="750" fill="hold">
                                              <p:stCondLst>
                                                <p:cond delay="0"/>
                                              </p:stCondLst>
                                            </p:cTn>
                                            <p:tgtEl>
                                              <p:spTgt spid="68"/>
                                            </p:tgtEl>
                                            <p:attrNameLst>
                                              <p:attrName>r</p:attrName>
                                            </p:attrNameLst>
                                          </p:cBhvr>
                                        </p:animRot>
                                      </p:childTnLst>
                                    </p:cTn>
                                  </p:par>
                                </p:childTnLst>
                              </p:cTn>
                            </p:par>
                            <p:par>
                              <p:cTn id="11" fill="hold">
                                <p:stCondLst>
                                  <p:cond delay="1125"/>
                                </p:stCondLst>
                                <p:childTnLst>
                                  <p:par>
                                    <p:cTn id="12" presetID="53" presetClass="entr" presetSubtype="16"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 fill="hold"/>
                                            <p:tgtEl>
                                              <p:spTgt spid="5"/>
                                            </p:tgtEl>
                                            <p:attrNameLst>
                                              <p:attrName>ppt_w</p:attrName>
                                            </p:attrNameLst>
                                          </p:cBhvr>
                                          <p:tavLst>
                                            <p:tav tm="0">
                                              <p:val>
                                                <p:fltVal val="0"/>
                                              </p:val>
                                            </p:tav>
                                            <p:tav tm="100000">
                                              <p:val>
                                                <p:strVal val="#ppt_w"/>
                                              </p:val>
                                            </p:tav>
                                          </p:tavLst>
                                        </p:anim>
                                        <p:anim calcmode="lin" valueType="num">
                                          <p:cBhvr>
                                            <p:cTn id="15" dur="100" fill="hold"/>
                                            <p:tgtEl>
                                              <p:spTgt spid="5"/>
                                            </p:tgtEl>
                                            <p:attrNameLst>
                                              <p:attrName>ppt_h</p:attrName>
                                            </p:attrNameLst>
                                          </p:cBhvr>
                                          <p:tavLst>
                                            <p:tav tm="0">
                                              <p:val>
                                                <p:fltVal val="0"/>
                                              </p:val>
                                            </p:tav>
                                            <p:tav tm="100000">
                                              <p:val>
                                                <p:strVal val="#ppt_h"/>
                                              </p:val>
                                            </p:tav>
                                          </p:tavLst>
                                        </p:anim>
                                        <p:animEffect transition="in" filter="fade">
                                          <p:cBhvr>
                                            <p:cTn id="16" dur="100"/>
                                            <p:tgtEl>
                                              <p:spTgt spid="5"/>
                                            </p:tgtEl>
                                          </p:cBhvr>
                                        </p:animEffect>
                                      </p:childTnLst>
                                    </p:cTn>
                                  </p:par>
                                  <p:par>
                                    <p:cTn id="17" presetID="6" presetClass="emph" presetSubtype="0" fill="hold" nodeType="withEffect">
                                      <p:stCondLst>
                                        <p:cond delay="100"/>
                                      </p:stCondLst>
                                      <p:childTnLst>
                                        <p:animScale>
                                          <p:cBhvr>
                                            <p:cTn id="18" dur="100" fill="hold"/>
                                            <p:tgtEl>
                                              <p:spTgt spid="5"/>
                                            </p:tgtEl>
                                          </p:cBhvr>
                                          <p:by x="110000" y="110000"/>
                                        </p:animScale>
                                      </p:childTnLst>
                                    </p:cTn>
                                  </p:par>
                                  <p:par>
                                    <p:cTn id="19" presetID="6" presetClass="emph" presetSubtype="0" fill="hold" nodeType="withEffect">
                                      <p:stCondLst>
                                        <p:cond delay="200"/>
                                      </p:stCondLst>
                                      <p:childTnLst>
                                        <p:animScale>
                                          <p:cBhvr>
                                            <p:cTn id="20" dur="200" fill="hold"/>
                                            <p:tgtEl>
                                              <p:spTgt spid="5"/>
                                            </p:tgtEl>
                                          </p:cBhvr>
                                          <p:by x="90000" y="90000"/>
                                        </p:animScale>
                                      </p:childTnLst>
                                    </p:cTn>
                                  </p:par>
                                  <p:par>
                                    <p:cTn id="21" presetID="6" presetClass="emph" presetSubtype="0" fill="hold" nodeType="withEffect">
                                      <p:stCondLst>
                                        <p:cond delay="400"/>
                                      </p:stCondLst>
                                      <p:childTnLst>
                                        <p:animScale>
                                          <p:cBhvr>
                                            <p:cTn id="22" dur="100" fill="hold"/>
                                            <p:tgtEl>
                                              <p:spTgt spid="5"/>
                                            </p:tgtEl>
                                          </p:cBhvr>
                                          <p:by x="105000" y="105000"/>
                                        </p:animScale>
                                      </p:childTnLst>
                                    </p:cTn>
                                  </p:par>
                                  <p:par>
                                    <p:cTn id="23" presetID="6" presetClass="emph" presetSubtype="0" fill="hold" nodeType="withEffect">
                                      <p:stCondLst>
                                        <p:cond delay="500"/>
                                      </p:stCondLst>
                                      <p:childTnLst>
                                        <p:animScale>
                                          <p:cBhvr>
                                            <p:cTn id="24" dur="200" fill="hold"/>
                                            <p:tgtEl>
                                              <p:spTgt spid="5"/>
                                            </p:tgtEl>
                                          </p:cBhvr>
                                          <p:by x="95000" y="95000"/>
                                        </p:animScale>
                                      </p:childTnLst>
                                    </p:cTn>
                                  </p:par>
                                </p:childTnLst>
                              </p:cTn>
                            </p:par>
                            <p:par>
                              <p:cTn id="25" fill="hold">
                                <p:stCondLst>
                                  <p:cond delay="1625"/>
                                </p:stCondLst>
                                <p:childTnLst>
                                  <p:par>
                                    <p:cTn id="26" presetID="14" presetClass="entr" presetSubtype="10" fill="hold" grpId="0" nodeType="after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randombar(horizontal)">
                                          <p:cBhvr>
                                            <p:cTn id="28" dur="500"/>
                                            <p:tgtEl>
                                              <p:spTgt spid="77"/>
                                            </p:tgtEl>
                                          </p:cBhvr>
                                        </p:animEffect>
                                      </p:childTnLst>
                                    </p:cTn>
                                  </p:par>
                                </p:childTnLst>
                              </p:cTn>
                            </p:par>
                            <p:par>
                              <p:cTn id="29" fill="hold">
                                <p:stCondLst>
                                  <p:cond delay="2125"/>
                                </p:stCondLst>
                                <p:childTnLst>
                                  <p:par>
                                    <p:cTn id="30" presetID="52" presetClass="entr" presetSubtype="0" fill="hold" grpId="0" nodeType="afterEffect">
                                      <p:stCondLst>
                                        <p:cond delay="0"/>
                                      </p:stCondLst>
                                      <p:iterate type="lt">
                                        <p:tmPct val="10000"/>
                                      </p:iterate>
                                      <p:childTnLst>
                                        <p:set>
                                          <p:cBhvr>
                                            <p:cTn id="31" dur="1" fill="hold">
                                              <p:stCondLst>
                                                <p:cond delay="0"/>
                                              </p:stCondLst>
                                            </p:cTn>
                                            <p:tgtEl>
                                              <p:spTgt spid="76"/>
                                            </p:tgtEl>
                                            <p:attrNameLst>
                                              <p:attrName>style.visibility</p:attrName>
                                            </p:attrNameLst>
                                          </p:cBhvr>
                                          <p:to>
                                            <p:strVal val="visible"/>
                                          </p:to>
                                        </p:set>
                                        <p:animScale>
                                          <p:cBhvr>
                                            <p:cTn id="32" dur="1000" decel="50000" fill="hold">
                                              <p:stCondLst>
                                                <p:cond delay="0"/>
                                              </p:stCondLst>
                                            </p:cTn>
                                            <p:tgtEl>
                                              <p:spTgt spid="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76"/>
                                            </p:tgtEl>
                                            <p:attrNameLst>
                                              <p:attrName>ppt_x</p:attrName>
                                              <p:attrName>ppt_y</p:attrName>
                                            </p:attrNameLst>
                                          </p:cBhvr>
                                        </p:animMotion>
                                        <p:animEffect transition="in" filter="fade">
                                          <p:cBhvr>
                                            <p:cTn id="34" dur="1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900" fill="hold"/>
                                            <p:tgtEl>
                                              <p:spTgt spid="20"/>
                                            </p:tgtEl>
                                            <p:attrNameLst>
                                              <p:attrName>ppt_x</p:attrName>
                                            </p:attrNameLst>
                                          </p:cBhvr>
                                          <p:tavLst>
                                            <p:tav tm="0">
                                              <p:val>
                                                <p:strVal val="#ppt_x"/>
                                              </p:val>
                                            </p:tav>
                                            <p:tav tm="100000">
                                              <p:val>
                                                <p:strVal val="#ppt_x"/>
                                              </p:val>
                                            </p:tav>
                                          </p:tavLst>
                                        </p:anim>
                                        <p:anim calcmode="lin" valueType="num">
                                          <p:cBhvr additive="base">
                                            <p:cTn id="40" dur="90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900" fill="hold"/>
                                            <p:tgtEl>
                                              <p:spTgt spid="2"/>
                                            </p:tgtEl>
                                            <p:attrNameLst>
                                              <p:attrName>ppt_x</p:attrName>
                                            </p:attrNameLst>
                                          </p:cBhvr>
                                          <p:tavLst>
                                            <p:tav tm="0">
                                              <p:val>
                                                <p:strVal val="0-#ppt_w/2"/>
                                              </p:val>
                                            </p:tav>
                                            <p:tav tm="100000">
                                              <p:val>
                                                <p:strVal val="#ppt_x"/>
                                              </p:val>
                                            </p:tav>
                                          </p:tavLst>
                                        </p:anim>
                                        <p:anim calcmode="lin" valueType="num">
                                          <p:cBhvr additive="base">
                                            <p:cTn id="44" dur="900" fill="hold"/>
                                            <p:tgtEl>
                                              <p:spTgt spid="2"/>
                                            </p:tgtEl>
                                            <p:attrNameLst>
                                              <p:attrName>ppt_y</p:attrName>
                                            </p:attrNameLst>
                                          </p:cBhvr>
                                          <p:tavLst>
                                            <p:tav tm="0">
                                              <p:val>
                                                <p:strVal val="#ppt_y"/>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900" fill="hold"/>
                                            <p:tgtEl>
                                              <p:spTgt spid="3"/>
                                            </p:tgtEl>
                                            <p:attrNameLst>
                                              <p:attrName>ppt_x</p:attrName>
                                            </p:attrNameLst>
                                          </p:cBhvr>
                                          <p:tavLst>
                                            <p:tav tm="0">
                                              <p:val>
                                                <p:strVal val="#ppt_x"/>
                                              </p:val>
                                            </p:tav>
                                            <p:tav tm="100000">
                                              <p:val>
                                                <p:strVal val="#ppt_x"/>
                                              </p:val>
                                            </p:tav>
                                          </p:tavLst>
                                        </p:anim>
                                        <p:anim calcmode="lin" valueType="num">
                                          <p:cBhvr additive="base">
                                            <p:cTn id="48" dur="900" fill="hold"/>
                                            <p:tgtEl>
                                              <p:spTgt spid="3"/>
                                            </p:tgtEl>
                                            <p:attrNameLst>
                                              <p:attrName>ppt_y</p:attrName>
                                            </p:attrNameLst>
                                          </p:cBhvr>
                                          <p:tavLst>
                                            <p:tav tm="0">
                                              <p:val>
                                                <p:strVal val="1+#ppt_h/2"/>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900" fill="hold"/>
                                            <p:tgtEl>
                                              <p:spTgt spid="19"/>
                                            </p:tgtEl>
                                            <p:attrNameLst>
                                              <p:attrName>ppt_x</p:attrName>
                                            </p:attrNameLst>
                                          </p:cBhvr>
                                          <p:tavLst>
                                            <p:tav tm="0">
                                              <p:val>
                                                <p:strVal val="1+#ppt_w/2"/>
                                              </p:val>
                                            </p:tav>
                                            <p:tav tm="100000">
                                              <p:val>
                                                <p:strVal val="#ppt_x"/>
                                              </p:val>
                                            </p:tav>
                                          </p:tavLst>
                                        </p:anim>
                                        <p:anim calcmode="lin" valueType="num">
                                          <p:cBhvr additive="base">
                                            <p:cTn id="52" dur="900" fill="hold"/>
                                            <p:tgtEl>
                                              <p:spTgt spid="19"/>
                                            </p:tgtEl>
                                            <p:attrNameLst>
                                              <p:attrName>ppt_y</p:attrName>
                                            </p:attrNameLst>
                                          </p:cBhvr>
                                          <p:tavLst>
                                            <p:tav tm="0">
                                              <p:val>
                                                <p:strVal val="#ppt_y"/>
                                              </p:val>
                                            </p:tav>
                                            <p:tav tm="100000">
                                              <p:val>
                                                <p:strVal val="#ppt_y"/>
                                              </p:val>
                                            </p:tav>
                                          </p:tavLst>
                                        </p:anim>
                                      </p:childTnLst>
                                    </p:cTn>
                                  </p:par>
                                </p:childTnLst>
                              </p:cTn>
                            </p:par>
                            <p:par>
                              <p:cTn id="53" fill="hold">
                                <p:stCondLst>
                                  <p:cond delay="1000"/>
                                </p:stCondLst>
                                <p:childTnLst>
                                  <p:par>
                                    <p:cTn id="54" presetID="2" presetClass="entr" presetSubtype="8" accel="40000" fill="hold" nodeType="afterEffect" p14:presetBounceEnd="40000">
                                      <p:stCondLst>
                                        <p:cond delay="0"/>
                                      </p:stCondLst>
                                      <p:childTnLst>
                                        <p:set>
                                          <p:cBhvr>
                                            <p:cTn id="55" dur="1" fill="hold">
                                              <p:stCondLst>
                                                <p:cond delay="0"/>
                                              </p:stCondLst>
                                            </p:cTn>
                                            <p:tgtEl>
                                              <p:spTgt spid="64"/>
                                            </p:tgtEl>
                                            <p:attrNameLst>
                                              <p:attrName>style.visibility</p:attrName>
                                            </p:attrNameLst>
                                          </p:cBhvr>
                                          <p:to>
                                            <p:strVal val="visible"/>
                                          </p:to>
                                        </p:set>
                                        <p:anim calcmode="lin" valueType="num" p14:bounceEnd="40000">
                                          <p:cBhvr additive="base">
                                            <p:cTn id="56" dur="750" fill="hold"/>
                                            <p:tgtEl>
                                              <p:spTgt spid="64"/>
                                            </p:tgtEl>
                                            <p:attrNameLst>
                                              <p:attrName>ppt_x</p:attrName>
                                            </p:attrNameLst>
                                          </p:cBhvr>
                                          <p:tavLst>
                                            <p:tav tm="0">
                                              <p:val>
                                                <p:strVal val="0-#ppt_w/2"/>
                                              </p:val>
                                            </p:tav>
                                            <p:tav tm="100000">
                                              <p:val>
                                                <p:strVal val="#ppt_x"/>
                                              </p:val>
                                            </p:tav>
                                          </p:tavLst>
                                        </p:anim>
                                        <p:anim calcmode="lin" valueType="num" p14:bounceEnd="40000">
                                          <p:cBhvr additive="base">
                                            <p:cTn id="57" dur="750" fill="hold"/>
                                            <p:tgtEl>
                                              <p:spTgt spid="64"/>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2" presetClass="entr" presetSubtype="2" accel="40000" fill="hold" nodeType="afterEffect" p14:presetBounceEnd="40000">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14:bounceEnd="40000">
                                          <p:cBhvr additive="base">
                                            <p:cTn id="61" dur="750" fill="hold"/>
                                            <p:tgtEl>
                                              <p:spTgt spid="60"/>
                                            </p:tgtEl>
                                            <p:attrNameLst>
                                              <p:attrName>ppt_x</p:attrName>
                                            </p:attrNameLst>
                                          </p:cBhvr>
                                          <p:tavLst>
                                            <p:tav tm="0">
                                              <p:val>
                                                <p:strVal val="1+#ppt_w/2"/>
                                              </p:val>
                                            </p:tav>
                                            <p:tav tm="100000">
                                              <p:val>
                                                <p:strVal val="#ppt_x"/>
                                              </p:val>
                                            </p:tav>
                                          </p:tavLst>
                                        </p:anim>
                                        <p:anim calcmode="lin" valueType="num" p14:bounceEnd="40000">
                                          <p:cBhvr additive="base">
                                            <p:cTn id="62" dur="750" fill="hold"/>
                                            <p:tgtEl>
                                              <p:spTgt spid="60"/>
                                            </p:tgtEl>
                                            <p:attrNameLst>
                                              <p:attrName>ppt_y</p:attrName>
                                            </p:attrNameLst>
                                          </p:cBhvr>
                                          <p:tavLst>
                                            <p:tav tm="0">
                                              <p:val>
                                                <p:strVal val="#ppt_y"/>
                                              </p:val>
                                            </p:tav>
                                            <p:tav tm="100000">
                                              <p:val>
                                                <p:strVal val="#ppt_y"/>
                                              </p:val>
                                            </p:tav>
                                          </p:tavLst>
                                        </p:anim>
                                      </p:childTnLst>
                                    </p:cTn>
                                  </p:par>
                                </p:childTnLst>
                              </p:cTn>
                            </p:par>
                            <p:par>
                              <p:cTn id="63" fill="hold">
                                <p:stCondLst>
                                  <p:cond delay="3000"/>
                                </p:stCondLst>
                                <p:childTnLst>
                                  <p:par>
                                    <p:cTn id="64" presetID="2" presetClass="entr" presetSubtype="2" accel="40000" fill="hold" nodeType="afterEffect" p14:presetBounceEnd="40000">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14:bounceEnd="40000">
                                          <p:cBhvr additive="base">
                                            <p:cTn id="66" dur="750" fill="hold"/>
                                            <p:tgtEl>
                                              <p:spTgt spid="72"/>
                                            </p:tgtEl>
                                            <p:attrNameLst>
                                              <p:attrName>ppt_x</p:attrName>
                                            </p:attrNameLst>
                                          </p:cBhvr>
                                          <p:tavLst>
                                            <p:tav tm="0">
                                              <p:val>
                                                <p:strVal val="1+#ppt_w/2"/>
                                              </p:val>
                                            </p:tav>
                                            <p:tav tm="100000">
                                              <p:val>
                                                <p:strVal val="#ppt_x"/>
                                              </p:val>
                                            </p:tav>
                                          </p:tavLst>
                                        </p:anim>
                                        <p:anim calcmode="lin" valueType="num" p14:bounceEnd="40000">
                                          <p:cBhvr additive="base">
                                            <p:cTn id="67" dur="750" fill="hold"/>
                                            <p:tgtEl>
                                              <p:spTgt spid="72"/>
                                            </p:tgtEl>
                                            <p:attrNameLst>
                                              <p:attrName>ppt_y</p:attrName>
                                            </p:attrNameLst>
                                          </p:cBhvr>
                                          <p:tavLst>
                                            <p:tav tm="0">
                                              <p:val>
                                                <p:strVal val="#ppt_y"/>
                                              </p:val>
                                            </p:tav>
                                            <p:tav tm="100000">
                                              <p:val>
                                                <p:strVal val="#ppt_y"/>
                                              </p:val>
                                            </p:tav>
                                          </p:tavLst>
                                        </p:anim>
                                      </p:childTnLst>
                                    </p:cTn>
                                  </p:par>
                                </p:childTnLst>
                              </p:cTn>
                            </p:par>
                            <p:par>
                              <p:cTn id="68" fill="hold">
                                <p:stCondLst>
                                  <p:cond delay="4000"/>
                                </p:stCondLst>
                                <p:childTnLst>
                                  <p:par>
                                    <p:cTn id="69" presetID="2" presetClass="entr" presetSubtype="8" accel="40000" fill="hold" nodeType="afterEffect" p14:presetBounceEnd="40000">
                                      <p:stCondLst>
                                        <p:cond delay="0"/>
                                      </p:stCondLst>
                                      <p:childTnLst>
                                        <p:set>
                                          <p:cBhvr>
                                            <p:cTn id="70" dur="1" fill="hold">
                                              <p:stCondLst>
                                                <p:cond delay="0"/>
                                              </p:stCondLst>
                                            </p:cTn>
                                            <p:tgtEl>
                                              <p:spTgt spid="59"/>
                                            </p:tgtEl>
                                            <p:attrNameLst>
                                              <p:attrName>style.visibility</p:attrName>
                                            </p:attrNameLst>
                                          </p:cBhvr>
                                          <p:to>
                                            <p:strVal val="visible"/>
                                          </p:to>
                                        </p:set>
                                        <p:anim calcmode="lin" valueType="num" p14:bounceEnd="40000">
                                          <p:cBhvr additive="base">
                                            <p:cTn id="71" dur="750" fill="hold"/>
                                            <p:tgtEl>
                                              <p:spTgt spid="59"/>
                                            </p:tgtEl>
                                            <p:attrNameLst>
                                              <p:attrName>ppt_x</p:attrName>
                                            </p:attrNameLst>
                                          </p:cBhvr>
                                          <p:tavLst>
                                            <p:tav tm="0">
                                              <p:val>
                                                <p:strVal val="0-#ppt_w/2"/>
                                              </p:val>
                                            </p:tav>
                                            <p:tav tm="100000">
                                              <p:val>
                                                <p:strVal val="#ppt_x"/>
                                              </p:val>
                                            </p:tav>
                                          </p:tavLst>
                                        </p:anim>
                                        <p:anim calcmode="lin" valueType="num" p14:bounceEnd="40000">
                                          <p:cBhvr additive="base">
                                            <p:cTn id="72" dur="75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animBg="1"/>
          <p:bldP spid="6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68"/>
                                            </p:tgtEl>
                                            <p:attrNameLst>
                                              <p:attrName>style.visibility</p:attrName>
                                            </p:attrNameLst>
                                          </p:cBhvr>
                                          <p:to>
                                            <p:strVal val="visible"/>
                                          </p:to>
                                        </p:set>
                                        <p:anim by="(-#ppt_w*2)" calcmode="lin" valueType="num">
                                          <p:cBhvr rctx="PPT">
                                            <p:cTn id="7" dur="375" autoRev="1" fill="hold">
                                              <p:stCondLst>
                                                <p:cond delay="0"/>
                                              </p:stCondLst>
                                            </p:cTn>
                                            <p:tgtEl>
                                              <p:spTgt spid="68"/>
                                            </p:tgtEl>
                                            <p:attrNameLst>
                                              <p:attrName>ppt_w</p:attrName>
                                            </p:attrNameLst>
                                          </p:cBhvr>
                                        </p:anim>
                                        <p:anim by="(#ppt_w*0.50)" calcmode="lin" valueType="num">
                                          <p:cBhvr>
                                            <p:cTn id="8" dur="375" decel="50000" autoRev="1" fill="hold">
                                              <p:stCondLst>
                                                <p:cond delay="0"/>
                                              </p:stCondLst>
                                            </p:cTn>
                                            <p:tgtEl>
                                              <p:spTgt spid="68"/>
                                            </p:tgtEl>
                                            <p:attrNameLst>
                                              <p:attrName>ppt_x</p:attrName>
                                            </p:attrNameLst>
                                          </p:cBhvr>
                                        </p:anim>
                                        <p:anim from="(-#ppt_h/2)" to="(#ppt_y)" calcmode="lin" valueType="num">
                                          <p:cBhvr>
                                            <p:cTn id="9" dur="750" fill="hold">
                                              <p:stCondLst>
                                                <p:cond delay="0"/>
                                              </p:stCondLst>
                                            </p:cTn>
                                            <p:tgtEl>
                                              <p:spTgt spid="68"/>
                                            </p:tgtEl>
                                            <p:attrNameLst>
                                              <p:attrName>ppt_y</p:attrName>
                                            </p:attrNameLst>
                                          </p:cBhvr>
                                        </p:anim>
                                        <p:animRot by="21600000">
                                          <p:cBhvr>
                                            <p:cTn id="10" dur="750" fill="hold">
                                              <p:stCondLst>
                                                <p:cond delay="0"/>
                                              </p:stCondLst>
                                            </p:cTn>
                                            <p:tgtEl>
                                              <p:spTgt spid="68"/>
                                            </p:tgtEl>
                                            <p:attrNameLst>
                                              <p:attrName>r</p:attrName>
                                            </p:attrNameLst>
                                          </p:cBhvr>
                                        </p:animRot>
                                      </p:childTnLst>
                                    </p:cTn>
                                  </p:par>
                                </p:childTnLst>
                              </p:cTn>
                            </p:par>
                            <p:par>
                              <p:cTn id="11" fill="hold">
                                <p:stCondLst>
                                  <p:cond delay="1125"/>
                                </p:stCondLst>
                                <p:childTnLst>
                                  <p:par>
                                    <p:cTn id="12" presetID="53" presetClass="entr" presetSubtype="16"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 fill="hold"/>
                                            <p:tgtEl>
                                              <p:spTgt spid="5"/>
                                            </p:tgtEl>
                                            <p:attrNameLst>
                                              <p:attrName>ppt_w</p:attrName>
                                            </p:attrNameLst>
                                          </p:cBhvr>
                                          <p:tavLst>
                                            <p:tav tm="0">
                                              <p:val>
                                                <p:fltVal val="0"/>
                                              </p:val>
                                            </p:tav>
                                            <p:tav tm="100000">
                                              <p:val>
                                                <p:strVal val="#ppt_w"/>
                                              </p:val>
                                            </p:tav>
                                          </p:tavLst>
                                        </p:anim>
                                        <p:anim calcmode="lin" valueType="num">
                                          <p:cBhvr>
                                            <p:cTn id="15" dur="100" fill="hold"/>
                                            <p:tgtEl>
                                              <p:spTgt spid="5"/>
                                            </p:tgtEl>
                                            <p:attrNameLst>
                                              <p:attrName>ppt_h</p:attrName>
                                            </p:attrNameLst>
                                          </p:cBhvr>
                                          <p:tavLst>
                                            <p:tav tm="0">
                                              <p:val>
                                                <p:fltVal val="0"/>
                                              </p:val>
                                            </p:tav>
                                            <p:tav tm="100000">
                                              <p:val>
                                                <p:strVal val="#ppt_h"/>
                                              </p:val>
                                            </p:tav>
                                          </p:tavLst>
                                        </p:anim>
                                        <p:animEffect transition="in" filter="fade">
                                          <p:cBhvr>
                                            <p:cTn id="16" dur="100"/>
                                            <p:tgtEl>
                                              <p:spTgt spid="5"/>
                                            </p:tgtEl>
                                          </p:cBhvr>
                                        </p:animEffect>
                                      </p:childTnLst>
                                    </p:cTn>
                                  </p:par>
                                  <p:par>
                                    <p:cTn id="17" presetID="6" presetClass="emph" presetSubtype="0" fill="hold" nodeType="withEffect">
                                      <p:stCondLst>
                                        <p:cond delay="100"/>
                                      </p:stCondLst>
                                      <p:childTnLst>
                                        <p:animScale>
                                          <p:cBhvr>
                                            <p:cTn id="18" dur="100" fill="hold"/>
                                            <p:tgtEl>
                                              <p:spTgt spid="5"/>
                                            </p:tgtEl>
                                          </p:cBhvr>
                                          <p:by x="110000" y="110000"/>
                                        </p:animScale>
                                      </p:childTnLst>
                                    </p:cTn>
                                  </p:par>
                                  <p:par>
                                    <p:cTn id="19" presetID="6" presetClass="emph" presetSubtype="0" fill="hold" nodeType="withEffect">
                                      <p:stCondLst>
                                        <p:cond delay="200"/>
                                      </p:stCondLst>
                                      <p:childTnLst>
                                        <p:animScale>
                                          <p:cBhvr>
                                            <p:cTn id="20" dur="200" fill="hold"/>
                                            <p:tgtEl>
                                              <p:spTgt spid="5"/>
                                            </p:tgtEl>
                                          </p:cBhvr>
                                          <p:by x="90000" y="90000"/>
                                        </p:animScale>
                                      </p:childTnLst>
                                    </p:cTn>
                                  </p:par>
                                  <p:par>
                                    <p:cTn id="21" presetID="6" presetClass="emph" presetSubtype="0" fill="hold" nodeType="withEffect">
                                      <p:stCondLst>
                                        <p:cond delay="400"/>
                                      </p:stCondLst>
                                      <p:childTnLst>
                                        <p:animScale>
                                          <p:cBhvr>
                                            <p:cTn id="22" dur="100" fill="hold"/>
                                            <p:tgtEl>
                                              <p:spTgt spid="5"/>
                                            </p:tgtEl>
                                          </p:cBhvr>
                                          <p:by x="105000" y="105000"/>
                                        </p:animScale>
                                      </p:childTnLst>
                                    </p:cTn>
                                  </p:par>
                                  <p:par>
                                    <p:cTn id="23" presetID="6" presetClass="emph" presetSubtype="0" fill="hold" nodeType="withEffect">
                                      <p:stCondLst>
                                        <p:cond delay="500"/>
                                      </p:stCondLst>
                                      <p:childTnLst>
                                        <p:animScale>
                                          <p:cBhvr>
                                            <p:cTn id="24" dur="200" fill="hold"/>
                                            <p:tgtEl>
                                              <p:spTgt spid="5"/>
                                            </p:tgtEl>
                                          </p:cBhvr>
                                          <p:by x="95000" y="95000"/>
                                        </p:animScale>
                                      </p:childTnLst>
                                    </p:cTn>
                                  </p:par>
                                </p:childTnLst>
                              </p:cTn>
                            </p:par>
                            <p:par>
                              <p:cTn id="25" fill="hold">
                                <p:stCondLst>
                                  <p:cond delay="1625"/>
                                </p:stCondLst>
                                <p:childTnLst>
                                  <p:par>
                                    <p:cTn id="26" presetID="14" presetClass="entr" presetSubtype="10" fill="hold" grpId="0" nodeType="after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randombar(horizontal)">
                                          <p:cBhvr>
                                            <p:cTn id="28" dur="500"/>
                                            <p:tgtEl>
                                              <p:spTgt spid="77"/>
                                            </p:tgtEl>
                                          </p:cBhvr>
                                        </p:animEffect>
                                      </p:childTnLst>
                                    </p:cTn>
                                  </p:par>
                                </p:childTnLst>
                              </p:cTn>
                            </p:par>
                            <p:par>
                              <p:cTn id="29" fill="hold">
                                <p:stCondLst>
                                  <p:cond delay="2125"/>
                                </p:stCondLst>
                                <p:childTnLst>
                                  <p:par>
                                    <p:cTn id="30" presetID="52" presetClass="entr" presetSubtype="0" fill="hold" grpId="0" nodeType="afterEffect">
                                      <p:stCondLst>
                                        <p:cond delay="0"/>
                                      </p:stCondLst>
                                      <p:iterate type="lt">
                                        <p:tmPct val="10000"/>
                                      </p:iterate>
                                      <p:childTnLst>
                                        <p:set>
                                          <p:cBhvr>
                                            <p:cTn id="31" dur="1" fill="hold">
                                              <p:stCondLst>
                                                <p:cond delay="0"/>
                                              </p:stCondLst>
                                            </p:cTn>
                                            <p:tgtEl>
                                              <p:spTgt spid="76"/>
                                            </p:tgtEl>
                                            <p:attrNameLst>
                                              <p:attrName>style.visibility</p:attrName>
                                            </p:attrNameLst>
                                          </p:cBhvr>
                                          <p:to>
                                            <p:strVal val="visible"/>
                                          </p:to>
                                        </p:set>
                                        <p:animScale>
                                          <p:cBhvr>
                                            <p:cTn id="32" dur="1000" decel="50000" fill="hold">
                                              <p:stCondLst>
                                                <p:cond delay="0"/>
                                              </p:stCondLst>
                                            </p:cTn>
                                            <p:tgtEl>
                                              <p:spTgt spid="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76"/>
                                            </p:tgtEl>
                                            <p:attrNameLst>
                                              <p:attrName>ppt_x</p:attrName>
                                              <p:attrName>ppt_y</p:attrName>
                                            </p:attrNameLst>
                                          </p:cBhvr>
                                        </p:animMotion>
                                        <p:animEffect transition="in" filter="fade">
                                          <p:cBhvr>
                                            <p:cTn id="34" dur="10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900" fill="hold"/>
                                            <p:tgtEl>
                                              <p:spTgt spid="20"/>
                                            </p:tgtEl>
                                            <p:attrNameLst>
                                              <p:attrName>ppt_x</p:attrName>
                                            </p:attrNameLst>
                                          </p:cBhvr>
                                          <p:tavLst>
                                            <p:tav tm="0">
                                              <p:val>
                                                <p:strVal val="#ppt_x"/>
                                              </p:val>
                                            </p:tav>
                                            <p:tav tm="100000">
                                              <p:val>
                                                <p:strVal val="#ppt_x"/>
                                              </p:val>
                                            </p:tav>
                                          </p:tavLst>
                                        </p:anim>
                                        <p:anim calcmode="lin" valueType="num">
                                          <p:cBhvr additive="base">
                                            <p:cTn id="40" dur="90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900" fill="hold"/>
                                            <p:tgtEl>
                                              <p:spTgt spid="2"/>
                                            </p:tgtEl>
                                            <p:attrNameLst>
                                              <p:attrName>ppt_x</p:attrName>
                                            </p:attrNameLst>
                                          </p:cBhvr>
                                          <p:tavLst>
                                            <p:tav tm="0">
                                              <p:val>
                                                <p:strVal val="0-#ppt_w/2"/>
                                              </p:val>
                                            </p:tav>
                                            <p:tav tm="100000">
                                              <p:val>
                                                <p:strVal val="#ppt_x"/>
                                              </p:val>
                                            </p:tav>
                                          </p:tavLst>
                                        </p:anim>
                                        <p:anim calcmode="lin" valueType="num">
                                          <p:cBhvr additive="base">
                                            <p:cTn id="44" dur="900" fill="hold"/>
                                            <p:tgtEl>
                                              <p:spTgt spid="2"/>
                                            </p:tgtEl>
                                            <p:attrNameLst>
                                              <p:attrName>ppt_y</p:attrName>
                                            </p:attrNameLst>
                                          </p:cBhvr>
                                          <p:tavLst>
                                            <p:tav tm="0">
                                              <p:val>
                                                <p:strVal val="#ppt_y"/>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900" fill="hold"/>
                                            <p:tgtEl>
                                              <p:spTgt spid="3"/>
                                            </p:tgtEl>
                                            <p:attrNameLst>
                                              <p:attrName>ppt_x</p:attrName>
                                            </p:attrNameLst>
                                          </p:cBhvr>
                                          <p:tavLst>
                                            <p:tav tm="0">
                                              <p:val>
                                                <p:strVal val="#ppt_x"/>
                                              </p:val>
                                            </p:tav>
                                            <p:tav tm="100000">
                                              <p:val>
                                                <p:strVal val="#ppt_x"/>
                                              </p:val>
                                            </p:tav>
                                          </p:tavLst>
                                        </p:anim>
                                        <p:anim calcmode="lin" valueType="num">
                                          <p:cBhvr additive="base">
                                            <p:cTn id="48" dur="900" fill="hold"/>
                                            <p:tgtEl>
                                              <p:spTgt spid="3"/>
                                            </p:tgtEl>
                                            <p:attrNameLst>
                                              <p:attrName>ppt_y</p:attrName>
                                            </p:attrNameLst>
                                          </p:cBhvr>
                                          <p:tavLst>
                                            <p:tav tm="0">
                                              <p:val>
                                                <p:strVal val="1+#ppt_h/2"/>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900" fill="hold"/>
                                            <p:tgtEl>
                                              <p:spTgt spid="19"/>
                                            </p:tgtEl>
                                            <p:attrNameLst>
                                              <p:attrName>ppt_x</p:attrName>
                                            </p:attrNameLst>
                                          </p:cBhvr>
                                          <p:tavLst>
                                            <p:tav tm="0">
                                              <p:val>
                                                <p:strVal val="1+#ppt_w/2"/>
                                              </p:val>
                                            </p:tav>
                                            <p:tav tm="100000">
                                              <p:val>
                                                <p:strVal val="#ppt_x"/>
                                              </p:val>
                                            </p:tav>
                                          </p:tavLst>
                                        </p:anim>
                                        <p:anim calcmode="lin" valueType="num">
                                          <p:cBhvr additive="base">
                                            <p:cTn id="52" dur="900" fill="hold"/>
                                            <p:tgtEl>
                                              <p:spTgt spid="19"/>
                                            </p:tgtEl>
                                            <p:attrNameLst>
                                              <p:attrName>ppt_y</p:attrName>
                                            </p:attrNameLst>
                                          </p:cBhvr>
                                          <p:tavLst>
                                            <p:tav tm="0">
                                              <p:val>
                                                <p:strVal val="#ppt_y"/>
                                              </p:val>
                                            </p:tav>
                                            <p:tav tm="100000">
                                              <p:val>
                                                <p:strVal val="#ppt_y"/>
                                              </p:val>
                                            </p:tav>
                                          </p:tavLst>
                                        </p:anim>
                                      </p:childTnLst>
                                    </p:cTn>
                                  </p:par>
                                </p:childTnLst>
                              </p:cTn>
                            </p:par>
                            <p:par>
                              <p:cTn id="53" fill="hold">
                                <p:stCondLst>
                                  <p:cond delay="1000"/>
                                </p:stCondLst>
                                <p:childTnLst>
                                  <p:par>
                                    <p:cTn id="54" presetID="2" presetClass="entr" presetSubtype="8" accel="40000" fill="hold" nodeType="afterEffect">
                                      <p:stCondLst>
                                        <p:cond delay="0"/>
                                      </p:stCondLst>
                                      <p:childTnLst>
                                        <p:set>
                                          <p:cBhvr>
                                            <p:cTn id="55" dur="1" fill="hold">
                                              <p:stCondLst>
                                                <p:cond delay="0"/>
                                              </p:stCondLst>
                                            </p:cTn>
                                            <p:tgtEl>
                                              <p:spTgt spid="64"/>
                                            </p:tgtEl>
                                            <p:attrNameLst>
                                              <p:attrName>style.visibility</p:attrName>
                                            </p:attrNameLst>
                                          </p:cBhvr>
                                          <p:to>
                                            <p:strVal val="visible"/>
                                          </p:to>
                                        </p:set>
                                        <p:anim calcmode="lin" valueType="num">
                                          <p:cBhvr additive="base">
                                            <p:cTn id="56" dur="750" fill="hold"/>
                                            <p:tgtEl>
                                              <p:spTgt spid="64"/>
                                            </p:tgtEl>
                                            <p:attrNameLst>
                                              <p:attrName>ppt_x</p:attrName>
                                            </p:attrNameLst>
                                          </p:cBhvr>
                                          <p:tavLst>
                                            <p:tav tm="0">
                                              <p:val>
                                                <p:strVal val="0-#ppt_w/2"/>
                                              </p:val>
                                            </p:tav>
                                            <p:tav tm="100000">
                                              <p:val>
                                                <p:strVal val="#ppt_x"/>
                                              </p:val>
                                            </p:tav>
                                          </p:tavLst>
                                        </p:anim>
                                        <p:anim calcmode="lin" valueType="num">
                                          <p:cBhvr additive="base">
                                            <p:cTn id="57" dur="750" fill="hold"/>
                                            <p:tgtEl>
                                              <p:spTgt spid="64"/>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2" presetClass="entr" presetSubtype="2" accel="40000"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750" fill="hold"/>
                                            <p:tgtEl>
                                              <p:spTgt spid="60"/>
                                            </p:tgtEl>
                                            <p:attrNameLst>
                                              <p:attrName>ppt_x</p:attrName>
                                            </p:attrNameLst>
                                          </p:cBhvr>
                                          <p:tavLst>
                                            <p:tav tm="0">
                                              <p:val>
                                                <p:strVal val="1+#ppt_w/2"/>
                                              </p:val>
                                            </p:tav>
                                            <p:tav tm="100000">
                                              <p:val>
                                                <p:strVal val="#ppt_x"/>
                                              </p:val>
                                            </p:tav>
                                          </p:tavLst>
                                        </p:anim>
                                        <p:anim calcmode="lin" valueType="num">
                                          <p:cBhvr additive="base">
                                            <p:cTn id="62" dur="750" fill="hold"/>
                                            <p:tgtEl>
                                              <p:spTgt spid="60"/>
                                            </p:tgtEl>
                                            <p:attrNameLst>
                                              <p:attrName>ppt_y</p:attrName>
                                            </p:attrNameLst>
                                          </p:cBhvr>
                                          <p:tavLst>
                                            <p:tav tm="0">
                                              <p:val>
                                                <p:strVal val="#ppt_y"/>
                                              </p:val>
                                            </p:tav>
                                            <p:tav tm="100000">
                                              <p:val>
                                                <p:strVal val="#ppt_y"/>
                                              </p:val>
                                            </p:tav>
                                          </p:tavLst>
                                        </p:anim>
                                      </p:childTnLst>
                                    </p:cTn>
                                  </p:par>
                                </p:childTnLst>
                              </p:cTn>
                            </p:par>
                            <p:par>
                              <p:cTn id="63" fill="hold">
                                <p:stCondLst>
                                  <p:cond delay="3000"/>
                                </p:stCondLst>
                                <p:childTnLst>
                                  <p:par>
                                    <p:cTn id="64" presetID="2" presetClass="entr" presetSubtype="2" accel="40000" fill="hold"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750" fill="hold"/>
                                            <p:tgtEl>
                                              <p:spTgt spid="72"/>
                                            </p:tgtEl>
                                            <p:attrNameLst>
                                              <p:attrName>ppt_x</p:attrName>
                                            </p:attrNameLst>
                                          </p:cBhvr>
                                          <p:tavLst>
                                            <p:tav tm="0">
                                              <p:val>
                                                <p:strVal val="1+#ppt_w/2"/>
                                              </p:val>
                                            </p:tav>
                                            <p:tav tm="100000">
                                              <p:val>
                                                <p:strVal val="#ppt_x"/>
                                              </p:val>
                                            </p:tav>
                                          </p:tavLst>
                                        </p:anim>
                                        <p:anim calcmode="lin" valueType="num">
                                          <p:cBhvr additive="base">
                                            <p:cTn id="67" dur="750" fill="hold"/>
                                            <p:tgtEl>
                                              <p:spTgt spid="72"/>
                                            </p:tgtEl>
                                            <p:attrNameLst>
                                              <p:attrName>ppt_y</p:attrName>
                                            </p:attrNameLst>
                                          </p:cBhvr>
                                          <p:tavLst>
                                            <p:tav tm="0">
                                              <p:val>
                                                <p:strVal val="#ppt_y"/>
                                              </p:val>
                                            </p:tav>
                                            <p:tav tm="100000">
                                              <p:val>
                                                <p:strVal val="#ppt_y"/>
                                              </p:val>
                                            </p:tav>
                                          </p:tavLst>
                                        </p:anim>
                                      </p:childTnLst>
                                    </p:cTn>
                                  </p:par>
                                </p:childTnLst>
                              </p:cTn>
                            </p:par>
                            <p:par>
                              <p:cTn id="68" fill="hold">
                                <p:stCondLst>
                                  <p:cond delay="4000"/>
                                </p:stCondLst>
                                <p:childTnLst>
                                  <p:par>
                                    <p:cTn id="69" presetID="2" presetClass="entr" presetSubtype="8" accel="40000" fill="hold" nodeType="afterEffect">
                                      <p:stCondLst>
                                        <p:cond delay="0"/>
                                      </p:stCondLst>
                                      <p:childTnLst>
                                        <p:set>
                                          <p:cBhvr>
                                            <p:cTn id="70" dur="1" fill="hold">
                                              <p:stCondLst>
                                                <p:cond delay="0"/>
                                              </p:stCondLst>
                                            </p:cTn>
                                            <p:tgtEl>
                                              <p:spTgt spid="59"/>
                                            </p:tgtEl>
                                            <p:attrNameLst>
                                              <p:attrName>style.visibility</p:attrName>
                                            </p:attrNameLst>
                                          </p:cBhvr>
                                          <p:to>
                                            <p:strVal val="visible"/>
                                          </p:to>
                                        </p:set>
                                        <p:anim calcmode="lin" valueType="num">
                                          <p:cBhvr additive="base">
                                            <p:cTn id="71" dur="750" fill="hold"/>
                                            <p:tgtEl>
                                              <p:spTgt spid="59"/>
                                            </p:tgtEl>
                                            <p:attrNameLst>
                                              <p:attrName>ppt_x</p:attrName>
                                            </p:attrNameLst>
                                          </p:cBhvr>
                                          <p:tavLst>
                                            <p:tav tm="0">
                                              <p:val>
                                                <p:strVal val="0-#ppt_w/2"/>
                                              </p:val>
                                            </p:tav>
                                            <p:tav tm="100000">
                                              <p:val>
                                                <p:strVal val="#ppt_x"/>
                                              </p:val>
                                            </p:tav>
                                          </p:tavLst>
                                        </p:anim>
                                        <p:anim calcmode="lin" valueType="num">
                                          <p:cBhvr additive="base">
                                            <p:cTn id="72" dur="75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animBg="1"/>
          <p:bldP spid="6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643677" y="3187194"/>
            <a:ext cx="1622056" cy="369332"/>
          </a:xfrm>
          <a:prstGeom prst="rect">
            <a:avLst/>
          </a:prstGeom>
          <a:noFill/>
        </p:spPr>
        <p:txBody>
          <a:bodyPr wrap="square" rtlCol="0">
            <a:spAutoFit/>
          </a:bodyPr>
          <a:lstStyle/>
          <a:p>
            <a:pPr algn="ctr"/>
            <a:r>
              <a:rPr lang="zh-CN" altLang="en-US" b="1" dirty="0">
                <a:solidFill>
                  <a:srgbClr val="01ADBF"/>
                </a:solidFill>
                <a:cs typeface="+mn-ea"/>
                <a:sym typeface="+mn-lt"/>
              </a:rPr>
              <a:t>汉语能力</a:t>
            </a:r>
          </a:p>
        </p:txBody>
      </p:sp>
      <p:sp>
        <p:nvSpPr>
          <p:cNvPr id="31" name="文本框 30"/>
          <p:cNvSpPr txBox="1"/>
          <p:nvPr/>
        </p:nvSpPr>
        <p:spPr>
          <a:xfrm>
            <a:off x="2712810" y="3201533"/>
            <a:ext cx="1712250" cy="369332"/>
          </a:xfrm>
          <a:prstGeom prst="rect">
            <a:avLst/>
          </a:prstGeom>
          <a:noFill/>
        </p:spPr>
        <p:txBody>
          <a:bodyPr wrap="square" rtlCol="0">
            <a:spAutoFit/>
          </a:bodyPr>
          <a:lstStyle/>
          <a:p>
            <a:pPr algn="ctr"/>
            <a:r>
              <a:rPr lang="zh-CN" altLang="en-US" b="1" dirty="0">
                <a:solidFill>
                  <a:srgbClr val="FFB850"/>
                </a:solidFill>
                <a:cs typeface="+mn-ea"/>
                <a:sym typeface="+mn-lt"/>
              </a:rPr>
              <a:t>英文能力</a:t>
            </a:r>
          </a:p>
        </p:txBody>
      </p:sp>
      <p:sp>
        <p:nvSpPr>
          <p:cNvPr id="32" name="文本框 31"/>
          <p:cNvSpPr txBox="1"/>
          <p:nvPr/>
        </p:nvSpPr>
        <p:spPr>
          <a:xfrm>
            <a:off x="4830488" y="3187194"/>
            <a:ext cx="1369393" cy="369332"/>
          </a:xfrm>
          <a:prstGeom prst="rect">
            <a:avLst/>
          </a:prstGeom>
          <a:noFill/>
        </p:spPr>
        <p:txBody>
          <a:bodyPr wrap="square" rtlCol="0">
            <a:spAutoFit/>
          </a:bodyPr>
          <a:lstStyle/>
          <a:p>
            <a:pPr algn="ctr"/>
            <a:r>
              <a:rPr lang="zh-CN" altLang="en-US" b="1" dirty="0">
                <a:solidFill>
                  <a:srgbClr val="E87071"/>
                </a:solidFill>
                <a:cs typeface="+mn-ea"/>
                <a:sym typeface="+mn-lt"/>
              </a:rPr>
              <a:t>日语能力</a:t>
            </a:r>
          </a:p>
        </p:txBody>
      </p:sp>
      <p:sp>
        <p:nvSpPr>
          <p:cNvPr id="33" name="文本框 32"/>
          <p:cNvSpPr txBox="1"/>
          <p:nvPr/>
        </p:nvSpPr>
        <p:spPr>
          <a:xfrm>
            <a:off x="6723491" y="3187194"/>
            <a:ext cx="1854717" cy="369332"/>
          </a:xfrm>
          <a:prstGeom prst="rect">
            <a:avLst/>
          </a:prstGeom>
          <a:noFill/>
        </p:spPr>
        <p:txBody>
          <a:bodyPr wrap="square" rtlCol="0">
            <a:spAutoFit/>
          </a:bodyPr>
          <a:lstStyle/>
          <a:p>
            <a:pPr algn="ctr"/>
            <a:r>
              <a:rPr lang="zh-CN" altLang="en-US" b="1" dirty="0">
                <a:solidFill>
                  <a:srgbClr val="663A77"/>
                </a:solidFill>
                <a:cs typeface="+mn-ea"/>
                <a:sym typeface="+mn-lt"/>
              </a:rPr>
              <a:t>粤语能力</a:t>
            </a:r>
          </a:p>
        </p:txBody>
      </p:sp>
      <p:sp>
        <p:nvSpPr>
          <p:cNvPr id="34" name="Content Placeholder 2"/>
          <p:cNvSpPr txBox="1"/>
          <p:nvPr/>
        </p:nvSpPr>
        <p:spPr>
          <a:xfrm>
            <a:off x="381405" y="3818605"/>
            <a:ext cx="8492431" cy="84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zh-CN" altLang="en-US" sz="1050" dirty="0">
                <a:solidFill>
                  <a:schemeClr val="tx1">
                    <a:lumMod val="85000"/>
                    <a:lumOff val="15000"/>
                  </a:schemeClr>
                </a:solidFill>
                <a:cs typeface="+mn-ea"/>
                <a:sym typeface="+mn-lt"/>
              </a:rPr>
              <a:t>您的内容打在这里，或者通过复制您的文本后，在此框中选择粘贴，并选择只保留文字；您的内容打在这里，或者通过复制您的文本后，在此框中您的内容打在这里，或者通过复制您的文本后，在此框中选择粘贴，并选择只保留文字；您的内容打在这里</a:t>
            </a:r>
          </a:p>
        </p:txBody>
      </p:sp>
      <p:sp>
        <p:nvSpPr>
          <p:cNvPr id="41" name="文本框 21"/>
          <p:cNvSpPr txBox="1"/>
          <p:nvPr/>
        </p:nvSpPr>
        <p:spPr>
          <a:xfrm>
            <a:off x="3679155" y="285894"/>
            <a:ext cx="1980820" cy="407804"/>
          </a:xfrm>
          <a:prstGeom prst="rect">
            <a:avLst/>
          </a:prstGeom>
          <a:noFill/>
        </p:spPr>
        <p:txBody>
          <a:bodyPr wrap="square" lIns="68580" tIns="34290" rIns="68580" bIns="34290" rtlCol="0">
            <a:spAutoFit/>
          </a:bodyPr>
          <a:lstStyle/>
          <a:p>
            <a:r>
              <a:rPr lang="zh-CN" altLang="en-US" sz="2200" dirty="0">
                <a:solidFill>
                  <a:srgbClr val="01ADBF"/>
                </a:solidFill>
                <a:cs typeface="+mn-ea"/>
                <a:sym typeface="+mn-lt"/>
              </a:rPr>
              <a:t>我的语言能力</a:t>
            </a:r>
            <a:endParaRPr lang="en-US" altLang="zh-CN" sz="2200" dirty="0">
              <a:solidFill>
                <a:srgbClr val="01ADBF"/>
              </a:solidFill>
              <a:cs typeface="+mn-ea"/>
              <a:sym typeface="+mn-lt"/>
            </a:endParaRPr>
          </a:p>
        </p:txBody>
      </p:sp>
      <p:grpSp>
        <p:nvGrpSpPr>
          <p:cNvPr id="35" name="组合 34"/>
          <p:cNvGrpSpPr/>
          <p:nvPr/>
        </p:nvGrpSpPr>
        <p:grpSpPr>
          <a:xfrm rot="2700000">
            <a:off x="926864" y="1530321"/>
            <a:ext cx="1055682" cy="1055414"/>
            <a:chOff x="2527023" y="921928"/>
            <a:chExt cx="2171831" cy="2171278"/>
          </a:xfrm>
        </p:grpSpPr>
        <p:grpSp>
          <p:nvGrpSpPr>
            <p:cNvPr id="40" name="组合 39"/>
            <p:cNvGrpSpPr/>
            <p:nvPr/>
          </p:nvGrpSpPr>
          <p:grpSpPr>
            <a:xfrm>
              <a:off x="2527023" y="921928"/>
              <a:ext cx="2171831" cy="2171278"/>
              <a:chOff x="2987040" y="1497648"/>
              <a:chExt cx="3383280" cy="3383640"/>
            </a:xfrm>
          </p:grpSpPr>
          <p:sp>
            <p:nvSpPr>
              <p:cNvPr id="44" name="任意多边形 43"/>
              <p:cNvSpPr/>
              <p:nvPr/>
            </p:nvSpPr>
            <p:spPr>
              <a:xfrm flipH="1">
                <a:off x="2987040" y="1497648"/>
                <a:ext cx="3383280" cy="3383640"/>
              </a:xfrm>
              <a:custGeom>
                <a:avLst/>
                <a:gdLst>
                  <a:gd name="connsiteX0" fmla="*/ 1691640 w 3383280"/>
                  <a:gd name="connsiteY0" fmla="*/ 0 h 3383640"/>
                  <a:gd name="connsiteX1" fmla="*/ 3383280 w 3383280"/>
                  <a:gd name="connsiteY1" fmla="*/ 1691640 h 3383640"/>
                  <a:gd name="connsiteX2" fmla="*/ 1864601 w 3383280"/>
                  <a:gd name="connsiteY2" fmla="*/ 3374547 h 3383640"/>
                  <a:gd name="connsiteX3" fmla="*/ 1725867 w 3383280"/>
                  <a:gd name="connsiteY3" fmla="*/ 3381552 h 3383640"/>
                  <a:gd name="connsiteX4" fmla="*/ 1728000 w 3383280"/>
                  <a:gd name="connsiteY4" fmla="*/ 3383640 h 3383640"/>
                  <a:gd name="connsiteX5" fmla="*/ 0 w 3383280"/>
                  <a:gd name="connsiteY5" fmla="*/ 3383640 h 3383640"/>
                  <a:gd name="connsiteX6" fmla="*/ 0 w 3383280"/>
                  <a:gd name="connsiteY6" fmla="*/ 1691640 h 3383640"/>
                  <a:gd name="connsiteX7" fmla="*/ 1691640 w 3383280"/>
                  <a:gd name="connsiteY7" fmla="*/ 0 h 338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3280" h="3383640">
                    <a:moveTo>
                      <a:pt x="1691640" y="0"/>
                    </a:moveTo>
                    <a:cubicBezTo>
                      <a:pt x="2625907" y="0"/>
                      <a:pt x="3383280" y="757373"/>
                      <a:pt x="3383280" y="1691640"/>
                    </a:cubicBezTo>
                    <a:cubicBezTo>
                      <a:pt x="3383280" y="2567515"/>
                      <a:pt x="2717620" y="3287918"/>
                      <a:pt x="1864601" y="3374547"/>
                    </a:cubicBezTo>
                    <a:lnTo>
                      <a:pt x="1725867" y="3381552"/>
                    </a:lnTo>
                    <a:lnTo>
                      <a:pt x="1728000" y="3383640"/>
                    </a:lnTo>
                    <a:lnTo>
                      <a:pt x="0" y="3383640"/>
                    </a:lnTo>
                    <a:lnTo>
                      <a:pt x="0" y="1691640"/>
                    </a:lnTo>
                    <a:cubicBezTo>
                      <a:pt x="0" y="757373"/>
                      <a:pt x="757373" y="0"/>
                      <a:pt x="1691640" y="0"/>
                    </a:cubicBezTo>
                    <a:close/>
                  </a:path>
                </a:pathLst>
              </a:custGeom>
              <a:gradFill flip="none" rotWithShape="1">
                <a:gsLst>
                  <a:gs pos="100000">
                    <a:schemeClr val="bg1">
                      <a:lumMod val="95000"/>
                    </a:schemeClr>
                  </a:gs>
                  <a:gs pos="0">
                    <a:srgbClr val="D1D1D1"/>
                  </a:gs>
                </a:gsLst>
                <a:lin ang="8100000" scaled="1"/>
                <a:tileRect/>
              </a:gradFill>
              <a:ln w="28575">
                <a:gradFill flip="none" rotWithShape="1">
                  <a:gsLst>
                    <a:gs pos="0">
                      <a:schemeClr val="bg1"/>
                    </a:gs>
                    <a:gs pos="100000">
                      <a:schemeClr val="bg1">
                        <a:lumMod val="85000"/>
                      </a:schemeClr>
                    </a:gs>
                  </a:gsLst>
                  <a:lin ang="81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45" name="椭圆 44"/>
              <p:cNvSpPr/>
              <p:nvPr/>
            </p:nvSpPr>
            <p:spPr>
              <a:xfrm>
                <a:off x="3197860" y="1708648"/>
                <a:ext cx="2961640" cy="2961640"/>
              </a:xfrm>
              <a:prstGeom prst="ellipse">
                <a:avLst/>
              </a:prstGeom>
              <a:solidFill>
                <a:srgbClr val="01ADBF"/>
              </a:solidFill>
              <a:ln>
                <a:noFill/>
              </a:ln>
              <a:effectLst>
                <a:innerShdw blurRad="114300" dist="25400" dir="135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43" name="文本框 40"/>
            <p:cNvSpPr txBox="1"/>
            <p:nvPr/>
          </p:nvSpPr>
          <p:spPr>
            <a:xfrm rot="18900000">
              <a:off x="2872413" y="1577018"/>
              <a:ext cx="1569721" cy="949772"/>
            </a:xfrm>
            <a:prstGeom prst="rect">
              <a:avLst/>
            </a:prstGeom>
            <a:noFill/>
          </p:spPr>
          <p:txBody>
            <a:bodyPr wrap="square" rtlCol="0">
              <a:spAutoFit/>
            </a:bodyPr>
            <a:lstStyle/>
            <a:p>
              <a:pPr algn="ctr"/>
              <a:r>
                <a:rPr lang="en-US" altLang="zh-CN" sz="2400" dirty="0">
                  <a:solidFill>
                    <a:prstClr val="white"/>
                  </a:solidFill>
                  <a:cs typeface="+mn-ea"/>
                  <a:sym typeface="+mn-lt"/>
                </a:rPr>
                <a:t>95</a:t>
              </a:r>
              <a:r>
                <a:rPr lang="en-US" altLang="zh-CN" sz="1200" dirty="0">
                  <a:solidFill>
                    <a:prstClr val="white"/>
                  </a:solidFill>
                  <a:cs typeface="+mn-ea"/>
                  <a:sym typeface="+mn-lt"/>
                </a:rPr>
                <a:t>%</a:t>
              </a:r>
              <a:endParaRPr lang="zh-CN" altLang="en-US" sz="1200" dirty="0">
                <a:solidFill>
                  <a:prstClr val="white"/>
                </a:solidFill>
                <a:cs typeface="+mn-ea"/>
                <a:sym typeface="+mn-lt"/>
              </a:endParaRPr>
            </a:p>
          </p:txBody>
        </p:sp>
      </p:grpSp>
      <p:grpSp>
        <p:nvGrpSpPr>
          <p:cNvPr id="46" name="组合 45"/>
          <p:cNvGrpSpPr/>
          <p:nvPr/>
        </p:nvGrpSpPr>
        <p:grpSpPr>
          <a:xfrm rot="2700000">
            <a:off x="3079154" y="1530321"/>
            <a:ext cx="1055682" cy="1055414"/>
            <a:chOff x="2527023" y="921928"/>
            <a:chExt cx="2171831" cy="2171278"/>
          </a:xfrm>
        </p:grpSpPr>
        <p:grpSp>
          <p:nvGrpSpPr>
            <p:cNvPr id="47" name="组合 46"/>
            <p:cNvGrpSpPr/>
            <p:nvPr/>
          </p:nvGrpSpPr>
          <p:grpSpPr>
            <a:xfrm>
              <a:off x="2527023" y="921928"/>
              <a:ext cx="2171831" cy="2171278"/>
              <a:chOff x="2987040" y="1497648"/>
              <a:chExt cx="3383280" cy="3383640"/>
            </a:xfrm>
          </p:grpSpPr>
          <p:sp>
            <p:nvSpPr>
              <p:cNvPr id="49" name="任意多边形 48"/>
              <p:cNvSpPr/>
              <p:nvPr/>
            </p:nvSpPr>
            <p:spPr>
              <a:xfrm flipH="1">
                <a:off x="2987040" y="1497648"/>
                <a:ext cx="3383280" cy="3383640"/>
              </a:xfrm>
              <a:custGeom>
                <a:avLst/>
                <a:gdLst>
                  <a:gd name="connsiteX0" fmla="*/ 1691640 w 3383280"/>
                  <a:gd name="connsiteY0" fmla="*/ 0 h 3383640"/>
                  <a:gd name="connsiteX1" fmla="*/ 3383280 w 3383280"/>
                  <a:gd name="connsiteY1" fmla="*/ 1691640 h 3383640"/>
                  <a:gd name="connsiteX2" fmla="*/ 1864601 w 3383280"/>
                  <a:gd name="connsiteY2" fmla="*/ 3374547 h 3383640"/>
                  <a:gd name="connsiteX3" fmla="*/ 1725867 w 3383280"/>
                  <a:gd name="connsiteY3" fmla="*/ 3381552 h 3383640"/>
                  <a:gd name="connsiteX4" fmla="*/ 1728000 w 3383280"/>
                  <a:gd name="connsiteY4" fmla="*/ 3383640 h 3383640"/>
                  <a:gd name="connsiteX5" fmla="*/ 0 w 3383280"/>
                  <a:gd name="connsiteY5" fmla="*/ 3383640 h 3383640"/>
                  <a:gd name="connsiteX6" fmla="*/ 0 w 3383280"/>
                  <a:gd name="connsiteY6" fmla="*/ 1691640 h 3383640"/>
                  <a:gd name="connsiteX7" fmla="*/ 1691640 w 3383280"/>
                  <a:gd name="connsiteY7" fmla="*/ 0 h 338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3280" h="3383640">
                    <a:moveTo>
                      <a:pt x="1691640" y="0"/>
                    </a:moveTo>
                    <a:cubicBezTo>
                      <a:pt x="2625907" y="0"/>
                      <a:pt x="3383280" y="757373"/>
                      <a:pt x="3383280" y="1691640"/>
                    </a:cubicBezTo>
                    <a:cubicBezTo>
                      <a:pt x="3383280" y="2567515"/>
                      <a:pt x="2717620" y="3287918"/>
                      <a:pt x="1864601" y="3374547"/>
                    </a:cubicBezTo>
                    <a:lnTo>
                      <a:pt x="1725867" y="3381552"/>
                    </a:lnTo>
                    <a:lnTo>
                      <a:pt x="1728000" y="3383640"/>
                    </a:lnTo>
                    <a:lnTo>
                      <a:pt x="0" y="3383640"/>
                    </a:lnTo>
                    <a:lnTo>
                      <a:pt x="0" y="1691640"/>
                    </a:lnTo>
                    <a:cubicBezTo>
                      <a:pt x="0" y="757373"/>
                      <a:pt x="757373" y="0"/>
                      <a:pt x="1691640" y="0"/>
                    </a:cubicBezTo>
                    <a:close/>
                  </a:path>
                </a:pathLst>
              </a:custGeom>
              <a:gradFill flip="none" rotWithShape="1">
                <a:gsLst>
                  <a:gs pos="100000">
                    <a:schemeClr val="bg1">
                      <a:lumMod val="95000"/>
                    </a:schemeClr>
                  </a:gs>
                  <a:gs pos="0">
                    <a:srgbClr val="D1D1D1"/>
                  </a:gs>
                </a:gsLst>
                <a:lin ang="8100000" scaled="1"/>
                <a:tileRect/>
              </a:gradFill>
              <a:ln w="28575">
                <a:gradFill flip="none" rotWithShape="1">
                  <a:gsLst>
                    <a:gs pos="0">
                      <a:schemeClr val="bg1"/>
                    </a:gs>
                    <a:gs pos="100000">
                      <a:schemeClr val="bg1">
                        <a:lumMod val="85000"/>
                      </a:schemeClr>
                    </a:gs>
                  </a:gsLst>
                  <a:lin ang="81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50" name="椭圆 49"/>
              <p:cNvSpPr/>
              <p:nvPr/>
            </p:nvSpPr>
            <p:spPr>
              <a:xfrm>
                <a:off x="3197860" y="1708648"/>
                <a:ext cx="2961640" cy="2961640"/>
              </a:xfrm>
              <a:prstGeom prst="ellipse">
                <a:avLst/>
              </a:prstGeom>
              <a:solidFill>
                <a:srgbClr val="FFB850"/>
              </a:solidFill>
              <a:ln>
                <a:noFill/>
              </a:ln>
              <a:effectLst>
                <a:innerShdw blurRad="114300" dist="25400" dir="135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48" name="文本框 40"/>
            <p:cNvSpPr txBox="1"/>
            <p:nvPr/>
          </p:nvSpPr>
          <p:spPr>
            <a:xfrm rot="18900000">
              <a:off x="2947437" y="1577014"/>
              <a:ext cx="1419670" cy="949772"/>
            </a:xfrm>
            <a:prstGeom prst="rect">
              <a:avLst/>
            </a:prstGeom>
            <a:noFill/>
          </p:spPr>
          <p:txBody>
            <a:bodyPr wrap="square" rtlCol="0">
              <a:spAutoFit/>
            </a:bodyPr>
            <a:lstStyle/>
            <a:p>
              <a:pPr algn="ctr"/>
              <a:r>
                <a:rPr lang="en-US" altLang="zh-CN" sz="2400" dirty="0">
                  <a:solidFill>
                    <a:prstClr val="white"/>
                  </a:solidFill>
                  <a:cs typeface="+mn-ea"/>
                  <a:sym typeface="+mn-lt"/>
                </a:rPr>
                <a:t>82</a:t>
              </a:r>
              <a:r>
                <a:rPr lang="en-US" altLang="zh-CN" sz="1200" dirty="0">
                  <a:solidFill>
                    <a:prstClr val="white"/>
                  </a:solidFill>
                  <a:cs typeface="+mn-ea"/>
                  <a:sym typeface="+mn-lt"/>
                </a:rPr>
                <a:t>%</a:t>
              </a:r>
              <a:endParaRPr lang="zh-CN" altLang="en-US" sz="1200" dirty="0">
                <a:solidFill>
                  <a:prstClr val="white"/>
                </a:solidFill>
                <a:cs typeface="+mn-ea"/>
                <a:sym typeface="+mn-lt"/>
              </a:endParaRPr>
            </a:p>
          </p:txBody>
        </p:sp>
      </p:grpSp>
      <p:grpSp>
        <p:nvGrpSpPr>
          <p:cNvPr id="51" name="组合 50"/>
          <p:cNvGrpSpPr/>
          <p:nvPr/>
        </p:nvGrpSpPr>
        <p:grpSpPr>
          <a:xfrm rot="2700000">
            <a:off x="4993962" y="1530321"/>
            <a:ext cx="1055682" cy="1055414"/>
            <a:chOff x="2527023" y="921928"/>
            <a:chExt cx="2171831" cy="2171278"/>
          </a:xfrm>
        </p:grpSpPr>
        <p:grpSp>
          <p:nvGrpSpPr>
            <p:cNvPr id="52" name="组合 51"/>
            <p:cNvGrpSpPr/>
            <p:nvPr/>
          </p:nvGrpSpPr>
          <p:grpSpPr>
            <a:xfrm>
              <a:off x="2527023" y="921928"/>
              <a:ext cx="2171831" cy="2171278"/>
              <a:chOff x="2987040" y="1497648"/>
              <a:chExt cx="3383280" cy="3383640"/>
            </a:xfrm>
          </p:grpSpPr>
          <p:sp>
            <p:nvSpPr>
              <p:cNvPr id="54" name="任意多边形 53"/>
              <p:cNvSpPr/>
              <p:nvPr/>
            </p:nvSpPr>
            <p:spPr>
              <a:xfrm flipH="1">
                <a:off x="2987040" y="1497648"/>
                <a:ext cx="3383280" cy="3383640"/>
              </a:xfrm>
              <a:custGeom>
                <a:avLst/>
                <a:gdLst>
                  <a:gd name="connsiteX0" fmla="*/ 1691640 w 3383280"/>
                  <a:gd name="connsiteY0" fmla="*/ 0 h 3383640"/>
                  <a:gd name="connsiteX1" fmla="*/ 3383280 w 3383280"/>
                  <a:gd name="connsiteY1" fmla="*/ 1691640 h 3383640"/>
                  <a:gd name="connsiteX2" fmla="*/ 1864601 w 3383280"/>
                  <a:gd name="connsiteY2" fmla="*/ 3374547 h 3383640"/>
                  <a:gd name="connsiteX3" fmla="*/ 1725867 w 3383280"/>
                  <a:gd name="connsiteY3" fmla="*/ 3381552 h 3383640"/>
                  <a:gd name="connsiteX4" fmla="*/ 1728000 w 3383280"/>
                  <a:gd name="connsiteY4" fmla="*/ 3383640 h 3383640"/>
                  <a:gd name="connsiteX5" fmla="*/ 0 w 3383280"/>
                  <a:gd name="connsiteY5" fmla="*/ 3383640 h 3383640"/>
                  <a:gd name="connsiteX6" fmla="*/ 0 w 3383280"/>
                  <a:gd name="connsiteY6" fmla="*/ 1691640 h 3383640"/>
                  <a:gd name="connsiteX7" fmla="*/ 1691640 w 3383280"/>
                  <a:gd name="connsiteY7" fmla="*/ 0 h 338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3280" h="3383640">
                    <a:moveTo>
                      <a:pt x="1691640" y="0"/>
                    </a:moveTo>
                    <a:cubicBezTo>
                      <a:pt x="2625907" y="0"/>
                      <a:pt x="3383280" y="757373"/>
                      <a:pt x="3383280" y="1691640"/>
                    </a:cubicBezTo>
                    <a:cubicBezTo>
                      <a:pt x="3383280" y="2567515"/>
                      <a:pt x="2717620" y="3287918"/>
                      <a:pt x="1864601" y="3374547"/>
                    </a:cubicBezTo>
                    <a:lnTo>
                      <a:pt x="1725867" y="3381552"/>
                    </a:lnTo>
                    <a:lnTo>
                      <a:pt x="1728000" y="3383640"/>
                    </a:lnTo>
                    <a:lnTo>
                      <a:pt x="0" y="3383640"/>
                    </a:lnTo>
                    <a:lnTo>
                      <a:pt x="0" y="1691640"/>
                    </a:lnTo>
                    <a:cubicBezTo>
                      <a:pt x="0" y="757373"/>
                      <a:pt x="757373" y="0"/>
                      <a:pt x="1691640" y="0"/>
                    </a:cubicBezTo>
                    <a:close/>
                  </a:path>
                </a:pathLst>
              </a:custGeom>
              <a:gradFill flip="none" rotWithShape="1">
                <a:gsLst>
                  <a:gs pos="100000">
                    <a:schemeClr val="bg1">
                      <a:lumMod val="95000"/>
                    </a:schemeClr>
                  </a:gs>
                  <a:gs pos="0">
                    <a:srgbClr val="D1D1D1"/>
                  </a:gs>
                </a:gsLst>
                <a:lin ang="8100000" scaled="1"/>
                <a:tileRect/>
              </a:gradFill>
              <a:ln w="28575">
                <a:gradFill flip="none" rotWithShape="1">
                  <a:gsLst>
                    <a:gs pos="0">
                      <a:schemeClr val="bg1"/>
                    </a:gs>
                    <a:gs pos="100000">
                      <a:schemeClr val="bg1">
                        <a:lumMod val="85000"/>
                      </a:schemeClr>
                    </a:gs>
                  </a:gsLst>
                  <a:lin ang="81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55" name="椭圆 54"/>
              <p:cNvSpPr/>
              <p:nvPr/>
            </p:nvSpPr>
            <p:spPr>
              <a:xfrm>
                <a:off x="3197860" y="1708648"/>
                <a:ext cx="2961640" cy="2961640"/>
              </a:xfrm>
              <a:prstGeom prst="ellipse">
                <a:avLst/>
              </a:prstGeom>
              <a:solidFill>
                <a:srgbClr val="E87071"/>
              </a:solidFill>
              <a:ln>
                <a:noFill/>
              </a:ln>
              <a:effectLst>
                <a:innerShdw blurRad="114300" dist="25400" dir="135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53" name="文本框 40"/>
            <p:cNvSpPr txBox="1"/>
            <p:nvPr/>
          </p:nvSpPr>
          <p:spPr>
            <a:xfrm rot="18900000">
              <a:off x="2910499" y="1577017"/>
              <a:ext cx="1493551" cy="949772"/>
            </a:xfrm>
            <a:prstGeom prst="rect">
              <a:avLst/>
            </a:prstGeom>
            <a:noFill/>
          </p:spPr>
          <p:txBody>
            <a:bodyPr wrap="square" rtlCol="0">
              <a:spAutoFit/>
            </a:bodyPr>
            <a:lstStyle/>
            <a:p>
              <a:pPr algn="ctr"/>
              <a:r>
                <a:rPr lang="en-US" altLang="zh-CN" sz="2400" dirty="0">
                  <a:solidFill>
                    <a:prstClr val="white"/>
                  </a:solidFill>
                  <a:cs typeface="+mn-ea"/>
                  <a:sym typeface="+mn-lt"/>
                </a:rPr>
                <a:t>55</a:t>
              </a:r>
              <a:r>
                <a:rPr lang="en-US" altLang="zh-CN" sz="1200" dirty="0">
                  <a:solidFill>
                    <a:prstClr val="white"/>
                  </a:solidFill>
                  <a:cs typeface="+mn-ea"/>
                  <a:sym typeface="+mn-lt"/>
                </a:rPr>
                <a:t>%</a:t>
              </a:r>
              <a:endParaRPr lang="zh-CN" altLang="en-US" sz="1200" dirty="0">
                <a:solidFill>
                  <a:prstClr val="white"/>
                </a:solidFill>
                <a:cs typeface="+mn-ea"/>
                <a:sym typeface="+mn-lt"/>
              </a:endParaRPr>
            </a:p>
          </p:txBody>
        </p:sp>
      </p:grpSp>
      <p:grpSp>
        <p:nvGrpSpPr>
          <p:cNvPr id="56" name="组合 55"/>
          <p:cNvGrpSpPr/>
          <p:nvPr/>
        </p:nvGrpSpPr>
        <p:grpSpPr>
          <a:xfrm rot="2700000">
            <a:off x="7123008" y="1530321"/>
            <a:ext cx="1055682" cy="1055414"/>
            <a:chOff x="2527023" y="921928"/>
            <a:chExt cx="2171831" cy="2171278"/>
          </a:xfrm>
        </p:grpSpPr>
        <p:grpSp>
          <p:nvGrpSpPr>
            <p:cNvPr id="57" name="组合 56"/>
            <p:cNvGrpSpPr/>
            <p:nvPr/>
          </p:nvGrpSpPr>
          <p:grpSpPr>
            <a:xfrm>
              <a:off x="2527023" y="921928"/>
              <a:ext cx="2171831" cy="2171278"/>
              <a:chOff x="2987040" y="1497648"/>
              <a:chExt cx="3383280" cy="3383640"/>
            </a:xfrm>
          </p:grpSpPr>
          <p:sp>
            <p:nvSpPr>
              <p:cNvPr id="59" name="任意多边形 58"/>
              <p:cNvSpPr/>
              <p:nvPr/>
            </p:nvSpPr>
            <p:spPr>
              <a:xfrm flipH="1">
                <a:off x="2987040" y="1497648"/>
                <a:ext cx="3383280" cy="3383640"/>
              </a:xfrm>
              <a:custGeom>
                <a:avLst/>
                <a:gdLst>
                  <a:gd name="connsiteX0" fmla="*/ 1691640 w 3383280"/>
                  <a:gd name="connsiteY0" fmla="*/ 0 h 3383640"/>
                  <a:gd name="connsiteX1" fmla="*/ 3383280 w 3383280"/>
                  <a:gd name="connsiteY1" fmla="*/ 1691640 h 3383640"/>
                  <a:gd name="connsiteX2" fmla="*/ 1864601 w 3383280"/>
                  <a:gd name="connsiteY2" fmla="*/ 3374547 h 3383640"/>
                  <a:gd name="connsiteX3" fmla="*/ 1725867 w 3383280"/>
                  <a:gd name="connsiteY3" fmla="*/ 3381552 h 3383640"/>
                  <a:gd name="connsiteX4" fmla="*/ 1728000 w 3383280"/>
                  <a:gd name="connsiteY4" fmla="*/ 3383640 h 3383640"/>
                  <a:gd name="connsiteX5" fmla="*/ 0 w 3383280"/>
                  <a:gd name="connsiteY5" fmla="*/ 3383640 h 3383640"/>
                  <a:gd name="connsiteX6" fmla="*/ 0 w 3383280"/>
                  <a:gd name="connsiteY6" fmla="*/ 1691640 h 3383640"/>
                  <a:gd name="connsiteX7" fmla="*/ 1691640 w 3383280"/>
                  <a:gd name="connsiteY7" fmla="*/ 0 h 338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3280" h="3383640">
                    <a:moveTo>
                      <a:pt x="1691640" y="0"/>
                    </a:moveTo>
                    <a:cubicBezTo>
                      <a:pt x="2625907" y="0"/>
                      <a:pt x="3383280" y="757373"/>
                      <a:pt x="3383280" y="1691640"/>
                    </a:cubicBezTo>
                    <a:cubicBezTo>
                      <a:pt x="3383280" y="2567515"/>
                      <a:pt x="2717620" y="3287918"/>
                      <a:pt x="1864601" y="3374547"/>
                    </a:cubicBezTo>
                    <a:lnTo>
                      <a:pt x="1725867" y="3381552"/>
                    </a:lnTo>
                    <a:lnTo>
                      <a:pt x="1728000" y="3383640"/>
                    </a:lnTo>
                    <a:lnTo>
                      <a:pt x="0" y="3383640"/>
                    </a:lnTo>
                    <a:lnTo>
                      <a:pt x="0" y="1691640"/>
                    </a:lnTo>
                    <a:cubicBezTo>
                      <a:pt x="0" y="757373"/>
                      <a:pt x="757373" y="0"/>
                      <a:pt x="1691640" y="0"/>
                    </a:cubicBezTo>
                    <a:close/>
                  </a:path>
                </a:pathLst>
              </a:custGeom>
              <a:gradFill flip="none" rotWithShape="1">
                <a:gsLst>
                  <a:gs pos="100000">
                    <a:schemeClr val="bg1">
                      <a:lumMod val="95000"/>
                    </a:schemeClr>
                  </a:gs>
                  <a:gs pos="0">
                    <a:srgbClr val="D1D1D1"/>
                  </a:gs>
                </a:gsLst>
                <a:lin ang="8100000" scaled="1"/>
                <a:tileRect/>
              </a:gradFill>
              <a:ln w="28575">
                <a:gradFill flip="none" rotWithShape="1">
                  <a:gsLst>
                    <a:gs pos="0">
                      <a:schemeClr val="bg1"/>
                    </a:gs>
                    <a:gs pos="100000">
                      <a:schemeClr val="bg1">
                        <a:lumMod val="85000"/>
                      </a:schemeClr>
                    </a:gs>
                  </a:gsLst>
                  <a:lin ang="81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60" name="椭圆 59"/>
              <p:cNvSpPr/>
              <p:nvPr/>
            </p:nvSpPr>
            <p:spPr>
              <a:xfrm>
                <a:off x="3197860" y="1708648"/>
                <a:ext cx="2961640" cy="2961640"/>
              </a:xfrm>
              <a:prstGeom prst="ellipse">
                <a:avLst/>
              </a:prstGeom>
              <a:solidFill>
                <a:srgbClr val="663A77"/>
              </a:solidFill>
              <a:ln>
                <a:noFill/>
              </a:ln>
              <a:effectLst>
                <a:innerShdw blurRad="114300" dist="25400" dir="135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58" name="文本框 40"/>
            <p:cNvSpPr txBox="1"/>
            <p:nvPr/>
          </p:nvSpPr>
          <p:spPr>
            <a:xfrm rot="18900000">
              <a:off x="3031128" y="1466021"/>
              <a:ext cx="1474274" cy="949772"/>
            </a:xfrm>
            <a:prstGeom prst="rect">
              <a:avLst/>
            </a:prstGeom>
            <a:noFill/>
          </p:spPr>
          <p:txBody>
            <a:bodyPr wrap="square" rtlCol="0">
              <a:spAutoFit/>
            </a:bodyPr>
            <a:lstStyle/>
            <a:p>
              <a:pPr algn="ctr"/>
              <a:r>
                <a:rPr lang="en-US" altLang="zh-CN" sz="2400" dirty="0">
                  <a:solidFill>
                    <a:prstClr val="white"/>
                  </a:solidFill>
                  <a:cs typeface="+mn-ea"/>
                  <a:sym typeface="+mn-lt"/>
                </a:rPr>
                <a:t>95</a:t>
              </a:r>
              <a:r>
                <a:rPr lang="en-US" altLang="zh-CN" sz="1200" dirty="0">
                  <a:solidFill>
                    <a:prstClr val="white"/>
                  </a:solidFill>
                  <a:cs typeface="+mn-ea"/>
                  <a:sym typeface="+mn-lt"/>
                </a:rPr>
                <a:t>%</a:t>
              </a:r>
              <a:endParaRPr lang="zh-CN" altLang="en-US" sz="1200" dirty="0">
                <a:solidFill>
                  <a:prstClr val="white"/>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by="(-#ppt_w*2)" calcmode="lin" valueType="num">
                                      <p:cBhvr rctx="PPT">
                                        <p:cTn id="7" dur="375" autoRev="1" fill="hold">
                                          <p:stCondLst>
                                            <p:cond delay="0"/>
                                          </p:stCondLst>
                                        </p:cTn>
                                        <p:tgtEl>
                                          <p:spTgt spid="41"/>
                                        </p:tgtEl>
                                        <p:attrNameLst>
                                          <p:attrName>ppt_w</p:attrName>
                                        </p:attrNameLst>
                                      </p:cBhvr>
                                    </p:anim>
                                    <p:anim by="(#ppt_w*0.50)" calcmode="lin" valueType="num">
                                      <p:cBhvr>
                                        <p:cTn id="8" dur="375" decel="50000" autoRev="1" fill="hold">
                                          <p:stCondLst>
                                            <p:cond delay="0"/>
                                          </p:stCondLst>
                                        </p:cTn>
                                        <p:tgtEl>
                                          <p:spTgt spid="41"/>
                                        </p:tgtEl>
                                        <p:attrNameLst>
                                          <p:attrName>ppt_x</p:attrName>
                                        </p:attrNameLst>
                                      </p:cBhvr>
                                    </p:anim>
                                    <p:anim from="(-#ppt_h/2)" to="(#ppt_y)" calcmode="lin" valueType="num">
                                      <p:cBhvr>
                                        <p:cTn id="9" dur="750" fill="hold">
                                          <p:stCondLst>
                                            <p:cond delay="0"/>
                                          </p:stCondLst>
                                        </p:cTn>
                                        <p:tgtEl>
                                          <p:spTgt spid="41"/>
                                        </p:tgtEl>
                                        <p:attrNameLst>
                                          <p:attrName>ppt_y</p:attrName>
                                        </p:attrNameLst>
                                      </p:cBhvr>
                                    </p:anim>
                                    <p:animRot by="21600000">
                                      <p:cBhvr>
                                        <p:cTn id="10" dur="750" fill="hold">
                                          <p:stCondLst>
                                            <p:cond delay="0"/>
                                          </p:stCondLst>
                                        </p:cTn>
                                        <p:tgtEl>
                                          <p:spTgt spid="4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1200" fill="hold"/>
                                        <p:tgtEl>
                                          <p:spTgt spid="35"/>
                                        </p:tgtEl>
                                        <p:attrNameLst>
                                          <p:attrName>ppt_x</p:attrName>
                                        </p:attrNameLst>
                                      </p:cBhvr>
                                      <p:tavLst>
                                        <p:tav tm="0">
                                          <p:val>
                                            <p:strVal val="#ppt_x"/>
                                          </p:val>
                                        </p:tav>
                                        <p:tav tm="100000">
                                          <p:val>
                                            <p:strVal val="#ppt_x"/>
                                          </p:val>
                                        </p:tav>
                                      </p:tavLst>
                                    </p:anim>
                                    <p:anim calcmode="lin" valueType="num">
                                      <p:cBhvr additive="base">
                                        <p:cTn id="16" dur="1200" fill="hold"/>
                                        <p:tgtEl>
                                          <p:spTgt spid="35"/>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70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1200" fill="hold"/>
                                        <p:tgtEl>
                                          <p:spTgt spid="46"/>
                                        </p:tgtEl>
                                        <p:attrNameLst>
                                          <p:attrName>ppt_x</p:attrName>
                                        </p:attrNameLst>
                                      </p:cBhvr>
                                      <p:tavLst>
                                        <p:tav tm="0">
                                          <p:val>
                                            <p:strVal val="#ppt_x"/>
                                          </p:val>
                                        </p:tav>
                                        <p:tav tm="100000">
                                          <p:val>
                                            <p:strVal val="#ppt_x"/>
                                          </p:val>
                                        </p:tav>
                                      </p:tavLst>
                                    </p:anim>
                                    <p:anim calcmode="lin" valueType="num">
                                      <p:cBhvr additive="base">
                                        <p:cTn id="20" dur="1200" fill="hold"/>
                                        <p:tgtEl>
                                          <p:spTgt spid="4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150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1200" fill="hold"/>
                                        <p:tgtEl>
                                          <p:spTgt spid="51"/>
                                        </p:tgtEl>
                                        <p:attrNameLst>
                                          <p:attrName>ppt_x</p:attrName>
                                        </p:attrNameLst>
                                      </p:cBhvr>
                                      <p:tavLst>
                                        <p:tav tm="0">
                                          <p:val>
                                            <p:strVal val="#ppt_x"/>
                                          </p:val>
                                        </p:tav>
                                        <p:tav tm="100000">
                                          <p:val>
                                            <p:strVal val="#ppt_x"/>
                                          </p:val>
                                        </p:tav>
                                      </p:tavLst>
                                    </p:anim>
                                    <p:anim calcmode="lin" valueType="num">
                                      <p:cBhvr additive="base">
                                        <p:cTn id="24" dur="1200" fill="hold"/>
                                        <p:tgtEl>
                                          <p:spTgt spid="51"/>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230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1200" fill="hold"/>
                                        <p:tgtEl>
                                          <p:spTgt spid="56"/>
                                        </p:tgtEl>
                                        <p:attrNameLst>
                                          <p:attrName>ppt_x</p:attrName>
                                        </p:attrNameLst>
                                      </p:cBhvr>
                                      <p:tavLst>
                                        <p:tav tm="0">
                                          <p:val>
                                            <p:strVal val="#ppt_x"/>
                                          </p:val>
                                        </p:tav>
                                        <p:tav tm="100000">
                                          <p:val>
                                            <p:strVal val="#ppt_x"/>
                                          </p:val>
                                        </p:tav>
                                      </p:tavLst>
                                    </p:anim>
                                    <p:anim calcmode="lin" valueType="num">
                                      <p:cBhvr additive="base">
                                        <p:cTn id="28" dur="1200" fill="hold"/>
                                        <p:tgtEl>
                                          <p:spTgt spid="56"/>
                                        </p:tgtEl>
                                        <p:attrNameLst>
                                          <p:attrName>ppt_y</p:attrName>
                                        </p:attrNameLst>
                                      </p:cBhvr>
                                      <p:tavLst>
                                        <p:tav tm="0">
                                          <p:val>
                                            <p:strVal val="0-#ppt_h/2"/>
                                          </p:val>
                                        </p:tav>
                                        <p:tav tm="100000">
                                          <p:val>
                                            <p:strVal val="#ppt_y"/>
                                          </p:val>
                                        </p:tav>
                                      </p:tavLst>
                                    </p:anim>
                                  </p:childTnLst>
                                </p:cTn>
                              </p:par>
                            </p:childTnLst>
                          </p:cTn>
                        </p:par>
                        <p:par>
                          <p:cTn id="29" fill="hold">
                            <p:stCondLst>
                              <p:cond delay="1500"/>
                            </p:stCondLst>
                            <p:childTnLst>
                              <p:par>
                                <p:cTn id="30" presetID="2" presetClass="entr" presetSubtype="4" decel="100000"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ppt_x"/>
                                          </p:val>
                                        </p:tav>
                                        <p:tav tm="100000">
                                          <p:val>
                                            <p:strVal val="#ppt_x"/>
                                          </p:val>
                                        </p:tav>
                                      </p:tavLst>
                                    </p:anim>
                                    <p:anim calcmode="lin" valueType="num">
                                      <p:cBhvr additive="base">
                                        <p:cTn id="33" dur="500" fill="hold"/>
                                        <p:tgtEl>
                                          <p:spTgt spid="30"/>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4" decel="100000" fill="hold" grpId="0"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 presetClass="entr" presetSubtype="4" decel="100000"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additive="base">
                                        <p:cTn id="42" dur="500" fill="hold"/>
                                        <p:tgtEl>
                                          <p:spTgt spid="32"/>
                                        </p:tgtEl>
                                        <p:attrNameLst>
                                          <p:attrName>ppt_x</p:attrName>
                                        </p:attrNameLst>
                                      </p:cBhvr>
                                      <p:tavLst>
                                        <p:tav tm="0">
                                          <p:val>
                                            <p:strVal val="#ppt_x"/>
                                          </p:val>
                                        </p:tav>
                                        <p:tav tm="100000">
                                          <p:val>
                                            <p:strVal val="#ppt_x"/>
                                          </p:val>
                                        </p:tav>
                                      </p:tavLst>
                                    </p:anim>
                                    <p:anim calcmode="lin" valueType="num">
                                      <p:cBhvr additive="base">
                                        <p:cTn id="43" dur="500" fill="hold"/>
                                        <p:tgtEl>
                                          <p:spTgt spid="32"/>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 presetClass="entr" presetSubtype="4" decel="100000"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barn(outVertical)">
                                      <p:cBhvr>
                                        <p:cTn id="5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4764956" y="3585211"/>
            <a:ext cx="3325830" cy="112298"/>
            <a:chOff x="7872142" y="1716173"/>
            <a:chExt cx="4433863" cy="149766"/>
          </a:xfrm>
        </p:grpSpPr>
        <p:cxnSp>
          <p:nvCxnSpPr>
            <p:cNvPr id="3" name="直接连接符 2"/>
            <p:cNvCxnSpPr>
              <a:endCxn id="4" idx="6"/>
            </p:cNvCxnSpPr>
            <p:nvPr/>
          </p:nvCxnSpPr>
          <p:spPr>
            <a:xfrm flipH="1" flipV="1">
              <a:off x="8021908" y="1791056"/>
              <a:ext cx="4284097" cy="22276"/>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7872142" y="1716173"/>
              <a:ext cx="149766" cy="149766"/>
            </a:xfrm>
            <a:prstGeom prst="ellipse">
              <a:avLst/>
            </a:prstGeom>
            <a:solidFill>
              <a:srgbClr val="7B46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nvGrpSpPr>
          <p:cNvPr id="5" name="组合 4"/>
          <p:cNvGrpSpPr/>
          <p:nvPr/>
        </p:nvGrpSpPr>
        <p:grpSpPr>
          <a:xfrm flipH="1">
            <a:off x="5151745" y="2097833"/>
            <a:ext cx="2939040" cy="112298"/>
            <a:chOff x="7872142" y="1716173"/>
            <a:chExt cx="3918210" cy="149766"/>
          </a:xfrm>
        </p:grpSpPr>
        <p:cxnSp>
          <p:nvCxnSpPr>
            <p:cNvPr id="6" name="直接连接符 5"/>
            <p:cNvCxnSpPr>
              <a:endCxn id="7" idx="6"/>
            </p:cNvCxnSpPr>
            <p:nvPr/>
          </p:nvCxnSpPr>
          <p:spPr>
            <a:xfrm flipH="1" flipV="1">
              <a:off x="8021908" y="1791056"/>
              <a:ext cx="3768444" cy="19595"/>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872142" y="1716173"/>
              <a:ext cx="149766" cy="149766"/>
            </a:xfrm>
            <a:prstGeom prst="ellipse">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11" name="任意多边形 10"/>
          <p:cNvSpPr/>
          <p:nvPr/>
        </p:nvSpPr>
        <p:spPr>
          <a:xfrm>
            <a:off x="3842640" y="833074"/>
            <a:ext cx="1459912" cy="666082"/>
          </a:xfrm>
          <a:custGeom>
            <a:avLst/>
            <a:gdLst>
              <a:gd name="connsiteX0" fmla="*/ 1289422 w 2578844"/>
              <a:gd name="connsiteY0" fmla="*/ 0 h 1177018"/>
              <a:gd name="connsiteX1" fmla="*/ 2578134 w 2578844"/>
              <a:gd name="connsiteY1" fmla="*/ 1162953 h 1177018"/>
              <a:gd name="connsiteX2" fmla="*/ 2578844 w 2578844"/>
              <a:gd name="connsiteY2" fmla="*/ 1177018 h 1177018"/>
              <a:gd name="connsiteX3" fmla="*/ 0 w 2578844"/>
              <a:gd name="connsiteY3" fmla="*/ 1177018 h 1177018"/>
              <a:gd name="connsiteX4" fmla="*/ 710 w 2578844"/>
              <a:gd name="connsiteY4" fmla="*/ 1162953 h 1177018"/>
              <a:gd name="connsiteX5" fmla="*/ 1289422 w 2578844"/>
              <a:gd name="connsiteY5" fmla="*/ 0 h 117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8844" h="1177018">
                <a:moveTo>
                  <a:pt x="1289422" y="0"/>
                </a:moveTo>
                <a:cubicBezTo>
                  <a:pt x="1960138" y="0"/>
                  <a:pt x="2511797" y="509739"/>
                  <a:pt x="2578134" y="1162953"/>
                </a:cubicBezTo>
                <a:lnTo>
                  <a:pt x="2578844" y="1177018"/>
                </a:lnTo>
                <a:lnTo>
                  <a:pt x="0" y="1177018"/>
                </a:lnTo>
                <a:lnTo>
                  <a:pt x="710" y="1162953"/>
                </a:lnTo>
                <a:cubicBezTo>
                  <a:pt x="67048" y="509739"/>
                  <a:pt x="618707" y="0"/>
                  <a:pt x="1289422" y="0"/>
                </a:cubicBezTo>
                <a:close/>
              </a:path>
            </a:pathLst>
          </a:custGeom>
          <a:gradFill>
            <a:gsLst>
              <a:gs pos="100000">
                <a:schemeClr val="bg1">
                  <a:lumMod val="95000"/>
                </a:schemeClr>
              </a:gs>
              <a:gs pos="0">
                <a:schemeClr val="bg1">
                  <a:lumMod val="80000"/>
                </a:schemeClr>
              </a:gs>
            </a:gsLst>
            <a:lin ang="2700000" scaled="1"/>
          </a:gradFill>
          <a:ln w="25400">
            <a:gradFill flip="none" rotWithShape="1">
              <a:gsLst>
                <a:gs pos="0">
                  <a:schemeClr val="bg1"/>
                </a:gs>
                <a:gs pos="100000">
                  <a:schemeClr val="bg1">
                    <a:lumMod val="75000"/>
                  </a:schemeClr>
                </a:gs>
              </a:gsLst>
              <a:lin ang="27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2" name="梯形 11"/>
          <p:cNvSpPr/>
          <p:nvPr/>
        </p:nvSpPr>
        <p:spPr>
          <a:xfrm flipV="1">
            <a:off x="3842640" y="1559825"/>
            <a:ext cx="1459912" cy="604643"/>
          </a:xfrm>
          <a:prstGeom prst="trapezoid">
            <a:avLst/>
          </a:prstGeom>
          <a:gradFill flip="none" rotWithShape="1">
            <a:gsLst>
              <a:gs pos="100000">
                <a:schemeClr val="bg1">
                  <a:lumMod val="95000"/>
                </a:schemeClr>
              </a:gs>
              <a:gs pos="0">
                <a:schemeClr val="bg1">
                  <a:lumMod val="80000"/>
                </a:schemeClr>
              </a:gs>
            </a:gsLst>
            <a:lin ang="18900000" scaled="1"/>
            <a:tileRect/>
          </a:gradFill>
          <a:ln w="25400">
            <a:gradFill flip="none" rotWithShape="1">
              <a:gsLst>
                <a:gs pos="0">
                  <a:schemeClr val="bg1">
                    <a:lumMod val="96000"/>
                  </a:schemeClr>
                </a:gs>
                <a:gs pos="100000">
                  <a:schemeClr val="bg1">
                    <a:lumMod val="75000"/>
                  </a:schemeClr>
                </a:gs>
              </a:gsLst>
              <a:lin ang="189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3" name="梯形 12"/>
          <p:cNvSpPr/>
          <p:nvPr/>
        </p:nvSpPr>
        <p:spPr>
          <a:xfrm flipV="1">
            <a:off x="4005799" y="2225137"/>
            <a:ext cx="1139553" cy="604643"/>
          </a:xfrm>
          <a:prstGeom prst="trapezoid">
            <a:avLst/>
          </a:prstGeom>
          <a:gradFill flip="none" rotWithShape="1">
            <a:gsLst>
              <a:gs pos="100000">
                <a:schemeClr val="bg1">
                  <a:lumMod val="95000"/>
                </a:schemeClr>
              </a:gs>
              <a:gs pos="0">
                <a:schemeClr val="bg1">
                  <a:lumMod val="80000"/>
                </a:schemeClr>
              </a:gs>
            </a:gsLst>
            <a:lin ang="18900000" scaled="1"/>
            <a:tileRect/>
          </a:gradFill>
          <a:ln w="25400">
            <a:gradFill flip="none" rotWithShape="1">
              <a:gsLst>
                <a:gs pos="0">
                  <a:schemeClr val="bg1">
                    <a:lumMod val="96000"/>
                  </a:schemeClr>
                </a:gs>
                <a:gs pos="100000">
                  <a:schemeClr val="bg1">
                    <a:lumMod val="75000"/>
                  </a:schemeClr>
                </a:gs>
              </a:gsLst>
              <a:lin ang="189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4" name="任意多边形 13"/>
          <p:cNvSpPr/>
          <p:nvPr/>
        </p:nvSpPr>
        <p:spPr>
          <a:xfrm flipV="1">
            <a:off x="4165768" y="2890448"/>
            <a:ext cx="819615" cy="807062"/>
          </a:xfrm>
          <a:custGeom>
            <a:avLst/>
            <a:gdLst>
              <a:gd name="connsiteX0" fmla="*/ 0 w 1447800"/>
              <a:gd name="connsiteY0" fmla="*/ 1426140 h 1426140"/>
              <a:gd name="connsiteX1" fmla="*/ 1447800 w 1447800"/>
              <a:gd name="connsiteY1" fmla="*/ 1426140 h 1426140"/>
              <a:gd name="connsiteX2" fmla="*/ 1180688 w 1447800"/>
              <a:gd name="connsiteY2" fmla="*/ 357690 h 1426140"/>
              <a:gd name="connsiteX3" fmla="*/ 1177247 w 1447800"/>
              <a:gd name="connsiteY3" fmla="*/ 357690 h 1426140"/>
              <a:gd name="connsiteX4" fmla="*/ 1174880 w 1447800"/>
              <a:gd name="connsiteY4" fmla="*/ 336305 h 1426140"/>
              <a:gd name="connsiteX5" fmla="*/ 721810 w 1447800"/>
              <a:gd name="connsiteY5" fmla="*/ 0 h 1426140"/>
              <a:gd name="connsiteX6" fmla="*/ 268741 w 1447800"/>
              <a:gd name="connsiteY6" fmla="*/ 336305 h 1426140"/>
              <a:gd name="connsiteX7" fmla="*/ 265786 w 1447800"/>
              <a:gd name="connsiteY7" fmla="*/ 362997 h 142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800" h="1426140">
                <a:moveTo>
                  <a:pt x="0" y="1426140"/>
                </a:moveTo>
                <a:lnTo>
                  <a:pt x="1447800" y="1426140"/>
                </a:lnTo>
                <a:lnTo>
                  <a:pt x="1180688" y="357690"/>
                </a:lnTo>
                <a:lnTo>
                  <a:pt x="1177247" y="357690"/>
                </a:lnTo>
                <a:lnTo>
                  <a:pt x="1174880" y="336305"/>
                </a:lnTo>
                <a:cubicBezTo>
                  <a:pt x="1131756" y="144376"/>
                  <a:pt x="945296" y="0"/>
                  <a:pt x="721810" y="0"/>
                </a:cubicBezTo>
                <a:cubicBezTo>
                  <a:pt x="498325" y="0"/>
                  <a:pt x="311864" y="144376"/>
                  <a:pt x="268741" y="336305"/>
                </a:cubicBezTo>
                <a:lnTo>
                  <a:pt x="265786" y="362997"/>
                </a:lnTo>
                <a:close/>
              </a:path>
            </a:pathLst>
          </a:custGeom>
          <a:gradFill flip="none" rotWithShape="1">
            <a:gsLst>
              <a:gs pos="100000">
                <a:schemeClr val="bg1">
                  <a:lumMod val="95000"/>
                </a:schemeClr>
              </a:gs>
              <a:gs pos="0">
                <a:schemeClr val="bg1">
                  <a:lumMod val="75000"/>
                </a:schemeClr>
              </a:gs>
            </a:gsLst>
            <a:lin ang="18900000" scaled="1"/>
            <a:tileRect/>
          </a:gradFill>
          <a:ln w="25400">
            <a:gradFill flip="none" rotWithShape="1">
              <a:gsLst>
                <a:gs pos="0">
                  <a:schemeClr val="bg1">
                    <a:lumMod val="96000"/>
                  </a:schemeClr>
                </a:gs>
                <a:gs pos="100000">
                  <a:schemeClr val="bg1">
                    <a:lumMod val="75000"/>
                  </a:schemeClr>
                </a:gs>
              </a:gsLst>
              <a:lin ang="189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nvGrpSpPr>
          <p:cNvPr id="42" name="组合 41"/>
          <p:cNvGrpSpPr/>
          <p:nvPr/>
        </p:nvGrpSpPr>
        <p:grpSpPr>
          <a:xfrm>
            <a:off x="4144312" y="3808161"/>
            <a:ext cx="856568" cy="784038"/>
            <a:chOff x="5525029" y="5078724"/>
            <a:chExt cx="1141942" cy="1045626"/>
          </a:xfrm>
        </p:grpSpPr>
        <p:sp>
          <p:nvSpPr>
            <p:cNvPr id="15" name="椭圆 14"/>
            <p:cNvSpPr/>
            <p:nvPr/>
          </p:nvSpPr>
          <p:spPr>
            <a:xfrm>
              <a:off x="5573188" y="5078724"/>
              <a:ext cx="1045626" cy="1045626"/>
            </a:xfrm>
            <a:prstGeom prst="ellipse">
              <a:avLst/>
            </a:prstGeom>
            <a:gradFill>
              <a:gsLst>
                <a:gs pos="100000">
                  <a:schemeClr val="bg1">
                    <a:lumMod val="95000"/>
                  </a:schemeClr>
                </a:gs>
                <a:gs pos="0">
                  <a:schemeClr val="bg1">
                    <a:lumMod val="75000"/>
                  </a:schemeClr>
                </a:gs>
              </a:gsLst>
              <a:lin ang="2700000" scaled="1"/>
            </a:gradFill>
            <a:ln w="25400">
              <a:gradFill flip="none" rotWithShape="1">
                <a:gsLst>
                  <a:gs pos="0">
                    <a:schemeClr val="bg1"/>
                  </a:gs>
                  <a:gs pos="100000">
                    <a:schemeClr val="bg1">
                      <a:lumMod val="75000"/>
                    </a:schemeClr>
                  </a:gs>
                </a:gsLst>
                <a:lin ang="2700000" scaled="1"/>
                <a:tileRect/>
              </a:grad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sp>
          <p:nvSpPr>
            <p:cNvPr id="16" name="文本框 17"/>
            <p:cNvSpPr txBox="1"/>
            <p:nvPr/>
          </p:nvSpPr>
          <p:spPr>
            <a:xfrm>
              <a:off x="5525029" y="5370704"/>
              <a:ext cx="1141942" cy="554126"/>
            </a:xfrm>
            <a:prstGeom prst="rect">
              <a:avLst/>
            </a:prstGeom>
            <a:noFill/>
          </p:spPr>
          <p:txBody>
            <a:bodyPr wrap="square" rtlCol="0">
              <a:spAutoFit/>
            </a:bodyPr>
            <a:lstStyle/>
            <a:p>
              <a:pPr algn="ctr"/>
              <a:r>
                <a:rPr lang="zh-CN" altLang="en-US" sz="2100" dirty="0">
                  <a:solidFill>
                    <a:prstClr val="black">
                      <a:lumMod val="50000"/>
                      <a:lumOff val="50000"/>
                    </a:prstClr>
                  </a:solidFill>
                  <a:cs typeface="+mn-ea"/>
                  <a:sym typeface="+mn-lt"/>
                </a:rPr>
                <a:t>标题</a:t>
              </a:r>
            </a:p>
          </p:txBody>
        </p:sp>
      </p:grpSp>
      <p:grpSp>
        <p:nvGrpSpPr>
          <p:cNvPr id="17" name="Group 4"/>
          <p:cNvGrpSpPr>
            <a:grpSpLocks noChangeAspect="1"/>
          </p:cNvGrpSpPr>
          <p:nvPr/>
        </p:nvGrpSpPr>
        <p:grpSpPr bwMode="auto">
          <a:xfrm>
            <a:off x="4397046" y="1008549"/>
            <a:ext cx="315481" cy="369574"/>
            <a:chOff x="1776" y="1776"/>
            <a:chExt cx="64" cy="75"/>
          </a:xfrm>
          <a:solidFill>
            <a:srgbClr val="01ACBE"/>
          </a:solidFill>
        </p:grpSpPr>
        <p:sp>
          <p:nvSpPr>
            <p:cNvPr id="18" name="Freeform 5"/>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19" name="Freeform 6"/>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0" name="Freeform 7"/>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1" name="Freeform 8"/>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22" name="Group 18"/>
          <p:cNvGrpSpPr>
            <a:grpSpLocks noChangeAspect="1"/>
          </p:cNvGrpSpPr>
          <p:nvPr/>
        </p:nvGrpSpPr>
        <p:grpSpPr bwMode="auto">
          <a:xfrm>
            <a:off x="4414144" y="3086348"/>
            <a:ext cx="320398" cy="298443"/>
            <a:chOff x="3802" y="2858"/>
            <a:chExt cx="616" cy="574"/>
          </a:xfrm>
          <a:solidFill>
            <a:srgbClr val="7B4690"/>
          </a:solidFill>
        </p:grpSpPr>
        <p:sp>
          <p:nvSpPr>
            <p:cNvPr id="23" name="Rectangle 19"/>
            <p:cNvSpPr>
              <a:spLocks noChangeArrowheads="1"/>
            </p:cNvSpPr>
            <p:nvPr/>
          </p:nvSpPr>
          <p:spPr bwMode="auto">
            <a:xfrm>
              <a:off x="3802" y="3205"/>
              <a:ext cx="129" cy="2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4" name="Rectangle 20"/>
            <p:cNvSpPr>
              <a:spLocks noChangeArrowheads="1"/>
            </p:cNvSpPr>
            <p:nvPr/>
          </p:nvSpPr>
          <p:spPr bwMode="auto">
            <a:xfrm>
              <a:off x="3964" y="3174"/>
              <a:ext cx="129" cy="2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5" name="Rectangle 21"/>
            <p:cNvSpPr>
              <a:spLocks noChangeArrowheads="1"/>
            </p:cNvSpPr>
            <p:nvPr/>
          </p:nvSpPr>
          <p:spPr bwMode="auto">
            <a:xfrm>
              <a:off x="4129" y="3131"/>
              <a:ext cx="129" cy="3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6" name="Rectangle 22"/>
            <p:cNvSpPr>
              <a:spLocks noChangeArrowheads="1"/>
            </p:cNvSpPr>
            <p:nvPr/>
          </p:nvSpPr>
          <p:spPr bwMode="auto">
            <a:xfrm>
              <a:off x="4289" y="3078"/>
              <a:ext cx="129" cy="3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27" name="Freeform 23"/>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28" name="Group 13"/>
          <p:cNvGrpSpPr>
            <a:grpSpLocks noChangeAspect="1"/>
          </p:cNvGrpSpPr>
          <p:nvPr/>
        </p:nvGrpSpPr>
        <p:grpSpPr bwMode="auto">
          <a:xfrm>
            <a:off x="4380236" y="1676426"/>
            <a:ext cx="384719" cy="389120"/>
            <a:chOff x="2426" y="2781"/>
            <a:chExt cx="593" cy="600"/>
          </a:xfrm>
          <a:solidFill>
            <a:srgbClr val="FFB850"/>
          </a:solidFill>
        </p:grpSpPr>
        <p:sp>
          <p:nvSpPr>
            <p:cNvPr id="29" name="Freeform 14"/>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0"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31" name="组合 30"/>
          <p:cNvGrpSpPr/>
          <p:nvPr/>
        </p:nvGrpSpPr>
        <p:grpSpPr>
          <a:xfrm>
            <a:off x="4412482" y="2349530"/>
            <a:ext cx="330607" cy="359647"/>
            <a:chOff x="4873626" y="1965325"/>
            <a:chExt cx="269876" cy="293688"/>
          </a:xfrm>
          <a:solidFill>
            <a:srgbClr val="E87071"/>
          </a:solidFill>
        </p:grpSpPr>
        <p:sp>
          <p:nvSpPr>
            <p:cNvPr id="32" name="Freeform 502"/>
            <p:cNvSpPr/>
            <p:nvPr/>
          </p:nvSpPr>
          <p:spPr bwMode="auto">
            <a:xfrm>
              <a:off x="4873626" y="2127250"/>
              <a:ext cx="112713" cy="131763"/>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3" name="Freeform 503"/>
            <p:cNvSpPr/>
            <p:nvPr/>
          </p:nvSpPr>
          <p:spPr bwMode="auto">
            <a:xfrm>
              <a:off x="4884739" y="1973263"/>
              <a:ext cx="41275" cy="146050"/>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4" name="Freeform 504"/>
            <p:cNvSpPr/>
            <p:nvPr/>
          </p:nvSpPr>
          <p:spPr bwMode="auto">
            <a:xfrm>
              <a:off x="4940301" y="1965325"/>
              <a:ext cx="177800" cy="293688"/>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sp>
          <p:nvSpPr>
            <p:cNvPr id="35" name="Freeform 505"/>
            <p:cNvSpPr/>
            <p:nvPr/>
          </p:nvSpPr>
          <p:spPr bwMode="auto">
            <a:xfrm>
              <a:off x="5046664" y="2093913"/>
              <a:ext cx="96838" cy="112713"/>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solidFill>
                  <a:prstClr val="black"/>
                </a:solidFill>
                <a:cs typeface="+mn-ea"/>
                <a:sym typeface="+mn-lt"/>
              </a:endParaRPr>
            </a:p>
          </p:txBody>
        </p:sp>
      </p:grpSp>
      <p:grpSp>
        <p:nvGrpSpPr>
          <p:cNvPr id="43" name="组合 42"/>
          <p:cNvGrpSpPr/>
          <p:nvPr/>
        </p:nvGrpSpPr>
        <p:grpSpPr>
          <a:xfrm>
            <a:off x="1167953" y="1428314"/>
            <a:ext cx="2674687" cy="112298"/>
            <a:chOff x="1557067" y="1904859"/>
            <a:chExt cx="3565785" cy="149766"/>
          </a:xfrm>
        </p:grpSpPr>
        <p:cxnSp>
          <p:nvCxnSpPr>
            <p:cNvPr id="8" name="直接连接符 7"/>
            <p:cNvCxnSpPr>
              <a:stCxn id="11" idx="3"/>
            </p:cNvCxnSpPr>
            <p:nvPr/>
          </p:nvCxnSpPr>
          <p:spPr>
            <a:xfrm flipH="1">
              <a:off x="1642533" y="1999337"/>
              <a:ext cx="3480319" cy="0"/>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1557067" y="1904859"/>
              <a:ext cx="149766" cy="149766"/>
            </a:xfrm>
            <a:prstGeom prst="ellipse">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grpSp>
        <p:nvGrpSpPr>
          <p:cNvPr id="44" name="组合 43"/>
          <p:cNvGrpSpPr/>
          <p:nvPr/>
        </p:nvGrpSpPr>
        <p:grpSpPr>
          <a:xfrm>
            <a:off x="1167953" y="2761009"/>
            <a:ext cx="2997816" cy="112298"/>
            <a:chOff x="1557067" y="3682197"/>
            <a:chExt cx="3996568" cy="149766"/>
          </a:xfrm>
        </p:grpSpPr>
        <p:cxnSp>
          <p:nvCxnSpPr>
            <p:cNvPr id="9" name="直接连接符 8"/>
            <p:cNvCxnSpPr/>
            <p:nvPr/>
          </p:nvCxnSpPr>
          <p:spPr>
            <a:xfrm flipH="1">
              <a:off x="1642533" y="3773912"/>
              <a:ext cx="3911102" cy="0"/>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1557067" y="3682197"/>
              <a:ext cx="149766" cy="149766"/>
            </a:xfrm>
            <a:prstGeom prst="ellipse">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cs typeface="+mn-ea"/>
                <a:sym typeface="+mn-lt"/>
              </a:endParaRPr>
            </a:p>
          </p:txBody>
        </p:sp>
      </p:grpSp>
      <p:sp>
        <p:nvSpPr>
          <p:cNvPr id="38" name="文本框 52"/>
          <p:cNvSpPr txBox="1"/>
          <p:nvPr/>
        </p:nvSpPr>
        <p:spPr>
          <a:xfrm>
            <a:off x="1265571" y="1139280"/>
            <a:ext cx="1361960" cy="323165"/>
          </a:xfrm>
          <a:prstGeom prst="rect">
            <a:avLst/>
          </a:prstGeom>
          <a:noFill/>
        </p:spPr>
        <p:txBody>
          <a:bodyPr wrap="square" rtlCol="0">
            <a:spAutoFit/>
          </a:bodyPr>
          <a:lstStyle/>
          <a:p>
            <a:r>
              <a:rPr lang="zh-CN" altLang="en-US" sz="1500" dirty="0">
                <a:solidFill>
                  <a:srgbClr val="01ACBE"/>
                </a:solidFill>
                <a:cs typeface="+mn-ea"/>
                <a:sym typeface="+mn-lt"/>
              </a:rPr>
              <a:t>添加标题一</a:t>
            </a:r>
          </a:p>
        </p:txBody>
      </p:sp>
      <p:sp>
        <p:nvSpPr>
          <p:cNvPr id="39" name="文本框 53"/>
          <p:cNvSpPr txBox="1"/>
          <p:nvPr/>
        </p:nvSpPr>
        <p:spPr>
          <a:xfrm>
            <a:off x="1265571" y="2469131"/>
            <a:ext cx="1361960" cy="323165"/>
          </a:xfrm>
          <a:prstGeom prst="rect">
            <a:avLst/>
          </a:prstGeom>
          <a:noFill/>
        </p:spPr>
        <p:txBody>
          <a:bodyPr wrap="square" rtlCol="0">
            <a:spAutoFit/>
          </a:bodyPr>
          <a:lstStyle/>
          <a:p>
            <a:r>
              <a:rPr lang="zh-CN" altLang="en-US" sz="1500" dirty="0">
                <a:solidFill>
                  <a:srgbClr val="E87071"/>
                </a:solidFill>
                <a:cs typeface="+mn-ea"/>
                <a:sym typeface="+mn-lt"/>
              </a:rPr>
              <a:t>添加标题三</a:t>
            </a:r>
          </a:p>
        </p:txBody>
      </p:sp>
      <p:sp>
        <p:nvSpPr>
          <p:cNvPr id="40" name="文本框 54"/>
          <p:cNvSpPr txBox="1"/>
          <p:nvPr/>
        </p:nvSpPr>
        <p:spPr>
          <a:xfrm>
            <a:off x="6866968" y="1805877"/>
            <a:ext cx="1323905" cy="323165"/>
          </a:xfrm>
          <a:prstGeom prst="rect">
            <a:avLst/>
          </a:prstGeom>
          <a:noFill/>
        </p:spPr>
        <p:txBody>
          <a:bodyPr wrap="square" rtlCol="0">
            <a:spAutoFit/>
          </a:bodyPr>
          <a:lstStyle/>
          <a:p>
            <a:r>
              <a:rPr lang="zh-CN" altLang="en-US" sz="1500" dirty="0">
                <a:solidFill>
                  <a:srgbClr val="FF9A05"/>
                </a:solidFill>
                <a:cs typeface="+mn-ea"/>
                <a:sym typeface="+mn-lt"/>
              </a:rPr>
              <a:t>添加标题二</a:t>
            </a:r>
          </a:p>
        </p:txBody>
      </p:sp>
      <p:sp>
        <p:nvSpPr>
          <p:cNvPr id="41" name="文本框 55"/>
          <p:cNvSpPr txBox="1"/>
          <p:nvPr/>
        </p:nvSpPr>
        <p:spPr>
          <a:xfrm>
            <a:off x="6488877" y="3297614"/>
            <a:ext cx="1323905" cy="323165"/>
          </a:xfrm>
          <a:prstGeom prst="rect">
            <a:avLst/>
          </a:prstGeom>
          <a:noFill/>
        </p:spPr>
        <p:txBody>
          <a:bodyPr wrap="square" rtlCol="0">
            <a:spAutoFit/>
          </a:bodyPr>
          <a:lstStyle/>
          <a:p>
            <a:r>
              <a:rPr lang="zh-CN" altLang="en-US" sz="1500" dirty="0">
                <a:solidFill>
                  <a:srgbClr val="7B4690"/>
                </a:solidFill>
                <a:cs typeface="+mn-ea"/>
                <a:sym typeface="+mn-lt"/>
              </a:rPr>
              <a:t>添加标题四</a:t>
            </a:r>
          </a:p>
        </p:txBody>
      </p:sp>
      <p:sp>
        <p:nvSpPr>
          <p:cNvPr id="46" name="文本框 129"/>
          <p:cNvSpPr txBox="1"/>
          <p:nvPr/>
        </p:nvSpPr>
        <p:spPr>
          <a:xfrm>
            <a:off x="1277206" y="1540612"/>
            <a:ext cx="1998482" cy="784830"/>
          </a:xfrm>
          <a:prstGeom prst="rect">
            <a:avLst/>
          </a:prstGeom>
          <a:noFill/>
        </p:spPr>
        <p:txBody>
          <a:bodyPr wrap="square" rtlCol="0">
            <a:spAutoFit/>
          </a:bodyPr>
          <a:lstStyle/>
          <a:p>
            <a:pPr>
              <a:lnSpc>
                <a:spcPct val="150000"/>
              </a:lnSpc>
            </a:pPr>
            <a:r>
              <a:rPr lang="zh-CN" altLang="en-US" sz="750" dirty="0">
                <a:solidFill>
                  <a:prstClr val="black">
                    <a:lumMod val="50000"/>
                    <a:lumOff val="50000"/>
                  </a:prstClr>
                </a:solidFill>
                <a:cs typeface="+mn-ea"/>
                <a:sym typeface="+mn-lt"/>
              </a:rPr>
              <a:t>点击添加文字说明详情介绍点击添加文字说明详情介绍点击添加文字说明详情介绍点击添加文字说明详情介绍</a:t>
            </a:r>
          </a:p>
          <a:p>
            <a:pPr>
              <a:lnSpc>
                <a:spcPct val="150000"/>
              </a:lnSpc>
            </a:pPr>
            <a:endParaRPr lang="zh-CN" altLang="en-US" sz="750" dirty="0">
              <a:solidFill>
                <a:prstClr val="black">
                  <a:lumMod val="50000"/>
                  <a:lumOff val="50000"/>
                </a:prstClr>
              </a:solidFill>
              <a:cs typeface="+mn-ea"/>
              <a:sym typeface="+mn-lt"/>
            </a:endParaRPr>
          </a:p>
        </p:txBody>
      </p:sp>
      <p:sp>
        <p:nvSpPr>
          <p:cNvPr id="47" name="文本框 129"/>
          <p:cNvSpPr txBox="1"/>
          <p:nvPr/>
        </p:nvSpPr>
        <p:spPr>
          <a:xfrm>
            <a:off x="1297168" y="2911976"/>
            <a:ext cx="1998482" cy="784830"/>
          </a:xfrm>
          <a:prstGeom prst="rect">
            <a:avLst/>
          </a:prstGeom>
          <a:noFill/>
        </p:spPr>
        <p:txBody>
          <a:bodyPr wrap="square" rtlCol="0">
            <a:spAutoFit/>
          </a:bodyPr>
          <a:lstStyle/>
          <a:p>
            <a:pPr>
              <a:lnSpc>
                <a:spcPct val="150000"/>
              </a:lnSpc>
            </a:pPr>
            <a:r>
              <a:rPr lang="zh-CN" altLang="en-US" sz="750" dirty="0">
                <a:solidFill>
                  <a:prstClr val="black">
                    <a:lumMod val="50000"/>
                    <a:lumOff val="50000"/>
                  </a:prstClr>
                </a:solidFill>
                <a:cs typeface="+mn-ea"/>
                <a:sym typeface="+mn-lt"/>
              </a:rPr>
              <a:t>点击添加文字说明详情介绍点击添加文字说明详情介绍点击添加文字说明详情介绍点击添加文字说明详情介绍</a:t>
            </a:r>
          </a:p>
          <a:p>
            <a:pPr>
              <a:lnSpc>
                <a:spcPct val="150000"/>
              </a:lnSpc>
            </a:pPr>
            <a:endParaRPr lang="zh-CN" altLang="en-US" sz="750" dirty="0">
              <a:solidFill>
                <a:prstClr val="black">
                  <a:lumMod val="50000"/>
                  <a:lumOff val="50000"/>
                </a:prstClr>
              </a:solidFill>
              <a:cs typeface="+mn-ea"/>
              <a:sym typeface="+mn-lt"/>
            </a:endParaRPr>
          </a:p>
        </p:txBody>
      </p:sp>
      <p:sp>
        <p:nvSpPr>
          <p:cNvPr id="48" name="文本框 129"/>
          <p:cNvSpPr txBox="1"/>
          <p:nvPr/>
        </p:nvSpPr>
        <p:spPr>
          <a:xfrm>
            <a:off x="5956376" y="2217193"/>
            <a:ext cx="1998482" cy="784830"/>
          </a:xfrm>
          <a:prstGeom prst="rect">
            <a:avLst/>
          </a:prstGeom>
          <a:noFill/>
        </p:spPr>
        <p:txBody>
          <a:bodyPr wrap="square" rtlCol="0">
            <a:spAutoFit/>
          </a:bodyPr>
          <a:lstStyle/>
          <a:p>
            <a:pPr algn="r">
              <a:lnSpc>
                <a:spcPct val="150000"/>
              </a:lnSpc>
            </a:pPr>
            <a:r>
              <a:rPr lang="zh-CN" altLang="en-US" sz="750" dirty="0">
                <a:solidFill>
                  <a:prstClr val="black">
                    <a:lumMod val="50000"/>
                    <a:lumOff val="50000"/>
                  </a:prstClr>
                </a:solidFill>
                <a:cs typeface="+mn-ea"/>
                <a:sym typeface="+mn-lt"/>
              </a:rPr>
              <a:t>点击添加文字说明详情介绍点击添加文字说明详情介绍点击添加文字说明详情介绍点击添加文字说明详情介绍</a:t>
            </a:r>
          </a:p>
          <a:p>
            <a:pPr algn="r">
              <a:lnSpc>
                <a:spcPct val="150000"/>
              </a:lnSpc>
            </a:pPr>
            <a:endParaRPr lang="zh-CN" altLang="en-US" sz="750" dirty="0">
              <a:solidFill>
                <a:prstClr val="black">
                  <a:lumMod val="50000"/>
                  <a:lumOff val="50000"/>
                </a:prstClr>
              </a:solidFill>
              <a:cs typeface="+mn-ea"/>
              <a:sym typeface="+mn-lt"/>
            </a:endParaRPr>
          </a:p>
        </p:txBody>
      </p:sp>
      <p:sp>
        <p:nvSpPr>
          <p:cNvPr id="49" name="文本框 129"/>
          <p:cNvSpPr txBox="1"/>
          <p:nvPr/>
        </p:nvSpPr>
        <p:spPr>
          <a:xfrm>
            <a:off x="5760286" y="3651620"/>
            <a:ext cx="1998482" cy="784830"/>
          </a:xfrm>
          <a:prstGeom prst="rect">
            <a:avLst/>
          </a:prstGeom>
          <a:noFill/>
        </p:spPr>
        <p:txBody>
          <a:bodyPr wrap="square" rtlCol="0">
            <a:spAutoFit/>
          </a:bodyPr>
          <a:lstStyle/>
          <a:p>
            <a:pPr algn="r">
              <a:lnSpc>
                <a:spcPct val="150000"/>
              </a:lnSpc>
            </a:pPr>
            <a:r>
              <a:rPr lang="zh-CN" altLang="en-US" sz="750" dirty="0">
                <a:solidFill>
                  <a:prstClr val="black">
                    <a:lumMod val="50000"/>
                    <a:lumOff val="50000"/>
                  </a:prstClr>
                </a:solidFill>
                <a:cs typeface="+mn-ea"/>
                <a:sym typeface="+mn-lt"/>
              </a:rPr>
              <a:t>点击添加文字说明详情介绍点击添加文字说明详情介绍点击添加文字说明详情介绍点击添加文字说明详情介绍</a:t>
            </a:r>
          </a:p>
          <a:p>
            <a:pPr algn="r">
              <a:lnSpc>
                <a:spcPct val="150000"/>
              </a:lnSpc>
            </a:pPr>
            <a:endParaRPr lang="zh-CN" altLang="en-US" sz="750" dirty="0">
              <a:solidFill>
                <a:prstClr val="black">
                  <a:lumMod val="50000"/>
                  <a:lumOff val="50000"/>
                </a:prstClr>
              </a:solidFill>
              <a:cs typeface="+mn-ea"/>
              <a:sym typeface="+mn-lt"/>
            </a:endParaRPr>
          </a:p>
        </p:txBody>
      </p:sp>
      <p:sp>
        <p:nvSpPr>
          <p:cNvPr id="50" name="文本框 21"/>
          <p:cNvSpPr txBox="1"/>
          <p:nvPr/>
        </p:nvSpPr>
        <p:spPr>
          <a:xfrm>
            <a:off x="3974348" y="294115"/>
            <a:ext cx="1980820" cy="438582"/>
          </a:xfrm>
          <a:prstGeom prst="rect">
            <a:avLst/>
          </a:prstGeom>
          <a:noFill/>
        </p:spPr>
        <p:txBody>
          <a:bodyPr wrap="square" lIns="68580" tIns="34290" rIns="68580" bIns="34290" rtlCol="0">
            <a:spAutoFit/>
          </a:bodyPr>
          <a:lstStyle/>
          <a:p>
            <a:r>
              <a:rPr lang="zh-CN" altLang="en-US" sz="2400" dirty="0">
                <a:solidFill>
                  <a:srgbClr val="01ADBF"/>
                </a:solidFill>
                <a:cs typeface="+mn-ea"/>
                <a:sym typeface="+mn-lt"/>
              </a:rPr>
              <a:t>自我分析</a:t>
            </a:r>
            <a:endParaRPr lang="en-US" altLang="zh-CN" sz="2400" dirty="0">
              <a:solidFill>
                <a:srgbClr val="01ADBF"/>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0"/>
                                        </p:tgtEl>
                                        <p:attrNameLst>
                                          <p:attrName>style.visibility</p:attrName>
                                        </p:attrNameLst>
                                      </p:cBhvr>
                                      <p:to>
                                        <p:strVal val="visible"/>
                                      </p:to>
                                    </p:set>
                                    <p:anim by="(-#ppt_w*2)" calcmode="lin" valueType="num">
                                      <p:cBhvr rctx="PPT">
                                        <p:cTn id="7" dur="375" autoRev="1" fill="hold">
                                          <p:stCondLst>
                                            <p:cond delay="0"/>
                                          </p:stCondLst>
                                        </p:cTn>
                                        <p:tgtEl>
                                          <p:spTgt spid="50"/>
                                        </p:tgtEl>
                                        <p:attrNameLst>
                                          <p:attrName>ppt_w</p:attrName>
                                        </p:attrNameLst>
                                      </p:cBhvr>
                                    </p:anim>
                                    <p:anim by="(#ppt_w*0.50)" calcmode="lin" valueType="num">
                                      <p:cBhvr>
                                        <p:cTn id="8" dur="375" decel="50000" autoRev="1" fill="hold">
                                          <p:stCondLst>
                                            <p:cond delay="0"/>
                                          </p:stCondLst>
                                        </p:cTn>
                                        <p:tgtEl>
                                          <p:spTgt spid="50"/>
                                        </p:tgtEl>
                                        <p:attrNameLst>
                                          <p:attrName>ppt_x</p:attrName>
                                        </p:attrNameLst>
                                      </p:cBhvr>
                                    </p:anim>
                                    <p:anim from="(-#ppt_h/2)" to="(#ppt_y)" calcmode="lin" valueType="num">
                                      <p:cBhvr>
                                        <p:cTn id="9" dur="750" fill="hold">
                                          <p:stCondLst>
                                            <p:cond delay="0"/>
                                          </p:stCondLst>
                                        </p:cTn>
                                        <p:tgtEl>
                                          <p:spTgt spid="50"/>
                                        </p:tgtEl>
                                        <p:attrNameLst>
                                          <p:attrName>ppt_y</p:attrName>
                                        </p:attrNameLst>
                                      </p:cBhvr>
                                    </p:anim>
                                    <p:animRot by="21600000">
                                      <p:cBhvr>
                                        <p:cTn id="10" dur="750" fill="hold">
                                          <p:stCondLst>
                                            <p:cond delay="0"/>
                                          </p:stCondLst>
                                        </p:cTn>
                                        <p:tgtEl>
                                          <p:spTgt spid="50"/>
                                        </p:tgtEl>
                                        <p:attrNameLst>
                                          <p:attrName>r</p:attrName>
                                        </p:attrNameLst>
                                      </p:cBhvr>
                                    </p:animRot>
                                  </p:childTnLst>
                                </p:cTn>
                              </p:par>
                            </p:childTnLst>
                          </p:cTn>
                        </p:par>
                        <p:par>
                          <p:cTn id="11" fill="hold">
                            <p:stCondLst>
                              <p:cond delay="975"/>
                            </p:stCondLst>
                            <p:childTnLst>
                              <p:par>
                                <p:cTn id="12" presetID="53" presetClass="entr" presetSubtype="16"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anim calcmode="lin" valueType="num">
                                      <p:cBhvr>
                                        <p:cTn id="14" dur="100" fill="hold"/>
                                        <p:tgtEl>
                                          <p:spTgt spid="42"/>
                                        </p:tgtEl>
                                        <p:attrNameLst>
                                          <p:attrName>ppt_w</p:attrName>
                                        </p:attrNameLst>
                                      </p:cBhvr>
                                      <p:tavLst>
                                        <p:tav tm="0">
                                          <p:val>
                                            <p:fltVal val="0"/>
                                          </p:val>
                                        </p:tav>
                                        <p:tav tm="100000">
                                          <p:val>
                                            <p:strVal val="#ppt_w"/>
                                          </p:val>
                                        </p:tav>
                                      </p:tavLst>
                                    </p:anim>
                                    <p:anim calcmode="lin" valueType="num">
                                      <p:cBhvr>
                                        <p:cTn id="15" dur="100" fill="hold"/>
                                        <p:tgtEl>
                                          <p:spTgt spid="42"/>
                                        </p:tgtEl>
                                        <p:attrNameLst>
                                          <p:attrName>ppt_h</p:attrName>
                                        </p:attrNameLst>
                                      </p:cBhvr>
                                      <p:tavLst>
                                        <p:tav tm="0">
                                          <p:val>
                                            <p:fltVal val="0"/>
                                          </p:val>
                                        </p:tav>
                                        <p:tav tm="100000">
                                          <p:val>
                                            <p:strVal val="#ppt_h"/>
                                          </p:val>
                                        </p:tav>
                                      </p:tavLst>
                                    </p:anim>
                                    <p:animEffect transition="in" filter="fade">
                                      <p:cBhvr>
                                        <p:cTn id="16" dur="100"/>
                                        <p:tgtEl>
                                          <p:spTgt spid="42"/>
                                        </p:tgtEl>
                                      </p:cBhvr>
                                    </p:animEffect>
                                  </p:childTnLst>
                                </p:cTn>
                              </p:par>
                              <p:par>
                                <p:cTn id="17" presetID="6" presetClass="emph" presetSubtype="0" fill="hold" nodeType="withEffect">
                                  <p:stCondLst>
                                    <p:cond delay="100"/>
                                  </p:stCondLst>
                                  <p:childTnLst>
                                    <p:animScale>
                                      <p:cBhvr>
                                        <p:cTn id="18" dur="100" fill="hold"/>
                                        <p:tgtEl>
                                          <p:spTgt spid="42"/>
                                        </p:tgtEl>
                                      </p:cBhvr>
                                      <p:by x="110000" y="110000"/>
                                    </p:animScale>
                                  </p:childTnLst>
                                </p:cTn>
                              </p:par>
                              <p:par>
                                <p:cTn id="19" presetID="6" presetClass="emph" presetSubtype="0" fill="hold" nodeType="withEffect">
                                  <p:stCondLst>
                                    <p:cond delay="200"/>
                                  </p:stCondLst>
                                  <p:childTnLst>
                                    <p:animScale>
                                      <p:cBhvr>
                                        <p:cTn id="20" dur="200" fill="hold"/>
                                        <p:tgtEl>
                                          <p:spTgt spid="42"/>
                                        </p:tgtEl>
                                      </p:cBhvr>
                                      <p:by x="90000" y="90000"/>
                                    </p:animScale>
                                  </p:childTnLst>
                                </p:cTn>
                              </p:par>
                              <p:par>
                                <p:cTn id="21" presetID="6" presetClass="emph" presetSubtype="0" fill="hold" nodeType="withEffect">
                                  <p:stCondLst>
                                    <p:cond delay="400"/>
                                  </p:stCondLst>
                                  <p:childTnLst>
                                    <p:animScale>
                                      <p:cBhvr>
                                        <p:cTn id="22" dur="100" fill="hold"/>
                                        <p:tgtEl>
                                          <p:spTgt spid="42"/>
                                        </p:tgtEl>
                                      </p:cBhvr>
                                      <p:by x="105000" y="105000"/>
                                    </p:animScale>
                                  </p:childTnLst>
                                </p:cTn>
                              </p:par>
                              <p:par>
                                <p:cTn id="23" presetID="6" presetClass="emph" presetSubtype="0" fill="hold" nodeType="withEffect">
                                  <p:stCondLst>
                                    <p:cond delay="500"/>
                                  </p:stCondLst>
                                  <p:childTnLst>
                                    <p:animScale>
                                      <p:cBhvr>
                                        <p:cTn id="24" dur="200" fill="hold"/>
                                        <p:tgtEl>
                                          <p:spTgt spid="42"/>
                                        </p:tgtEl>
                                      </p:cBhvr>
                                      <p:by x="95000" y="95000"/>
                                    </p:animScale>
                                  </p:childTnLst>
                                </p:cTn>
                              </p:par>
                            </p:childTnLst>
                          </p:cTn>
                        </p:par>
                        <p:par>
                          <p:cTn id="25" fill="hold">
                            <p:stCondLst>
                              <p:cond delay="1475"/>
                            </p:stCondLst>
                            <p:childTnLst>
                              <p:par>
                                <p:cTn id="26" presetID="2" presetClass="entr" presetSubtype="4"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par>
                          <p:cTn id="30" fill="hold">
                            <p:stCondLst>
                              <p:cond delay="1975"/>
                            </p:stCondLst>
                            <p:childTnLst>
                              <p:par>
                                <p:cTn id="31" presetID="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par>
                          <p:cTn id="35" fill="hold">
                            <p:stCondLst>
                              <p:cond delay="2475"/>
                            </p:stCondLst>
                            <p:childTnLst>
                              <p:par>
                                <p:cTn id="36" presetID="2" presetClass="entr" presetSubtype="4"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par>
                          <p:cTn id="40" fill="hold">
                            <p:stCondLst>
                              <p:cond delay="2975"/>
                            </p:stCondLst>
                            <p:childTnLst>
                              <p:par>
                                <p:cTn id="41" presetID="2" presetClass="entr" presetSubtype="4"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par>
                          <p:cTn id="45" fill="hold">
                            <p:stCondLst>
                              <p:cond delay="3475"/>
                            </p:stCondLst>
                            <p:childTnLst>
                              <p:par>
                                <p:cTn id="46" presetID="14" presetClass="entr" presetSubtype="10"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randombar(horizontal)">
                                      <p:cBhvr>
                                        <p:cTn id="48" dur="500"/>
                                        <p:tgtEl>
                                          <p:spTgt spid="17"/>
                                        </p:tgtEl>
                                      </p:cBhvr>
                                    </p:animEffect>
                                  </p:childTnLst>
                                </p:cTn>
                              </p:par>
                            </p:childTnLst>
                          </p:cTn>
                        </p:par>
                        <p:par>
                          <p:cTn id="49" fill="hold">
                            <p:stCondLst>
                              <p:cond delay="3975"/>
                            </p:stCondLst>
                            <p:childTnLst>
                              <p:par>
                                <p:cTn id="50" presetID="14" presetClass="entr" presetSubtype="10" fill="hold"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randombar(horizontal)">
                                      <p:cBhvr>
                                        <p:cTn id="52" dur="500"/>
                                        <p:tgtEl>
                                          <p:spTgt spid="28"/>
                                        </p:tgtEl>
                                      </p:cBhvr>
                                    </p:animEffect>
                                  </p:childTnLst>
                                </p:cTn>
                              </p:par>
                            </p:childTnLst>
                          </p:cTn>
                        </p:par>
                        <p:par>
                          <p:cTn id="53" fill="hold">
                            <p:stCondLst>
                              <p:cond delay="4475"/>
                            </p:stCondLst>
                            <p:childTnLst>
                              <p:par>
                                <p:cTn id="54" presetID="14" presetClass="entr" presetSubtype="10"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randombar(horizontal)">
                                      <p:cBhvr>
                                        <p:cTn id="56" dur="500"/>
                                        <p:tgtEl>
                                          <p:spTgt spid="31"/>
                                        </p:tgtEl>
                                      </p:cBhvr>
                                    </p:animEffect>
                                  </p:childTnLst>
                                </p:cTn>
                              </p:par>
                            </p:childTnLst>
                          </p:cTn>
                        </p:par>
                        <p:par>
                          <p:cTn id="57" fill="hold">
                            <p:stCondLst>
                              <p:cond delay="4975"/>
                            </p:stCondLst>
                            <p:childTnLst>
                              <p:par>
                                <p:cTn id="58" presetID="14" presetClass="entr" presetSubtype="1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randombar(horizontal)">
                                      <p:cBhvr>
                                        <p:cTn id="60" dur="500"/>
                                        <p:tgtEl>
                                          <p:spTgt spid="22"/>
                                        </p:tgtEl>
                                      </p:cBhvr>
                                    </p:animEffect>
                                  </p:childTnLst>
                                </p:cTn>
                              </p:par>
                            </p:childTnLst>
                          </p:cTn>
                        </p:par>
                        <p:par>
                          <p:cTn id="61" fill="hold">
                            <p:stCondLst>
                              <p:cond delay="5475"/>
                            </p:stCondLst>
                            <p:childTnLst>
                              <p:par>
                                <p:cTn id="62" presetID="22" presetClass="entr" presetSubtype="2" fill="hold" nodeType="after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wipe(right)">
                                      <p:cBhvr>
                                        <p:cTn id="64" dur="500"/>
                                        <p:tgtEl>
                                          <p:spTgt spid="43"/>
                                        </p:tgtEl>
                                      </p:cBhvr>
                                    </p:animEffect>
                                  </p:childTnLst>
                                </p:cTn>
                              </p:par>
                            </p:childTnLst>
                          </p:cTn>
                        </p:par>
                        <p:par>
                          <p:cTn id="65" fill="hold">
                            <p:stCondLst>
                              <p:cond delay="5975"/>
                            </p:stCondLst>
                            <p:childTnLst>
                              <p:par>
                                <p:cTn id="66" presetID="42" presetClass="entr" presetSubtype="0" fill="hold" grpId="0"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500"/>
                                        <p:tgtEl>
                                          <p:spTgt spid="38"/>
                                        </p:tgtEl>
                                      </p:cBhvr>
                                    </p:animEffect>
                                    <p:anim calcmode="lin" valueType="num">
                                      <p:cBhvr>
                                        <p:cTn id="69" dur="500" fill="hold"/>
                                        <p:tgtEl>
                                          <p:spTgt spid="38"/>
                                        </p:tgtEl>
                                        <p:attrNameLst>
                                          <p:attrName>ppt_x</p:attrName>
                                        </p:attrNameLst>
                                      </p:cBhvr>
                                      <p:tavLst>
                                        <p:tav tm="0">
                                          <p:val>
                                            <p:strVal val="#ppt_x"/>
                                          </p:val>
                                        </p:tav>
                                        <p:tav tm="100000">
                                          <p:val>
                                            <p:strVal val="#ppt_x"/>
                                          </p:val>
                                        </p:tav>
                                      </p:tavLst>
                                    </p:anim>
                                    <p:anim calcmode="lin" valueType="num">
                                      <p:cBhvr>
                                        <p:cTn id="70" dur="500" fill="hold"/>
                                        <p:tgtEl>
                                          <p:spTgt spid="38"/>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fade">
                                      <p:cBhvr>
                                        <p:cTn id="73" dur="500"/>
                                        <p:tgtEl>
                                          <p:spTgt spid="46"/>
                                        </p:tgtEl>
                                      </p:cBhvr>
                                    </p:animEffect>
                                    <p:anim calcmode="lin" valueType="num">
                                      <p:cBhvr>
                                        <p:cTn id="74" dur="500" fill="hold"/>
                                        <p:tgtEl>
                                          <p:spTgt spid="46"/>
                                        </p:tgtEl>
                                        <p:attrNameLst>
                                          <p:attrName>ppt_x</p:attrName>
                                        </p:attrNameLst>
                                      </p:cBhvr>
                                      <p:tavLst>
                                        <p:tav tm="0">
                                          <p:val>
                                            <p:strVal val="#ppt_x"/>
                                          </p:val>
                                        </p:tav>
                                        <p:tav tm="100000">
                                          <p:val>
                                            <p:strVal val="#ppt_x"/>
                                          </p:val>
                                        </p:tav>
                                      </p:tavLst>
                                    </p:anim>
                                    <p:anim calcmode="lin" valueType="num">
                                      <p:cBhvr>
                                        <p:cTn id="75" dur="500" fill="hold"/>
                                        <p:tgtEl>
                                          <p:spTgt spid="46"/>
                                        </p:tgtEl>
                                        <p:attrNameLst>
                                          <p:attrName>ppt_y</p:attrName>
                                        </p:attrNameLst>
                                      </p:cBhvr>
                                      <p:tavLst>
                                        <p:tav tm="0">
                                          <p:val>
                                            <p:strVal val="#ppt_y-.1"/>
                                          </p:val>
                                        </p:tav>
                                        <p:tav tm="100000">
                                          <p:val>
                                            <p:strVal val="#ppt_y"/>
                                          </p:val>
                                        </p:tav>
                                      </p:tavLst>
                                    </p:anim>
                                  </p:childTnLst>
                                </p:cTn>
                              </p:par>
                            </p:childTnLst>
                          </p:cTn>
                        </p:par>
                        <p:par>
                          <p:cTn id="76" fill="hold">
                            <p:stCondLst>
                              <p:cond delay="6475"/>
                            </p:stCondLst>
                            <p:childTnLst>
                              <p:par>
                                <p:cTn id="77" presetID="22" presetClass="entr" presetSubtype="8" fill="hold" nodeType="after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wipe(left)">
                                      <p:cBhvr>
                                        <p:cTn id="79" dur="500"/>
                                        <p:tgtEl>
                                          <p:spTgt spid="5"/>
                                        </p:tgtEl>
                                      </p:cBhvr>
                                    </p:animEffect>
                                  </p:childTnLst>
                                </p:cTn>
                              </p:par>
                            </p:childTnLst>
                          </p:cTn>
                        </p:par>
                        <p:par>
                          <p:cTn id="80" fill="hold">
                            <p:stCondLst>
                              <p:cond delay="6975"/>
                            </p:stCondLst>
                            <p:childTnLst>
                              <p:par>
                                <p:cTn id="81" presetID="42" presetClass="entr" presetSubtype="0" fill="hold" grpId="0" nodeType="after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fade">
                                      <p:cBhvr>
                                        <p:cTn id="83" dur="500"/>
                                        <p:tgtEl>
                                          <p:spTgt spid="40"/>
                                        </p:tgtEl>
                                      </p:cBhvr>
                                    </p:animEffect>
                                    <p:anim calcmode="lin" valueType="num">
                                      <p:cBhvr>
                                        <p:cTn id="84" dur="500" fill="hold"/>
                                        <p:tgtEl>
                                          <p:spTgt spid="40"/>
                                        </p:tgtEl>
                                        <p:attrNameLst>
                                          <p:attrName>ppt_x</p:attrName>
                                        </p:attrNameLst>
                                      </p:cBhvr>
                                      <p:tavLst>
                                        <p:tav tm="0">
                                          <p:val>
                                            <p:strVal val="#ppt_x"/>
                                          </p:val>
                                        </p:tav>
                                        <p:tav tm="100000">
                                          <p:val>
                                            <p:strVal val="#ppt_x"/>
                                          </p:val>
                                        </p:tav>
                                      </p:tavLst>
                                    </p:anim>
                                    <p:anim calcmode="lin" valueType="num">
                                      <p:cBhvr>
                                        <p:cTn id="85" dur="500" fill="hold"/>
                                        <p:tgtEl>
                                          <p:spTgt spid="40"/>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500"/>
                                        <p:tgtEl>
                                          <p:spTgt spid="48"/>
                                        </p:tgtEl>
                                      </p:cBhvr>
                                    </p:animEffect>
                                    <p:anim calcmode="lin" valueType="num">
                                      <p:cBhvr>
                                        <p:cTn id="89" dur="500" fill="hold"/>
                                        <p:tgtEl>
                                          <p:spTgt spid="48"/>
                                        </p:tgtEl>
                                        <p:attrNameLst>
                                          <p:attrName>ppt_x</p:attrName>
                                        </p:attrNameLst>
                                      </p:cBhvr>
                                      <p:tavLst>
                                        <p:tav tm="0">
                                          <p:val>
                                            <p:strVal val="#ppt_x"/>
                                          </p:val>
                                        </p:tav>
                                        <p:tav tm="100000">
                                          <p:val>
                                            <p:strVal val="#ppt_x"/>
                                          </p:val>
                                        </p:tav>
                                      </p:tavLst>
                                    </p:anim>
                                    <p:anim calcmode="lin" valueType="num">
                                      <p:cBhvr>
                                        <p:cTn id="90" dur="5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7475"/>
                            </p:stCondLst>
                            <p:childTnLst>
                              <p:par>
                                <p:cTn id="92" presetID="22" presetClass="entr" presetSubtype="2"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right)">
                                      <p:cBhvr>
                                        <p:cTn id="94" dur="500"/>
                                        <p:tgtEl>
                                          <p:spTgt spid="44"/>
                                        </p:tgtEl>
                                      </p:cBhvr>
                                    </p:animEffect>
                                  </p:childTnLst>
                                </p:cTn>
                              </p:par>
                            </p:childTnLst>
                          </p:cTn>
                        </p:par>
                        <p:par>
                          <p:cTn id="95" fill="hold">
                            <p:stCondLst>
                              <p:cond delay="7975"/>
                            </p:stCondLst>
                            <p:childTnLst>
                              <p:par>
                                <p:cTn id="96" presetID="42" presetClass="entr" presetSubtype="0" fill="hold" grpId="0" nodeType="after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fade">
                                      <p:cBhvr>
                                        <p:cTn id="98" dur="500"/>
                                        <p:tgtEl>
                                          <p:spTgt spid="39"/>
                                        </p:tgtEl>
                                      </p:cBhvr>
                                    </p:animEffect>
                                    <p:anim calcmode="lin" valueType="num">
                                      <p:cBhvr>
                                        <p:cTn id="99" dur="500" fill="hold"/>
                                        <p:tgtEl>
                                          <p:spTgt spid="39"/>
                                        </p:tgtEl>
                                        <p:attrNameLst>
                                          <p:attrName>ppt_x</p:attrName>
                                        </p:attrNameLst>
                                      </p:cBhvr>
                                      <p:tavLst>
                                        <p:tav tm="0">
                                          <p:val>
                                            <p:strVal val="#ppt_x"/>
                                          </p:val>
                                        </p:tav>
                                        <p:tav tm="100000">
                                          <p:val>
                                            <p:strVal val="#ppt_x"/>
                                          </p:val>
                                        </p:tav>
                                      </p:tavLst>
                                    </p:anim>
                                    <p:anim calcmode="lin" valueType="num">
                                      <p:cBhvr>
                                        <p:cTn id="100" dur="500" fill="hold"/>
                                        <p:tgtEl>
                                          <p:spTgt spid="39"/>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fade">
                                      <p:cBhvr>
                                        <p:cTn id="103" dur="500"/>
                                        <p:tgtEl>
                                          <p:spTgt spid="47"/>
                                        </p:tgtEl>
                                      </p:cBhvr>
                                    </p:animEffect>
                                    <p:anim calcmode="lin" valueType="num">
                                      <p:cBhvr>
                                        <p:cTn id="104" dur="500" fill="hold"/>
                                        <p:tgtEl>
                                          <p:spTgt spid="47"/>
                                        </p:tgtEl>
                                        <p:attrNameLst>
                                          <p:attrName>ppt_x</p:attrName>
                                        </p:attrNameLst>
                                      </p:cBhvr>
                                      <p:tavLst>
                                        <p:tav tm="0">
                                          <p:val>
                                            <p:strVal val="#ppt_x"/>
                                          </p:val>
                                        </p:tav>
                                        <p:tav tm="100000">
                                          <p:val>
                                            <p:strVal val="#ppt_x"/>
                                          </p:val>
                                        </p:tav>
                                      </p:tavLst>
                                    </p:anim>
                                    <p:anim calcmode="lin" valueType="num">
                                      <p:cBhvr>
                                        <p:cTn id="105" dur="500" fill="hold"/>
                                        <p:tgtEl>
                                          <p:spTgt spid="47"/>
                                        </p:tgtEl>
                                        <p:attrNameLst>
                                          <p:attrName>ppt_y</p:attrName>
                                        </p:attrNameLst>
                                      </p:cBhvr>
                                      <p:tavLst>
                                        <p:tav tm="0">
                                          <p:val>
                                            <p:strVal val="#ppt_y-.1"/>
                                          </p:val>
                                        </p:tav>
                                        <p:tav tm="100000">
                                          <p:val>
                                            <p:strVal val="#ppt_y"/>
                                          </p:val>
                                        </p:tav>
                                      </p:tavLst>
                                    </p:anim>
                                  </p:childTnLst>
                                </p:cTn>
                              </p:par>
                            </p:childTnLst>
                          </p:cTn>
                        </p:par>
                        <p:par>
                          <p:cTn id="106" fill="hold">
                            <p:stCondLst>
                              <p:cond delay="8475"/>
                            </p:stCondLst>
                            <p:childTnLst>
                              <p:par>
                                <p:cTn id="107" presetID="22" presetClass="entr" presetSubtype="8" fill="hold" nodeType="afterEffect">
                                  <p:stCondLst>
                                    <p:cond delay="0"/>
                                  </p:stCondLst>
                                  <p:childTnLst>
                                    <p:set>
                                      <p:cBhvr>
                                        <p:cTn id="108" dur="1" fill="hold">
                                          <p:stCondLst>
                                            <p:cond delay="0"/>
                                          </p:stCondLst>
                                        </p:cTn>
                                        <p:tgtEl>
                                          <p:spTgt spid="2"/>
                                        </p:tgtEl>
                                        <p:attrNameLst>
                                          <p:attrName>style.visibility</p:attrName>
                                        </p:attrNameLst>
                                      </p:cBhvr>
                                      <p:to>
                                        <p:strVal val="visible"/>
                                      </p:to>
                                    </p:set>
                                    <p:animEffect transition="in" filter="wipe(left)">
                                      <p:cBhvr>
                                        <p:cTn id="109" dur="500"/>
                                        <p:tgtEl>
                                          <p:spTgt spid="2"/>
                                        </p:tgtEl>
                                      </p:cBhvr>
                                    </p:animEffect>
                                  </p:childTnLst>
                                </p:cTn>
                              </p:par>
                            </p:childTnLst>
                          </p:cTn>
                        </p:par>
                        <p:par>
                          <p:cTn id="110" fill="hold">
                            <p:stCondLst>
                              <p:cond delay="8975"/>
                            </p:stCondLst>
                            <p:childTnLst>
                              <p:par>
                                <p:cTn id="111" presetID="42" presetClass="entr" presetSubtype="0" fill="hold" grpId="0" nodeType="after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fade">
                                      <p:cBhvr>
                                        <p:cTn id="113" dur="500"/>
                                        <p:tgtEl>
                                          <p:spTgt spid="41"/>
                                        </p:tgtEl>
                                      </p:cBhvr>
                                    </p:animEffect>
                                    <p:anim calcmode="lin" valueType="num">
                                      <p:cBhvr>
                                        <p:cTn id="114" dur="500" fill="hold"/>
                                        <p:tgtEl>
                                          <p:spTgt spid="41"/>
                                        </p:tgtEl>
                                        <p:attrNameLst>
                                          <p:attrName>ppt_x</p:attrName>
                                        </p:attrNameLst>
                                      </p:cBhvr>
                                      <p:tavLst>
                                        <p:tav tm="0">
                                          <p:val>
                                            <p:strVal val="#ppt_x"/>
                                          </p:val>
                                        </p:tav>
                                        <p:tav tm="100000">
                                          <p:val>
                                            <p:strVal val="#ppt_x"/>
                                          </p:val>
                                        </p:tav>
                                      </p:tavLst>
                                    </p:anim>
                                    <p:anim calcmode="lin" valueType="num">
                                      <p:cBhvr>
                                        <p:cTn id="115" dur="500" fill="hold"/>
                                        <p:tgtEl>
                                          <p:spTgt spid="41"/>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49"/>
                                        </p:tgtEl>
                                        <p:attrNameLst>
                                          <p:attrName>style.visibility</p:attrName>
                                        </p:attrNameLst>
                                      </p:cBhvr>
                                      <p:to>
                                        <p:strVal val="visible"/>
                                      </p:to>
                                    </p:set>
                                    <p:animEffect transition="in" filter="fade">
                                      <p:cBhvr>
                                        <p:cTn id="118" dur="500"/>
                                        <p:tgtEl>
                                          <p:spTgt spid="49"/>
                                        </p:tgtEl>
                                      </p:cBhvr>
                                    </p:animEffect>
                                    <p:anim calcmode="lin" valueType="num">
                                      <p:cBhvr>
                                        <p:cTn id="119" dur="500" fill="hold"/>
                                        <p:tgtEl>
                                          <p:spTgt spid="49"/>
                                        </p:tgtEl>
                                        <p:attrNameLst>
                                          <p:attrName>ppt_x</p:attrName>
                                        </p:attrNameLst>
                                      </p:cBhvr>
                                      <p:tavLst>
                                        <p:tav tm="0">
                                          <p:val>
                                            <p:strVal val="#ppt_x"/>
                                          </p:val>
                                        </p:tav>
                                        <p:tav tm="100000">
                                          <p:val>
                                            <p:strVal val="#ppt_x"/>
                                          </p:val>
                                        </p:tav>
                                      </p:tavLst>
                                    </p:anim>
                                    <p:anim calcmode="lin" valueType="num">
                                      <p:cBhvr>
                                        <p:cTn id="120"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38" grpId="0"/>
      <p:bldP spid="39" grpId="0"/>
      <p:bldP spid="40" grpId="0"/>
      <p:bldP spid="41" grpId="0"/>
      <p:bldP spid="46" grpId="0"/>
      <p:bldP spid="47" grpId="0"/>
      <p:bldP spid="48" grpId="0"/>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3683951" y="1658294"/>
            <a:ext cx="3670519" cy="748923"/>
          </a:xfrm>
          <a:prstGeom prst="rect">
            <a:avLst/>
          </a:prstGeom>
          <a:noFill/>
        </p:spPr>
        <p:txBody>
          <a:bodyPr wrap="square">
            <a:spAutoFit/>
          </a:bodyPr>
          <a:lstStyle/>
          <a:p>
            <a:pPr algn="ctr">
              <a:defRPr/>
            </a:pPr>
            <a:r>
              <a:rPr lang="zh-CN" altLang="en-US" sz="6400" baseline="-3000" dirty="0">
                <a:solidFill>
                  <a:srgbClr val="E87071"/>
                </a:solidFill>
                <a:cs typeface="+mn-ea"/>
                <a:sym typeface="+mn-lt"/>
              </a:rPr>
              <a:t>岗位认知能力</a:t>
            </a:r>
          </a:p>
        </p:txBody>
      </p:sp>
      <p:sp>
        <p:nvSpPr>
          <p:cNvPr id="3" name="TextBox 111"/>
          <p:cNvSpPr txBox="1">
            <a:spLocks noChangeArrowheads="1"/>
          </p:cNvSpPr>
          <p:nvPr/>
        </p:nvSpPr>
        <p:spPr bwMode="auto">
          <a:xfrm>
            <a:off x="3840489" y="2472687"/>
            <a:ext cx="3971872" cy="503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just">
              <a:lnSpc>
                <a:spcPct val="150000"/>
              </a:lnSpc>
              <a:defRPr/>
            </a:pPr>
            <a:r>
              <a:rPr lang="zh-CN" altLang="en-US" sz="1000" dirty="0">
                <a:solidFill>
                  <a:prstClr val="white">
                    <a:lumMod val="50000"/>
                  </a:prstClr>
                </a:solidFill>
                <a:latin typeface="+mn-lt"/>
                <a:ea typeface="+mn-ea"/>
                <a:cs typeface="+mn-ea"/>
                <a:sym typeface="+mn-lt"/>
              </a:rPr>
              <a:t>单击此处添加文字，添加具体文字内容，您的说明文字在此处添加</a:t>
            </a:r>
            <a:endParaRPr lang="en-US" altLang="zh-CN" sz="1000" dirty="0">
              <a:solidFill>
                <a:prstClr val="white">
                  <a:lumMod val="50000"/>
                </a:prstClr>
              </a:solidFill>
              <a:latin typeface="+mn-lt"/>
              <a:ea typeface="+mn-ea"/>
              <a:cs typeface="+mn-ea"/>
              <a:sym typeface="+mn-lt"/>
            </a:endParaRPr>
          </a:p>
          <a:p>
            <a:pPr algn="just">
              <a:lnSpc>
                <a:spcPct val="150000"/>
              </a:lnSpc>
              <a:defRPr/>
            </a:pPr>
            <a:r>
              <a:rPr lang="zh-CN" altLang="en-US" sz="1000" dirty="0">
                <a:solidFill>
                  <a:prstClr val="white">
                    <a:lumMod val="50000"/>
                  </a:prstClr>
                </a:solidFill>
                <a:latin typeface="+mn-lt"/>
                <a:ea typeface="+mn-ea"/>
                <a:cs typeface="+mn-ea"/>
                <a:sym typeface="+mn-lt"/>
              </a:rPr>
              <a:t>此处输入详细的说明文字。单击此处添加文字</a:t>
            </a:r>
            <a:endParaRPr lang="en-US" altLang="zh-CN" sz="1000" dirty="0">
              <a:solidFill>
                <a:prstClr val="white">
                  <a:lumMod val="50000"/>
                </a:prstClr>
              </a:solidFill>
              <a:latin typeface="+mn-lt"/>
              <a:ea typeface="+mn-ea"/>
              <a:cs typeface="+mn-ea"/>
              <a:sym typeface="+mn-lt"/>
            </a:endParaRPr>
          </a:p>
        </p:txBody>
      </p:sp>
      <p:grpSp>
        <p:nvGrpSpPr>
          <p:cNvPr id="7" name="组合 6"/>
          <p:cNvGrpSpPr/>
          <p:nvPr/>
        </p:nvGrpSpPr>
        <p:grpSpPr>
          <a:xfrm>
            <a:off x="1624820" y="1377651"/>
            <a:ext cx="2059131" cy="2059131"/>
            <a:chOff x="4881965" y="2278250"/>
            <a:chExt cx="2169764" cy="2169764"/>
          </a:xfrm>
        </p:grpSpPr>
        <p:sp>
          <p:nvSpPr>
            <p:cNvPr id="11" name="椭圆 10"/>
            <p:cNvSpPr/>
            <p:nvPr/>
          </p:nvSpPr>
          <p:spPr>
            <a:xfrm>
              <a:off x="4881965" y="2278250"/>
              <a:ext cx="2169764" cy="2169764"/>
            </a:xfrm>
            <a:prstGeom prst="ellipse">
              <a:avLst/>
            </a:prstGeom>
            <a:gradFill>
              <a:gsLst>
                <a:gs pos="0">
                  <a:schemeClr val="bg1"/>
                </a:gs>
                <a:gs pos="100000">
                  <a:schemeClr val="bg1">
                    <a:lumMod val="70000"/>
                  </a:schemeClr>
                </a:gs>
              </a:gsLst>
              <a:lin ang="2700000" scaled="1"/>
            </a:gradFill>
            <a:ln>
              <a:noFill/>
            </a:ln>
            <a:effectLst>
              <a:outerShdw blurRad="203200" dist="1016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2" name="椭圆 11"/>
            <p:cNvSpPr/>
            <p:nvPr/>
          </p:nvSpPr>
          <p:spPr>
            <a:xfrm>
              <a:off x="5129454" y="2525739"/>
              <a:ext cx="1674786" cy="1674786"/>
            </a:xfrm>
            <a:prstGeom prst="ellipse">
              <a:avLst/>
            </a:prstGeom>
            <a:gradFill>
              <a:gsLst>
                <a:gs pos="100000">
                  <a:schemeClr val="bg1">
                    <a:lumMod val="97000"/>
                  </a:schemeClr>
                </a:gs>
                <a:gs pos="0">
                  <a:schemeClr val="bg1">
                    <a:lumMod val="65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3" name="椭圆 12"/>
            <p:cNvSpPr/>
            <p:nvPr/>
          </p:nvSpPr>
          <p:spPr>
            <a:xfrm>
              <a:off x="5279713" y="2675998"/>
              <a:ext cx="1374270" cy="1374270"/>
            </a:xfrm>
            <a:prstGeom prst="ellipse">
              <a:avLst/>
            </a:prstGeom>
            <a:solidFill>
              <a:srgbClr val="E87071"/>
            </a:solidFill>
            <a:ln w="19050">
              <a:gradFill flip="none" rotWithShape="1">
                <a:gsLst>
                  <a:gs pos="0">
                    <a:schemeClr val="bg1">
                      <a:lumMod val="60000"/>
                    </a:schemeClr>
                  </a:gs>
                  <a:gs pos="100000">
                    <a:schemeClr val="bg1"/>
                  </a:gs>
                </a:gsLst>
                <a:lin ang="2700000" scaled="1"/>
                <a:tileRect/>
              </a:gradFill>
            </a:ln>
            <a:effectLst>
              <a:innerShdw blurRad="1270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grpSp>
      <p:sp>
        <p:nvSpPr>
          <p:cNvPr id="14" name="文本框 13"/>
          <p:cNvSpPr txBox="1"/>
          <p:nvPr/>
        </p:nvSpPr>
        <p:spPr bwMode="auto">
          <a:xfrm>
            <a:off x="2093520" y="1909644"/>
            <a:ext cx="1121729" cy="995144"/>
          </a:xfrm>
          <a:prstGeom prst="rect">
            <a:avLst/>
          </a:prstGeom>
          <a:noFill/>
        </p:spPr>
        <p:txBody>
          <a:bodyPr wrap="square">
            <a:spAutoFit/>
          </a:bodyPr>
          <a:lstStyle/>
          <a:p>
            <a:pPr algn="ctr">
              <a:defRPr/>
            </a:pPr>
            <a:r>
              <a:rPr lang="en-US" altLang="zh-CN" sz="8800" baseline="-3000" dirty="0">
                <a:solidFill>
                  <a:prstClr val="white"/>
                </a:solidFill>
                <a:cs typeface="+mn-ea"/>
                <a:sym typeface="+mn-lt"/>
              </a:rPr>
              <a:t>02</a:t>
            </a:r>
            <a:endParaRPr lang="zh-CN" altLang="en-US" sz="8800" baseline="-3000" dirty="0">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1" decel="10000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600" fill="hold"/>
                                        <p:tgtEl>
                                          <p:spTgt spid="14"/>
                                        </p:tgtEl>
                                        <p:attrNameLst>
                                          <p:attrName>ppt_x</p:attrName>
                                        </p:attrNameLst>
                                      </p:cBhvr>
                                      <p:tavLst>
                                        <p:tav tm="0">
                                          <p:val>
                                            <p:strVal val="#ppt_x"/>
                                          </p:val>
                                        </p:tav>
                                        <p:tav tm="100000">
                                          <p:val>
                                            <p:strVal val="#ppt_x"/>
                                          </p:val>
                                        </p:tav>
                                      </p:tavLst>
                                    </p:anim>
                                    <p:anim calcmode="lin" valueType="num">
                                      <p:cBhvr additive="base">
                                        <p:cTn id="14" dur="6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 presetClass="entr" presetSubtype="1" decel="10000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600" fill="hold"/>
                                        <p:tgtEl>
                                          <p:spTgt spid="2"/>
                                        </p:tgtEl>
                                        <p:attrNameLst>
                                          <p:attrName>ppt_x</p:attrName>
                                        </p:attrNameLst>
                                      </p:cBhvr>
                                      <p:tavLst>
                                        <p:tav tm="0">
                                          <p:val>
                                            <p:strVal val="#ppt_x"/>
                                          </p:val>
                                        </p:tav>
                                        <p:tav tm="100000">
                                          <p:val>
                                            <p:strVal val="#ppt_x"/>
                                          </p:val>
                                        </p:tav>
                                      </p:tavLst>
                                    </p:anim>
                                    <p:anim calcmode="lin" valueType="num">
                                      <p:cBhvr additive="base">
                                        <p:cTn id="19" dur="600" fill="hold"/>
                                        <p:tgtEl>
                                          <p:spTgt spid="2"/>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3"/>
                                        </p:tgtEl>
                                        <p:attrNameLst>
                                          <p:attrName>style.visibility</p:attrName>
                                        </p:attrNameLst>
                                      </p:cBhvr>
                                      <p:to>
                                        <p:strVal val="visible"/>
                                      </p:to>
                                    </p:set>
                                    <p:animEffect transition="in" filter="fade">
                                      <p:cBhvr>
                                        <p:cTn id="23"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51007230828"/>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6063012461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630124613"/>
  <p:tag name="MH_LIBRARY" val="GRAPHIC"/>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fgfns4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1783</Words>
  <Application>Microsoft Office PowerPoint</Application>
  <PresentationFormat>全屏显示(16:9)</PresentationFormat>
  <Paragraphs>220</Paragraphs>
  <Slides>22</Slides>
  <Notes>22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22</vt:i4>
      </vt:variant>
    </vt:vector>
  </HeadingPairs>
  <TitlesOfParts>
    <vt:vector size="33" baseType="lpstr">
      <vt:lpstr>Open Sans Extrabold</vt:lpstr>
      <vt:lpstr>Signika</vt:lpstr>
      <vt:lpstr>等线</vt:lpstr>
      <vt:lpstr>方正正黑简体</vt:lpstr>
      <vt:lpstr>宋体</vt:lpstr>
      <vt:lpstr>微软雅黑</vt:lpstr>
      <vt:lpstr>Arial</vt:lpstr>
      <vt:lpstr>Calibri</vt:lpstr>
      <vt:lpstr>Helvetica</vt:lpstr>
      <vt:lpstr>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2016-06-30T04:28:00Z</dcterms:created>
  <dcterms:modified xsi:type="dcterms:W3CDTF">2023-01-10T10:07:19Z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034220A85F8C4DE283896EF5931F964C</vt:lpwstr>
  </property>
  <property fmtid="{A09F084E-AD41-489F-8076-AA5BE3082BCA}" pid="100">
    <vt:ui4>5</vt:ui4>
  </property>
  <property fmtid="{64440492-4C8B-11D1-8B70-080036B11A03}" pid="11">
    <vt:lpwstr>www.2ppt.com-爱PPT提供资源下载</vt:lpwstr>
  </property>
</Properties>
</file>