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handoutMasterIdLst>
    <p:handoutMasterId r:id="rId27"/>
  </p:handoutMasterIdLst>
  <p:sldIdLst>
    <p:sldId id="257" r:id="rId2"/>
    <p:sldId id="271" r:id="rId3"/>
    <p:sldId id="272" r:id="rId4"/>
    <p:sldId id="276" r:id="rId5"/>
    <p:sldId id="260" r:id="rId6"/>
    <p:sldId id="262" r:id="rId7"/>
    <p:sldId id="280" r:id="rId8"/>
    <p:sldId id="281" r:id="rId9"/>
    <p:sldId id="275" r:id="rId10"/>
    <p:sldId id="265" r:id="rId11"/>
    <p:sldId id="278" r:id="rId12"/>
    <p:sldId id="264" r:id="rId13"/>
    <p:sldId id="266" r:id="rId14"/>
    <p:sldId id="274" r:id="rId15"/>
    <p:sldId id="277" r:id="rId16"/>
    <p:sldId id="259" r:id="rId17"/>
    <p:sldId id="261" r:id="rId18"/>
    <p:sldId id="273" r:id="rId19"/>
    <p:sldId id="267" r:id="rId20"/>
    <p:sldId id="279" r:id="rId21"/>
    <p:sldId id="282" r:id="rId22"/>
    <p:sldId id="263" r:id="rId23"/>
    <p:sldId id="268" r:id="rId24"/>
    <p:sldId id="270" r:id="rId25"/>
  </p:sldIdLst>
  <p:sldSz cx="12192000" cy="6858000"/>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p:scale>
          <a:sx n="50" d="100"/>
          <a:sy n="50" d="100"/>
        </p:scale>
        <p:origin x="-402" y="-1608"/>
      </p:cViewPr>
      <p:guideLst>
        <p:guide orient="horz" pos="2160"/>
        <p:guide pos="3840"/>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3E0472-A1E3-4EBE-BC51-1B79DE3F022F}"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F0E917-57D3-408E-919B-3D6DC85E6FA5}"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BF0E917-57D3-408E-919B-3D6DC85E6FA5}"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BF0E917-57D3-408E-919B-3D6DC85E6FA5}"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BF0E917-57D3-408E-919B-3D6DC85E6FA5}"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BF0E917-57D3-408E-919B-3D6DC85E6FA5}"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BF0E917-57D3-408E-919B-3D6DC85E6FA5}"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BF0E917-57D3-408E-919B-3D6DC85E6FA5}"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BF0E917-57D3-408E-919B-3D6DC85E6FA5}"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BF0E917-57D3-408E-919B-3D6DC85E6FA5}"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BF0E917-57D3-408E-919B-3D6DC85E6FA5}"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BF0E917-57D3-408E-919B-3D6DC85E6FA5}"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BF0E917-57D3-408E-919B-3D6DC85E6FA5}"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BF0E917-57D3-408E-919B-3D6DC85E6FA5}"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BF0E917-57D3-408E-919B-3D6DC85E6FA5}"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BF0E917-57D3-408E-919B-3D6DC85E6FA5}"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BF0E917-57D3-408E-919B-3D6DC85E6FA5}"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BF0E917-57D3-408E-919B-3D6DC85E6FA5}"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BF0E917-57D3-408E-919B-3D6DC85E6FA5}" type="slidenum">
              <a:rPr lang="zh-CN" altLang="en-US" smtClean="0"/>
              <a:t>24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BF0E917-57D3-408E-919B-3D6DC85E6FA5}"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BF0E917-57D3-408E-919B-3D6DC85E6FA5}"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BF0E917-57D3-408E-919B-3D6DC85E6FA5}"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BF0E917-57D3-408E-919B-3D6DC85E6FA5}"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BF0E917-57D3-408E-919B-3D6DC85E6FA5}"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BF0E917-57D3-408E-919B-3D6DC85E6FA5}"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BF0E917-57D3-408E-919B-3D6DC85E6FA5}"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323C5A6E-9366-477B-8D7F-6BAAFA9E1B75}"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7A68EE2-02FC-4E7F-9D17-870386790206}"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23C5A6E-9366-477B-8D7F-6BAAFA9E1B75}"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7A68EE2-02FC-4E7F-9D17-870386790206}"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23C5A6E-9366-477B-8D7F-6BAAFA9E1B75}"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7A68EE2-02FC-4E7F-9D17-870386790206}"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自定义版式">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8_自定义版式">
    <p:spTree>
      <p:nvGrpSpPr>
        <p:cNvPr id="1" name=""/>
        <p:cNvGrpSpPr/>
        <p:nvPr/>
      </p:nvGrpSpPr>
      <p:grpSpPr>
        <a:xfrm>
          <a:off x="0" y="0"/>
          <a:ext cx="0" cy="0"/>
          <a:chOff x="0" y="0"/>
          <a:chExt cx="0" cy="0"/>
        </a:xfrm>
      </p:grpSpPr>
      <p:sp>
        <p:nvSpPr>
          <p:cNvPr id="22" name="图片占位符 21"/>
          <p:cNvSpPr>
            <a:spLocks noGrp="1"/>
          </p:cNvSpPr>
          <p:nvPr>
            <p:ph type="pic" sz="quarter" idx="10"/>
          </p:nvPr>
        </p:nvSpPr>
        <p:spPr>
          <a:xfrm>
            <a:off x="874714" y="4533091"/>
            <a:ext cx="1459925" cy="1459925"/>
          </a:xfrm>
          <a:custGeom>
            <a:avLst/>
            <a:gdLst>
              <a:gd name="connsiteX0" fmla="*/ 0 w 1459925"/>
              <a:gd name="connsiteY0" fmla="*/ 0 h 1459925"/>
              <a:gd name="connsiteX1" fmla="*/ 1459925 w 1459925"/>
              <a:gd name="connsiteY1" fmla="*/ 0 h 1459925"/>
              <a:gd name="connsiteX2" fmla="*/ 1459925 w 1459925"/>
              <a:gd name="connsiteY2" fmla="*/ 1459925 h 1459925"/>
              <a:gd name="connsiteX3" fmla="*/ 0 w 1459925"/>
              <a:gd name="connsiteY3" fmla="*/ 1459925 h 1459925"/>
            </a:gdLst>
            <a:ahLst/>
            <a:cxnLst>
              <a:cxn ang="0">
                <a:pos x="connsiteX0" y="connsiteY0"/>
              </a:cxn>
              <a:cxn ang="0">
                <a:pos x="connsiteX1" y="connsiteY1"/>
              </a:cxn>
              <a:cxn ang="0">
                <a:pos x="connsiteX2" y="connsiteY2"/>
              </a:cxn>
              <a:cxn ang="0">
                <a:pos x="connsiteX3" y="connsiteY3"/>
              </a:cxn>
            </a:cxnLst>
            <a:rect l="l" t="t" r="r" b="b"/>
            <a:pathLst>
              <a:path w="1459925" h="1459925">
                <a:moveTo>
                  <a:pt x="0" y="0"/>
                </a:moveTo>
                <a:lnTo>
                  <a:pt x="1459925" y="0"/>
                </a:lnTo>
                <a:lnTo>
                  <a:pt x="1459925" y="1459925"/>
                </a:lnTo>
                <a:lnTo>
                  <a:pt x="0" y="1459925"/>
                </a:lnTo>
                <a:close/>
              </a:path>
            </a:pathLst>
          </a:custGeom>
        </p:spPr>
        <p:txBody>
          <a:bodyPr wrap="square">
            <a:noAutofit/>
          </a:bodyPr>
          <a:lstStyle/>
          <a:p>
            <a:endParaRPr lang="zh-CN" altLang="en-US" dirty="0"/>
          </a:p>
        </p:txBody>
      </p:sp>
      <p:sp>
        <p:nvSpPr>
          <p:cNvPr id="23" name="图片占位符 22"/>
          <p:cNvSpPr>
            <a:spLocks noGrp="1"/>
          </p:cNvSpPr>
          <p:nvPr>
            <p:ph type="pic" sz="quarter" idx="11"/>
          </p:nvPr>
        </p:nvSpPr>
        <p:spPr>
          <a:xfrm>
            <a:off x="2406820" y="4533091"/>
            <a:ext cx="1459925" cy="1459925"/>
          </a:xfrm>
          <a:custGeom>
            <a:avLst/>
            <a:gdLst>
              <a:gd name="connsiteX0" fmla="*/ 0 w 1459925"/>
              <a:gd name="connsiteY0" fmla="*/ 0 h 1459925"/>
              <a:gd name="connsiteX1" fmla="*/ 1459925 w 1459925"/>
              <a:gd name="connsiteY1" fmla="*/ 0 h 1459925"/>
              <a:gd name="connsiteX2" fmla="*/ 1459925 w 1459925"/>
              <a:gd name="connsiteY2" fmla="*/ 1459925 h 1459925"/>
              <a:gd name="connsiteX3" fmla="*/ 0 w 1459925"/>
              <a:gd name="connsiteY3" fmla="*/ 1459925 h 1459925"/>
            </a:gdLst>
            <a:ahLst/>
            <a:cxnLst>
              <a:cxn ang="0">
                <a:pos x="connsiteX0" y="connsiteY0"/>
              </a:cxn>
              <a:cxn ang="0">
                <a:pos x="connsiteX1" y="connsiteY1"/>
              </a:cxn>
              <a:cxn ang="0">
                <a:pos x="connsiteX2" y="connsiteY2"/>
              </a:cxn>
              <a:cxn ang="0">
                <a:pos x="connsiteX3" y="connsiteY3"/>
              </a:cxn>
            </a:cxnLst>
            <a:rect l="l" t="t" r="r" b="b"/>
            <a:pathLst>
              <a:path w="1459925" h="1459925">
                <a:moveTo>
                  <a:pt x="0" y="0"/>
                </a:moveTo>
                <a:lnTo>
                  <a:pt x="1459925" y="0"/>
                </a:lnTo>
                <a:lnTo>
                  <a:pt x="1459925" y="1459925"/>
                </a:lnTo>
                <a:lnTo>
                  <a:pt x="0" y="1459925"/>
                </a:lnTo>
                <a:close/>
              </a:path>
            </a:pathLst>
          </a:custGeom>
        </p:spPr>
        <p:txBody>
          <a:bodyPr wrap="square">
            <a:noAutofit/>
          </a:bodyPr>
          <a:lstStyle/>
          <a:p>
            <a:endParaRPr lang="zh-CN" altLang="en-US" dirty="0"/>
          </a:p>
        </p:txBody>
      </p:sp>
      <p:sp>
        <p:nvSpPr>
          <p:cNvPr id="24" name="图片占位符 23"/>
          <p:cNvSpPr>
            <a:spLocks noGrp="1"/>
          </p:cNvSpPr>
          <p:nvPr>
            <p:ph type="pic" sz="quarter" idx="12"/>
          </p:nvPr>
        </p:nvSpPr>
        <p:spPr>
          <a:xfrm>
            <a:off x="3938926" y="4533091"/>
            <a:ext cx="1459925" cy="1459925"/>
          </a:xfrm>
          <a:custGeom>
            <a:avLst/>
            <a:gdLst>
              <a:gd name="connsiteX0" fmla="*/ 0 w 1459925"/>
              <a:gd name="connsiteY0" fmla="*/ 0 h 1459925"/>
              <a:gd name="connsiteX1" fmla="*/ 1459925 w 1459925"/>
              <a:gd name="connsiteY1" fmla="*/ 0 h 1459925"/>
              <a:gd name="connsiteX2" fmla="*/ 1459925 w 1459925"/>
              <a:gd name="connsiteY2" fmla="*/ 1459925 h 1459925"/>
              <a:gd name="connsiteX3" fmla="*/ 0 w 1459925"/>
              <a:gd name="connsiteY3" fmla="*/ 1459925 h 1459925"/>
            </a:gdLst>
            <a:ahLst/>
            <a:cxnLst>
              <a:cxn ang="0">
                <a:pos x="connsiteX0" y="connsiteY0"/>
              </a:cxn>
              <a:cxn ang="0">
                <a:pos x="connsiteX1" y="connsiteY1"/>
              </a:cxn>
              <a:cxn ang="0">
                <a:pos x="connsiteX2" y="connsiteY2"/>
              </a:cxn>
              <a:cxn ang="0">
                <a:pos x="connsiteX3" y="connsiteY3"/>
              </a:cxn>
            </a:cxnLst>
            <a:rect l="l" t="t" r="r" b="b"/>
            <a:pathLst>
              <a:path w="1459925" h="1459925">
                <a:moveTo>
                  <a:pt x="0" y="0"/>
                </a:moveTo>
                <a:lnTo>
                  <a:pt x="1459925" y="0"/>
                </a:lnTo>
                <a:lnTo>
                  <a:pt x="1459925" y="1459925"/>
                </a:lnTo>
                <a:lnTo>
                  <a:pt x="0" y="1459925"/>
                </a:lnTo>
                <a:close/>
              </a:path>
            </a:pathLst>
          </a:custGeom>
        </p:spPr>
        <p:txBody>
          <a:bodyPr wrap="square">
            <a:noAutofit/>
          </a:bodyPr>
          <a:lstStyle/>
          <a:p>
            <a:endParaRPr lang="zh-CN" altLang="en-US"/>
          </a:p>
        </p:txBody>
      </p:sp>
      <p:sp>
        <p:nvSpPr>
          <p:cNvPr id="25" name="图片占位符 24"/>
          <p:cNvSpPr>
            <a:spLocks noGrp="1"/>
          </p:cNvSpPr>
          <p:nvPr>
            <p:ph type="pic" sz="quarter" idx="13"/>
          </p:nvPr>
        </p:nvSpPr>
        <p:spPr>
          <a:xfrm>
            <a:off x="6748986" y="1118682"/>
            <a:ext cx="1459925" cy="1459925"/>
          </a:xfrm>
          <a:custGeom>
            <a:avLst/>
            <a:gdLst>
              <a:gd name="connsiteX0" fmla="*/ 0 w 1459925"/>
              <a:gd name="connsiteY0" fmla="*/ 0 h 1459925"/>
              <a:gd name="connsiteX1" fmla="*/ 1459925 w 1459925"/>
              <a:gd name="connsiteY1" fmla="*/ 0 h 1459925"/>
              <a:gd name="connsiteX2" fmla="*/ 1459925 w 1459925"/>
              <a:gd name="connsiteY2" fmla="*/ 1459925 h 1459925"/>
              <a:gd name="connsiteX3" fmla="*/ 0 w 1459925"/>
              <a:gd name="connsiteY3" fmla="*/ 1459925 h 1459925"/>
            </a:gdLst>
            <a:ahLst/>
            <a:cxnLst>
              <a:cxn ang="0">
                <a:pos x="connsiteX0" y="connsiteY0"/>
              </a:cxn>
              <a:cxn ang="0">
                <a:pos x="connsiteX1" y="connsiteY1"/>
              </a:cxn>
              <a:cxn ang="0">
                <a:pos x="connsiteX2" y="connsiteY2"/>
              </a:cxn>
              <a:cxn ang="0">
                <a:pos x="connsiteX3" y="connsiteY3"/>
              </a:cxn>
            </a:cxnLst>
            <a:rect l="l" t="t" r="r" b="b"/>
            <a:pathLst>
              <a:path w="1459925" h="1459925">
                <a:moveTo>
                  <a:pt x="0" y="0"/>
                </a:moveTo>
                <a:lnTo>
                  <a:pt x="1459925" y="0"/>
                </a:lnTo>
                <a:lnTo>
                  <a:pt x="1459925" y="1459925"/>
                </a:lnTo>
                <a:lnTo>
                  <a:pt x="0" y="1459925"/>
                </a:lnTo>
                <a:close/>
              </a:path>
            </a:pathLst>
          </a:custGeom>
        </p:spPr>
        <p:txBody>
          <a:bodyPr wrap="square">
            <a:noAutofit/>
          </a:bodyPr>
          <a:lstStyle/>
          <a:p>
            <a:endParaRPr lang="zh-CN" altLang="en-US" dirty="0"/>
          </a:p>
        </p:txBody>
      </p:sp>
      <p:sp>
        <p:nvSpPr>
          <p:cNvPr id="26" name="图片占位符 25"/>
          <p:cNvSpPr>
            <a:spLocks noGrp="1"/>
          </p:cNvSpPr>
          <p:nvPr>
            <p:ph type="pic" sz="quarter" idx="14"/>
          </p:nvPr>
        </p:nvSpPr>
        <p:spPr>
          <a:xfrm>
            <a:off x="8300548" y="1118682"/>
            <a:ext cx="1459925" cy="1459925"/>
          </a:xfrm>
          <a:custGeom>
            <a:avLst/>
            <a:gdLst>
              <a:gd name="connsiteX0" fmla="*/ 0 w 1459925"/>
              <a:gd name="connsiteY0" fmla="*/ 0 h 1459925"/>
              <a:gd name="connsiteX1" fmla="*/ 1459925 w 1459925"/>
              <a:gd name="connsiteY1" fmla="*/ 0 h 1459925"/>
              <a:gd name="connsiteX2" fmla="*/ 1459925 w 1459925"/>
              <a:gd name="connsiteY2" fmla="*/ 1459925 h 1459925"/>
              <a:gd name="connsiteX3" fmla="*/ 0 w 1459925"/>
              <a:gd name="connsiteY3" fmla="*/ 1459925 h 1459925"/>
            </a:gdLst>
            <a:ahLst/>
            <a:cxnLst>
              <a:cxn ang="0">
                <a:pos x="connsiteX0" y="connsiteY0"/>
              </a:cxn>
              <a:cxn ang="0">
                <a:pos x="connsiteX1" y="connsiteY1"/>
              </a:cxn>
              <a:cxn ang="0">
                <a:pos x="connsiteX2" y="connsiteY2"/>
              </a:cxn>
              <a:cxn ang="0">
                <a:pos x="connsiteX3" y="connsiteY3"/>
              </a:cxn>
            </a:cxnLst>
            <a:rect l="l" t="t" r="r" b="b"/>
            <a:pathLst>
              <a:path w="1459925" h="1459925">
                <a:moveTo>
                  <a:pt x="0" y="0"/>
                </a:moveTo>
                <a:lnTo>
                  <a:pt x="1459925" y="0"/>
                </a:lnTo>
                <a:lnTo>
                  <a:pt x="1459925" y="1459925"/>
                </a:lnTo>
                <a:lnTo>
                  <a:pt x="0" y="1459925"/>
                </a:lnTo>
                <a:close/>
              </a:path>
            </a:pathLst>
          </a:custGeom>
        </p:spPr>
        <p:txBody>
          <a:bodyPr wrap="square">
            <a:noAutofit/>
          </a:bodyPr>
          <a:lstStyle/>
          <a:p>
            <a:endParaRPr lang="zh-CN" altLang="en-US"/>
          </a:p>
        </p:txBody>
      </p:sp>
      <p:sp>
        <p:nvSpPr>
          <p:cNvPr id="27" name="图片占位符 26"/>
          <p:cNvSpPr>
            <a:spLocks noGrp="1"/>
          </p:cNvSpPr>
          <p:nvPr>
            <p:ph type="pic" sz="quarter" idx="15"/>
          </p:nvPr>
        </p:nvSpPr>
        <p:spPr>
          <a:xfrm>
            <a:off x="9852110" y="1118682"/>
            <a:ext cx="1459925" cy="1459925"/>
          </a:xfrm>
          <a:custGeom>
            <a:avLst/>
            <a:gdLst>
              <a:gd name="connsiteX0" fmla="*/ 0 w 1459925"/>
              <a:gd name="connsiteY0" fmla="*/ 0 h 1459925"/>
              <a:gd name="connsiteX1" fmla="*/ 1459925 w 1459925"/>
              <a:gd name="connsiteY1" fmla="*/ 0 h 1459925"/>
              <a:gd name="connsiteX2" fmla="*/ 1459925 w 1459925"/>
              <a:gd name="connsiteY2" fmla="*/ 1459925 h 1459925"/>
              <a:gd name="connsiteX3" fmla="*/ 0 w 1459925"/>
              <a:gd name="connsiteY3" fmla="*/ 1459925 h 1459925"/>
            </a:gdLst>
            <a:ahLst/>
            <a:cxnLst>
              <a:cxn ang="0">
                <a:pos x="connsiteX0" y="connsiteY0"/>
              </a:cxn>
              <a:cxn ang="0">
                <a:pos x="connsiteX1" y="connsiteY1"/>
              </a:cxn>
              <a:cxn ang="0">
                <a:pos x="connsiteX2" y="connsiteY2"/>
              </a:cxn>
              <a:cxn ang="0">
                <a:pos x="connsiteX3" y="connsiteY3"/>
              </a:cxn>
            </a:cxnLst>
            <a:rect l="l" t="t" r="r" b="b"/>
            <a:pathLst>
              <a:path w="1459925" h="1459925">
                <a:moveTo>
                  <a:pt x="0" y="0"/>
                </a:moveTo>
                <a:lnTo>
                  <a:pt x="1459925" y="0"/>
                </a:lnTo>
                <a:lnTo>
                  <a:pt x="1459925" y="1459925"/>
                </a:lnTo>
                <a:lnTo>
                  <a:pt x="0" y="1459925"/>
                </a:lnTo>
                <a:close/>
              </a:path>
            </a:pathLst>
          </a:custGeom>
        </p:spPr>
        <p:txBody>
          <a:bodyPr wrap="square">
            <a:noAutofit/>
          </a:bodyPr>
          <a:lstStyle/>
          <a:p>
            <a:endParaRPr lang="zh-CN" altLang="en-US"/>
          </a:p>
        </p:txBody>
      </p:sp>
      <p:sp>
        <p:nvSpPr>
          <p:cNvPr id="30" name="图片占位符 29"/>
          <p:cNvSpPr>
            <a:spLocks noGrp="1"/>
          </p:cNvSpPr>
          <p:nvPr>
            <p:ph type="pic" sz="quarter" idx="16"/>
          </p:nvPr>
        </p:nvSpPr>
        <p:spPr>
          <a:xfrm>
            <a:off x="9852110" y="2689310"/>
            <a:ext cx="1459925" cy="1459925"/>
          </a:xfrm>
          <a:custGeom>
            <a:avLst/>
            <a:gdLst>
              <a:gd name="connsiteX0" fmla="*/ 0 w 1459925"/>
              <a:gd name="connsiteY0" fmla="*/ 0 h 1459925"/>
              <a:gd name="connsiteX1" fmla="*/ 1459925 w 1459925"/>
              <a:gd name="connsiteY1" fmla="*/ 0 h 1459925"/>
              <a:gd name="connsiteX2" fmla="*/ 1459925 w 1459925"/>
              <a:gd name="connsiteY2" fmla="*/ 1459925 h 1459925"/>
              <a:gd name="connsiteX3" fmla="*/ 0 w 1459925"/>
              <a:gd name="connsiteY3" fmla="*/ 1459925 h 1459925"/>
            </a:gdLst>
            <a:ahLst/>
            <a:cxnLst>
              <a:cxn ang="0">
                <a:pos x="connsiteX0" y="connsiteY0"/>
              </a:cxn>
              <a:cxn ang="0">
                <a:pos x="connsiteX1" y="connsiteY1"/>
              </a:cxn>
              <a:cxn ang="0">
                <a:pos x="connsiteX2" y="connsiteY2"/>
              </a:cxn>
              <a:cxn ang="0">
                <a:pos x="connsiteX3" y="connsiteY3"/>
              </a:cxn>
            </a:cxnLst>
            <a:rect l="l" t="t" r="r" b="b"/>
            <a:pathLst>
              <a:path w="1459925" h="1459925">
                <a:moveTo>
                  <a:pt x="0" y="0"/>
                </a:moveTo>
                <a:lnTo>
                  <a:pt x="1459925" y="0"/>
                </a:lnTo>
                <a:lnTo>
                  <a:pt x="1459925" y="1459925"/>
                </a:lnTo>
                <a:lnTo>
                  <a:pt x="0" y="1459925"/>
                </a:lnTo>
                <a:close/>
              </a:path>
            </a:pathLst>
          </a:custGeom>
        </p:spPr>
        <p:txBody>
          <a:bodyPr wrap="square">
            <a:noAutofit/>
          </a:bodyPr>
          <a:lstStyle/>
          <a:p>
            <a:endParaRPr lang="zh-CN" altLang="en-US"/>
          </a:p>
        </p:txBody>
      </p:sp>
      <p:sp>
        <p:nvSpPr>
          <p:cNvPr id="29" name="图片占位符 28"/>
          <p:cNvSpPr>
            <a:spLocks noGrp="1"/>
          </p:cNvSpPr>
          <p:nvPr>
            <p:ph type="pic" sz="quarter" idx="17"/>
          </p:nvPr>
        </p:nvSpPr>
        <p:spPr>
          <a:xfrm>
            <a:off x="8300548" y="2689310"/>
            <a:ext cx="1459925" cy="1459925"/>
          </a:xfrm>
          <a:custGeom>
            <a:avLst/>
            <a:gdLst>
              <a:gd name="connsiteX0" fmla="*/ 0 w 1459925"/>
              <a:gd name="connsiteY0" fmla="*/ 0 h 1459925"/>
              <a:gd name="connsiteX1" fmla="*/ 1459925 w 1459925"/>
              <a:gd name="connsiteY1" fmla="*/ 0 h 1459925"/>
              <a:gd name="connsiteX2" fmla="*/ 1459925 w 1459925"/>
              <a:gd name="connsiteY2" fmla="*/ 1459925 h 1459925"/>
              <a:gd name="connsiteX3" fmla="*/ 0 w 1459925"/>
              <a:gd name="connsiteY3" fmla="*/ 1459925 h 1459925"/>
            </a:gdLst>
            <a:ahLst/>
            <a:cxnLst>
              <a:cxn ang="0">
                <a:pos x="connsiteX0" y="connsiteY0"/>
              </a:cxn>
              <a:cxn ang="0">
                <a:pos x="connsiteX1" y="connsiteY1"/>
              </a:cxn>
              <a:cxn ang="0">
                <a:pos x="connsiteX2" y="connsiteY2"/>
              </a:cxn>
              <a:cxn ang="0">
                <a:pos x="connsiteX3" y="connsiteY3"/>
              </a:cxn>
            </a:cxnLst>
            <a:rect l="l" t="t" r="r" b="b"/>
            <a:pathLst>
              <a:path w="1459925" h="1459925">
                <a:moveTo>
                  <a:pt x="0" y="0"/>
                </a:moveTo>
                <a:lnTo>
                  <a:pt x="1459925" y="0"/>
                </a:lnTo>
                <a:lnTo>
                  <a:pt x="1459925" y="1459925"/>
                </a:lnTo>
                <a:lnTo>
                  <a:pt x="0" y="1459925"/>
                </a:lnTo>
                <a:close/>
              </a:path>
            </a:pathLst>
          </a:custGeom>
        </p:spPr>
        <p:txBody>
          <a:bodyPr wrap="square">
            <a:noAutofit/>
          </a:bodyPr>
          <a:lstStyle/>
          <a:p>
            <a:endParaRPr lang="zh-CN" altLang="en-US"/>
          </a:p>
        </p:txBody>
      </p:sp>
      <p:sp>
        <p:nvSpPr>
          <p:cNvPr id="28" name="图片占位符 27"/>
          <p:cNvSpPr>
            <a:spLocks noGrp="1"/>
          </p:cNvSpPr>
          <p:nvPr>
            <p:ph type="pic" sz="quarter" idx="18"/>
          </p:nvPr>
        </p:nvSpPr>
        <p:spPr>
          <a:xfrm>
            <a:off x="6748986" y="2689310"/>
            <a:ext cx="1459925" cy="1459925"/>
          </a:xfrm>
          <a:custGeom>
            <a:avLst/>
            <a:gdLst>
              <a:gd name="connsiteX0" fmla="*/ 0 w 1459925"/>
              <a:gd name="connsiteY0" fmla="*/ 0 h 1459925"/>
              <a:gd name="connsiteX1" fmla="*/ 1459925 w 1459925"/>
              <a:gd name="connsiteY1" fmla="*/ 0 h 1459925"/>
              <a:gd name="connsiteX2" fmla="*/ 1459925 w 1459925"/>
              <a:gd name="connsiteY2" fmla="*/ 1459925 h 1459925"/>
              <a:gd name="connsiteX3" fmla="*/ 0 w 1459925"/>
              <a:gd name="connsiteY3" fmla="*/ 1459925 h 1459925"/>
            </a:gdLst>
            <a:ahLst/>
            <a:cxnLst>
              <a:cxn ang="0">
                <a:pos x="connsiteX0" y="connsiteY0"/>
              </a:cxn>
              <a:cxn ang="0">
                <a:pos x="connsiteX1" y="connsiteY1"/>
              </a:cxn>
              <a:cxn ang="0">
                <a:pos x="connsiteX2" y="connsiteY2"/>
              </a:cxn>
              <a:cxn ang="0">
                <a:pos x="connsiteX3" y="connsiteY3"/>
              </a:cxn>
            </a:cxnLst>
            <a:rect l="l" t="t" r="r" b="b"/>
            <a:pathLst>
              <a:path w="1459925" h="1459925">
                <a:moveTo>
                  <a:pt x="0" y="0"/>
                </a:moveTo>
                <a:lnTo>
                  <a:pt x="1459925" y="0"/>
                </a:lnTo>
                <a:lnTo>
                  <a:pt x="1459925" y="1459925"/>
                </a:lnTo>
                <a:lnTo>
                  <a:pt x="0" y="1459925"/>
                </a:lnTo>
                <a:close/>
              </a:path>
            </a:pathLst>
          </a:custGeom>
        </p:spPr>
        <p:txBody>
          <a:bodyPr wrap="square">
            <a:noAutofit/>
          </a:bodyPr>
          <a:lstStyle/>
          <a:p>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7_自定义版式">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6741003" y="2064288"/>
            <a:ext cx="4289853" cy="3240000"/>
          </a:xfrm>
          <a:custGeom>
            <a:avLst/>
            <a:gdLst>
              <a:gd name="connsiteX0" fmla="*/ 0 w 4289853"/>
              <a:gd name="connsiteY0" fmla="*/ 0 h 3240000"/>
              <a:gd name="connsiteX1" fmla="*/ 4289853 w 4289853"/>
              <a:gd name="connsiteY1" fmla="*/ 0 h 3240000"/>
              <a:gd name="connsiteX2" fmla="*/ 4289853 w 4289853"/>
              <a:gd name="connsiteY2" fmla="*/ 3240000 h 3240000"/>
              <a:gd name="connsiteX3" fmla="*/ 0 w 4289853"/>
              <a:gd name="connsiteY3" fmla="*/ 3240000 h 3240000"/>
            </a:gdLst>
            <a:ahLst/>
            <a:cxnLst>
              <a:cxn ang="0">
                <a:pos x="connsiteX0" y="connsiteY0"/>
              </a:cxn>
              <a:cxn ang="0">
                <a:pos x="connsiteX1" y="connsiteY1"/>
              </a:cxn>
              <a:cxn ang="0">
                <a:pos x="connsiteX2" y="connsiteY2"/>
              </a:cxn>
              <a:cxn ang="0">
                <a:pos x="connsiteX3" y="connsiteY3"/>
              </a:cxn>
            </a:cxnLst>
            <a:rect l="l" t="t" r="r" b="b"/>
            <a:pathLst>
              <a:path w="4289853" h="3240000">
                <a:moveTo>
                  <a:pt x="0" y="0"/>
                </a:moveTo>
                <a:lnTo>
                  <a:pt x="4289853" y="0"/>
                </a:lnTo>
                <a:lnTo>
                  <a:pt x="4289853" y="3240000"/>
                </a:lnTo>
                <a:lnTo>
                  <a:pt x="0" y="3240000"/>
                </a:lnTo>
                <a:close/>
              </a:path>
            </a:pathLst>
          </a:custGeom>
          <a:effectLst>
            <a:innerShdw blurRad="114300">
              <a:prstClr val="black"/>
            </a:innerShdw>
          </a:effectLst>
        </p:spPr>
        <p:txBody>
          <a:bodyPr wrap="square">
            <a:noAutofit/>
          </a:bodyPr>
          <a:lstStyle/>
          <a:p>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4_自定义版式">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782777" y="1625600"/>
            <a:ext cx="5168080" cy="3352800"/>
          </a:xfrm>
          <a:custGeom>
            <a:avLst/>
            <a:gdLst>
              <a:gd name="connsiteX0" fmla="*/ 0 w 5168080"/>
              <a:gd name="connsiteY0" fmla="*/ 0 h 3352800"/>
              <a:gd name="connsiteX1" fmla="*/ 5168080 w 5168080"/>
              <a:gd name="connsiteY1" fmla="*/ 0 h 3352800"/>
              <a:gd name="connsiteX2" fmla="*/ 5168080 w 5168080"/>
              <a:gd name="connsiteY2" fmla="*/ 3352800 h 3352800"/>
              <a:gd name="connsiteX3" fmla="*/ 0 w 5168080"/>
              <a:gd name="connsiteY3" fmla="*/ 3352800 h 3352800"/>
            </a:gdLst>
            <a:ahLst/>
            <a:cxnLst>
              <a:cxn ang="0">
                <a:pos x="connsiteX0" y="connsiteY0"/>
              </a:cxn>
              <a:cxn ang="0">
                <a:pos x="connsiteX1" y="connsiteY1"/>
              </a:cxn>
              <a:cxn ang="0">
                <a:pos x="connsiteX2" y="connsiteY2"/>
              </a:cxn>
              <a:cxn ang="0">
                <a:pos x="connsiteX3" y="connsiteY3"/>
              </a:cxn>
            </a:cxnLst>
            <a:rect l="l" t="t" r="r" b="b"/>
            <a:pathLst>
              <a:path w="5168080" h="3352800">
                <a:moveTo>
                  <a:pt x="0" y="0"/>
                </a:moveTo>
                <a:lnTo>
                  <a:pt x="5168080" y="0"/>
                </a:lnTo>
                <a:lnTo>
                  <a:pt x="5168080" y="3352800"/>
                </a:lnTo>
                <a:lnTo>
                  <a:pt x="0" y="3352800"/>
                </a:lnTo>
                <a:close/>
              </a:path>
            </a:pathLst>
          </a:custGeom>
        </p:spPr>
        <p:txBody>
          <a:bodyPr wrap="square">
            <a:noAutofit/>
          </a:bodyPr>
          <a:lstStyle/>
          <a:p>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5_自定义版式">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1054100" y="2201984"/>
            <a:ext cx="10083800" cy="2230317"/>
          </a:xfrm>
          <a:custGeom>
            <a:avLst/>
            <a:gdLst>
              <a:gd name="connsiteX0" fmla="*/ 0 w 10083800"/>
              <a:gd name="connsiteY0" fmla="*/ 0 h 2230317"/>
              <a:gd name="connsiteX1" fmla="*/ 10083800 w 10083800"/>
              <a:gd name="connsiteY1" fmla="*/ 0 h 2230317"/>
              <a:gd name="connsiteX2" fmla="*/ 10083800 w 10083800"/>
              <a:gd name="connsiteY2" fmla="*/ 2230317 h 2230317"/>
              <a:gd name="connsiteX3" fmla="*/ 0 w 10083800"/>
              <a:gd name="connsiteY3" fmla="*/ 2230317 h 2230317"/>
            </a:gdLst>
            <a:ahLst/>
            <a:cxnLst>
              <a:cxn ang="0">
                <a:pos x="connsiteX0" y="connsiteY0"/>
              </a:cxn>
              <a:cxn ang="0">
                <a:pos x="connsiteX1" y="connsiteY1"/>
              </a:cxn>
              <a:cxn ang="0">
                <a:pos x="connsiteX2" y="connsiteY2"/>
              </a:cxn>
              <a:cxn ang="0">
                <a:pos x="connsiteX3" y="connsiteY3"/>
              </a:cxn>
            </a:cxnLst>
            <a:rect l="l" t="t" r="r" b="b"/>
            <a:pathLst>
              <a:path w="10083800" h="2230317">
                <a:moveTo>
                  <a:pt x="0" y="0"/>
                </a:moveTo>
                <a:lnTo>
                  <a:pt x="10083800" y="0"/>
                </a:lnTo>
                <a:lnTo>
                  <a:pt x="10083800" y="2230317"/>
                </a:lnTo>
                <a:lnTo>
                  <a:pt x="0" y="2230317"/>
                </a:lnTo>
                <a:close/>
              </a:path>
            </a:pathLst>
          </a:custGeom>
        </p:spPr>
        <p:txBody>
          <a:bodyPr wrap="square">
            <a:noAutofit/>
          </a:bodyPr>
          <a:lstStyle/>
          <a:p>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9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0" y="3280228"/>
            <a:ext cx="2427708" cy="3577772"/>
          </a:xfrm>
          <a:custGeom>
            <a:avLst/>
            <a:gdLst>
              <a:gd name="connsiteX0" fmla="*/ 0 w 2427708"/>
              <a:gd name="connsiteY0" fmla="*/ 0 h 3577772"/>
              <a:gd name="connsiteX1" fmla="*/ 2427708 w 2427708"/>
              <a:gd name="connsiteY1" fmla="*/ 0 h 3577772"/>
              <a:gd name="connsiteX2" fmla="*/ 2427708 w 2427708"/>
              <a:gd name="connsiteY2" fmla="*/ 3577772 h 3577772"/>
              <a:gd name="connsiteX3" fmla="*/ 0 w 2427708"/>
              <a:gd name="connsiteY3" fmla="*/ 3577772 h 3577772"/>
            </a:gdLst>
            <a:ahLst/>
            <a:cxnLst>
              <a:cxn ang="0">
                <a:pos x="connsiteX0" y="connsiteY0"/>
              </a:cxn>
              <a:cxn ang="0">
                <a:pos x="connsiteX1" y="connsiteY1"/>
              </a:cxn>
              <a:cxn ang="0">
                <a:pos x="connsiteX2" y="connsiteY2"/>
              </a:cxn>
              <a:cxn ang="0">
                <a:pos x="connsiteX3" y="connsiteY3"/>
              </a:cxn>
            </a:cxnLst>
            <a:rect l="l" t="t" r="r" b="b"/>
            <a:pathLst>
              <a:path w="2427708" h="3577772">
                <a:moveTo>
                  <a:pt x="0" y="0"/>
                </a:moveTo>
                <a:lnTo>
                  <a:pt x="2427708" y="0"/>
                </a:lnTo>
                <a:lnTo>
                  <a:pt x="2427708" y="3577772"/>
                </a:lnTo>
                <a:lnTo>
                  <a:pt x="0" y="3577772"/>
                </a:lnTo>
                <a:close/>
              </a:path>
            </a:pathLst>
          </a:custGeom>
        </p:spPr>
        <p:txBody>
          <a:bodyPr wrap="square">
            <a:noAutofit/>
          </a:bodyPr>
          <a:lstStyle/>
          <a:p>
            <a:endParaRPr lang="zh-CN" altLang="en-US"/>
          </a:p>
        </p:txBody>
      </p:sp>
      <p:sp>
        <p:nvSpPr>
          <p:cNvPr id="13" name="图片占位符 12"/>
          <p:cNvSpPr>
            <a:spLocks noGrp="1"/>
          </p:cNvSpPr>
          <p:nvPr>
            <p:ph type="pic" sz="quarter" idx="11"/>
          </p:nvPr>
        </p:nvSpPr>
        <p:spPr>
          <a:xfrm>
            <a:off x="2427708" y="3280228"/>
            <a:ext cx="4873236" cy="3577772"/>
          </a:xfrm>
          <a:custGeom>
            <a:avLst/>
            <a:gdLst>
              <a:gd name="connsiteX0" fmla="*/ 0 w 4873236"/>
              <a:gd name="connsiteY0" fmla="*/ 0 h 3577772"/>
              <a:gd name="connsiteX1" fmla="*/ 4873236 w 4873236"/>
              <a:gd name="connsiteY1" fmla="*/ 0 h 3577772"/>
              <a:gd name="connsiteX2" fmla="*/ 4873236 w 4873236"/>
              <a:gd name="connsiteY2" fmla="*/ 3577772 h 3577772"/>
              <a:gd name="connsiteX3" fmla="*/ 0 w 4873236"/>
              <a:gd name="connsiteY3" fmla="*/ 3577772 h 3577772"/>
            </a:gdLst>
            <a:ahLst/>
            <a:cxnLst>
              <a:cxn ang="0">
                <a:pos x="connsiteX0" y="connsiteY0"/>
              </a:cxn>
              <a:cxn ang="0">
                <a:pos x="connsiteX1" y="connsiteY1"/>
              </a:cxn>
              <a:cxn ang="0">
                <a:pos x="connsiteX2" y="connsiteY2"/>
              </a:cxn>
              <a:cxn ang="0">
                <a:pos x="connsiteX3" y="connsiteY3"/>
              </a:cxn>
            </a:cxnLst>
            <a:rect l="l" t="t" r="r" b="b"/>
            <a:pathLst>
              <a:path w="4873236" h="3577772">
                <a:moveTo>
                  <a:pt x="0" y="0"/>
                </a:moveTo>
                <a:lnTo>
                  <a:pt x="4873236" y="0"/>
                </a:lnTo>
                <a:lnTo>
                  <a:pt x="4873236" y="3577772"/>
                </a:lnTo>
                <a:lnTo>
                  <a:pt x="0" y="3577772"/>
                </a:lnTo>
                <a:close/>
              </a:path>
            </a:pathLst>
          </a:custGeom>
        </p:spPr>
        <p:txBody>
          <a:bodyPr wrap="square">
            <a:noAutofit/>
          </a:bodyPr>
          <a:lstStyle/>
          <a:p>
            <a:endParaRPr lang="zh-CN" altLang="en-US"/>
          </a:p>
        </p:txBody>
      </p:sp>
      <p:sp>
        <p:nvSpPr>
          <p:cNvPr id="14" name="图片占位符 13"/>
          <p:cNvSpPr>
            <a:spLocks noGrp="1"/>
          </p:cNvSpPr>
          <p:nvPr>
            <p:ph type="pic" sz="quarter" idx="12"/>
          </p:nvPr>
        </p:nvSpPr>
        <p:spPr>
          <a:xfrm>
            <a:off x="7300944" y="3280228"/>
            <a:ext cx="2445528" cy="3577772"/>
          </a:xfrm>
          <a:custGeom>
            <a:avLst/>
            <a:gdLst>
              <a:gd name="connsiteX0" fmla="*/ 0 w 2445528"/>
              <a:gd name="connsiteY0" fmla="*/ 0 h 3577772"/>
              <a:gd name="connsiteX1" fmla="*/ 2445528 w 2445528"/>
              <a:gd name="connsiteY1" fmla="*/ 0 h 3577772"/>
              <a:gd name="connsiteX2" fmla="*/ 2445528 w 2445528"/>
              <a:gd name="connsiteY2" fmla="*/ 3577772 h 3577772"/>
              <a:gd name="connsiteX3" fmla="*/ 0 w 2445528"/>
              <a:gd name="connsiteY3" fmla="*/ 3577772 h 3577772"/>
            </a:gdLst>
            <a:ahLst/>
            <a:cxnLst>
              <a:cxn ang="0">
                <a:pos x="connsiteX0" y="connsiteY0"/>
              </a:cxn>
              <a:cxn ang="0">
                <a:pos x="connsiteX1" y="connsiteY1"/>
              </a:cxn>
              <a:cxn ang="0">
                <a:pos x="connsiteX2" y="connsiteY2"/>
              </a:cxn>
              <a:cxn ang="0">
                <a:pos x="connsiteX3" y="connsiteY3"/>
              </a:cxn>
            </a:cxnLst>
            <a:rect l="l" t="t" r="r" b="b"/>
            <a:pathLst>
              <a:path w="2445528" h="3577772">
                <a:moveTo>
                  <a:pt x="0" y="0"/>
                </a:moveTo>
                <a:lnTo>
                  <a:pt x="2445528" y="0"/>
                </a:lnTo>
                <a:lnTo>
                  <a:pt x="2445528" y="3577772"/>
                </a:lnTo>
                <a:lnTo>
                  <a:pt x="0" y="3577772"/>
                </a:lnTo>
                <a:close/>
              </a:path>
            </a:pathLst>
          </a:custGeom>
        </p:spPr>
        <p:txBody>
          <a:bodyPr wrap="square">
            <a:noAutofit/>
          </a:bodyPr>
          <a:lstStyle/>
          <a:p>
            <a:endParaRPr lang="zh-CN" altLang="en-US"/>
          </a:p>
        </p:txBody>
      </p:sp>
      <p:sp>
        <p:nvSpPr>
          <p:cNvPr id="15" name="图片占位符 14"/>
          <p:cNvSpPr>
            <a:spLocks noGrp="1"/>
          </p:cNvSpPr>
          <p:nvPr>
            <p:ph type="pic" sz="quarter" idx="13"/>
          </p:nvPr>
        </p:nvSpPr>
        <p:spPr>
          <a:xfrm>
            <a:off x="9746472" y="3280228"/>
            <a:ext cx="2445528" cy="3577772"/>
          </a:xfrm>
          <a:custGeom>
            <a:avLst/>
            <a:gdLst>
              <a:gd name="connsiteX0" fmla="*/ 0 w 2445528"/>
              <a:gd name="connsiteY0" fmla="*/ 0 h 3577772"/>
              <a:gd name="connsiteX1" fmla="*/ 2445528 w 2445528"/>
              <a:gd name="connsiteY1" fmla="*/ 0 h 3577772"/>
              <a:gd name="connsiteX2" fmla="*/ 2445528 w 2445528"/>
              <a:gd name="connsiteY2" fmla="*/ 3577772 h 3577772"/>
              <a:gd name="connsiteX3" fmla="*/ 0 w 2445528"/>
              <a:gd name="connsiteY3" fmla="*/ 3577772 h 3577772"/>
            </a:gdLst>
            <a:ahLst/>
            <a:cxnLst>
              <a:cxn ang="0">
                <a:pos x="connsiteX0" y="connsiteY0"/>
              </a:cxn>
              <a:cxn ang="0">
                <a:pos x="connsiteX1" y="connsiteY1"/>
              </a:cxn>
              <a:cxn ang="0">
                <a:pos x="connsiteX2" y="connsiteY2"/>
              </a:cxn>
              <a:cxn ang="0">
                <a:pos x="connsiteX3" y="connsiteY3"/>
              </a:cxn>
            </a:cxnLst>
            <a:rect l="l" t="t" r="r" b="b"/>
            <a:pathLst>
              <a:path w="2445528" h="3577772">
                <a:moveTo>
                  <a:pt x="0" y="0"/>
                </a:moveTo>
                <a:lnTo>
                  <a:pt x="2445528" y="0"/>
                </a:lnTo>
                <a:lnTo>
                  <a:pt x="2445528" y="3577772"/>
                </a:lnTo>
                <a:lnTo>
                  <a:pt x="0" y="3577772"/>
                </a:lnTo>
                <a:close/>
              </a:path>
            </a:pathLst>
          </a:custGeom>
        </p:spPr>
        <p:txBody>
          <a:bodyPr wrap="square">
            <a:noAutofit/>
          </a:bodyPr>
          <a:lstStyle/>
          <a:p>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7_自定义版式">
    <p:spTree>
      <p:nvGrpSpPr>
        <p:cNvPr id="1" name=""/>
        <p:cNvGrpSpPr/>
        <p:nvPr/>
      </p:nvGrpSpPr>
      <p:grpSpPr>
        <a:xfrm>
          <a:off x="0" y="0"/>
          <a:ext cx="0" cy="0"/>
          <a:chOff x="0" y="0"/>
          <a:chExt cx="0" cy="0"/>
        </a:xfrm>
      </p:grpSpPr>
      <p:sp>
        <p:nvSpPr>
          <p:cNvPr id="13" name="图片占位符 12"/>
          <p:cNvSpPr>
            <a:spLocks noGrp="1"/>
          </p:cNvSpPr>
          <p:nvPr>
            <p:ph type="pic" sz="quarter" idx="12"/>
          </p:nvPr>
        </p:nvSpPr>
        <p:spPr>
          <a:xfrm>
            <a:off x="938427" y="696686"/>
            <a:ext cx="4570840" cy="5301342"/>
          </a:xfrm>
          <a:custGeom>
            <a:avLst/>
            <a:gdLst>
              <a:gd name="connsiteX0" fmla="*/ 0 w 4570840"/>
              <a:gd name="connsiteY0" fmla="*/ 2732314 h 5301342"/>
              <a:gd name="connsiteX1" fmla="*/ 2225687 w 4570840"/>
              <a:gd name="connsiteY1" fmla="*/ 2732314 h 5301342"/>
              <a:gd name="connsiteX2" fmla="*/ 2225687 w 4570840"/>
              <a:gd name="connsiteY2" fmla="*/ 5301342 h 5301342"/>
              <a:gd name="connsiteX3" fmla="*/ 0 w 4570840"/>
              <a:gd name="connsiteY3" fmla="*/ 5301342 h 5301342"/>
              <a:gd name="connsiteX4" fmla="*/ 2345153 w 4570840"/>
              <a:gd name="connsiteY4" fmla="*/ 1096144 h 5301342"/>
              <a:gd name="connsiteX5" fmla="*/ 4570840 w 4570840"/>
              <a:gd name="connsiteY5" fmla="*/ 1096144 h 5301342"/>
              <a:gd name="connsiteX6" fmla="*/ 4570840 w 4570840"/>
              <a:gd name="connsiteY6" fmla="*/ 4361727 h 5301342"/>
              <a:gd name="connsiteX7" fmla="*/ 2345153 w 4570840"/>
              <a:gd name="connsiteY7" fmla="*/ 4361727 h 5301342"/>
              <a:gd name="connsiteX8" fmla="*/ 0 w 4570840"/>
              <a:gd name="connsiteY8" fmla="*/ 0 h 5301342"/>
              <a:gd name="connsiteX9" fmla="*/ 2225687 w 4570840"/>
              <a:gd name="connsiteY9" fmla="*/ 0 h 5301342"/>
              <a:gd name="connsiteX10" fmla="*/ 2225687 w 4570840"/>
              <a:gd name="connsiteY10" fmla="*/ 2569028 h 5301342"/>
              <a:gd name="connsiteX11" fmla="*/ 0 w 4570840"/>
              <a:gd name="connsiteY11" fmla="*/ 2569028 h 5301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70840" h="5301342">
                <a:moveTo>
                  <a:pt x="0" y="2732314"/>
                </a:moveTo>
                <a:lnTo>
                  <a:pt x="2225687" y="2732314"/>
                </a:lnTo>
                <a:lnTo>
                  <a:pt x="2225687" y="5301342"/>
                </a:lnTo>
                <a:lnTo>
                  <a:pt x="0" y="5301342"/>
                </a:lnTo>
                <a:close/>
                <a:moveTo>
                  <a:pt x="2345153" y="1096144"/>
                </a:moveTo>
                <a:lnTo>
                  <a:pt x="4570840" y="1096144"/>
                </a:lnTo>
                <a:lnTo>
                  <a:pt x="4570840" y="4361727"/>
                </a:lnTo>
                <a:lnTo>
                  <a:pt x="2345153" y="4361727"/>
                </a:lnTo>
                <a:close/>
                <a:moveTo>
                  <a:pt x="0" y="0"/>
                </a:moveTo>
                <a:lnTo>
                  <a:pt x="2225687" y="0"/>
                </a:lnTo>
                <a:lnTo>
                  <a:pt x="2225687" y="2569028"/>
                </a:lnTo>
                <a:lnTo>
                  <a:pt x="0" y="2569028"/>
                </a:lnTo>
                <a:close/>
              </a:path>
            </a:pathLst>
          </a:custGeom>
        </p:spPr>
        <p:txBody>
          <a:bodyPr wrap="square">
            <a:noAutofit/>
          </a:bodyPr>
          <a:lstStyle/>
          <a:p>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5_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0" y="3429000"/>
            <a:ext cx="2220686" cy="3429000"/>
          </a:xfrm>
          <a:custGeom>
            <a:avLst/>
            <a:gdLst>
              <a:gd name="connsiteX0" fmla="*/ 0 w 2220686"/>
              <a:gd name="connsiteY0" fmla="*/ 0 h 3429000"/>
              <a:gd name="connsiteX1" fmla="*/ 2220686 w 2220686"/>
              <a:gd name="connsiteY1" fmla="*/ 0 h 3429000"/>
              <a:gd name="connsiteX2" fmla="*/ 2220686 w 2220686"/>
              <a:gd name="connsiteY2" fmla="*/ 3429000 h 3429000"/>
              <a:gd name="connsiteX3" fmla="*/ 0 w 2220686"/>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2220686" h="3429000">
                <a:moveTo>
                  <a:pt x="0" y="0"/>
                </a:moveTo>
                <a:lnTo>
                  <a:pt x="2220686" y="0"/>
                </a:lnTo>
                <a:lnTo>
                  <a:pt x="2220686" y="3429000"/>
                </a:lnTo>
                <a:lnTo>
                  <a:pt x="0" y="3429000"/>
                </a:lnTo>
                <a:close/>
              </a:path>
            </a:pathLst>
          </a:custGeom>
        </p:spPr>
        <p:txBody>
          <a:bodyPr wrap="square">
            <a:noAutofit/>
          </a:bodyPr>
          <a:lstStyle/>
          <a:p>
            <a:endParaRPr lang="zh-CN" altLang="en-US"/>
          </a:p>
        </p:txBody>
      </p:sp>
      <p:sp>
        <p:nvSpPr>
          <p:cNvPr id="11" name="图片占位符 10"/>
          <p:cNvSpPr>
            <a:spLocks noGrp="1"/>
          </p:cNvSpPr>
          <p:nvPr>
            <p:ph type="pic" sz="quarter" idx="11"/>
          </p:nvPr>
        </p:nvSpPr>
        <p:spPr>
          <a:xfrm>
            <a:off x="2220686" y="3429000"/>
            <a:ext cx="2220686" cy="3429000"/>
          </a:xfrm>
          <a:custGeom>
            <a:avLst/>
            <a:gdLst>
              <a:gd name="connsiteX0" fmla="*/ 0 w 2220686"/>
              <a:gd name="connsiteY0" fmla="*/ 0 h 3429000"/>
              <a:gd name="connsiteX1" fmla="*/ 2220686 w 2220686"/>
              <a:gd name="connsiteY1" fmla="*/ 0 h 3429000"/>
              <a:gd name="connsiteX2" fmla="*/ 2220686 w 2220686"/>
              <a:gd name="connsiteY2" fmla="*/ 3429000 h 3429000"/>
              <a:gd name="connsiteX3" fmla="*/ 0 w 2220686"/>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2220686" h="3429000">
                <a:moveTo>
                  <a:pt x="0" y="0"/>
                </a:moveTo>
                <a:lnTo>
                  <a:pt x="2220686" y="0"/>
                </a:lnTo>
                <a:lnTo>
                  <a:pt x="2220686" y="3429000"/>
                </a:lnTo>
                <a:lnTo>
                  <a:pt x="0" y="3429000"/>
                </a:lnTo>
                <a:close/>
              </a:path>
            </a:pathLst>
          </a:custGeom>
        </p:spPr>
        <p:txBody>
          <a:bodyPr wrap="square">
            <a:noAutofit/>
          </a:bodyPr>
          <a:lstStyle/>
          <a:p>
            <a:endParaRPr lang="zh-CN" altLang="en-US"/>
          </a:p>
        </p:txBody>
      </p:sp>
      <p:sp>
        <p:nvSpPr>
          <p:cNvPr id="12" name="图片占位符 11"/>
          <p:cNvSpPr>
            <a:spLocks noGrp="1"/>
          </p:cNvSpPr>
          <p:nvPr>
            <p:ph type="pic" sz="quarter" idx="12"/>
          </p:nvPr>
        </p:nvSpPr>
        <p:spPr>
          <a:xfrm>
            <a:off x="9971314" y="3429000"/>
            <a:ext cx="2220686" cy="3429000"/>
          </a:xfrm>
          <a:custGeom>
            <a:avLst/>
            <a:gdLst>
              <a:gd name="connsiteX0" fmla="*/ 0 w 2220686"/>
              <a:gd name="connsiteY0" fmla="*/ 0 h 3429000"/>
              <a:gd name="connsiteX1" fmla="*/ 2220686 w 2220686"/>
              <a:gd name="connsiteY1" fmla="*/ 0 h 3429000"/>
              <a:gd name="connsiteX2" fmla="*/ 2220686 w 2220686"/>
              <a:gd name="connsiteY2" fmla="*/ 3429000 h 3429000"/>
              <a:gd name="connsiteX3" fmla="*/ 0 w 2220686"/>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2220686" h="3429000">
                <a:moveTo>
                  <a:pt x="0" y="0"/>
                </a:moveTo>
                <a:lnTo>
                  <a:pt x="2220686" y="0"/>
                </a:lnTo>
                <a:lnTo>
                  <a:pt x="2220686" y="3429000"/>
                </a:lnTo>
                <a:lnTo>
                  <a:pt x="0" y="3429000"/>
                </a:lnTo>
                <a:close/>
              </a:path>
            </a:pathLst>
          </a:custGeom>
        </p:spPr>
        <p:txBody>
          <a:bodyPr wrap="square">
            <a:noAutofit/>
          </a:bodyPr>
          <a:lstStyle/>
          <a:p>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标题和内容">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323C5A6E-9366-477B-8D7F-6BAAFA9E1B75}"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7A68EE2-02FC-4E7F-9D17-870386790206}"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6_自定义版式">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1120877" y="1499408"/>
            <a:ext cx="4689988" cy="5358592"/>
          </a:xfrm>
          <a:custGeom>
            <a:avLst/>
            <a:gdLst>
              <a:gd name="connsiteX0" fmla="*/ 0 w 4689988"/>
              <a:gd name="connsiteY0" fmla="*/ 0 h 5358592"/>
              <a:gd name="connsiteX1" fmla="*/ 4689988 w 4689988"/>
              <a:gd name="connsiteY1" fmla="*/ 0 h 5358592"/>
              <a:gd name="connsiteX2" fmla="*/ 4689988 w 4689988"/>
              <a:gd name="connsiteY2" fmla="*/ 5358592 h 5358592"/>
              <a:gd name="connsiteX3" fmla="*/ 0 w 4689988"/>
              <a:gd name="connsiteY3" fmla="*/ 5358592 h 5358592"/>
            </a:gdLst>
            <a:ahLst/>
            <a:cxnLst>
              <a:cxn ang="0">
                <a:pos x="connsiteX0" y="connsiteY0"/>
              </a:cxn>
              <a:cxn ang="0">
                <a:pos x="connsiteX1" y="connsiteY1"/>
              </a:cxn>
              <a:cxn ang="0">
                <a:pos x="connsiteX2" y="connsiteY2"/>
              </a:cxn>
              <a:cxn ang="0">
                <a:pos x="connsiteX3" y="connsiteY3"/>
              </a:cxn>
            </a:cxnLst>
            <a:rect l="l" t="t" r="r" b="b"/>
            <a:pathLst>
              <a:path w="4689988" h="5358592">
                <a:moveTo>
                  <a:pt x="0" y="0"/>
                </a:moveTo>
                <a:lnTo>
                  <a:pt x="4689988" y="0"/>
                </a:lnTo>
                <a:lnTo>
                  <a:pt x="4689988" y="5358592"/>
                </a:lnTo>
                <a:lnTo>
                  <a:pt x="0" y="5358592"/>
                </a:lnTo>
                <a:close/>
              </a:path>
            </a:pathLst>
          </a:custGeom>
          <a:effectLst>
            <a:innerShdw blurRad="114300">
              <a:prstClr val="black"/>
            </a:innerShdw>
          </a:effectLst>
        </p:spPr>
        <p:txBody>
          <a:bodyPr wrap="square">
            <a:noAutofit/>
          </a:bodyPr>
          <a:lstStyle/>
          <a:p>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8_自定义版式">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0" y="1816100"/>
            <a:ext cx="12192000" cy="5041900"/>
          </a:xfrm>
          <a:custGeom>
            <a:avLst/>
            <a:gdLst>
              <a:gd name="connsiteX0" fmla="*/ 0 w 12192000"/>
              <a:gd name="connsiteY0" fmla="*/ 0 h 5041900"/>
              <a:gd name="connsiteX1" fmla="*/ 12192000 w 12192000"/>
              <a:gd name="connsiteY1" fmla="*/ 0 h 5041900"/>
              <a:gd name="connsiteX2" fmla="*/ 12192000 w 12192000"/>
              <a:gd name="connsiteY2" fmla="*/ 5041900 h 5041900"/>
              <a:gd name="connsiteX3" fmla="*/ 0 w 12192000"/>
              <a:gd name="connsiteY3" fmla="*/ 5041900 h 5041900"/>
            </a:gdLst>
            <a:ahLst/>
            <a:cxnLst>
              <a:cxn ang="0">
                <a:pos x="connsiteX0" y="connsiteY0"/>
              </a:cxn>
              <a:cxn ang="0">
                <a:pos x="connsiteX1" y="connsiteY1"/>
              </a:cxn>
              <a:cxn ang="0">
                <a:pos x="connsiteX2" y="connsiteY2"/>
              </a:cxn>
              <a:cxn ang="0">
                <a:pos x="connsiteX3" y="connsiteY3"/>
              </a:cxn>
            </a:cxnLst>
            <a:rect l="l" t="t" r="r" b="b"/>
            <a:pathLst>
              <a:path w="12192000" h="5041900">
                <a:moveTo>
                  <a:pt x="0" y="0"/>
                </a:moveTo>
                <a:lnTo>
                  <a:pt x="12192000" y="0"/>
                </a:lnTo>
                <a:lnTo>
                  <a:pt x="12192000" y="5041900"/>
                </a:lnTo>
                <a:lnTo>
                  <a:pt x="0" y="5041900"/>
                </a:lnTo>
                <a:close/>
              </a:path>
            </a:pathLst>
          </a:custGeom>
        </p:spPr>
        <p:txBody>
          <a:bodyPr wrap="square">
            <a:noAutofit/>
          </a:bodyPr>
          <a:lstStyle/>
          <a:p>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323C5A6E-9366-477B-8D7F-6BAAFA9E1B75}"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7A68EE2-02FC-4E7F-9D17-870386790206}"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9" name="矩形 8"/>
          <p:cNvSpPr/>
          <p:nvPr userDrawn="1"/>
        </p:nvSpPr>
        <p:spPr>
          <a:xfrm>
            <a:off x="8515728" y="3592675"/>
            <a:ext cx="775136" cy="229870"/>
          </a:xfrm>
          <a:prstGeom prst="rect">
            <a:avLst/>
          </a:prstGeom>
        </p:spPr>
        <p:txBody>
          <a:bodyPr wrap="square">
            <a:spAutoFit/>
          </a:bodyPr>
          <a:lstStyle/>
          <a:p>
            <a:r>
              <a:rPr lang="en-US" altLang="zh-CN" sz="100" dirty="0">
                <a:solidFill>
                  <a:schemeClr val="accent6"/>
                </a:solidFill>
                <a:latin typeface="Calibri" panose="020F0502020204030204"/>
                <a:ea typeface="宋体" panose="02010600030101010101" pitchFamily="2" charset="-122"/>
              </a:rPr>
              <a:t>PPT</a:t>
            </a:r>
            <a:r>
              <a:rPr lang="zh-CN" altLang="en-US" sz="100" dirty="0">
                <a:solidFill>
                  <a:schemeClr val="accent6"/>
                </a:solidFill>
                <a:latin typeface="Calibri" panose="020F0502020204030204"/>
                <a:ea typeface="宋体" panose="02010600030101010101" pitchFamily="2" charset="-122"/>
              </a:rPr>
              <a:t>模板下载：</a:t>
            </a:r>
            <a:r>
              <a:rPr lang="en-US" altLang="zh-CN" sz="100" dirty="0">
                <a:solidFill>
                  <a:schemeClr val="accent6"/>
                </a:solidFill>
                <a:latin typeface="Calibri" panose="020F0502020204030204"/>
                <a:ea typeface="宋体" panose="02010600030101010101" pitchFamily="2" charset="-122"/>
              </a:rPr>
              <a:t>www.2PPT.com/moban/          </a:t>
            </a:r>
            <a:r>
              <a:rPr lang="zh-CN" altLang="en-US" sz="100" dirty="0">
                <a:solidFill>
                  <a:schemeClr val="accent6"/>
                </a:solidFill>
                <a:latin typeface="Calibri" panose="020F0502020204030204"/>
                <a:ea typeface="宋体" panose="02010600030101010101" pitchFamily="2" charset="-122"/>
              </a:rPr>
              <a:t>行业</a:t>
            </a:r>
            <a:r>
              <a:rPr lang="en-US" altLang="zh-CN" sz="100" dirty="0">
                <a:solidFill>
                  <a:schemeClr val="accent6"/>
                </a:solidFill>
                <a:latin typeface="Calibri" panose="020F0502020204030204"/>
                <a:ea typeface="宋体" panose="02010600030101010101" pitchFamily="2" charset="-122"/>
              </a:rPr>
              <a:t>PPT</a:t>
            </a:r>
            <a:r>
              <a:rPr lang="zh-CN" altLang="en-US" sz="100" dirty="0">
                <a:solidFill>
                  <a:schemeClr val="accent6"/>
                </a:solidFill>
                <a:latin typeface="Calibri" panose="020F0502020204030204"/>
                <a:ea typeface="宋体" panose="02010600030101010101" pitchFamily="2" charset="-122"/>
              </a:rPr>
              <a:t>模板：</a:t>
            </a:r>
            <a:r>
              <a:rPr lang="en-US" altLang="zh-CN" sz="100" dirty="0">
                <a:solidFill>
                  <a:schemeClr val="accent6"/>
                </a:solidFill>
                <a:latin typeface="Calibri" panose="020F0502020204030204"/>
                <a:ea typeface="宋体" panose="02010600030101010101" pitchFamily="2" charset="-122"/>
              </a:rPr>
              <a:t>www.2PPT.com/hangye/ </a:t>
            </a:r>
          </a:p>
          <a:p>
            <a:r>
              <a:rPr lang="zh-CN" altLang="en-US" sz="100" dirty="0">
                <a:solidFill>
                  <a:schemeClr val="accent6"/>
                </a:solidFill>
                <a:latin typeface="Calibri" panose="020F0502020204030204"/>
                <a:ea typeface="宋体" panose="02010600030101010101" pitchFamily="2" charset="-122"/>
              </a:rPr>
              <a:t>节日</a:t>
            </a:r>
            <a:r>
              <a:rPr lang="en-US" altLang="zh-CN" sz="100" dirty="0">
                <a:solidFill>
                  <a:schemeClr val="accent6"/>
                </a:solidFill>
                <a:latin typeface="Calibri" panose="020F0502020204030204"/>
                <a:ea typeface="宋体" panose="02010600030101010101" pitchFamily="2" charset="-122"/>
              </a:rPr>
              <a:t>PPT</a:t>
            </a:r>
            <a:r>
              <a:rPr lang="zh-CN" altLang="en-US" sz="100" dirty="0">
                <a:solidFill>
                  <a:schemeClr val="accent6"/>
                </a:solidFill>
                <a:latin typeface="Calibri" panose="020F0502020204030204"/>
                <a:ea typeface="宋体" panose="02010600030101010101" pitchFamily="2" charset="-122"/>
              </a:rPr>
              <a:t>模板：</a:t>
            </a:r>
            <a:r>
              <a:rPr lang="en-US" altLang="zh-CN" sz="100" dirty="0">
                <a:solidFill>
                  <a:schemeClr val="accent6"/>
                </a:solidFill>
                <a:latin typeface="Calibri" panose="020F0502020204030204"/>
                <a:ea typeface="宋体" panose="02010600030101010101" pitchFamily="2" charset="-122"/>
              </a:rPr>
              <a:t>www.2PPT.com/jieri/          PPT</a:t>
            </a:r>
            <a:r>
              <a:rPr lang="zh-CN" altLang="en-US" sz="100" dirty="0">
                <a:solidFill>
                  <a:schemeClr val="accent6"/>
                </a:solidFill>
                <a:latin typeface="Calibri" panose="020F0502020204030204"/>
                <a:ea typeface="宋体" panose="02010600030101010101" pitchFamily="2" charset="-122"/>
              </a:rPr>
              <a:t>素材：</a:t>
            </a:r>
            <a:r>
              <a:rPr lang="en-US" altLang="zh-CN" sz="100" dirty="0">
                <a:solidFill>
                  <a:schemeClr val="accent6"/>
                </a:solidFill>
                <a:latin typeface="Calibri" panose="020F0502020204030204"/>
                <a:ea typeface="宋体" panose="02010600030101010101" pitchFamily="2" charset="-122"/>
              </a:rPr>
              <a:t>www.2PPT.com/sucai/</a:t>
            </a:r>
          </a:p>
          <a:p>
            <a:r>
              <a:rPr lang="en-US" altLang="zh-CN" sz="100" dirty="0">
                <a:solidFill>
                  <a:schemeClr val="accent6"/>
                </a:solidFill>
                <a:latin typeface="Calibri" panose="020F0502020204030204"/>
                <a:ea typeface="宋体" panose="02010600030101010101" pitchFamily="2" charset="-122"/>
              </a:rPr>
              <a:t>PPT</a:t>
            </a:r>
            <a:r>
              <a:rPr lang="zh-CN" altLang="en-US" sz="100" dirty="0">
                <a:solidFill>
                  <a:schemeClr val="accent6"/>
                </a:solidFill>
                <a:latin typeface="Calibri" panose="020F0502020204030204"/>
                <a:ea typeface="宋体" panose="02010600030101010101" pitchFamily="2" charset="-122"/>
              </a:rPr>
              <a:t>背景图片：</a:t>
            </a:r>
            <a:r>
              <a:rPr lang="en-US" altLang="zh-CN" sz="100" dirty="0">
                <a:solidFill>
                  <a:schemeClr val="accent6"/>
                </a:solidFill>
                <a:latin typeface="Calibri" panose="020F0502020204030204"/>
                <a:ea typeface="宋体" panose="02010600030101010101" pitchFamily="2" charset="-122"/>
              </a:rPr>
              <a:t>www.2PPT.com/beijing/        PPT</a:t>
            </a:r>
            <a:r>
              <a:rPr lang="zh-CN" altLang="en-US" sz="100" dirty="0">
                <a:solidFill>
                  <a:schemeClr val="accent6"/>
                </a:solidFill>
                <a:latin typeface="Calibri" panose="020F0502020204030204"/>
                <a:ea typeface="宋体" panose="02010600030101010101" pitchFamily="2" charset="-122"/>
              </a:rPr>
              <a:t>图表：</a:t>
            </a:r>
            <a:r>
              <a:rPr lang="en-US" altLang="zh-CN" sz="100" dirty="0">
                <a:solidFill>
                  <a:schemeClr val="accent6"/>
                </a:solidFill>
                <a:latin typeface="Calibri" panose="020F0502020204030204"/>
                <a:ea typeface="宋体" panose="02010600030101010101" pitchFamily="2" charset="-122"/>
              </a:rPr>
              <a:t>www.2PPT.com/tubiao/      </a:t>
            </a:r>
          </a:p>
          <a:p>
            <a:r>
              <a:rPr lang="zh-CN" altLang="en-US" sz="100" dirty="0">
                <a:solidFill>
                  <a:schemeClr val="accent6"/>
                </a:solidFill>
                <a:latin typeface="Calibri" panose="020F0502020204030204"/>
                <a:ea typeface="宋体" panose="02010600030101010101" pitchFamily="2" charset="-122"/>
              </a:rPr>
              <a:t>精美</a:t>
            </a:r>
            <a:r>
              <a:rPr lang="en-US" altLang="zh-CN" sz="100" dirty="0">
                <a:solidFill>
                  <a:schemeClr val="accent6"/>
                </a:solidFill>
                <a:latin typeface="Calibri" panose="020F0502020204030204"/>
                <a:ea typeface="宋体" panose="02010600030101010101" pitchFamily="2" charset="-122"/>
              </a:rPr>
              <a:t>PPT</a:t>
            </a:r>
            <a:r>
              <a:rPr lang="zh-CN" altLang="en-US" sz="100" dirty="0">
                <a:solidFill>
                  <a:schemeClr val="accent6"/>
                </a:solidFill>
                <a:latin typeface="Calibri" panose="020F0502020204030204"/>
                <a:ea typeface="宋体" panose="02010600030101010101" pitchFamily="2" charset="-122"/>
              </a:rPr>
              <a:t>下载：</a:t>
            </a:r>
            <a:r>
              <a:rPr lang="en-US" altLang="zh-CN" sz="100" dirty="0">
                <a:solidFill>
                  <a:schemeClr val="accent6"/>
                </a:solidFill>
                <a:latin typeface="Calibri" panose="020F0502020204030204"/>
                <a:ea typeface="宋体" panose="02010600030101010101" pitchFamily="2" charset="-122"/>
              </a:rPr>
              <a:t>www.2PPT.com/xiazai/         PPT</a:t>
            </a:r>
            <a:r>
              <a:rPr lang="zh-CN" altLang="en-US" sz="100" dirty="0">
                <a:solidFill>
                  <a:schemeClr val="accent6"/>
                </a:solidFill>
                <a:latin typeface="Calibri" panose="020F0502020204030204"/>
                <a:ea typeface="宋体" panose="02010600030101010101" pitchFamily="2" charset="-122"/>
              </a:rPr>
              <a:t>教程： </a:t>
            </a:r>
            <a:r>
              <a:rPr lang="en-US" altLang="zh-CN" sz="100" dirty="0">
                <a:solidFill>
                  <a:schemeClr val="accent6"/>
                </a:solidFill>
                <a:latin typeface="Calibri" panose="020F0502020204030204"/>
                <a:ea typeface="宋体" panose="02010600030101010101" pitchFamily="2" charset="-122"/>
              </a:rPr>
              <a:t>www.2PPT.com/powerpoint/      </a:t>
            </a:r>
          </a:p>
          <a:p>
            <a:r>
              <a:rPr lang="en-US" altLang="zh-CN" sz="100" dirty="0">
                <a:solidFill>
                  <a:schemeClr val="accent6"/>
                </a:solidFill>
                <a:latin typeface="Calibri" panose="020F0502020204030204"/>
                <a:ea typeface="宋体" panose="02010600030101010101" pitchFamily="2" charset="-122"/>
              </a:rPr>
              <a:t>PPT</a:t>
            </a:r>
            <a:r>
              <a:rPr lang="zh-CN" altLang="en-US" sz="100" dirty="0">
                <a:solidFill>
                  <a:schemeClr val="accent6"/>
                </a:solidFill>
                <a:latin typeface="Calibri" panose="020F0502020204030204"/>
                <a:ea typeface="宋体" panose="02010600030101010101" pitchFamily="2" charset="-122"/>
              </a:rPr>
              <a:t>课件：</a:t>
            </a:r>
            <a:r>
              <a:rPr lang="en-US" altLang="zh-CN" sz="100" dirty="0">
                <a:solidFill>
                  <a:schemeClr val="accent6"/>
                </a:solidFill>
                <a:latin typeface="Calibri" panose="020F0502020204030204"/>
                <a:ea typeface="宋体" panose="02010600030101010101" pitchFamily="2" charset="-122"/>
              </a:rPr>
              <a:t>www.2PPT.com/kejian/             </a:t>
            </a:r>
            <a:r>
              <a:rPr lang="zh-CN" altLang="en-US" sz="100" dirty="0">
                <a:solidFill>
                  <a:schemeClr val="accent6"/>
                </a:solidFill>
                <a:latin typeface="Calibri" panose="020F0502020204030204"/>
                <a:ea typeface="宋体" panose="02010600030101010101" pitchFamily="2" charset="-122"/>
              </a:rPr>
              <a:t>字体下载：</a:t>
            </a:r>
            <a:r>
              <a:rPr lang="en-US" altLang="zh-CN" sz="100" dirty="0">
                <a:solidFill>
                  <a:schemeClr val="accent6"/>
                </a:solidFill>
                <a:latin typeface="Calibri" panose="020F0502020204030204"/>
                <a:ea typeface="宋体" panose="02010600030101010101" pitchFamily="2" charset="-122"/>
              </a:rPr>
              <a:t>www.2PPT.com/ziti/</a:t>
            </a:r>
          </a:p>
          <a:p>
            <a:r>
              <a:rPr lang="zh-CN" altLang="en-US" sz="100" dirty="0">
                <a:solidFill>
                  <a:schemeClr val="accent6"/>
                </a:solidFill>
                <a:latin typeface="Calibri" panose="020F0502020204030204"/>
                <a:ea typeface="宋体" panose="02010600030101010101" pitchFamily="2" charset="-122"/>
              </a:rPr>
              <a:t>工作总结</a:t>
            </a:r>
            <a:r>
              <a:rPr lang="en-US" altLang="zh-CN" sz="100" dirty="0">
                <a:solidFill>
                  <a:schemeClr val="accent6"/>
                </a:solidFill>
                <a:latin typeface="Calibri" panose="020F0502020204030204"/>
                <a:ea typeface="宋体" panose="02010600030101010101" pitchFamily="2" charset="-122"/>
              </a:rPr>
              <a:t>PPT</a:t>
            </a:r>
            <a:r>
              <a:rPr lang="zh-CN" altLang="en-US" sz="100" dirty="0">
                <a:solidFill>
                  <a:schemeClr val="accent6"/>
                </a:solidFill>
                <a:latin typeface="Calibri" panose="020F0502020204030204"/>
                <a:ea typeface="宋体" panose="02010600030101010101" pitchFamily="2" charset="-122"/>
              </a:rPr>
              <a:t>：</a:t>
            </a:r>
            <a:r>
              <a:rPr lang="en-US" altLang="zh-CN" sz="100" dirty="0">
                <a:solidFill>
                  <a:schemeClr val="accent6"/>
                </a:solidFill>
                <a:latin typeface="Calibri" panose="020F0502020204030204"/>
                <a:ea typeface="宋体" panose="02010600030101010101" pitchFamily="2" charset="-122"/>
              </a:rPr>
              <a:t>www.2PPT.com/xiazai/zongjie/ </a:t>
            </a:r>
            <a:r>
              <a:rPr lang="zh-CN" altLang="en-US" sz="100" dirty="0">
                <a:solidFill>
                  <a:schemeClr val="accent6"/>
                </a:solidFill>
                <a:latin typeface="Calibri" panose="020F0502020204030204"/>
                <a:ea typeface="宋体" panose="02010600030101010101" pitchFamily="2" charset="-122"/>
              </a:rPr>
              <a:t>工作计划：</a:t>
            </a:r>
            <a:r>
              <a:rPr lang="en-US" altLang="zh-CN" sz="100" dirty="0">
                <a:solidFill>
                  <a:schemeClr val="accent6"/>
                </a:solidFill>
                <a:latin typeface="Calibri" panose="020F0502020204030204"/>
                <a:ea typeface="宋体" panose="02010600030101010101" pitchFamily="2" charset="-122"/>
              </a:rPr>
              <a:t>www.2PPT.com/xiazai/jihua/</a:t>
            </a:r>
          </a:p>
          <a:p>
            <a:r>
              <a:rPr lang="zh-CN" altLang="en-US" sz="100" dirty="0">
                <a:solidFill>
                  <a:schemeClr val="accent6"/>
                </a:solidFill>
                <a:latin typeface="Calibri" panose="020F0502020204030204"/>
                <a:ea typeface="宋体" panose="02010600030101010101" pitchFamily="2" charset="-122"/>
              </a:rPr>
              <a:t>商务</a:t>
            </a:r>
            <a:r>
              <a:rPr lang="en-US" altLang="zh-CN" sz="100" dirty="0">
                <a:solidFill>
                  <a:schemeClr val="accent6"/>
                </a:solidFill>
                <a:latin typeface="Calibri" panose="020F0502020204030204"/>
                <a:ea typeface="宋体" panose="02010600030101010101" pitchFamily="2" charset="-122"/>
              </a:rPr>
              <a:t>PPT</a:t>
            </a:r>
            <a:r>
              <a:rPr lang="zh-CN" altLang="en-US" sz="100" dirty="0">
                <a:solidFill>
                  <a:schemeClr val="accent6"/>
                </a:solidFill>
                <a:latin typeface="Calibri" panose="020F0502020204030204"/>
                <a:ea typeface="宋体" panose="02010600030101010101" pitchFamily="2" charset="-122"/>
              </a:rPr>
              <a:t>模板：</a:t>
            </a:r>
            <a:r>
              <a:rPr lang="en-US" altLang="zh-CN" sz="100" dirty="0">
                <a:solidFill>
                  <a:schemeClr val="accent6"/>
                </a:solidFill>
                <a:latin typeface="Calibri" panose="020F0502020204030204"/>
                <a:ea typeface="宋体" panose="02010600030101010101" pitchFamily="2" charset="-122"/>
              </a:rPr>
              <a:t>www.2PPT.com/moban/shangwu/  </a:t>
            </a:r>
            <a:r>
              <a:rPr lang="zh-CN" altLang="en-US" sz="100" dirty="0">
                <a:solidFill>
                  <a:schemeClr val="accent6"/>
                </a:solidFill>
                <a:latin typeface="Calibri" panose="020F0502020204030204"/>
                <a:ea typeface="宋体" panose="02010600030101010101" pitchFamily="2" charset="-122"/>
              </a:rPr>
              <a:t>个人简历</a:t>
            </a:r>
            <a:r>
              <a:rPr lang="en-US" altLang="zh-CN" sz="100" dirty="0">
                <a:solidFill>
                  <a:schemeClr val="accent6"/>
                </a:solidFill>
                <a:latin typeface="Calibri" panose="020F0502020204030204"/>
                <a:ea typeface="宋体" panose="02010600030101010101" pitchFamily="2" charset="-122"/>
              </a:rPr>
              <a:t>PPT</a:t>
            </a:r>
            <a:r>
              <a:rPr lang="zh-CN" altLang="en-US" sz="100" dirty="0">
                <a:solidFill>
                  <a:schemeClr val="accent6"/>
                </a:solidFill>
                <a:latin typeface="Calibri" panose="020F0502020204030204"/>
                <a:ea typeface="宋体" panose="02010600030101010101" pitchFamily="2" charset="-122"/>
              </a:rPr>
              <a:t>：</a:t>
            </a:r>
            <a:r>
              <a:rPr lang="en-US" altLang="zh-CN" sz="100" dirty="0">
                <a:solidFill>
                  <a:schemeClr val="accent6"/>
                </a:solidFill>
                <a:latin typeface="Calibri" panose="020F0502020204030204"/>
                <a:ea typeface="宋体" panose="02010600030101010101" pitchFamily="2" charset="-122"/>
              </a:rPr>
              <a:t>www.2PPT.com/xiazai/jianli/  </a:t>
            </a:r>
          </a:p>
          <a:p>
            <a:r>
              <a:rPr lang="zh-CN" altLang="en-US" sz="100" dirty="0">
                <a:solidFill>
                  <a:schemeClr val="accent6"/>
                </a:solidFill>
                <a:latin typeface="Calibri" panose="020F0502020204030204"/>
                <a:ea typeface="宋体" panose="02010600030101010101" pitchFamily="2" charset="-122"/>
              </a:rPr>
              <a:t>毕业答辩</a:t>
            </a:r>
            <a:r>
              <a:rPr lang="en-US" altLang="zh-CN" sz="100" dirty="0">
                <a:solidFill>
                  <a:schemeClr val="accent6"/>
                </a:solidFill>
                <a:latin typeface="Calibri" panose="020F0502020204030204"/>
                <a:ea typeface="宋体" panose="02010600030101010101" pitchFamily="2" charset="-122"/>
              </a:rPr>
              <a:t>PPT</a:t>
            </a:r>
            <a:r>
              <a:rPr lang="zh-CN" altLang="en-US" sz="100" dirty="0">
                <a:solidFill>
                  <a:schemeClr val="accent6"/>
                </a:solidFill>
                <a:latin typeface="Calibri" panose="020F0502020204030204"/>
                <a:ea typeface="宋体" panose="02010600030101010101" pitchFamily="2" charset="-122"/>
              </a:rPr>
              <a:t>：</a:t>
            </a:r>
            <a:r>
              <a:rPr lang="en-US" altLang="zh-CN" sz="100" dirty="0">
                <a:solidFill>
                  <a:schemeClr val="accent6"/>
                </a:solidFill>
                <a:latin typeface="Calibri" panose="020F0502020204030204"/>
                <a:ea typeface="宋体" panose="02010600030101010101" pitchFamily="2" charset="-122"/>
              </a:rPr>
              <a:t>www.2PPT.com/xiazai/dabian/  </a:t>
            </a:r>
            <a:r>
              <a:rPr lang="zh-CN" altLang="en-US" sz="100" dirty="0">
                <a:solidFill>
                  <a:schemeClr val="accent6"/>
                </a:solidFill>
                <a:latin typeface="Calibri" panose="020F0502020204030204"/>
                <a:ea typeface="宋体" panose="02010600030101010101" pitchFamily="2" charset="-122"/>
              </a:rPr>
              <a:t>工作汇报</a:t>
            </a:r>
            <a:r>
              <a:rPr lang="en-US" altLang="zh-CN" sz="100" dirty="0">
                <a:solidFill>
                  <a:schemeClr val="accent6"/>
                </a:solidFill>
                <a:latin typeface="Calibri" panose="020F0502020204030204"/>
                <a:ea typeface="宋体" panose="02010600030101010101" pitchFamily="2" charset="-122"/>
              </a:rPr>
              <a:t>PPT</a:t>
            </a:r>
            <a:r>
              <a:rPr lang="zh-CN" altLang="en-US" sz="100" dirty="0">
                <a:solidFill>
                  <a:schemeClr val="accent6"/>
                </a:solidFill>
                <a:latin typeface="Calibri" panose="020F0502020204030204"/>
                <a:ea typeface="宋体" panose="02010600030101010101" pitchFamily="2" charset="-122"/>
              </a:rPr>
              <a:t>：</a:t>
            </a:r>
            <a:r>
              <a:rPr lang="en-US" altLang="zh-CN" sz="100" dirty="0">
                <a:solidFill>
                  <a:schemeClr val="accent6"/>
                </a:solidFill>
                <a:latin typeface="Calibri" panose="020F0502020204030204"/>
                <a:ea typeface="宋体" panose="02010600030101010101" pitchFamily="2" charset="-122"/>
              </a:rPr>
              <a:t>www.2PPT.com/xiazai/huibao/    </a:t>
            </a:r>
          </a:p>
          <a:p>
            <a:r>
              <a:rPr lang="en-US" altLang="zh-CN" sz="100" dirty="0">
                <a:solidFill>
                  <a:schemeClr val="accent6"/>
                </a:solidFill>
                <a:latin typeface="Calibri" panose="020F0502020204030204"/>
                <a:ea typeface="宋体" panose="02010600030101010101" pitchFamily="2" charset="-122"/>
              </a:rPr>
              <a:t> </a:t>
            </a:r>
          </a:p>
        </p:txBody>
      </p:sp>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323C5A6E-9366-477B-8D7F-6BAAFA9E1B75}"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7A68EE2-02FC-4E7F-9D17-870386790206}"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1" y="1"/>
            <a:ext cx="12192000" cy="6858000"/>
          </a:xfrm>
        </p:spPr>
        <p:txBody>
          <a:bodyPr/>
          <a:lstStyle/>
          <a:p>
            <a:endParaRPr lang="zh-CN"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23C5A6E-9366-477B-8D7F-6BAAFA9E1B75}"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7A68EE2-02FC-4E7F-9D17-870386790206}"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23C5A6E-9366-477B-8D7F-6BAAFA9E1B75}"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7A68EE2-02FC-4E7F-9D17-870386790206}"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323C5A6E-9366-477B-8D7F-6BAAFA9E1B75}"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7A68EE2-02FC-4E7F-9D17-870386790206}"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323C5A6E-9366-477B-8D7F-6BAAFA9E1B75}"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7A68EE2-02FC-4E7F-9D17-870386790206}"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3C5A6E-9366-477B-8D7F-6BAAFA9E1B75}" type="datetimeFigureOut">
              <a:rPr lang="zh-CN" altLang="en-US" smtClean="0"/>
              <a:t>2023-01-10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A68EE2-02FC-4E7F-9D17-870386790206}" type="slidenum">
              <a:rPr lang="zh-CN" altLang="en-US" smtClean="0"/>
              <a:t>‹#›</a:t>
            </a:fld>
            <a:endParaRPr lang="zh-CN" altLang="en-US"/>
          </a:p>
        </p:txBody>
      </p:sp>
      <p:sp>
        <p:nvSpPr>
          <p:cNvPr id="7" name="矩形 6"/>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19.xml"/><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8" Type="http://schemas.openxmlformats.org/officeDocument/2006/relationships/notesSlide" Target="../notesSlides/notesSlide14.xml"/><Relationship Id="rId3" Type="http://schemas.openxmlformats.org/officeDocument/2006/relationships/tags" Target="../tags/tag16.xml"/><Relationship Id="rId7" Type="http://schemas.openxmlformats.org/officeDocument/2006/relationships/slideLayout" Target="../slideLayouts/slideLayout7.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tags" Target="../tags/tag19.xml"/><Relationship Id="rId5" Type="http://schemas.openxmlformats.org/officeDocument/2006/relationships/tags" Target="../tags/tag18.xml"/><Relationship Id="rId4" Type="http://schemas.openxmlformats.org/officeDocument/2006/relationships/tags" Target="../tags/tag1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13.jpeg"/><Relationship Id="rId11" Type="http://schemas.openxmlformats.org/officeDocument/2006/relationships/image" Target="../media/image18.jpeg"/><Relationship Id="rId5" Type="http://schemas.openxmlformats.org/officeDocument/2006/relationships/image" Target="../media/image12.jpeg"/><Relationship Id="rId10" Type="http://schemas.openxmlformats.org/officeDocument/2006/relationships/image" Target="../media/image17.jpeg"/><Relationship Id="rId4" Type="http://schemas.openxmlformats.org/officeDocument/2006/relationships/image" Target="../media/image11.jpeg"/><Relationship Id="rId9"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8" Type="http://schemas.openxmlformats.org/officeDocument/2006/relationships/notesSlide" Target="../notesSlides/notesSlide18.xml"/><Relationship Id="rId3" Type="http://schemas.openxmlformats.org/officeDocument/2006/relationships/tags" Target="../tags/tag22.xml"/><Relationship Id="rId7" Type="http://schemas.openxmlformats.org/officeDocument/2006/relationships/slideLayout" Target="../slideLayouts/slideLayout7.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tags" Target="../tags/tag25.xml"/><Relationship Id="rId5" Type="http://schemas.openxmlformats.org/officeDocument/2006/relationships/tags" Target="../tags/tag24.xml"/><Relationship Id="rId4" Type="http://schemas.openxmlformats.org/officeDocument/2006/relationships/tags" Target="../tags/tag23.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0.xml"/><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1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3.xml"/><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openxmlformats.org/officeDocument/2006/relationships/notesSlide" Target="../notesSlides/notesSlide3.xml"/><Relationship Id="rId3" Type="http://schemas.openxmlformats.org/officeDocument/2006/relationships/tags" Target="../tags/tag4.xml"/><Relationship Id="rId7" Type="http://schemas.openxmlformats.org/officeDocument/2006/relationships/slideLayout" Target="../slideLayouts/slideLayout7.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tags" Target="../tags/tag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notesSlide" Target="../notesSlides/notesSlide9.xml"/><Relationship Id="rId3" Type="http://schemas.openxmlformats.org/officeDocument/2006/relationships/tags" Target="../tags/tag10.xml"/><Relationship Id="rId7" Type="http://schemas.openxmlformats.org/officeDocument/2006/relationships/slideLayout" Target="../slideLayouts/slideLayout7.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tags" Target="../tags/tag13.xml"/><Relationship Id="rId5" Type="http://schemas.openxmlformats.org/officeDocument/2006/relationships/tags" Target="../tags/tag12.xml"/><Relationship Id="rId4" Type="http://schemas.openxmlformats.org/officeDocument/2006/relationships/tags" Target="../tags/tag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占位符 14"/>
          <p:cNvPicPr>
            <a:picLocks noGrp="1" noChangeAspect="1"/>
          </p:cNvPicPr>
          <p:nvPr>
            <p:ph type="pic" sz="quarter" idx="10"/>
          </p:nvPr>
        </p:nvPicPr>
        <p:blipFill>
          <a:blip r:embed="rId3" cstate="screen"/>
          <a:srcRect t="7813" b="7813"/>
          <a:stretch>
            <a:fillRect/>
          </a:stretch>
        </p:blipFill>
        <p:spPr/>
      </p:pic>
      <p:sp>
        <p:nvSpPr>
          <p:cNvPr id="2" name="矩形 1"/>
          <p:cNvSpPr/>
          <p:nvPr/>
        </p:nvSpPr>
        <p:spPr>
          <a:xfrm>
            <a:off x="0" y="0"/>
            <a:ext cx="12192000" cy="6858000"/>
          </a:xfrm>
          <a:prstGeom prst="rect">
            <a:avLst/>
          </a:prstGeom>
          <a:solidFill>
            <a:schemeClr val="accent4">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矩形 2"/>
          <p:cNvSpPr/>
          <p:nvPr/>
        </p:nvSpPr>
        <p:spPr>
          <a:xfrm>
            <a:off x="0" y="2975428"/>
            <a:ext cx="4680000" cy="1596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6" name="直接连接符 5"/>
          <p:cNvCxnSpPr/>
          <p:nvPr/>
        </p:nvCxnSpPr>
        <p:spPr>
          <a:xfrm>
            <a:off x="0" y="3541484"/>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8088002" y="4034758"/>
            <a:ext cx="3759362" cy="2646878"/>
          </a:xfrm>
          <a:prstGeom prst="rect">
            <a:avLst/>
          </a:prstGeom>
          <a:noFill/>
        </p:spPr>
        <p:txBody>
          <a:bodyPr wrap="none" rtlCol="0">
            <a:spAutoFit/>
          </a:bodyPr>
          <a:lstStyle/>
          <a:p>
            <a:pPr algn="r"/>
            <a:r>
              <a:rPr lang="en-US" altLang="zh-CN" sz="16600" dirty="0" smtClean="0">
                <a:solidFill>
                  <a:schemeClr val="bg1"/>
                </a:solidFill>
                <a:latin typeface="Agency FB" panose="020B0503020202020204" pitchFamily="34" charset="0"/>
                <a:cs typeface="+mn-ea"/>
                <a:sym typeface="+mn-lt"/>
              </a:rPr>
              <a:t>2030</a:t>
            </a:r>
            <a:endParaRPr lang="zh-CN" altLang="en-US" sz="16600" dirty="0">
              <a:solidFill>
                <a:schemeClr val="bg1"/>
              </a:solidFill>
              <a:latin typeface="Agency FB" panose="020B0503020202020204" pitchFamily="34" charset="0"/>
              <a:cs typeface="+mn-ea"/>
              <a:sym typeface="+mn-lt"/>
            </a:endParaRPr>
          </a:p>
        </p:txBody>
      </p:sp>
      <p:sp>
        <p:nvSpPr>
          <p:cNvPr id="9" name="文本框 8"/>
          <p:cNvSpPr txBox="1"/>
          <p:nvPr/>
        </p:nvSpPr>
        <p:spPr>
          <a:xfrm>
            <a:off x="5507167" y="2138216"/>
            <a:ext cx="6340197" cy="1323439"/>
          </a:xfrm>
          <a:prstGeom prst="rect">
            <a:avLst/>
          </a:prstGeom>
          <a:noFill/>
        </p:spPr>
        <p:txBody>
          <a:bodyPr wrap="none" rtlCol="0">
            <a:spAutoFit/>
          </a:bodyPr>
          <a:lstStyle/>
          <a:p>
            <a:pPr algn="r"/>
            <a:r>
              <a:rPr lang="zh-CN" altLang="en-US" sz="8000" dirty="0">
                <a:solidFill>
                  <a:schemeClr val="bg1"/>
                </a:solidFill>
                <a:cs typeface="+mn-ea"/>
                <a:sym typeface="+mn-lt"/>
              </a:rPr>
              <a:t>个人求职简历</a:t>
            </a:r>
          </a:p>
        </p:txBody>
      </p:sp>
      <p:sp>
        <p:nvSpPr>
          <p:cNvPr id="10" name="文本框 9"/>
          <p:cNvSpPr txBox="1"/>
          <p:nvPr/>
        </p:nvSpPr>
        <p:spPr>
          <a:xfrm>
            <a:off x="6096001" y="1049033"/>
            <a:ext cx="5751364" cy="1200329"/>
          </a:xfrm>
          <a:prstGeom prst="rect">
            <a:avLst/>
          </a:prstGeom>
          <a:noFill/>
        </p:spPr>
        <p:txBody>
          <a:bodyPr wrap="square" rtlCol="0">
            <a:spAutoFit/>
          </a:bodyPr>
          <a:lstStyle/>
          <a:p>
            <a:pPr algn="r"/>
            <a:r>
              <a:rPr lang="en-US" altLang="zh-CN" sz="7200" dirty="0">
                <a:solidFill>
                  <a:schemeClr val="bg1"/>
                </a:solidFill>
                <a:latin typeface="Agency FB" panose="020B0503020202020204" pitchFamily="34" charset="0"/>
                <a:cs typeface="+mn-ea"/>
                <a:sym typeface="+mn-lt"/>
              </a:rPr>
              <a:t>BUSINESS</a:t>
            </a:r>
            <a:endParaRPr lang="zh-CN" altLang="en-US" sz="7200" dirty="0">
              <a:solidFill>
                <a:schemeClr val="bg1"/>
              </a:solidFill>
              <a:latin typeface="Agency FB" panose="020B0503020202020204" pitchFamily="34" charset="0"/>
              <a:cs typeface="+mn-ea"/>
              <a:sym typeface="+mn-lt"/>
            </a:endParaRPr>
          </a:p>
        </p:txBody>
      </p:sp>
      <p:grpSp>
        <p:nvGrpSpPr>
          <p:cNvPr id="5" name="组合 4"/>
          <p:cNvGrpSpPr/>
          <p:nvPr/>
        </p:nvGrpSpPr>
        <p:grpSpPr>
          <a:xfrm>
            <a:off x="-1" y="5279571"/>
            <a:ext cx="3292581" cy="435429"/>
            <a:chOff x="-1" y="5279571"/>
            <a:chExt cx="3292581" cy="435429"/>
          </a:xfrm>
        </p:grpSpPr>
        <p:sp>
          <p:nvSpPr>
            <p:cNvPr id="11" name="矩形 10"/>
            <p:cNvSpPr/>
            <p:nvPr/>
          </p:nvSpPr>
          <p:spPr>
            <a:xfrm>
              <a:off x="-1" y="5279571"/>
              <a:ext cx="3292581" cy="4354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chat-bubble-sign_15485"/>
            <p:cNvSpPr>
              <a:spLocks noChangeAspect="1"/>
            </p:cNvSpPr>
            <p:nvPr/>
          </p:nvSpPr>
          <p:spPr bwMode="auto">
            <a:xfrm>
              <a:off x="256861" y="5387340"/>
              <a:ext cx="280276" cy="239484"/>
            </a:xfrm>
            <a:custGeom>
              <a:avLst/>
              <a:gdLst>
                <a:gd name="connsiteX0" fmla="*/ 196850 w 338138"/>
                <a:gd name="connsiteY0" fmla="*/ 166687 h 288925"/>
                <a:gd name="connsiteX1" fmla="*/ 196850 w 338138"/>
                <a:gd name="connsiteY1" fmla="*/ 184150 h 288925"/>
                <a:gd name="connsiteX2" fmla="*/ 276225 w 338138"/>
                <a:gd name="connsiteY2" fmla="*/ 184150 h 288925"/>
                <a:gd name="connsiteX3" fmla="*/ 276225 w 338138"/>
                <a:gd name="connsiteY3" fmla="*/ 166687 h 288925"/>
                <a:gd name="connsiteX4" fmla="*/ 60325 w 338138"/>
                <a:gd name="connsiteY4" fmla="*/ 119062 h 288925"/>
                <a:gd name="connsiteX5" fmla="*/ 60325 w 338138"/>
                <a:gd name="connsiteY5" fmla="*/ 138112 h 288925"/>
                <a:gd name="connsiteX6" fmla="*/ 276225 w 338138"/>
                <a:gd name="connsiteY6" fmla="*/ 138112 h 288925"/>
                <a:gd name="connsiteX7" fmla="*/ 276225 w 338138"/>
                <a:gd name="connsiteY7" fmla="*/ 119062 h 288925"/>
                <a:gd name="connsiteX8" fmla="*/ 60325 w 338138"/>
                <a:gd name="connsiteY8" fmla="*/ 73025 h 288925"/>
                <a:gd name="connsiteX9" fmla="*/ 60325 w 338138"/>
                <a:gd name="connsiteY9" fmla="*/ 90488 h 288925"/>
                <a:gd name="connsiteX10" fmla="*/ 276225 w 338138"/>
                <a:gd name="connsiteY10" fmla="*/ 90488 h 288925"/>
                <a:gd name="connsiteX11" fmla="*/ 276225 w 338138"/>
                <a:gd name="connsiteY11" fmla="*/ 73025 h 288925"/>
                <a:gd name="connsiteX12" fmla="*/ 169069 w 338138"/>
                <a:gd name="connsiteY12" fmla="*/ 0 h 288925"/>
                <a:gd name="connsiteX13" fmla="*/ 338138 w 338138"/>
                <a:gd name="connsiteY13" fmla="*/ 130016 h 288925"/>
                <a:gd name="connsiteX14" fmla="*/ 169069 w 338138"/>
                <a:gd name="connsiteY14" fmla="*/ 260033 h 288925"/>
                <a:gd name="connsiteX15" fmla="*/ 100385 w 338138"/>
                <a:gd name="connsiteY15" fmla="*/ 249526 h 288925"/>
                <a:gd name="connsiteX16" fmla="*/ 14529 w 338138"/>
                <a:gd name="connsiteY16" fmla="*/ 288925 h 288925"/>
                <a:gd name="connsiteX17" fmla="*/ 62080 w 338138"/>
                <a:gd name="connsiteY17" fmla="*/ 231140 h 288925"/>
                <a:gd name="connsiteX18" fmla="*/ 0 w 338138"/>
                <a:gd name="connsiteY18" fmla="*/ 130016 h 288925"/>
                <a:gd name="connsiteX19" fmla="*/ 169069 w 338138"/>
                <a:gd name="connsiteY19" fmla="*/ 0 h 288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8138" h="288925">
                  <a:moveTo>
                    <a:pt x="196850" y="166687"/>
                  </a:moveTo>
                  <a:lnTo>
                    <a:pt x="196850" y="184150"/>
                  </a:lnTo>
                  <a:lnTo>
                    <a:pt x="276225" y="184150"/>
                  </a:lnTo>
                  <a:lnTo>
                    <a:pt x="276225" y="166687"/>
                  </a:lnTo>
                  <a:close/>
                  <a:moveTo>
                    <a:pt x="60325" y="119062"/>
                  </a:moveTo>
                  <a:lnTo>
                    <a:pt x="60325" y="138112"/>
                  </a:lnTo>
                  <a:lnTo>
                    <a:pt x="276225" y="138112"/>
                  </a:lnTo>
                  <a:lnTo>
                    <a:pt x="276225" y="119062"/>
                  </a:lnTo>
                  <a:close/>
                  <a:moveTo>
                    <a:pt x="60325" y="73025"/>
                  </a:moveTo>
                  <a:lnTo>
                    <a:pt x="60325" y="90488"/>
                  </a:lnTo>
                  <a:lnTo>
                    <a:pt x="276225" y="90488"/>
                  </a:lnTo>
                  <a:lnTo>
                    <a:pt x="276225" y="73025"/>
                  </a:lnTo>
                  <a:close/>
                  <a:moveTo>
                    <a:pt x="169069" y="0"/>
                  </a:moveTo>
                  <a:cubicBezTo>
                    <a:pt x="262850" y="0"/>
                    <a:pt x="338138" y="57785"/>
                    <a:pt x="338138" y="130016"/>
                  </a:cubicBezTo>
                  <a:cubicBezTo>
                    <a:pt x="338138" y="202248"/>
                    <a:pt x="262850" y="260033"/>
                    <a:pt x="169069" y="260033"/>
                  </a:cubicBezTo>
                  <a:cubicBezTo>
                    <a:pt x="143973" y="260033"/>
                    <a:pt x="121519" y="256093"/>
                    <a:pt x="100385" y="249526"/>
                  </a:cubicBezTo>
                  <a:cubicBezTo>
                    <a:pt x="100385" y="249526"/>
                    <a:pt x="100385" y="249526"/>
                    <a:pt x="14529" y="288925"/>
                  </a:cubicBezTo>
                  <a:cubicBezTo>
                    <a:pt x="14529" y="288925"/>
                    <a:pt x="14529" y="288925"/>
                    <a:pt x="62080" y="231140"/>
                  </a:cubicBezTo>
                  <a:cubicBezTo>
                    <a:pt x="23775" y="207501"/>
                    <a:pt x="0" y="170729"/>
                    <a:pt x="0" y="130016"/>
                  </a:cubicBezTo>
                  <a:cubicBezTo>
                    <a:pt x="0" y="57785"/>
                    <a:pt x="75289" y="0"/>
                    <a:pt x="169069" y="0"/>
                  </a:cubicBezTo>
                  <a:close/>
                </a:path>
              </a:pathLst>
            </a:custGeom>
            <a:solidFill>
              <a:schemeClr val="accent5">
                <a:lumMod val="50000"/>
              </a:schemeClr>
            </a:solidFill>
            <a:ln>
              <a:noFill/>
            </a:ln>
          </p:spPr>
          <p:txBody>
            <a:bodyPr/>
            <a:lstStyle/>
            <a:p>
              <a:endParaRPr lang="zh-CN" altLang="en-US">
                <a:cs typeface="+mn-ea"/>
                <a:sym typeface="+mn-lt"/>
              </a:endParaRPr>
            </a:p>
          </p:txBody>
        </p:sp>
        <p:sp>
          <p:nvSpPr>
            <p:cNvPr id="13" name="文本框 12"/>
            <p:cNvSpPr txBox="1"/>
            <p:nvPr/>
          </p:nvSpPr>
          <p:spPr>
            <a:xfrm>
              <a:off x="566321" y="5313623"/>
              <a:ext cx="2534668" cy="369332"/>
            </a:xfrm>
            <a:prstGeom prst="rect">
              <a:avLst/>
            </a:prstGeom>
            <a:noFill/>
          </p:spPr>
          <p:txBody>
            <a:bodyPr wrap="none" rtlCol="0">
              <a:spAutoFit/>
            </a:bodyPr>
            <a:lstStyle/>
            <a:p>
              <a:r>
                <a:rPr lang="en-US" altLang="zh-CN" dirty="0" smtClean="0">
                  <a:solidFill>
                    <a:schemeClr val="accent5">
                      <a:lumMod val="50000"/>
                    </a:schemeClr>
                  </a:solidFill>
                  <a:cs typeface="+mn-ea"/>
                  <a:sym typeface="+mn-lt"/>
                </a:rPr>
                <a:t>123456789@QQ.COM</a:t>
              </a:r>
              <a:endParaRPr lang="zh-CN" altLang="en-US" dirty="0">
                <a:solidFill>
                  <a:schemeClr val="accent5">
                    <a:lumMod val="50000"/>
                  </a:schemeClr>
                </a:solidFill>
                <a:cs typeface="+mn-ea"/>
                <a:sym typeface="+mn-lt"/>
              </a:endParaRPr>
            </a:p>
          </p:txBody>
        </p:sp>
      </p:grpSp>
      <p:grpSp>
        <p:nvGrpSpPr>
          <p:cNvPr id="4" name="组合 3"/>
          <p:cNvGrpSpPr/>
          <p:nvPr/>
        </p:nvGrpSpPr>
        <p:grpSpPr>
          <a:xfrm>
            <a:off x="5486401" y="3701142"/>
            <a:ext cx="6705600" cy="449943"/>
            <a:chOff x="5486401" y="3701142"/>
            <a:chExt cx="6705600" cy="449943"/>
          </a:xfrm>
        </p:grpSpPr>
        <p:sp>
          <p:nvSpPr>
            <p:cNvPr id="7" name="矩形 6"/>
            <p:cNvSpPr/>
            <p:nvPr/>
          </p:nvSpPr>
          <p:spPr>
            <a:xfrm>
              <a:off x="5486401" y="3701142"/>
              <a:ext cx="6705600" cy="4499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矩形 13"/>
            <p:cNvSpPr/>
            <p:nvPr/>
          </p:nvSpPr>
          <p:spPr>
            <a:xfrm>
              <a:off x="5892801" y="3744136"/>
              <a:ext cx="5668446" cy="368300"/>
            </a:xfrm>
            <a:prstGeom prst="rect">
              <a:avLst/>
            </a:prstGeom>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en-US" altLang="zh-CN" u="none" strike="noStrike" kern="1200" cap="none" spc="0" normalizeH="0" baseline="0" noProof="0" smtClean="0">
                  <a:ln>
                    <a:noFill/>
                  </a:ln>
                  <a:solidFill>
                    <a:schemeClr val="accent5">
                      <a:lumMod val="50000"/>
                    </a:schemeClr>
                  </a:solidFill>
                  <a:effectLst/>
                  <a:uLnTx/>
                  <a:uFillTx/>
                  <a:cs typeface="+mn-ea"/>
                  <a:sym typeface="+mn-lt"/>
                </a:rPr>
                <a:t>THIS TEMPLATE DESIGNED FOR PPT818</a:t>
              </a:r>
              <a:endParaRPr kumimoji="0" lang="zh-CN" altLang="en-US" u="none" strike="noStrike" kern="1200" cap="none" spc="0" normalizeH="0" baseline="0" noProof="0" dirty="0">
                <a:ln>
                  <a:noFill/>
                </a:ln>
                <a:solidFill>
                  <a:schemeClr val="accent5">
                    <a:lumMod val="50000"/>
                  </a:schemeClr>
                </a:solidFill>
                <a:effectLst/>
                <a:uLnTx/>
                <a:uFillTx/>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med" p14:dur="700" advTm="4000">
        <p:fade/>
      </p:transition>
    </mc:Choice>
    <mc:Fallback xmlns="">
      <p:transition spd="med"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right)">
                                      <p:cBhvr>
                                        <p:cTn id="19" dur="500"/>
                                        <p:tgtEl>
                                          <p:spTgt spid="4"/>
                                        </p:tgtEl>
                                      </p:cBhvr>
                                    </p:animEffect>
                                  </p:childTnLst>
                                </p:cTn>
                              </p:par>
                            </p:childTnLst>
                          </p:cTn>
                        </p:par>
                        <p:par>
                          <p:cTn id="20" fill="hold">
                            <p:stCondLst>
                              <p:cond delay="2000"/>
                            </p:stCondLst>
                            <p:childTnLst>
                              <p:par>
                                <p:cTn id="21" presetID="14" presetClass="entr" presetSubtype="1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randombar(horizontal)">
                                      <p:cBhvr>
                                        <p:cTn id="23" dur="500"/>
                                        <p:tgtEl>
                                          <p:spTgt spid="8"/>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wipe(left)">
                                      <p:cBhvr>
                                        <p:cTn id="31" dur="500"/>
                                        <p:tgtEl>
                                          <p:spTgt spid="3"/>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ipe(left)">
                                      <p:cBhvr>
                                        <p:cTn id="3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P spid="9"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946778" y="1334933"/>
            <a:ext cx="2887437" cy="1397116"/>
            <a:chOff x="6946778" y="1334933"/>
            <a:chExt cx="2887437" cy="1397116"/>
          </a:xfrm>
        </p:grpSpPr>
        <p:sp>
          <p:nvSpPr>
            <p:cNvPr id="4" name="星形: 五角 3"/>
            <p:cNvSpPr/>
            <p:nvPr/>
          </p:nvSpPr>
          <p:spPr>
            <a:xfrm>
              <a:off x="9376318" y="1334933"/>
              <a:ext cx="457897" cy="457897"/>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5" name="文本框 4"/>
            <p:cNvSpPr txBox="1"/>
            <p:nvPr/>
          </p:nvSpPr>
          <p:spPr>
            <a:xfrm>
              <a:off x="6946778" y="1649380"/>
              <a:ext cx="2339102" cy="1082669"/>
            </a:xfrm>
            <a:prstGeom prst="rect">
              <a:avLst/>
            </a:prstGeom>
            <a:noFill/>
          </p:spPr>
          <p:txBody>
            <a:bodyPr wrap="none" rtlCol="0">
              <a:spAutoFit/>
            </a:bodyPr>
            <a:lstStyle/>
            <a:p>
              <a:pPr>
                <a:lnSpc>
                  <a:spcPct val="120000"/>
                </a:lnSpc>
              </a:pPr>
              <a:r>
                <a:rPr lang="zh-CN" altLang="en-US" sz="2800" b="1" dirty="0">
                  <a:solidFill>
                    <a:schemeClr val="bg1"/>
                  </a:solidFill>
                  <a:cs typeface="+mn-ea"/>
                  <a:sym typeface="+mn-lt"/>
                </a:rPr>
                <a:t>单击此处添加</a:t>
              </a:r>
              <a:endParaRPr lang="en-US" altLang="zh-CN" sz="2800" b="1" dirty="0">
                <a:solidFill>
                  <a:schemeClr val="bg1"/>
                </a:solidFill>
                <a:cs typeface="+mn-ea"/>
                <a:sym typeface="+mn-lt"/>
              </a:endParaRPr>
            </a:p>
            <a:p>
              <a:pPr>
                <a:lnSpc>
                  <a:spcPct val="120000"/>
                </a:lnSpc>
              </a:pPr>
              <a:r>
                <a:rPr lang="zh-CN" altLang="en-US" sz="2800" b="1" dirty="0">
                  <a:solidFill>
                    <a:schemeClr val="bg1"/>
                  </a:solidFill>
                  <a:cs typeface="+mn-ea"/>
                  <a:sym typeface="+mn-lt"/>
                </a:rPr>
                <a:t>文字内容</a:t>
              </a:r>
            </a:p>
          </p:txBody>
        </p:sp>
      </p:grpSp>
      <p:sp>
        <p:nvSpPr>
          <p:cNvPr id="8" name="等腰三角形 7"/>
          <p:cNvSpPr/>
          <p:nvPr/>
        </p:nvSpPr>
        <p:spPr>
          <a:xfrm rot="5400000">
            <a:off x="7044066" y="5178099"/>
            <a:ext cx="302357" cy="260653"/>
          </a:xfrm>
          <a:prstGeom prst="triangle">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9" name="文本框 8"/>
          <p:cNvSpPr txBox="1"/>
          <p:nvPr/>
        </p:nvSpPr>
        <p:spPr>
          <a:xfrm>
            <a:off x="6946778" y="4079684"/>
            <a:ext cx="4141561" cy="978729"/>
          </a:xfrm>
          <a:prstGeom prst="rect">
            <a:avLst/>
          </a:prstGeom>
          <a:noFill/>
        </p:spPr>
        <p:txBody>
          <a:bodyPr wrap="square" rtlCol="0">
            <a:spAutoFit/>
          </a:bodyPr>
          <a:lstStyle/>
          <a:p>
            <a:pPr algn="just">
              <a:lnSpc>
                <a:spcPct val="120000"/>
              </a:lnSpc>
            </a:pPr>
            <a:r>
              <a:rPr lang="zh-CN" altLang="en-US" sz="1200" dirty="0">
                <a:solidFill>
                  <a:schemeClr val="bg1"/>
                </a:solidFill>
                <a:cs typeface="+mn-ea"/>
                <a:sym typeface="+mn-lt"/>
              </a:rPr>
              <a:t>您的文字添加到此处，可以通过单击此处删除此处的文字进行添加，也可以复制您的文字粘贴到此处，本模板所有文字图片图标均可更改替换的文字粘贴到此处，本模板所有文字图片图标均可更改替换</a:t>
            </a:r>
          </a:p>
        </p:txBody>
      </p:sp>
      <p:grpSp>
        <p:nvGrpSpPr>
          <p:cNvPr id="3" name="组合 2"/>
          <p:cNvGrpSpPr/>
          <p:nvPr/>
        </p:nvGrpSpPr>
        <p:grpSpPr>
          <a:xfrm>
            <a:off x="6946778" y="3140465"/>
            <a:ext cx="4141561" cy="538027"/>
            <a:chOff x="6946778" y="3140465"/>
            <a:chExt cx="4141561" cy="538027"/>
          </a:xfrm>
        </p:grpSpPr>
        <p:sp>
          <p:nvSpPr>
            <p:cNvPr id="6" name="文本框 5"/>
            <p:cNvSpPr txBox="1"/>
            <p:nvPr/>
          </p:nvSpPr>
          <p:spPr>
            <a:xfrm>
              <a:off x="6946778" y="3140465"/>
              <a:ext cx="4141561" cy="295145"/>
            </a:xfrm>
            <a:prstGeom prst="rect">
              <a:avLst/>
            </a:prstGeom>
            <a:noFill/>
          </p:spPr>
          <p:txBody>
            <a:bodyPr wrap="square" rtlCol="0">
              <a:spAutoFit/>
            </a:bodyPr>
            <a:lstStyle/>
            <a:p>
              <a:pPr algn="just">
                <a:lnSpc>
                  <a:spcPct val="120000"/>
                </a:lnSpc>
              </a:pPr>
              <a:r>
                <a:rPr lang="zh-CN" altLang="en-US" sz="1200" dirty="0">
                  <a:solidFill>
                    <a:schemeClr val="bg1"/>
                  </a:solidFill>
                  <a:cs typeface="+mn-ea"/>
                  <a:sym typeface="+mn-lt"/>
                </a:rPr>
                <a:t>您的文字添加到此处，可以通过单击</a:t>
              </a:r>
            </a:p>
          </p:txBody>
        </p:sp>
        <p:cxnSp>
          <p:nvCxnSpPr>
            <p:cNvPr id="10" name="直接连接符 9"/>
            <p:cNvCxnSpPr/>
            <p:nvPr/>
          </p:nvCxnSpPr>
          <p:spPr>
            <a:xfrm>
              <a:off x="7039518" y="3678492"/>
              <a:ext cx="1691612"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pic>
        <p:nvPicPr>
          <p:cNvPr id="17" name="图片占位符 16"/>
          <p:cNvPicPr>
            <a:picLocks noGrp="1" noChangeAspect="1"/>
          </p:cNvPicPr>
          <p:nvPr>
            <p:ph type="pic" sz="quarter" idx="12"/>
          </p:nvPr>
        </p:nvPicPr>
        <p:blipFill>
          <a:blip r:embed="rId3" cstate="screen"/>
          <a:srcRect/>
          <a:stretch>
            <a:fillRect/>
          </a:stretch>
        </p:blipFill>
        <p:spPr>
          <a:ln>
            <a:solidFill>
              <a:schemeClr val="accent2"/>
            </a:solidFill>
          </a:ln>
        </p:spPr>
      </p:pic>
    </p:spTree>
  </p:cSld>
  <p:clrMapOvr>
    <a:masterClrMapping/>
  </p:clrMapOvr>
  <p:transition spd="slow" advTm="4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5280704" y="4681414"/>
            <a:ext cx="1703619" cy="782056"/>
            <a:chOff x="5122025" y="525814"/>
            <a:chExt cx="2020976" cy="927740"/>
          </a:xfrm>
        </p:grpSpPr>
        <p:sp>
          <p:nvSpPr>
            <p:cNvPr id="36" name="文本框 17"/>
            <p:cNvSpPr txBox="1"/>
            <p:nvPr/>
          </p:nvSpPr>
          <p:spPr>
            <a:xfrm>
              <a:off x="5122026" y="826908"/>
              <a:ext cx="2020975" cy="626646"/>
            </a:xfrm>
            <a:prstGeom prst="rect">
              <a:avLst/>
            </a:prstGeom>
            <a:noFill/>
          </p:spPr>
          <p:txBody>
            <a:bodyPr wrap="square" lIns="0" tIns="0" rIns="0" bIns="0" anchor="ctr" anchorCtr="1">
              <a:normAutofit/>
            </a:bodyPr>
            <a:lstStyle/>
            <a:p>
              <a:pPr algn="ctr">
                <a:lnSpc>
                  <a:spcPct val="120000"/>
                </a:lnSpc>
                <a:spcBef>
                  <a:spcPct val="0"/>
                </a:spcBef>
              </a:pPr>
              <a:r>
                <a:rPr lang="zh-CN" altLang="en-US" sz="1000">
                  <a:solidFill>
                    <a:schemeClr val="bg1"/>
                  </a:solidFill>
                  <a:cs typeface="+mn-ea"/>
                  <a:sym typeface="+mn-lt"/>
                </a:rPr>
                <a:t>此部分内容作为文字排版占位显示 （建议使用主题字体）</a:t>
              </a:r>
            </a:p>
          </p:txBody>
        </p:sp>
        <p:sp>
          <p:nvSpPr>
            <p:cNvPr id="37" name="矩形 36"/>
            <p:cNvSpPr/>
            <p:nvPr/>
          </p:nvSpPr>
          <p:spPr>
            <a:xfrm>
              <a:off x="5122025" y="525814"/>
              <a:ext cx="2020976" cy="325410"/>
            </a:xfrm>
            <a:prstGeom prst="rect">
              <a:avLst/>
            </a:prstGeom>
          </p:spPr>
          <p:txBody>
            <a:bodyPr wrap="none" lIns="0" tIns="0" rIns="0" bIns="0" anchor="ctr" anchorCtr="1">
              <a:normAutofit lnSpcReduction="10000"/>
            </a:bodyPr>
            <a:lstStyle/>
            <a:p>
              <a:pPr lvl="0" algn="ctr" defTabSz="914400">
                <a:spcBef>
                  <a:spcPct val="0"/>
                </a:spcBef>
                <a:defRPr/>
              </a:pPr>
              <a:r>
                <a:rPr lang="zh-CN" altLang="en-US" b="1">
                  <a:solidFill>
                    <a:schemeClr val="bg1"/>
                  </a:solidFill>
                  <a:cs typeface="+mn-ea"/>
                  <a:sym typeface="+mn-lt"/>
                </a:rPr>
                <a:t>标题文本预设</a:t>
              </a:r>
            </a:p>
          </p:txBody>
        </p:sp>
      </p:grpSp>
      <p:grpSp>
        <p:nvGrpSpPr>
          <p:cNvPr id="14" name="组合 13"/>
          <p:cNvGrpSpPr/>
          <p:nvPr/>
        </p:nvGrpSpPr>
        <p:grpSpPr>
          <a:xfrm>
            <a:off x="7203023" y="4681414"/>
            <a:ext cx="1703619" cy="782056"/>
            <a:chOff x="5122025" y="525814"/>
            <a:chExt cx="2020976" cy="927740"/>
          </a:xfrm>
        </p:grpSpPr>
        <p:sp>
          <p:nvSpPr>
            <p:cNvPr id="34" name="文本框 20"/>
            <p:cNvSpPr txBox="1"/>
            <p:nvPr/>
          </p:nvSpPr>
          <p:spPr>
            <a:xfrm>
              <a:off x="5122026" y="826908"/>
              <a:ext cx="2020975" cy="626646"/>
            </a:xfrm>
            <a:prstGeom prst="rect">
              <a:avLst/>
            </a:prstGeom>
            <a:noFill/>
          </p:spPr>
          <p:txBody>
            <a:bodyPr wrap="square" lIns="0" tIns="0" rIns="0" bIns="0" anchor="ctr" anchorCtr="1">
              <a:normAutofit/>
            </a:bodyPr>
            <a:lstStyle/>
            <a:p>
              <a:pPr algn="ctr">
                <a:lnSpc>
                  <a:spcPct val="120000"/>
                </a:lnSpc>
                <a:spcBef>
                  <a:spcPct val="0"/>
                </a:spcBef>
              </a:pPr>
              <a:r>
                <a:rPr lang="zh-CN" altLang="en-US" sz="1000">
                  <a:solidFill>
                    <a:schemeClr val="bg1"/>
                  </a:solidFill>
                  <a:cs typeface="+mn-ea"/>
                  <a:sym typeface="+mn-lt"/>
                </a:rPr>
                <a:t>此部分内容作为文字排版占位显示 （建议使用主题字体）</a:t>
              </a:r>
            </a:p>
          </p:txBody>
        </p:sp>
        <p:sp>
          <p:nvSpPr>
            <p:cNvPr id="35" name="矩形 34"/>
            <p:cNvSpPr/>
            <p:nvPr/>
          </p:nvSpPr>
          <p:spPr>
            <a:xfrm>
              <a:off x="5122025" y="525814"/>
              <a:ext cx="2020976" cy="325410"/>
            </a:xfrm>
            <a:prstGeom prst="rect">
              <a:avLst/>
            </a:prstGeom>
          </p:spPr>
          <p:txBody>
            <a:bodyPr wrap="none" lIns="0" tIns="0" rIns="0" bIns="0" anchor="ctr" anchorCtr="1">
              <a:normAutofit lnSpcReduction="10000"/>
            </a:bodyPr>
            <a:lstStyle/>
            <a:p>
              <a:pPr lvl="0" algn="ctr" defTabSz="914400">
                <a:spcBef>
                  <a:spcPct val="0"/>
                </a:spcBef>
                <a:defRPr/>
              </a:pPr>
              <a:r>
                <a:rPr lang="zh-CN" altLang="en-US" b="1">
                  <a:solidFill>
                    <a:schemeClr val="bg1"/>
                  </a:solidFill>
                  <a:cs typeface="+mn-ea"/>
                  <a:sym typeface="+mn-lt"/>
                </a:rPr>
                <a:t>标题文本预设</a:t>
              </a:r>
            </a:p>
          </p:txBody>
        </p:sp>
      </p:grpSp>
      <p:grpSp>
        <p:nvGrpSpPr>
          <p:cNvPr id="15" name="组合 14"/>
          <p:cNvGrpSpPr/>
          <p:nvPr/>
        </p:nvGrpSpPr>
        <p:grpSpPr>
          <a:xfrm>
            <a:off x="9125344" y="4681414"/>
            <a:ext cx="1703619" cy="782056"/>
            <a:chOff x="5122025" y="525814"/>
            <a:chExt cx="2020976" cy="927740"/>
          </a:xfrm>
        </p:grpSpPr>
        <p:sp>
          <p:nvSpPr>
            <p:cNvPr id="32" name="文本框 23"/>
            <p:cNvSpPr txBox="1"/>
            <p:nvPr/>
          </p:nvSpPr>
          <p:spPr>
            <a:xfrm>
              <a:off x="5122026" y="826908"/>
              <a:ext cx="2020975" cy="626646"/>
            </a:xfrm>
            <a:prstGeom prst="rect">
              <a:avLst/>
            </a:prstGeom>
            <a:noFill/>
          </p:spPr>
          <p:txBody>
            <a:bodyPr wrap="square" lIns="0" tIns="0" rIns="0" bIns="0" anchor="ctr" anchorCtr="1">
              <a:normAutofit/>
            </a:bodyPr>
            <a:lstStyle/>
            <a:p>
              <a:pPr algn="ctr">
                <a:lnSpc>
                  <a:spcPct val="120000"/>
                </a:lnSpc>
                <a:spcBef>
                  <a:spcPct val="0"/>
                </a:spcBef>
              </a:pPr>
              <a:r>
                <a:rPr lang="zh-CN" altLang="en-US" sz="1000">
                  <a:solidFill>
                    <a:schemeClr val="bg1"/>
                  </a:solidFill>
                  <a:cs typeface="+mn-ea"/>
                  <a:sym typeface="+mn-lt"/>
                </a:rPr>
                <a:t>此部分内容作为文字排版占位显示 （建议使用主题字体）</a:t>
              </a:r>
            </a:p>
          </p:txBody>
        </p:sp>
        <p:sp>
          <p:nvSpPr>
            <p:cNvPr id="33" name="矩形 32"/>
            <p:cNvSpPr/>
            <p:nvPr/>
          </p:nvSpPr>
          <p:spPr>
            <a:xfrm>
              <a:off x="5122025" y="525814"/>
              <a:ext cx="2020976" cy="325410"/>
            </a:xfrm>
            <a:prstGeom prst="rect">
              <a:avLst/>
            </a:prstGeom>
          </p:spPr>
          <p:txBody>
            <a:bodyPr wrap="none" lIns="0" tIns="0" rIns="0" bIns="0" anchor="ctr" anchorCtr="1">
              <a:normAutofit lnSpcReduction="10000"/>
            </a:bodyPr>
            <a:lstStyle/>
            <a:p>
              <a:pPr lvl="0" algn="ctr" defTabSz="914400">
                <a:spcBef>
                  <a:spcPct val="0"/>
                </a:spcBef>
                <a:defRPr/>
              </a:pPr>
              <a:r>
                <a:rPr lang="zh-CN" altLang="en-US" b="1">
                  <a:solidFill>
                    <a:schemeClr val="bg1"/>
                  </a:solidFill>
                  <a:cs typeface="+mn-ea"/>
                  <a:sym typeface="+mn-lt"/>
                </a:rPr>
                <a:t>标题文本预设</a:t>
              </a:r>
            </a:p>
          </p:txBody>
        </p:sp>
      </p:grpSp>
      <p:grpSp>
        <p:nvGrpSpPr>
          <p:cNvPr id="16" name="组合 15"/>
          <p:cNvGrpSpPr/>
          <p:nvPr/>
        </p:nvGrpSpPr>
        <p:grpSpPr>
          <a:xfrm>
            <a:off x="3358383" y="4681414"/>
            <a:ext cx="1703619" cy="782056"/>
            <a:chOff x="5122025" y="525814"/>
            <a:chExt cx="2020976" cy="927740"/>
          </a:xfrm>
        </p:grpSpPr>
        <p:sp>
          <p:nvSpPr>
            <p:cNvPr id="30" name="文本框 26"/>
            <p:cNvSpPr txBox="1"/>
            <p:nvPr/>
          </p:nvSpPr>
          <p:spPr>
            <a:xfrm>
              <a:off x="5122026" y="826908"/>
              <a:ext cx="2020975" cy="626646"/>
            </a:xfrm>
            <a:prstGeom prst="rect">
              <a:avLst/>
            </a:prstGeom>
            <a:noFill/>
          </p:spPr>
          <p:txBody>
            <a:bodyPr wrap="square" lIns="0" tIns="0" rIns="0" bIns="0" anchor="ctr" anchorCtr="1">
              <a:normAutofit/>
            </a:bodyPr>
            <a:lstStyle/>
            <a:p>
              <a:pPr algn="ctr">
                <a:lnSpc>
                  <a:spcPct val="120000"/>
                </a:lnSpc>
                <a:spcBef>
                  <a:spcPct val="0"/>
                </a:spcBef>
              </a:pPr>
              <a:r>
                <a:rPr lang="zh-CN" altLang="en-US" sz="1000">
                  <a:solidFill>
                    <a:schemeClr val="bg1"/>
                  </a:solidFill>
                  <a:cs typeface="+mn-ea"/>
                  <a:sym typeface="+mn-lt"/>
                </a:rPr>
                <a:t>此部分内容作为文字排版占位显示 （建议使用主题字体）</a:t>
              </a:r>
            </a:p>
          </p:txBody>
        </p:sp>
        <p:sp>
          <p:nvSpPr>
            <p:cNvPr id="31" name="矩形 30"/>
            <p:cNvSpPr/>
            <p:nvPr/>
          </p:nvSpPr>
          <p:spPr>
            <a:xfrm>
              <a:off x="5122025" y="525814"/>
              <a:ext cx="2020976" cy="325410"/>
            </a:xfrm>
            <a:prstGeom prst="rect">
              <a:avLst/>
            </a:prstGeom>
          </p:spPr>
          <p:txBody>
            <a:bodyPr wrap="none" lIns="0" tIns="0" rIns="0" bIns="0" anchor="ctr" anchorCtr="1">
              <a:normAutofit lnSpcReduction="10000"/>
            </a:bodyPr>
            <a:lstStyle/>
            <a:p>
              <a:pPr lvl="0" algn="ctr" defTabSz="914400">
                <a:spcBef>
                  <a:spcPct val="0"/>
                </a:spcBef>
                <a:defRPr/>
              </a:pPr>
              <a:r>
                <a:rPr lang="zh-CN" altLang="en-US" b="1">
                  <a:solidFill>
                    <a:schemeClr val="bg1"/>
                  </a:solidFill>
                  <a:cs typeface="+mn-ea"/>
                  <a:sym typeface="+mn-lt"/>
                </a:rPr>
                <a:t>标题文本预设</a:t>
              </a:r>
            </a:p>
          </p:txBody>
        </p:sp>
      </p:grpSp>
      <p:grpSp>
        <p:nvGrpSpPr>
          <p:cNvPr id="17" name="组合 16"/>
          <p:cNvGrpSpPr/>
          <p:nvPr/>
        </p:nvGrpSpPr>
        <p:grpSpPr>
          <a:xfrm>
            <a:off x="1436063" y="4681414"/>
            <a:ext cx="1703619" cy="782056"/>
            <a:chOff x="5122025" y="525814"/>
            <a:chExt cx="2020976" cy="927740"/>
          </a:xfrm>
        </p:grpSpPr>
        <p:sp>
          <p:nvSpPr>
            <p:cNvPr id="28" name="文本框 29"/>
            <p:cNvSpPr txBox="1"/>
            <p:nvPr/>
          </p:nvSpPr>
          <p:spPr>
            <a:xfrm>
              <a:off x="5122026" y="826908"/>
              <a:ext cx="2020975" cy="626646"/>
            </a:xfrm>
            <a:prstGeom prst="rect">
              <a:avLst/>
            </a:prstGeom>
            <a:noFill/>
          </p:spPr>
          <p:txBody>
            <a:bodyPr wrap="square" lIns="0" tIns="0" rIns="0" bIns="0" anchor="ctr" anchorCtr="1">
              <a:normAutofit/>
            </a:bodyPr>
            <a:lstStyle/>
            <a:p>
              <a:pPr algn="ctr">
                <a:lnSpc>
                  <a:spcPct val="120000"/>
                </a:lnSpc>
                <a:spcBef>
                  <a:spcPct val="0"/>
                </a:spcBef>
              </a:pPr>
              <a:r>
                <a:rPr lang="zh-CN" altLang="en-US" sz="1000" dirty="0">
                  <a:solidFill>
                    <a:schemeClr val="bg1"/>
                  </a:solidFill>
                  <a:cs typeface="+mn-ea"/>
                  <a:sym typeface="+mn-lt"/>
                </a:rPr>
                <a:t>此部分内容作为文字排版占位显示 （建议使用主题字体）</a:t>
              </a:r>
            </a:p>
          </p:txBody>
        </p:sp>
        <p:sp>
          <p:nvSpPr>
            <p:cNvPr id="29" name="矩形 28"/>
            <p:cNvSpPr/>
            <p:nvPr/>
          </p:nvSpPr>
          <p:spPr>
            <a:xfrm>
              <a:off x="5122025" y="525814"/>
              <a:ext cx="2020976" cy="325410"/>
            </a:xfrm>
            <a:prstGeom prst="rect">
              <a:avLst/>
            </a:prstGeom>
          </p:spPr>
          <p:txBody>
            <a:bodyPr wrap="none" lIns="0" tIns="0" rIns="0" bIns="0" anchor="ctr" anchorCtr="1">
              <a:normAutofit lnSpcReduction="10000"/>
            </a:bodyPr>
            <a:lstStyle/>
            <a:p>
              <a:pPr lvl="0" algn="ctr" defTabSz="914400">
                <a:spcBef>
                  <a:spcPct val="0"/>
                </a:spcBef>
                <a:defRPr/>
              </a:pPr>
              <a:r>
                <a:rPr lang="zh-CN" altLang="en-US" b="1">
                  <a:solidFill>
                    <a:schemeClr val="bg1"/>
                  </a:solidFill>
                  <a:cs typeface="+mn-ea"/>
                  <a:sym typeface="+mn-lt"/>
                </a:rPr>
                <a:t>标题文本预设</a:t>
              </a:r>
            </a:p>
          </p:txBody>
        </p:sp>
      </p:grpSp>
      <p:grpSp>
        <p:nvGrpSpPr>
          <p:cNvPr id="2" name="组合 1"/>
          <p:cNvGrpSpPr/>
          <p:nvPr/>
        </p:nvGrpSpPr>
        <p:grpSpPr>
          <a:xfrm>
            <a:off x="1929718" y="1894208"/>
            <a:ext cx="716311" cy="2440798"/>
            <a:chOff x="1929718" y="1894208"/>
            <a:chExt cx="716311" cy="2440798"/>
          </a:xfrm>
        </p:grpSpPr>
        <p:grpSp>
          <p:nvGrpSpPr>
            <p:cNvPr id="4" name="组合 3"/>
            <p:cNvGrpSpPr/>
            <p:nvPr/>
          </p:nvGrpSpPr>
          <p:grpSpPr>
            <a:xfrm>
              <a:off x="1929718" y="2205543"/>
              <a:ext cx="716311" cy="2129463"/>
              <a:chOff x="1754907" y="2150341"/>
              <a:chExt cx="849748" cy="2526147"/>
            </a:xfrm>
          </p:grpSpPr>
          <p:sp>
            <p:nvSpPr>
              <p:cNvPr id="38" name="矩形: 圆角 37"/>
              <p:cNvSpPr/>
              <p:nvPr/>
            </p:nvSpPr>
            <p:spPr>
              <a:xfrm>
                <a:off x="1884217" y="2150341"/>
                <a:ext cx="591127" cy="1967345"/>
              </a:xfrm>
              <a:prstGeom prst="round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39" name="椭圆 38"/>
              <p:cNvSpPr/>
              <p:nvPr/>
            </p:nvSpPr>
            <p:spPr>
              <a:xfrm>
                <a:off x="1754907" y="3826740"/>
                <a:ext cx="849748" cy="849748"/>
              </a:xfrm>
              <a:prstGeom prst="ellipse">
                <a:avLst/>
              </a:prstGeom>
              <a:solidFill>
                <a:schemeClr val="accent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sp>
          <p:nvSpPr>
            <p:cNvPr id="18" name="任意多边形: 形状 17"/>
            <p:cNvSpPr/>
            <p:nvPr/>
          </p:nvSpPr>
          <p:spPr bwMode="auto">
            <a:xfrm>
              <a:off x="2203738" y="3821836"/>
              <a:ext cx="168267" cy="302881"/>
            </a:xfrm>
            <a:custGeom>
              <a:avLst/>
              <a:gdLst>
                <a:gd name="T0" fmla="*/ 159 w 159"/>
                <a:gd name="T1" fmla="*/ 50 h 286"/>
                <a:gd name="T2" fmla="*/ 114 w 159"/>
                <a:gd name="T3" fmla="*/ 50 h 286"/>
                <a:gd name="T4" fmla="*/ 114 w 159"/>
                <a:gd name="T5" fmla="*/ 50 h 286"/>
                <a:gd name="T6" fmla="*/ 111 w 159"/>
                <a:gd name="T7" fmla="*/ 51 h 286"/>
                <a:gd name="T8" fmla="*/ 107 w 159"/>
                <a:gd name="T9" fmla="*/ 54 h 286"/>
                <a:gd name="T10" fmla="*/ 103 w 159"/>
                <a:gd name="T11" fmla="*/ 60 h 286"/>
                <a:gd name="T12" fmla="*/ 102 w 159"/>
                <a:gd name="T13" fmla="*/ 66 h 286"/>
                <a:gd name="T14" fmla="*/ 102 w 159"/>
                <a:gd name="T15" fmla="*/ 99 h 286"/>
                <a:gd name="T16" fmla="*/ 159 w 159"/>
                <a:gd name="T17" fmla="*/ 99 h 286"/>
                <a:gd name="T18" fmla="*/ 159 w 159"/>
                <a:gd name="T19" fmla="*/ 146 h 286"/>
                <a:gd name="T20" fmla="*/ 102 w 159"/>
                <a:gd name="T21" fmla="*/ 146 h 286"/>
                <a:gd name="T22" fmla="*/ 102 w 159"/>
                <a:gd name="T23" fmla="*/ 286 h 286"/>
                <a:gd name="T24" fmla="*/ 50 w 159"/>
                <a:gd name="T25" fmla="*/ 286 h 286"/>
                <a:gd name="T26" fmla="*/ 50 w 159"/>
                <a:gd name="T27" fmla="*/ 146 h 286"/>
                <a:gd name="T28" fmla="*/ 0 w 159"/>
                <a:gd name="T29" fmla="*/ 146 h 286"/>
                <a:gd name="T30" fmla="*/ 0 w 159"/>
                <a:gd name="T31" fmla="*/ 99 h 286"/>
                <a:gd name="T32" fmla="*/ 50 w 159"/>
                <a:gd name="T33" fmla="*/ 99 h 286"/>
                <a:gd name="T34" fmla="*/ 50 w 159"/>
                <a:gd name="T35" fmla="*/ 71 h 286"/>
                <a:gd name="T36" fmla="*/ 50 w 159"/>
                <a:gd name="T37" fmla="*/ 71 h 286"/>
                <a:gd name="T38" fmla="*/ 50 w 159"/>
                <a:gd name="T39" fmla="*/ 64 h 286"/>
                <a:gd name="T40" fmla="*/ 51 w 159"/>
                <a:gd name="T41" fmla="*/ 57 h 286"/>
                <a:gd name="T42" fmla="*/ 52 w 159"/>
                <a:gd name="T43" fmla="*/ 50 h 286"/>
                <a:gd name="T44" fmla="*/ 54 w 159"/>
                <a:gd name="T45" fmla="*/ 43 h 286"/>
                <a:gd name="T46" fmla="*/ 57 w 159"/>
                <a:gd name="T47" fmla="*/ 37 h 286"/>
                <a:gd name="T48" fmla="*/ 60 w 159"/>
                <a:gd name="T49" fmla="*/ 31 h 286"/>
                <a:gd name="T50" fmla="*/ 63 w 159"/>
                <a:gd name="T51" fmla="*/ 26 h 286"/>
                <a:gd name="T52" fmla="*/ 67 w 159"/>
                <a:gd name="T53" fmla="*/ 21 h 286"/>
                <a:gd name="T54" fmla="*/ 72 w 159"/>
                <a:gd name="T55" fmla="*/ 16 h 286"/>
                <a:gd name="T56" fmla="*/ 78 w 159"/>
                <a:gd name="T57" fmla="*/ 12 h 286"/>
                <a:gd name="T58" fmla="*/ 83 w 159"/>
                <a:gd name="T59" fmla="*/ 8 h 286"/>
                <a:gd name="T60" fmla="*/ 88 w 159"/>
                <a:gd name="T61" fmla="*/ 5 h 286"/>
                <a:gd name="T62" fmla="*/ 94 w 159"/>
                <a:gd name="T63" fmla="*/ 3 h 286"/>
                <a:gd name="T64" fmla="*/ 100 w 159"/>
                <a:gd name="T65" fmla="*/ 1 h 286"/>
                <a:gd name="T66" fmla="*/ 108 w 159"/>
                <a:gd name="T67" fmla="*/ 0 h 286"/>
                <a:gd name="T68" fmla="*/ 114 w 159"/>
                <a:gd name="T69" fmla="*/ 0 h 286"/>
                <a:gd name="T70" fmla="*/ 159 w 159"/>
                <a:gd name="T71" fmla="*/ 0 h 286"/>
                <a:gd name="T72" fmla="*/ 159 w 159"/>
                <a:gd name="T73" fmla="*/ 50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286">
                  <a:moveTo>
                    <a:pt x="159" y="50"/>
                  </a:moveTo>
                  <a:lnTo>
                    <a:pt x="114" y="50"/>
                  </a:lnTo>
                  <a:lnTo>
                    <a:pt x="114" y="50"/>
                  </a:lnTo>
                  <a:lnTo>
                    <a:pt x="111" y="51"/>
                  </a:lnTo>
                  <a:lnTo>
                    <a:pt x="107" y="54"/>
                  </a:lnTo>
                  <a:lnTo>
                    <a:pt x="103" y="60"/>
                  </a:lnTo>
                  <a:lnTo>
                    <a:pt x="102" y="66"/>
                  </a:lnTo>
                  <a:lnTo>
                    <a:pt x="102" y="99"/>
                  </a:lnTo>
                  <a:lnTo>
                    <a:pt x="159" y="99"/>
                  </a:lnTo>
                  <a:lnTo>
                    <a:pt x="159" y="146"/>
                  </a:lnTo>
                  <a:lnTo>
                    <a:pt x="102" y="146"/>
                  </a:lnTo>
                  <a:lnTo>
                    <a:pt x="102" y="286"/>
                  </a:lnTo>
                  <a:lnTo>
                    <a:pt x="50" y="286"/>
                  </a:lnTo>
                  <a:lnTo>
                    <a:pt x="50" y="146"/>
                  </a:lnTo>
                  <a:lnTo>
                    <a:pt x="0" y="146"/>
                  </a:lnTo>
                  <a:lnTo>
                    <a:pt x="0" y="99"/>
                  </a:lnTo>
                  <a:lnTo>
                    <a:pt x="50" y="99"/>
                  </a:lnTo>
                  <a:lnTo>
                    <a:pt x="50" y="71"/>
                  </a:lnTo>
                  <a:lnTo>
                    <a:pt x="50" y="71"/>
                  </a:lnTo>
                  <a:lnTo>
                    <a:pt x="50" y="64"/>
                  </a:lnTo>
                  <a:lnTo>
                    <a:pt x="51" y="57"/>
                  </a:lnTo>
                  <a:lnTo>
                    <a:pt x="52" y="50"/>
                  </a:lnTo>
                  <a:lnTo>
                    <a:pt x="54" y="43"/>
                  </a:lnTo>
                  <a:lnTo>
                    <a:pt x="57" y="37"/>
                  </a:lnTo>
                  <a:lnTo>
                    <a:pt x="60" y="31"/>
                  </a:lnTo>
                  <a:lnTo>
                    <a:pt x="63" y="26"/>
                  </a:lnTo>
                  <a:lnTo>
                    <a:pt x="67" y="21"/>
                  </a:lnTo>
                  <a:lnTo>
                    <a:pt x="72" y="16"/>
                  </a:lnTo>
                  <a:lnTo>
                    <a:pt x="78" y="12"/>
                  </a:lnTo>
                  <a:lnTo>
                    <a:pt x="83" y="8"/>
                  </a:lnTo>
                  <a:lnTo>
                    <a:pt x="88" y="5"/>
                  </a:lnTo>
                  <a:lnTo>
                    <a:pt x="94" y="3"/>
                  </a:lnTo>
                  <a:lnTo>
                    <a:pt x="100" y="1"/>
                  </a:lnTo>
                  <a:lnTo>
                    <a:pt x="108" y="0"/>
                  </a:lnTo>
                  <a:lnTo>
                    <a:pt x="114" y="0"/>
                  </a:lnTo>
                  <a:lnTo>
                    <a:pt x="159" y="0"/>
                  </a:lnTo>
                  <a:lnTo>
                    <a:pt x="159" y="50"/>
                  </a:lnTo>
                  <a:close/>
                </a:path>
              </a:pathLst>
            </a:custGeom>
            <a:solidFill>
              <a:schemeClr val="bg1"/>
            </a:solidFill>
            <a:ln>
              <a:noFill/>
            </a:ln>
          </p:spPr>
          <p:txBody>
            <a:bodyPr anchor="ctr"/>
            <a:lstStyle/>
            <a:p>
              <a:pPr algn="ctr"/>
              <a:endParaRPr>
                <a:cs typeface="+mn-ea"/>
                <a:sym typeface="+mn-lt"/>
              </a:endParaRPr>
            </a:p>
          </p:txBody>
        </p:sp>
        <p:sp>
          <p:nvSpPr>
            <p:cNvPr id="23" name="矩形 22"/>
            <p:cNvSpPr/>
            <p:nvPr/>
          </p:nvSpPr>
          <p:spPr>
            <a:xfrm>
              <a:off x="1971884" y="1894208"/>
              <a:ext cx="646331" cy="369332"/>
            </a:xfrm>
            <a:prstGeom prst="rect">
              <a:avLst/>
            </a:prstGeom>
          </p:spPr>
          <p:txBody>
            <a:bodyPr wrap="none">
              <a:normAutofit/>
            </a:bodyPr>
            <a:lstStyle/>
            <a:p>
              <a:pPr algn="ctr"/>
              <a:r>
                <a:rPr lang="en-US" altLang="zh-CN" b="1" dirty="0">
                  <a:solidFill>
                    <a:schemeClr val="bg1"/>
                  </a:solidFill>
                  <a:cs typeface="+mn-ea"/>
                  <a:sym typeface="+mn-lt"/>
                </a:rPr>
                <a:t>80%</a:t>
              </a:r>
            </a:p>
          </p:txBody>
        </p:sp>
      </p:grpSp>
      <p:grpSp>
        <p:nvGrpSpPr>
          <p:cNvPr id="41" name="组合 40"/>
          <p:cNvGrpSpPr/>
          <p:nvPr/>
        </p:nvGrpSpPr>
        <p:grpSpPr>
          <a:xfrm>
            <a:off x="3852038" y="2264706"/>
            <a:ext cx="716311" cy="2070300"/>
            <a:chOff x="3852038" y="2264706"/>
            <a:chExt cx="716311" cy="2070300"/>
          </a:xfrm>
        </p:grpSpPr>
        <p:sp>
          <p:nvSpPr>
            <p:cNvPr id="5" name="矩形: 圆角 4"/>
            <p:cNvSpPr/>
            <p:nvPr/>
          </p:nvSpPr>
          <p:spPr>
            <a:xfrm>
              <a:off x="3961042" y="2579269"/>
              <a:ext cx="498302" cy="1284684"/>
            </a:xfrm>
            <a:prstGeom prst="round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6" name="椭圆 5"/>
            <p:cNvSpPr/>
            <p:nvPr/>
          </p:nvSpPr>
          <p:spPr>
            <a:xfrm>
              <a:off x="3852038" y="3618695"/>
              <a:ext cx="716311" cy="716311"/>
            </a:xfrm>
            <a:prstGeom prst="ellipse">
              <a:avLst/>
            </a:prstGeom>
            <a:solidFill>
              <a:schemeClr val="accent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2" name="任意多边形: 形状 21"/>
            <p:cNvSpPr>
              <a:spLocks noChangeAspect="1"/>
            </p:cNvSpPr>
            <p:nvPr/>
          </p:nvSpPr>
          <p:spPr bwMode="auto">
            <a:xfrm>
              <a:off x="4047777" y="3812838"/>
              <a:ext cx="321216" cy="320879"/>
            </a:xfrm>
            <a:custGeom>
              <a:avLst/>
              <a:gdLst>
                <a:gd name="T0" fmla="*/ 374 w 400"/>
                <a:gd name="T1" fmla="*/ 100 h 400"/>
                <a:gd name="T2" fmla="*/ 301 w 400"/>
                <a:gd name="T3" fmla="*/ 27 h 400"/>
                <a:gd name="T4" fmla="*/ 200 w 400"/>
                <a:gd name="T5" fmla="*/ 0 h 400"/>
                <a:gd name="T6" fmla="*/ 100 w 400"/>
                <a:gd name="T7" fmla="*/ 27 h 400"/>
                <a:gd name="T8" fmla="*/ 27 w 400"/>
                <a:gd name="T9" fmla="*/ 100 h 400"/>
                <a:gd name="T10" fmla="*/ 0 w 400"/>
                <a:gd name="T11" fmla="*/ 200 h 400"/>
                <a:gd name="T12" fmla="*/ 27 w 400"/>
                <a:gd name="T13" fmla="*/ 301 h 400"/>
                <a:gd name="T14" fmla="*/ 100 w 400"/>
                <a:gd name="T15" fmla="*/ 374 h 400"/>
                <a:gd name="T16" fmla="*/ 200 w 400"/>
                <a:gd name="T17" fmla="*/ 400 h 400"/>
                <a:gd name="T18" fmla="*/ 301 w 400"/>
                <a:gd name="T19" fmla="*/ 374 h 400"/>
                <a:gd name="T20" fmla="*/ 374 w 400"/>
                <a:gd name="T21" fmla="*/ 301 h 400"/>
                <a:gd name="T22" fmla="*/ 400 w 400"/>
                <a:gd name="T23" fmla="*/ 200 h 400"/>
                <a:gd name="T24" fmla="*/ 374 w 400"/>
                <a:gd name="T25" fmla="*/ 100 h 400"/>
                <a:gd name="T26" fmla="*/ 330 w 400"/>
                <a:gd name="T27" fmla="*/ 170 h 400"/>
                <a:gd name="T28" fmla="*/ 188 w 400"/>
                <a:gd name="T29" fmla="*/ 311 h 400"/>
                <a:gd name="T30" fmla="*/ 176 w 400"/>
                <a:gd name="T31" fmla="*/ 316 h 400"/>
                <a:gd name="T32" fmla="*/ 165 w 400"/>
                <a:gd name="T33" fmla="*/ 311 h 400"/>
                <a:gd name="T34" fmla="*/ 70 w 400"/>
                <a:gd name="T35" fmla="*/ 217 h 400"/>
                <a:gd name="T36" fmla="*/ 66 w 400"/>
                <a:gd name="T37" fmla="*/ 205 h 400"/>
                <a:gd name="T38" fmla="*/ 70 w 400"/>
                <a:gd name="T39" fmla="*/ 193 h 400"/>
                <a:gd name="T40" fmla="*/ 94 w 400"/>
                <a:gd name="T41" fmla="*/ 170 h 400"/>
                <a:gd name="T42" fmla="*/ 106 w 400"/>
                <a:gd name="T43" fmla="*/ 165 h 400"/>
                <a:gd name="T44" fmla="*/ 118 w 400"/>
                <a:gd name="T45" fmla="*/ 170 h 400"/>
                <a:gd name="T46" fmla="*/ 176 w 400"/>
                <a:gd name="T47" fmla="*/ 229 h 400"/>
                <a:gd name="T48" fmla="*/ 283 w 400"/>
                <a:gd name="T49" fmla="*/ 123 h 400"/>
                <a:gd name="T50" fmla="*/ 295 w 400"/>
                <a:gd name="T51" fmla="*/ 118 h 400"/>
                <a:gd name="T52" fmla="*/ 306 w 400"/>
                <a:gd name="T53" fmla="*/ 123 h 400"/>
                <a:gd name="T54" fmla="*/ 330 w 400"/>
                <a:gd name="T55" fmla="*/ 146 h 400"/>
                <a:gd name="T56" fmla="*/ 335 w 400"/>
                <a:gd name="T57" fmla="*/ 158 h 400"/>
                <a:gd name="T58" fmla="*/ 330 w 400"/>
                <a:gd name="T59" fmla="*/ 170 h 400"/>
                <a:gd name="T60" fmla="*/ 330 w 400"/>
                <a:gd name="T61" fmla="*/ 170 h 400"/>
                <a:gd name="T62" fmla="*/ 330 w 400"/>
                <a:gd name="T63" fmla="*/ 17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0" h="400">
                  <a:moveTo>
                    <a:pt x="374" y="100"/>
                  </a:moveTo>
                  <a:cubicBezTo>
                    <a:pt x="356" y="69"/>
                    <a:pt x="331" y="45"/>
                    <a:pt x="301" y="27"/>
                  </a:cubicBezTo>
                  <a:cubicBezTo>
                    <a:pt x="270" y="9"/>
                    <a:pt x="237" y="0"/>
                    <a:pt x="200" y="0"/>
                  </a:cubicBezTo>
                  <a:cubicBezTo>
                    <a:pt x="164" y="0"/>
                    <a:pt x="130" y="9"/>
                    <a:pt x="100" y="27"/>
                  </a:cubicBezTo>
                  <a:cubicBezTo>
                    <a:pt x="69" y="45"/>
                    <a:pt x="45" y="69"/>
                    <a:pt x="27" y="100"/>
                  </a:cubicBezTo>
                  <a:cubicBezTo>
                    <a:pt x="9" y="130"/>
                    <a:pt x="0" y="164"/>
                    <a:pt x="0" y="200"/>
                  </a:cubicBezTo>
                  <a:cubicBezTo>
                    <a:pt x="0" y="237"/>
                    <a:pt x="9" y="270"/>
                    <a:pt x="27" y="301"/>
                  </a:cubicBezTo>
                  <a:cubicBezTo>
                    <a:pt x="45" y="331"/>
                    <a:pt x="69" y="356"/>
                    <a:pt x="100" y="374"/>
                  </a:cubicBezTo>
                  <a:cubicBezTo>
                    <a:pt x="130" y="391"/>
                    <a:pt x="164" y="400"/>
                    <a:pt x="200" y="400"/>
                  </a:cubicBezTo>
                  <a:cubicBezTo>
                    <a:pt x="237" y="400"/>
                    <a:pt x="270" y="391"/>
                    <a:pt x="301" y="374"/>
                  </a:cubicBezTo>
                  <a:cubicBezTo>
                    <a:pt x="331" y="356"/>
                    <a:pt x="356" y="331"/>
                    <a:pt x="374" y="301"/>
                  </a:cubicBezTo>
                  <a:cubicBezTo>
                    <a:pt x="392" y="270"/>
                    <a:pt x="400" y="237"/>
                    <a:pt x="400" y="200"/>
                  </a:cubicBezTo>
                  <a:cubicBezTo>
                    <a:pt x="400" y="164"/>
                    <a:pt x="392" y="130"/>
                    <a:pt x="374" y="100"/>
                  </a:cubicBezTo>
                  <a:close/>
                  <a:moveTo>
                    <a:pt x="330" y="170"/>
                  </a:moveTo>
                  <a:cubicBezTo>
                    <a:pt x="188" y="311"/>
                    <a:pt x="188" y="311"/>
                    <a:pt x="188" y="311"/>
                  </a:cubicBezTo>
                  <a:cubicBezTo>
                    <a:pt x="185" y="315"/>
                    <a:pt x="181" y="316"/>
                    <a:pt x="176" y="316"/>
                  </a:cubicBezTo>
                  <a:cubicBezTo>
                    <a:pt x="172" y="316"/>
                    <a:pt x="168" y="315"/>
                    <a:pt x="165" y="311"/>
                  </a:cubicBezTo>
                  <a:cubicBezTo>
                    <a:pt x="70" y="217"/>
                    <a:pt x="70" y="217"/>
                    <a:pt x="70" y="217"/>
                  </a:cubicBezTo>
                  <a:cubicBezTo>
                    <a:pt x="67" y="214"/>
                    <a:pt x="66" y="210"/>
                    <a:pt x="66" y="205"/>
                  </a:cubicBezTo>
                  <a:cubicBezTo>
                    <a:pt x="66" y="200"/>
                    <a:pt x="67" y="196"/>
                    <a:pt x="70" y="193"/>
                  </a:cubicBezTo>
                  <a:cubicBezTo>
                    <a:pt x="94" y="170"/>
                    <a:pt x="94" y="170"/>
                    <a:pt x="94" y="170"/>
                  </a:cubicBezTo>
                  <a:cubicBezTo>
                    <a:pt x="97" y="166"/>
                    <a:pt x="101" y="165"/>
                    <a:pt x="106" y="165"/>
                  </a:cubicBezTo>
                  <a:cubicBezTo>
                    <a:pt x="110" y="165"/>
                    <a:pt x="114" y="166"/>
                    <a:pt x="118" y="170"/>
                  </a:cubicBezTo>
                  <a:cubicBezTo>
                    <a:pt x="176" y="229"/>
                    <a:pt x="176" y="229"/>
                    <a:pt x="176" y="229"/>
                  </a:cubicBezTo>
                  <a:cubicBezTo>
                    <a:pt x="283" y="123"/>
                    <a:pt x="283" y="123"/>
                    <a:pt x="283" y="123"/>
                  </a:cubicBezTo>
                  <a:cubicBezTo>
                    <a:pt x="286" y="119"/>
                    <a:pt x="290" y="118"/>
                    <a:pt x="295" y="118"/>
                  </a:cubicBezTo>
                  <a:cubicBezTo>
                    <a:pt x="299" y="118"/>
                    <a:pt x="303" y="119"/>
                    <a:pt x="306" y="123"/>
                  </a:cubicBezTo>
                  <a:cubicBezTo>
                    <a:pt x="330" y="146"/>
                    <a:pt x="330" y="146"/>
                    <a:pt x="330" y="146"/>
                  </a:cubicBezTo>
                  <a:cubicBezTo>
                    <a:pt x="333" y="149"/>
                    <a:pt x="335" y="153"/>
                    <a:pt x="335" y="158"/>
                  </a:cubicBezTo>
                  <a:cubicBezTo>
                    <a:pt x="335" y="163"/>
                    <a:pt x="333" y="167"/>
                    <a:pt x="330" y="170"/>
                  </a:cubicBezTo>
                  <a:close/>
                  <a:moveTo>
                    <a:pt x="330" y="170"/>
                  </a:moveTo>
                  <a:cubicBezTo>
                    <a:pt x="330" y="170"/>
                    <a:pt x="330" y="170"/>
                    <a:pt x="330" y="170"/>
                  </a:cubicBezTo>
                </a:path>
              </a:pathLst>
            </a:custGeom>
            <a:solidFill>
              <a:schemeClr val="bg1"/>
            </a:solidFill>
            <a:ln>
              <a:noFill/>
            </a:ln>
          </p:spPr>
          <p:txBody>
            <a:bodyPr anchor="ctr"/>
            <a:lstStyle/>
            <a:p>
              <a:pPr algn="ctr"/>
              <a:endParaRPr>
                <a:cs typeface="+mn-ea"/>
                <a:sym typeface="+mn-lt"/>
              </a:endParaRPr>
            </a:p>
          </p:txBody>
        </p:sp>
        <p:sp>
          <p:nvSpPr>
            <p:cNvPr id="24" name="矩形 23"/>
            <p:cNvSpPr/>
            <p:nvPr/>
          </p:nvSpPr>
          <p:spPr>
            <a:xfrm>
              <a:off x="3892630" y="2264706"/>
              <a:ext cx="646331" cy="369332"/>
            </a:xfrm>
            <a:prstGeom prst="rect">
              <a:avLst/>
            </a:prstGeom>
          </p:spPr>
          <p:txBody>
            <a:bodyPr wrap="none">
              <a:normAutofit/>
            </a:bodyPr>
            <a:lstStyle/>
            <a:p>
              <a:pPr algn="ctr"/>
              <a:r>
                <a:rPr lang="en-US" altLang="zh-CN" b="1">
                  <a:solidFill>
                    <a:schemeClr val="bg1"/>
                  </a:solidFill>
                  <a:cs typeface="+mn-ea"/>
                  <a:sym typeface="+mn-lt"/>
                </a:rPr>
                <a:t>60%</a:t>
              </a:r>
            </a:p>
          </p:txBody>
        </p:sp>
      </p:grpSp>
      <p:grpSp>
        <p:nvGrpSpPr>
          <p:cNvPr id="43" name="组合 42"/>
          <p:cNvGrpSpPr/>
          <p:nvPr/>
        </p:nvGrpSpPr>
        <p:grpSpPr>
          <a:xfrm>
            <a:off x="7696678" y="2264706"/>
            <a:ext cx="716311" cy="2070300"/>
            <a:chOff x="7696678" y="2264706"/>
            <a:chExt cx="716311" cy="2070300"/>
          </a:xfrm>
        </p:grpSpPr>
        <p:sp>
          <p:nvSpPr>
            <p:cNvPr id="9" name="矩形: 圆角 8"/>
            <p:cNvSpPr/>
            <p:nvPr/>
          </p:nvSpPr>
          <p:spPr>
            <a:xfrm>
              <a:off x="7805682" y="2579269"/>
              <a:ext cx="498302" cy="1284684"/>
            </a:xfrm>
            <a:prstGeom prst="round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0" name="椭圆 9"/>
            <p:cNvSpPr/>
            <p:nvPr/>
          </p:nvSpPr>
          <p:spPr>
            <a:xfrm>
              <a:off x="7696678" y="3618695"/>
              <a:ext cx="716311" cy="716311"/>
            </a:xfrm>
            <a:prstGeom prst="ellipse">
              <a:avLst/>
            </a:prstGeom>
            <a:solidFill>
              <a:schemeClr val="accent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9" name="任意多边形: 形状 18"/>
            <p:cNvSpPr/>
            <p:nvPr/>
          </p:nvSpPr>
          <p:spPr bwMode="auto">
            <a:xfrm>
              <a:off x="7904735" y="3847077"/>
              <a:ext cx="307089" cy="252401"/>
            </a:xfrm>
            <a:custGeom>
              <a:avLst/>
              <a:gdLst>
                <a:gd name="T0" fmla="*/ 285 w 293"/>
                <a:gd name="T1" fmla="*/ 32 h 238"/>
                <a:gd name="T2" fmla="*/ 259 w 293"/>
                <a:gd name="T3" fmla="*/ 38 h 238"/>
                <a:gd name="T4" fmla="*/ 275 w 293"/>
                <a:gd name="T5" fmla="*/ 24 h 238"/>
                <a:gd name="T6" fmla="*/ 285 w 293"/>
                <a:gd name="T7" fmla="*/ 4 h 238"/>
                <a:gd name="T8" fmla="*/ 257 w 293"/>
                <a:gd name="T9" fmla="*/ 16 h 238"/>
                <a:gd name="T10" fmla="*/ 237 w 293"/>
                <a:gd name="T11" fmla="*/ 11 h 238"/>
                <a:gd name="T12" fmla="*/ 216 w 293"/>
                <a:gd name="T13" fmla="*/ 1 h 238"/>
                <a:gd name="T14" fmla="*/ 203 w 293"/>
                <a:gd name="T15" fmla="*/ 0 h 238"/>
                <a:gd name="T16" fmla="*/ 179 w 293"/>
                <a:gd name="T17" fmla="*/ 5 h 238"/>
                <a:gd name="T18" fmla="*/ 154 w 293"/>
                <a:gd name="T19" fmla="*/ 27 h 238"/>
                <a:gd name="T20" fmla="*/ 143 w 293"/>
                <a:gd name="T21" fmla="*/ 54 h 238"/>
                <a:gd name="T22" fmla="*/ 143 w 293"/>
                <a:gd name="T23" fmla="*/ 67 h 238"/>
                <a:gd name="T24" fmla="*/ 126 w 293"/>
                <a:gd name="T25" fmla="*/ 72 h 238"/>
                <a:gd name="T26" fmla="*/ 75 w 293"/>
                <a:gd name="T27" fmla="*/ 55 h 238"/>
                <a:gd name="T28" fmla="*/ 33 w 293"/>
                <a:gd name="T29" fmla="*/ 24 h 238"/>
                <a:gd name="T30" fmla="*/ 17 w 293"/>
                <a:gd name="T31" fmla="*/ 17 h 238"/>
                <a:gd name="T32" fmla="*/ 12 w 293"/>
                <a:gd name="T33" fmla="*/ 41 h 238"/>
                <a:gd name="T34" fmla="*/ 14 w 293"/>
                <a:gd name="T35" fmla="*/ 57 h 238"/>
                <a:gd name="T36" fmla="*/ 23 w 293"/>
                <a:gd name="T37" fmla="*/ 76 h 238"/>
                <a:gd name="T38" fmla="*/ 39 w 293"/>
                <a:gd name="T39" fmla="*/ 91 h 238"/>
                <a:gd name="T40" fmla="*/ 25 w 293"/>
                <a:gd name="T41" fmla="*/ 89 h 238"/>
                <a:gd name="T42" fmla="*/ 12 w 293"/>
                <a:gd name="T43" fmla="*/ 84 h 238"/>
                <a:gd name="T44" fmla="*/ 13 w 293"/>
                <a:gd name="T45" fmla="*/ 95 h 238"/>
                <a:gd name="T46" fmla="*/ 25 w 293"/>
                <a:gd name="T47" fmla="*/ 123 h 238"/>
                <a:gd name="T48" fmla="*/ 50 w 293"/>
                <a:gd name="T49" fmla="*/ 140 h 238"/>
                <a:gd name="T50" fmla="*/ 52 w 293"/>
                <a:gd name="T51" fmla="*/ 145 h 238"/>
                <a:gd name="T52" fmla="*/ 33 w 293"/>
                <a:gd name="T53" fmla="*/ 145 h 238"/>
                <a:gd name="T54" fmla="*/ 41 w 293"/>
                <a:gd name="T55" fmla="*/ 161 h 238"/>
                <a:gd name="T56" fmla="*/ 62 w 293"/>
                <a:gd name="T57" fmla="*/ 179 h 238"/>
                <a:gd name="T58" fmla="*/ 89 w 293"/>
                <a:gd name="T59" fmla="*/ 186 h 238"/>
                <a:gd name="T60" fmla="*/ 73 w 293"/>
                <a:gd name="T61" fmla="*/ 197 h 238"/>
                <a:gd name="T62" fmla="*/ 45 w 293"/>
                <a:gd name="T63" fmla="*/ 208 h 238"/>
                <a:gd name="T64" fmla="*/ 14 w 293"/>
                <a:gd name="T65" fmla="*/ 212 h 238"/>
                <a:gd name="T66" fmla="*/ 0 w 293"/>
                <a:gd name="T67" fmla="*/ 211 h 238"/>
                <a:gd name="T68" fmla="*/ 32 w 293"/>
                <a:gd name="T69" fmla="*/ 227 h 238"/>
                <a:gd name="T70" fmla="*/ 68 w 293"/>
                <a:gd name="T71" fmla="*/ 237 h 238"/>
                <a:gd name="T72" fmla="*/ 93 w 293"/>
                <a:gd name="T73" fmla="*/ 238 h 238"/>
                <a:gd name="T74" fmla="*/ 149 w 293"/>
                <a:gd name="T75" fmla="*/ 229 h 238"/>
                <a:gd name="T76" fmla="*/ 195 w 293"/>
                <a:gd name="T77" fmla="*/ 205 h 238"/>
                <a:gd name="T78" fmla="*/ 229 w 293"/>
                <a:gd name="T79" fmla="*/ 169 h 238"/>
                <a:gd name="T80" fmla="*/ 252 w 293"/>
                <a:gd name="T81" fmla="*/ 127 h 238"/>
                <a:gd name="T82" fmla="*/ 262 w 293"/>
                <a:gd name="T83" fmla="*/ 82 h 238"/>
                <a:gd name="T84" fmla="*/ 263 w 293"/>
                <a:gd name="T85" fmla="*/ 59 h 238"/>
                <a:gd name="T86" fmla="*/ 280 w 293"/>
                <a:gd name="T87" fmla="*/ 45 h 238"/>
                <a:gd name="T88" fmla="*/ 293 w 293"/>
                <a:gd name="T89" fmla="*/ 2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3" h="238">
                  <a:moveTo>
                    <a:pt x="293" y="28"/>
                  </a:moveTo>
                  <a:lnTo>
                    <a:pt x="293" y="28"/>
                  </a:lnTo>
                  <a:lnTo>
                    <a:pt x="285" y="32"/>
                  </a:lnTo>
                  <a:lnTo>
                    <a:pt x="277" y="34"/>
                  </a:lnTo>
                  <a:lnTo>
                    <a:pt x="267" y="36"/>
                  </a:lnTo>
                  <a:lnTo>
                    <a:pt x="259" y="38"/>
                  </a:lnTo>
                  <a:lnTo>
                    <a:pt x="259" y="38"/>
                  </a:lnTo>
                  <a:lnTo>
                    <a:pt x="267" y="31"/>
                  </a:lnTo>
                  <a:lnTo>
                    <a:pt x="275" y="24"/>
                  </a:lnTo>
                  <a:lnTo>
                    <a:pt x="281" y="14"/>
                  </a:lnTo>
                  <a:lnTo>
                    <a:pt x="285" y="4"/>
                  </a:lnTo>
                  <a:lnTo>
                    <a:pt x="285" y="4"/>
                  </a:lnTo>
                  <a:lnTo>
                    <a:pt x="277" y="9"/>
                  </a:lnTo>
                  <a:lnTo>
                    <a:pt x="266" y="13"/>
                  </a:lnTo>
                  <a:lnTo>
                    <a:pt x="257" y="16"/>
                  </a:lnTo>
                  <a:lnTo>
                    <a:pt x="247" y="18"/>
                  </a:lnTo>
                  <a:lnTo>
                    <a:pt x="247" y="18"/>
                  </a:lnTo>
                  <a:lnTo>
                    <a:pt x="237" y="11"/>
                  </a:lnTo>
                  <a:lnTo>
                    <a:pt x="227" y="5"/>
                  </a:lnTo>
                  <a:lnTo>
                    <a:pt x="222" y="3"/>
                  </a:lnTo>
                  <a:lnTo>
                    <a:pt x="216" y="1"/>
                  </a:lnTo>
                  <a:lnTo>
                    <a:pt x="209" y="0"/>
                  </a:lnTo>
                  <a:lnTo>
                    <a:pt x="203" y="0"/>
                  </a:lnTo>
                  <a:lnTo>
                    <a:pt x="203" y="0"/>
                  </a:lnTo>
                  <a:lnTo>
                    <a:pt x="197" y="0"/>
                  </a:lnTo>
                  <a:lnTo>
                    <a:pt x="191" y="1"/>
                  </a:lnTo>
                  <a:lnTo>
                    <a:pt x="179" y="5"/>
                  </a:lnTo>
                  <a:lnTo>
                    <a:pt x="169" y="10"/>
                  </a:lnTo>
                  <a:lnTo>
                    <a:pt x="161" y="17"/>
                  </a:lnTo>
                  <a:lnTo>
                    <a:pt x="154" y="27"/>
                  </a:lnTo>
                  <a:lnTo>
                    <a:pt x="147" y="37"/>
                  </a:lnTo>
                  <a:lnTo>
                    <a:pt x="144" y="48"/>
                  </a:lnTo>
                  <a:lnTo>
                    <a:pt x="143" y="54"/>
                  </a:lnTo>
                  <a:lnTo>
                    <a:pt x="143" y="60"/>
                  </a:lnTo>
                  <a:lnTo>
                    <a:pt x="143" y="60"/>
                  </a:lnTo>
                  <a:lnTo>
                    <a:pt x="143" y="67"/>
                  </a:lnTo>
                  <a:lnTo>
                    <a:pt x="144" y="74"/>
                  </a:lnTo>
                  <a:lnTo>
                    <a:pt x="144" y="74"/>
                  </a:lnTo>
                  <a:lnTo>
                    <a:pt x="126" y="72"/>
                  </a:lnTo>
                  <a:lnTo>
                    <a:pt x="108" y="68"/>
                  </a:lnTo>
                  <a:lnTo>
                    <a:pt x="92" y="63"/>
                  </a:lnTo>
                  <a:lnTo>
                    <a:pt x="75" y="55"/>
                  </a:lnTo>
                  <a:lnTo>
                    <a:pt x="59" y="46"/>
                  </a:lnTo>
                  <a:lnTo>
                    <a:pt x="45" y="36"/>
                  </a:lnTo>
                  <a:lnTo>
                    <a:pt x="33" y="24"/>
                  </a:lnTo>
                  <a:lnTo>
                    <a:pt x="20" y="11"/>
                  </a:lnTo>
                  <a:lnTo>
                    <a:pt x="20" y="11"/>
                  </a:lnTo>
                  <a:lnTo>
                    <a:pt x="17" y="17"/>
                  </a:lnTo>
                  <a:lnTo>
                    <a:pt x="15" y="26"/>
                  </a:lnTo>
                  <a:lnTo>
                    <a:pt x="13" y="33"/>
                  </a:lnTo>
                  <a:lnTo>
                    <a:pt x="12" y="41"/>
                  </a:lnTo>
                  <a:lnTo>
                    <a:pt x="12" y="41"/>
                  </a:lnTo>
                  <a:lnTo>
                    <a:pt x="13" y="48"/>
                  </a:lnTo>
                  <a:lnTo>
                    <a:pt x="14" y="57"/>
                  </a:lnTo>
                  <a:lnTo>
                    <a:pt x="17" y="63"/>
                  </a:lnTo>
                  <a:lnTo>
                    <a:pt x="20" y="70"/>
                  </a:lnTo>
                  <a:lnTo>
                    <a:pt x="23" y="76"/>
                  </a:lnTo>
                  <a:lnTo>
                    <a:pt x="28" y="81"/>
                  </a:lnTo>
                  <a:lnTo>
                    <a:pt x="34" y="87"/>
                  </a:lnTo>
                  <a:lnTo>
                    <a:pt x="39" y="91"/>
                  </a:lnTo>
                  <a:lnTo>
                    <a:pt x="39" y="91"/>
                  </a:lnTo>
                  <a:lnTo>
                    <a:pt x="32" y="91"/>
                  </a:lnTo>
                  <a:lnTo>
                    <a:pt x="25" y="89"/>
                  </a:lnTo>
                  <a:lnTo>
                    <a:pt x="18" y="87"/>
                  </a:lnTo>
                  <a:lnTo>
                    <a:pt x="12" y="84"/>
                  </a:lnTo>
                  <a:lnTo>
                    <a:pt x="12" y="84"/>
                  </a:lnTo>
                  <a:lnTo>
                    <a:pt x="12" y="85"/>
                  </a:lnTo>
                  <a:lnTo>
                    <a:pt x="12" y="85"/>
                  </a:lnTo>
                  <a:lnTo>
                    <a:pt x="13" y="95"/>
                  </a:lnTo>
                  <a:lnTo>
                    <a:pt x="16" y="105"/>
                  </a:lnTo>
                  <a:lnTo>
                    <a:pt x="20" y="115"/>
                  </a:lnTo>
                  <a:lnTo>
                    <a:pt x="25" y="123"/>
                  </a:lnTo>
                  <a:lnTo>
                    <a:pt x="33" y="130"/>
                  </a:lnTo>
                  <a:lnTo>
                    <a:pt x="41" y="136"/>
                  </a:lnTo>
                  <a:lnTo>
                    <a:pt x="50" y="140"/>
                  </a:lnTo>
                  <a:lnTo>
                    <a:pt x="60" y="143"/>
                  </a:lnTo>
                  <a:lnTo>
                    <a:pt x="60" y="143"/>
                  </a:lnTo>
                  <a:lnTo>
                    <a:pt x="52" y="145"/>
                  </a:lnTo>
                  <a:lnTo>
                    <a:pt x="44" y="146"/>
                  </a:lnTo>
                  <a:lnTo>
                    <a:pt x="44" y="146"/>
                  </a:lnTo>
                  <a:lnTo>
                    <a:pt x="33" y="145"/>
                  </a:lnTo>
                  <a:lnTo>
                    <a:pt x="33" y="145"/>
                  </a:lnTo>
                  <a:lnTo>
                    <a:pt x="37" y="153"/>
                  </a:lnTo>
                  <a:lnTo>
                    <a:pt x="41" y="161"/>
                  </a:lnTo>
                  <a:lnTo>
                    <a:pt x="47" y="168"/>
                  </a:lnTo>
                  <a:lnTo>
                    <a:pt x="54" y="175"/>
                  </a:lnTo>
                  <a:lnTo>
                    <a:pt x="62" y="179"/>
                  </a:lnTo>
                  <a:lnTo>
                    <a:pt x="71" y="183"/>
                  </a:lnTo>
                  <a:lnTo>
                    <a:pt x="79" y="185"/>
                  </a:lnTo>
                  <a:lnTo>
                    <a:pt x="89" y="186"/>
                  </a:lnTo>
                  <a:lnTo>
                    <a:pt x="89" y="186"/>
                  </a:lnTo>
                  <a:lnTo>
                    <a:pt x="81" y="192"/>
                  </a:lnTo>
                  <a:lnTo>
                    <a:pt x="73" y="197"/>
                  </a:lnTo>
                  <a:lnTo>
                    <a:pt x="64" y="201"/>
                  </a:lnTo>
                  <a:lnTo>
                    <a:pt x="54" y="206"/>
                  </a:lnTo>
                  <a:lnTo>
                    <a:pt x="45" y="208"/>
                  </a:lnTo>
                  <a:lnTo>
                    <a:pt x="35" y="210"/>
                  </a:lnTo>
                  <a:lnTo>
                    <a:pt x="25" y="212"/>
                  </a:lnTo>
                  <a:lnTo>
                    <a:pt x="14" y="212"/>
                  </a:lnTo>
                  <a:lnTo>
                    <a:pt x="14" y="212"/>
                  </a:lnTo>
                  <a:lnTo>
                    <a:pt x="0" y="211"/>
                  </a:lnTo>
                  <a:lnTo>
                    <a:pt x="0" y="211"/>
                  </a:lnTo>
                  <a:lnTo>
                    <a:pt x="10" y="217"/>
                  </a:lnTo>
                  <a:lnTo>
                    <a:pt x="21" y="222"/>
                  </a:lnTo>
                  <a:lnTo>
                    <a:pt x="32" y="227"/>
                  </a:lnTo>
                  <a:lnTo>
                    <a:pt x="44" y="231"/>
                  </a:lnTo>
                  <a:lnTo>
                    <a:pt x="55" y="235"/>
                  </a:lnTo>
                  <a:lnTo>
                    <a:pt x="68" y="237"/>
                  </a:lnTo>
                  <a:lnTo>
                    <a:pt x="80" y="238"/>
                  </a:lnTo>
                  <a:lnTo>
                    <a:pt x="93" y="238"/>
                  </a:lnTo>
                  <a:lnTo>
                    <a:pt x="93" y="238"/>
                  </a:lnTo>
                  <a:lnTo>
                    <a:pt x="112" y="237"/>
                  </a:lnTo>
                  <a:lnTo>
                    <a:pt x="132" y="233"/>
                  </a:lnTo>
                  <a:lnTo>
                    <a:pt x="149" y="229"/>
                  </a:lnTo>
                  <a:lnTo>
                    <a:pt x="166" y="222"/>
                  </a:lnTo>
                  <a:lnTo>
                    <a:pt x="180" y="215"/>
                  </a:lnTo>
                  <a:lnTo>
                    <a:pt x="195" y="205"/>
                  </a:lnTo>
                  <a:lnTo>
                    <a:pt x="207" y="194"/>
                  </a:lnTo>
                  <a:lnTo>
                    <a:pt x="220" y="183"/>
                  </a:lnTo>
                  <a:lnTo>
                    <a:pt x="229" y="169"/>
                  </a:lnTo>
                  <a:lnTo>
                    <a:pt x="238" y="156"/>
                  </a:lnTo>
                  <a:lnTo>
                    <a:pt x="246" y="141"/>
                  </a:lnTo>
                  <a:lnTo>
                    <a:pt x="252" y="127"/>
                  </a:lnTo>
                  <a:lnTo>
                    <a:pt x="257" y="112"/>
                  </a:lnTo>
                  <a:lnTo>
                    <a:pt x="260" y="97"/>
                  </a:lnTo>
                  <a:lnTo>
                    <a:pt x="262" y="82"/>
                  </a:lnTo>
                  <a:lnTo>
                    <a:pt x="263" y="67"/>
                  </a:lnTo>
                  <a:lnTo>
                    <a:pt x="263" y="67"/>
                  </a:lnTo>
                  <a:lnTo>
                    <a:pt x="263" y="59"/>
                  </a:lnTo>
                  <a:lnTo>
                    <a:pt x="263" y="59"/>
                  </a:lnTo>
                  <a:lnTo>
                    <a:pt x="271" y="52"/>
                  </a:lnTo>
                  <a:lnTo>
                    <a:pt x="280" y="45"/>
                  </a:lnTo>
                  <a:lnTo>
                    <a:pt x="287" y="37"/>
                  </a:lnTo>
                  <a:lnTo>
                    <a:pt x="293" y="28"/>
                  </a:lnTo>
                  <a:lnTo>
                    <a:pt x="293" y="28"/>
                  </a:lnTo>
                  <a:close/>
                </a:path>
              </a:pathLst>
            </a:custGeom>
            <a:solidFill>
              <a:schemeClr val="bg1"/>
            </a:solidFill>
            <a:ln>
              <a:noFill/>
            </a:ln>
          </p:spPr>
          <p:txBody>
            <a:bodyPr anchor="ctr"/>
            <a:lstStyle/>
            <a:p>
              <a:pPr algn="ctr"/>
              <a:endParaRPr>
                <a:cs typeface="+mn-ea"/>
                <a:sym typeface="+mn-lt"/>
              </a:endParaRPr>
            </a:p>
          </p:txBody>
        </p:sp>
        <p:sp>
          <p:nvSpPr>
            <p:cNvPr id="25" name="矩形 24"/>
            <p:cNvSpPr/>
            <p:nvPr/>
          </p:nvSpPr>
          <p:spPr>
            <a:xfrm>
              <a:off x="7731667" y="2264706"/>
              <a:ext cx="646331" cy="369332"/>
            </a:xfrm>
            <a:prstGeom prst="rect">
              <a:avLst/>
            </a:prstGeom>
          </p:spPr>
          <p:txBody>
            <a:bodyPr wrap="none">
              <a:normAutofit/>
            </a:bodyPr>
            <a:lstStyle/>
            <a:p>
              <a:pPr algn="ctr"/>
              <a:r>
                <a:rPr lang="en-US" altLang="zh-CN" b="1">
                  <a:solidFill>
                    <a:schemeClr val="bg1"/>
                  </a:solidFill>
                  <a:cs typeface="+mn-ea"/>
                  <a:sym typeface="+mn-lt"/>
                </a:rPr>
                <a:t>60%</a:t>
              </a:r>
            </a:p>
          </p:txBody>
        </p:sp>
      </p:grpSp>
      <p:grpSp>
        <p:nvGrpSpPr>
          <p:cNvPr id="42" name="组合 41"/>
          <p:cNvGrpSpPr/>
          <p:nvPr/>
        </p:nvGrpSpPr>
        <p:grpSpPr>
          <a:xfrm>
            <a:off x="5774358" y="3054828"/>
            <a:ext cx="716311" cy="1280178"/>
            <a:chOff x="5774358" y="3054828"/>
            <a:chExt cx="716311" cy="1280178"/>
          </a:xfrm>
        </p:grpSpPr>
        <p:sp>
          <p:nvSpPr>
            <p:cNvPr id="7" name="矩形: 圆角 6"/>
            <p:cNvSpPr/>
            <p:nvPr/>
          </p:nvSpPr>
          <p:spPr>
            <a:xfrm>
              <a:off x="5883362" y="3365652"/>
              <a:ext cx="498302" cy="498302"/>
            </a:xfrm>
            <a:prstGeom prst="round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8" name="椭圆 7"/>
            <p:cNvSpPr/>
            <p:nvPr/>
          </p:nvSpPr>
          <p:spPr>
            <a:xfrm>
              <a:off x="5774358" y="3618695"/>
              <a:ext cx="716311" cy="716311"/>
            </a:xfrm>
            <a:prstGeom prst="ellipse">
              <a:avLst/>
            </a:prstGeom>
            <a:solidFill>
              <a:schemeClr val="accent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1" name="任意多边形: 形状 20"/>
            <p:cNvSpPr/>
            <p:nvPr/>
          </p:nvSpPr>
          <p:spPr bwMode="auto">
            <a:xfrm>
              <a:off x="5992367" y="3835447"/>
              <a:ext cx="276173" cy="275659"/>
            </a:xfrm>
            <a:custGeom>
              <a:avLst/>
              <a:gdLst>
                <a:gd name="T0" fmla="*/ 164 w 204"/>
                <a:gd name="T1" fmla="*/ 0 h 204"/>
                <a:gd name="T2" fmla="*/ 39 w 204"/>
                <a:gd name="T3" fmla="*/ 0 h 204"/>
                <a:gd name="T4" fmla="*/ 0 w 204"/>
                <a:gd name="T5" fmla="*/ 39 h 204"/>
                <a:gd name="T6" fmla="*/ 0 w 204"/>
                <a:gd name="T7" fmla="*/ 81 h 204"/>
                <a:gd name="T8" fmla="*/ 0 w 204"/>
                <a:gd name="T9" fmla="*/ 164 h 204"/>
                <a:gd name="T10" fmla="*/ 39 w 204"/>
                <a:gd name="T11" fmla="*/ 204 h 204"/>
                <a:gd name="T12" fmla="*/ 164 w 204"/>
                <a:gd name="T13" fmla="*/ 204 h 204"/>
                <a:gd name="T14" fmla="*/ 204 w 204"/>
                <a:gd name="T15" fmla="*/ 164 h 204"/>
                <a:gd name="T16" fmla="*/ 204 w 204"/>
                <a:gd name="T17" fmla="*/ 81 h 204"/>
                <a:gd name="T18" fmla="*/ 204 w 204"/>
                <a:gd name="T19" fmla="*/ 39 h 204"/>
                <a:gd name="T20" fmla="*/ 164 w 204"/>
                <a:gd name="T21" fmla="*/ 0 h 204"/>
                <a:gd name="T22" fmla="*/ 176 w 204"/>
                <a:gd name="T23" fmla="*/ 23 h 204"/>
                <a:gd name="T24" fmla="*/ 180 w 204"/>
                <a:gd name="T25" fmla="*/ 23 h 204"/>
                <a:gd name="T26" fmla="*/ 180 w 204"/>
                <a:gd name="T27" fmla="*/ 28 h 204"/>
                <a:gd name="T28" fmla="*/ 180 w 204"/>
                <a:gd name="T29" fmla="*/ 58 h 204"/>
                <a:gd name="T30" fmla="*/ 146 w 204"/>
                <a:gd name="T31" fmla="*/ 58 h 204"/>
                <a:gd name="T32" fmla="*/ 146 w 204"/>
                <a:gd name="T33" fmla="*/ 24 h 204"/>
                <a:gd name="T34" fmla="*/ 176 w 204"/>
                <a:gd name="T35" fmla="*/ 23 h 204"/>
                <a:gd name="T36" fmla="*/ 73 w 204"/>
                <a:gd name="T37" fmla="*/ 81 h 204"/>
                <a:gd name="T38" fmla="*/ 102 w 204"/>
                <a:gd name="T39" fmla="*/ 66 h 204"/>
                <a:gd name="T40" fmla="*/ 131 w 204"/>
                <a:gd name="T41" fmla="*/ 81 h 204"/>
                <a:gd name="T42" fmla="*/ 138 w 204"/>
                <a:gd name="T43" fmla="*/ 102 h 204"/>
                <a:gd name="T44" fmla="*/ 102 w 204"/>
                <a:gd name="T45" fmla="*/ 138 h 204"/>
                <a:gd name="T46" fmla="*/ 66 w 204"/>
                <a:gd name="T47" fmla="*/ 102 h 204"/>
                <a:gd name="T48" fmla="*/ 73 w 204"/>
                <a:gd name="T49" fmla="*/ 81 h 204"/>
                <a:gd name="T50" fmla="*/ 184 w 204"/>
                <a:gd name="T51" fmla="*/ 164 h 204"/>
                <a:gd name="T52" fmla="*/ 164 w 204"/>
                <a:gd name="T53" fmla="*/ 184 h 204"/>
                <a:gd name="T54" fmla="*/ 39 w 204"/>
                <a:gd name="T55" fmla="*/ 184 h 204"/>
                <a:gd name="T56" fmla="*/ 20 w 204"/>
                <a:gd name="T57" fmla="*/ 164 h 204"/>
                <a:gd name="T58" fmla="*/ 20 w 204"/>
                <a:gd name="T59" fmla="*/ 81 h 204"/>
                <a:gd name="T60" fmla="*/ 50 w 204"/>
                <a:gd name="T61" fmla="*/ 81 h 204"/>
                <a:gd name="T62" fmla="*/ 46 w 204"/>
                <a:gd name="T63" fmla="*/ 102 h 204"/>
                <a:gd name="T64" fmla="*/ 102 w 204"/>
                <a:gd name="T65" fmla="*/ 158 h 204"/>
                <a:gd name="T66" fmla="*/ 157 w 204"/>
                <a:gd name="T67" fmla="*/ 102 h 204"/>
                <a:gd name="T68" fmla="*/ 153 w 204"/>
                <a:gd name="T69" fmla="*/ 81 h 204"/>
                <a:gd name="T70" fmla="*/ 184 w 204"/>
                <a:gd name="T71" fmla="*/ 81 h 204"/>
                <a:gd name="T72" fmla="*/ 184 w 204"/>
                <a:gd name="T73" fmla="*/ 16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4" h="204">
                  <a:moveTo>
                    <a:pt x="164" y="0"/>
                  </a:moveTo>
                  <a:cubicBezTo>
                    <a:pt x="39" y="0"/>
                    <a:pt x="39" y="0"/>
                    <a:pt x="39" y="0"/>
                  </a:cubicBezTo>
                  <a:cubicBezTo>
                    <a:pt x="17" y="0"/>
                    <a:pt x="0" y="18"/>
                    <a:pt x="0" y="39"/>
                  </a:cubicBezTo>
                  <a:cubicBezTo>
                    <a:pt x="0" y="81"/>
                    <a:pt x="0" y="81"/>
                    <a:pt x="0" y="81"/>
                  </a:cubicBezTo>
                  <a:cubicBezTo>
                    <a:pt x="0" y="164"/>
                    <a:pt x="0" y="164"/>
                    <a:pt x="0" y="164"/>
                  </a:cubicBezTo>
                  <a:cubicBezTo>
                    <a:pt x="0" y="186"/>
                    <a:pt x="17" y="204"/>
                    <a:pt x="39" y="204"/>
                  </a:cubicBezTo>
                  <a:cubicBezTo>
                    <a:pt x="164" y="204"/>
                    <a:pt x="164" y="204"/>
                    <a:pt x="164" y="204"/>
                  </a:cubicBezTo>
                  <a:cubicBezTo>
                    <a:pt x="186" y="204"/>
                    <a:pt x="204" y="186"/>
                    <a:pt x="204" y="164"/>
                  </a:cubicBezTo>
                  <a:cubicBezTo>
                    <a:pt x="204" y="81"/>
                    <a:pt x="204" y="81"/>
                    <a:pt x="204" y="81"/>
                  </a:cubicBezTo>
                  <a:cubicBezTo>
                    <a:pt x="204" y="39"/>
                    <a:pt x="204" y="39"/>
                    <a:pt x="204" y="39"/>
                  </a:cubicBezTo>
                  <a:cubicBezTo>
                    <a:pt x="204" y="18"/>
                    <a:pt x="186" y="0"/>
                    <a:pt x="164" y="0"/>
                  </a:cubicBezTo>
                  <a:close/>
                  <a:moveTo>
                    <a:pt x="176" y="23"/>
                  </a:moveTo>
                  <a:cubicBezTo>
                    <a:pt x="180" y="23"/>
                    <a:pt x="180" y="23"/>
                    <a:pt x="180" y="23"/>
                  </a:cubicBezTo>
                  <a:cubicBezTo>
                    <a:pt x="180" y="28"/>
                    <a:pt x="180" y="28"/>
                    <a:pt x="180" y="28"/>
                  </a:cubicBezTo>
                  <a:cubicBezTo>
                    <a:pt x="180" y="58"/>
                    <a:pt x="180" y="58"/>
                    <a:pt x="180" y="58"/>
                  </a:cubicBezTo>
                  <a:cubicBezTo>
                    <a:pt x="146" y="58"/>
                    <a:pt x="146" y="58"/>
                    <a:pt x="146" y="58"/>
                  </a:cubicBezTo>
                  <a:cubicBezTo>
                    <a:pt x="146" y="24"/>
                    <a:pt x="146" y="24"/>
                    <a:pt x="146" y="24"/>
                  </a:cubicBezTo>
                  <a:lnTo>
                    <a:pt x="176" y="23"/>
                  </a:lnTo>
                  <a:close/>
                  <a:moveTo>
                    <a:pt x="73" y="81"/>
                  </a:moveTo>
                  <a:cubicBezTo>
                    <a:pt x="79" y="72"/>
                    <a:pt x="90" y="66"/>
                    <a:pt x="102" y="66"/>
                  </a:cubicBezTo>
                  <a:cubicBezTo>
                    <a:pt x="114" y="66"/>
                    <a:pt x="124" y="72"/>
                    <a:pt x="131" y="81"/>
                  </a:cubicBezTo>
                  <a:cubicBezTo>
                    <a:pt x="135" y="87"/>
                    <a:pt x="138" y="94"/>
                    <a:pt x="138" y="102"/>
                  </a:cubicBezTo>
                  <a:cubicBezTo>
                    <a:pt x="138" y="122"/>
                    <a:pt x="121" y="138"/>
                    <a:pt x="102" y="138"/>
                  </a:cubicBezTo>
                  <a:cubicBezTo>
                    <a:pt x="82" y="138"/>
                    <a:pt x="66" y="122"/>
                    <a:pt x="66" y="102"/>
                  </a:cubicBezTo>
                  <a:cubicBezTo>
                    <a:pt x="66" y="94"/>
                    <a:pt x="68" y="87"/>
                    <a:pt x="73" y="81"/>
                  </a:cubicBezTo>
                  <a:close/>
                  <a:moveTo>
                    <a:pt x="184" y="164"/>
                  </a:moveTo>
                  <a:cubicBezTo>
                    <a:pt x="184" y="175"/>
                    <a:pt x="175" y="184"/>
                    <a:pt x="164" y="184"/>
                  </a:cubicBezTo>
                  <a:cubicBezTo>
                    <a:pt x="39" y="184"/>
                    <a:pt x="39" y="184"/>
                    <a:pt x="39" y="184"/>
                  </a:cubicBezTo>
                  <a:cubicBezTo>
                    <a:pt x="28" y="184"/>
                    <a:pt x="20" y="175"/>
                    <a:pt x="20" y="164"/>
                  </a:cubicBezTo>
                  <a:cubicBezTo>
                    <a:pt x="20" y="81"/>
                    <a:pt x="20" y="81"/>
                    <a:pt x="20" y="81"/>
                  </a:cubicBezTo>
                  <a:cubicBezTo>
                    <a:pt x="50" y="81"/>
                    <a:pt x="50" y="81"/>
                    <a:pt x="50" y="81"/>
                  </a:cubicBezTo>
                  <a:cubicBezTo>
                    <a:pt x="47" y="87"/>
                    <a:pt x="46" y="95"/>
                    <a:pt x="46" y="102"/>
                  </a:cubicBezTo>
                  <a:cubicBezTo>
                    <a:pt x="46" y="133"/>
                    <a:pt x="71" y="158"/>
                    <a:pt x="102" y="158"/>
                  </a:cubicBezTo>
                  <a:cubicBezTo>
                    <a:pt x="132" y="158"/>
                    <a:pt x="157" y="133"/>
                    <a:pt x="157" y="102"/>
                  </a:cubicBezTo>
                  <a:cubicBezTo>
                    <a:pt x="157" y="95"/>
                    <a:pt x="156" y="87"/>
                    <a:pt x="153" y="81"/>
                  </a:cubicBezTo>
                  <a:cubicBezTo>
                    <a:pt x="184" y="81"/>
                    <a:pt x="184" y="81"/>
                    <a:pt x="184" y="81"/>
                  </a:cubicBezTo>
                  <a:lnTo>
                    <a:pt x="184" y="164"/>
                  </a:lnTo>
                  <a:close/>
                </a:path>
              </a:pathLst>
            </a:custGeom>
            <a:solidFill>
              <a:schemeClr val="bg1"/>
            </a:solidFill>
            <a:ln>
              <a:noFill/>
            </a:ln>
          </p:spPr>
          <p:txBody>
            <a:bodyPr anchor="ctr"/>
            <a:lstStyle/>
            <a:p>
              <a:pPr algn="ctr"/>
              <a:endParaRPr>
                <a:cs typeface="+mn-ea"/>
                <a:sym typeface="+mn-lt"/>
              </a:endParaRPr>
            </a:p>
          </p:txBody>
        </p:sp>
        <p:sp>
          <p:nvSpPr>
            <p:cNvPr id="26" name="矩形 25"/>
            <p:cNvSpPr/>
            <p:nvPr/>
          </p:nvSpPr>
          <p:spPr>
            <a:xfrm>
              <a:off x="5803745" y="3054828"/>
              <a:ext cx="646331" cy="369332"/>
            </a:xfrm>
            <a:prstGeom prst="rect">
              <a:avLst/>
            </a:prstGeom>
          </p:spPr>
          <p:txBody>
            <a:bodyPr wrap="none">
              <a:normAutofit/>
            </a:bodyPr>
            <a:lstStyle/>
            <a:p>
              <a:pPr algn="ctr"/>
              <a:r>
                <a:rPr lang="en-US" altLang="zh-CN" b="1">
                  <a:solidFill>
                    <a:schemeClr val="bg1"/>
                  </a:solidFill>
                  <a:cs typeface="+mn-ea"/>
                  <a:sym typeface="+mn-lt"/>
                </a:rPr>
                <a:t>15%</a:t>
              </a:r>
            </a:p>
          </p:txBody>
        </p:sp>
      </p:grpSp>
      <p:grpSp>
        <p:nvGrpSpPr>
          <p:cNvPr id="44" name="组合 43"/>
          <p:cNvGrpSpPr/>
          <p:nvPr/>
        </p:nvGrpSpPr>
        <p:grpSpPr>
          <a:xfrm>
            <a:off x="9618999" y="2666965"/>
            <a:ext cx="716311" cy="1668041"/>
            <a:chOff x="9618999" y="2666965"/>
            <a:chExt cx="716311" cy="1668041"/>
          </a:xfrm>
        </p:grpSpPr>
        <p:sp>
          <p:nvSpPr>
            <p:cNvPr id="11" name="矩形: 圆角 10"/>
            <p:cNvSpPr/>
            <p:nvPr/>
          </p:nvSpPr>
          <p:spPr>
            <a:xfrm>
              <a:off x="9728003" y="2978300"/>
              <a:ext cx="498302" cy="885653"/>
            </a:xfrm>
            <a:prstGeom prst="round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2" name="椭圆 11"/>
            <p:cNvSpPr/>
            <p:nvPr/>
          </p:nvSpPr>
          <p:spPr>
            <a:xfrm>
              <a:off x="9618999" y="3618695"/>
              <a:ext cx="716311" cy="716311"/>
            </a:xfrm>
            <a:prstGeom prst="ellipse">
              <a:avLst/>
            </a:prstGeom>
            <a:solidFill>
              <a:schemeClr val="accent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0" name="任意多边形: 形状 19"/>
            <p:cNvSpPr/>
            <p:nvPr/>
          </p:nvSpPr>
          <p:spPr bwMode="auto">
            <a:xfrm>
              <a:off x="9813459" y="3819110"/>
              <a:ext cx="327388" cy="315482"/>
            </a:xfrm>
            <a:custGeom>
              <a:avLst/>
              <a:gdLst>
                <a:gd name="T0" fmla="*/ 0 w 208"/>
                <a:gd name="T1" fmla="*/ 68 h 201"/>
                <a:gd name="T2" fmla="*/ 8 w 208"/>
                <a:gd name="T3" fmla="*/ 78 h 201"/>
                <a:gd name="T4" fmla="*/ 31 w 208"/>
                <a:gd name="T5" fmla="*/ 72 h 201"/>
                <a:gd name="T6" fmla="*/ 64 w 208"/>
                <a:gd name="T7" fmla="*/ 172 h 201"/>
                <a:gd name="T8" fmla="*/ 106 w 208"/>
                <a:gd name="T9" fmla="*/ 189 h 201"/>
                <a:gd name="T10" fmla="*/ 197 w 208"/>
                <a:gd name="T11" fmla="*/ 62 h 201"/>
                <a:gd name="T12" fmla="*/ 114 w 208"/>
                <a:gd name="T13" fmla="*/ 67 h 201"/>
                <a:gd name="T14" fmla="*/ 137 w 208"/>
                <a:gd name="T15" fmla="*/ 94 h 201"/>
                <a:gd name="T16" fmla="*/ 109 w 208"/>
                <a:gd name="T17" fmla="*/ 130 h 201"/>
                <a:gd name="T18" fmla="*/ 93 w 208"/>
                <a:gd name="T19" fmla="*/ 90 h 201"/>
                <a:gd name="T20" fmla="*/ 60 w 208"/>
                <a:gd name="T21" fmla="*/ 22 h 201"/>
                <a:gd name="T22" fmla="*/ 0 w 208"/>
                <a:gd name="T23" fmla="*/ 68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8" h="201">
                  <a:moveTo>
                    <a:pt x="0" y="68"/>
                  </a:moveTo>
                  <a:cubicBezTo>
                    <a:pt x="8" y="78"/>
                    <a:pt x="8" y="78"/>
                    <a:pt x="8" y="78"/>
                  </a:cubicBezTo>
                  <a:cubicBezTo>
                    <a:pt x="8" y="78"/>
                    <a:pt x="25" y="65"/>
                    <a:pt x="31" y="72"/>
                  </a:cubicBezTo>
                  <a:cubicBezTo>
                    <a:pt x="36" y="78"/>
                    <a:pt x="57" y="157"/>
                    <a:pt x="64" y="172"/>
                  </a:cubicBezTo>
                  <a:cubicBezTo>
                    <a:pt x="70" y="184"/>
                    <a:pt x="87" y="201"/>
                    <a:pt x="106" y="189"/>
                  </a:cubicBezTo>
                  <a:cubicBezTo>
                    <a:pt x="125" y="177"/>
                    <a:pt x="186" y="124"/>
                    <a:pt x="197" y="62"/>
                  </a:cubicBezTo>
                  <a:cubicBezTo>
                    <a:pt x="208" y="0"/>
                    <a:pt x="123" y="13"/>
                    <a:pt x="114" y="67"/>
                  </a:cubicBezTo>
                  <a:cubicBezTo>
                    <a:pt x="137" y="54"/>
                    <a:pt x="149" y="73"/>
                    <a:pt x="137" y="94"/>
                  </a:cubicBezTo>
                  <a:cubicBezTo>
                    <a:pt x="126" y="116"/>
                    <a:pt x="115" y="130"/>
                    <a:pt x="109" y="130"/>
                  </a:cubicBezTo>
                  <a:cubicBezTo>
                    <a:pt x="104" y="130"/>
                    <a:pt x="100" y="116"/>
                    <a:pt x="93" y="90"/>
                  </a:cubicBezTo>
                  <a:cubicBezTo>
                    <a:pt x="87" y="64"/>
                    <a:pt x="87" y="17"/>
                    <a:pt x="60" y="22"/>
                  </a:cubicBezTo>
                  <a:cubicBezTo>
                    <a:pt x="34" y="27"/>
                    <a:pt x="0" y="68"/>
                    <a:pt x="0" y="68"/>
                  </a:cubicBezTo>
                  <a:close/>
                </a:path>
              </a:pathLst>
            </a:custGeom>
            <a:solidFill>
              <a:schemeClr val="bg1"/>
            </a:solidFill>
            <a:ln>
              <a:noFill/>
            </a:ln>
          </p:spPr>
          <p:txBody>
            <a:bodyPr anchor="ctr"/>
            <a:lstStyle/>
            <a:p>
              <a:pPr algn="ctr"/>
              <a:endParaRPr>
                <a:cs typeface="+mn-ea"/>
                <a:sym typeface="+mn-lt"/>
              </a:endParaRPr>
            </a:p>
          </p:txBody>
        </p:sp>
        <p:sp>
          <p:nvSpPr>
            <p:cNvPr id="27" name="矩形 26"/>
            <p:cNvSpPr/>
            <p:nvPr/>
          </p:nvSpPr>
          <p:spPr>
            <a:xfrm>
              <a:off x="9653987" y="2666965"/>
              <a:ext cx="646331" cy="369332"/>
            </a:xfrm>
            <a:prstGeom prst="rect">
              <a:avLst/>
            </a:prstGeom>
          </p:spPr>
          <p:txBody>
            <a:bodyPr wrap="none">
              <a:normAutofit/>
            </a:bodyPr>
            <a:lstStyle/>
            <a:p>
              <a:pPr algn="ctr"/>
              <a:r>
                <a:rPr lang="en-US" altLang="zh-CN" b="1">
                  <a:solidFill>
                    <a:schemeClr val="bg1"/>
                  </a:solidFill>
                  <a:cs typeface="+mn-ea"/>
                  <a:sym typeface="+mn-lt"/>
                </a:rPr>
                <a:t>40%</a:t>
              </a:r>
            </a:p>
          </p:txBody>
        </p:sp>
      </p:grpSp>
      <p:sp>
        <p:nvSpPr>
          <p:cNvPr id="40" name="文本框 39"/>
          <p:cNvSpPr txBox="1"/>
          <p:nvPr/>
        </p:nvSpPr>
        <p:spPr>
          <a:xfrm>
            <a:off x="263601" y="382860"/>
            <a:ext cx="3518913" cy="584775"/>
          </a:xfrm>
          <a:prstGeom prst="rect">
            <a:avLst/>
          </a:prstGeom>
          <a:noFill/>
        </p:spPr>
        <p:txBody>
          <a:bodyPr wrap="none" rtlCol="0">
            <a:spAutoFit/>
          </a:bodyPr>
          <a:lstStyle/>
          <a:p>
            <a:pPr marL="457200" indent="-457200" algn="ctr">
              <a:buFont typeface="Wingdings" panose="05000000000000000000" pitchFamily="2" charset="2"/>
              <a:buChar char="n"/>
            </a:pPr>
            <a:r>
              <a:rPr lang="zh-CN" altLang="en-US" sz="3200" b="1" dirty="0">
                <a:solidFill>
                  <a:schemeClr val="bg1"/>
                </a:solidFill>
                <a:cs typeface="+mn-ea"/>
                <a:sym typeface="+mn-lt"/>
              </a:rPr>
              <a:t>标题添加到此处</a:t>
            </a:r>
          </a:p>
        </p:txBody>
      </p:sp>
    </p:spTree>
  </p:cSld>
  <p:clrMapOvr>
    <a:masterClrMapping/>
  </p:clrMapOvr>
  <p:transition spd="slow" advTm="4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250"/>
                                  </p:stCondLst>
                                  <p:childTnLst>
                                    <p:set>
                                      <p:cBhvr>
                                        <p:cTn id="11" dur="1" fill="hold">
                                          <p:stCondLst>
                                            <p:cond delay="0"/>
                                          </p:stCondLst>
                                        </p:cTn>
                                        <p:tgtEl>
                                          <p:spTgt spid="41"/>
                                        </p:tgtEl>
                                        <p:attrNameLst>
                                          <p:attrName>style.visibility</p:attrName>
                                        </p:attrNameLst>
                                      </p:cBhvr>
                                      <p:to>
                                        <p:strVal val="visible"/>
                                      </p:to>
                                    </p:set>
                                    <p:animEffect transition="in" filter="fade">
                                      <p:cBhvr>
                                        <p:cTn id="12" dur="1000"/>
                                        <p:tgtEl>
                                          <p:spTgt spid="41"/>
                                        </p:tgtEl>
                                      </p:cBhvr>
                                    </p:animEffect>
                                    <p:anim calcmode="lin" valueType="num">
                                      <p:cBhvr>
                                        <p:cTn id="13" dur="1000" fill="hold"/>
                                        <p:tgtEl>
                                          <p:spTgt spid="41"/>
                                        </p:tgtEl>
                                        <p:attrNameLst>
                                          <p:attrName>ppt_x</p:attrName>
                                        </p:attrNameLst>
                                      </p:cBhvr>
                                      <p:tavLst>
                                        <p:tav tm="0">
                                          <p:val>
                                            <p:strVal val="#ppt_x"/>
                                          </p:val>
                                        </p:tav>
                                        <p:tav tm="100000">
                                          <p:val>
                                            <p:strVal val="#ppt_x"/>
                                          </p:val>
                                        </p:tav>
                                      </p:tavLst>
                                    </p:anim>
                                    <p:anim calcmode="lin" valueType="num">
                                      <p:cBhvr>
                                        <p:cTn id="14" dur="1000" fill="hold"/>
                                        <p:tgtEl>
                                          <p:spTgt spid="4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5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1000"/>
                                        <p:tgtEl>
                                          <p:spTgt spid="42"/>
                                        </p:tgtEl>
                                      </p:cBhvr>
                                    </p:animEffect>
                                    <p:anim calcmode="lin" valueType="num">
                                      <p:cBhvr>
                                        <p:cTn id="18" dur="1000" fill="hold"/>
                                        <p:tgtEl>
                                          <p:spTgt spid="42"/>
                                        </p:tgtEl>
                                        <p:attrNameLst>
                                          <p:attrName>ppt_x</p:attrName>
                                        </p:attrNameLst>
                                      </p:cBhvr>
                                      <p:tavLst>
                                        <p:tav tm="0">
                                          <p:val>
                                            <p:strVal val="#ppt_x"/>
                                          </p:val>
                                        </p:tav>
                                        <p:tav tm="100000">
                                          <p:val>
                                            <p:strVal val="#ppt_x"/>
                                          </p:val>
                                        </p:tav>
                                      </p:tavLst>
                                    </p:anim>
                                    <p:anim calcmode="lin" valueType="num">
                                      <p:cBhvr>
                                        <p:cTn id="19" dur="10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75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1000"/>
                                        <p:tgtEl>
                                          <p:spTgt spid="43"/>
                                        </p:tgtEl>
                                      </p:cBhvr>
                                    </p:animEffect>
                                    <p:anim calcmode="lin" valueType="num">
                                      <p:cBhvr>
                                        <p:cTn id="23" dur="1000" fill="hold"/>
                                        <p:tgtEl>
                                          <p:spTgt spid="43"/>
                                        </p:tgtEl>
                                        <p:attrNameLst>
                                          <p:attrName>ppt_x</p:attrName>
                                        </p:attrNameLst>
                                      </p:cBhvr>
                                      <p:tavLst>
                                        <p:tav tm="0">
                                          <p:val>
                                            <p:strVal val="#ppt_x"/>
                                          </p:val>
                                        </p:tav>
                                        <p:tav tm="100000">
                                          <p:val>
                                            <p:strVal val="#ppt_x"/>
                                          </p:val>
                                        </p:tav>
                                      </p:tavLst>
                                    </p:anim>
                                    <p:anim calcmode="lin" valueType="num">
                                      <p:cBhvr>
                                        <p:cTn id="24" dur="10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1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1000"/>
                                        <p:tgtEl>
                                          <p:spTgt spid="44"/>
                                        </p:tgtEl>
                                      </p:cBhvr>
                                    </p:animEffect>
                                    <p:anim calcmode="lin" valueType="num">
                                      <p:cBhvr>
                                        <p:cTn id="28" dur="1000" fill="hold"/>
                                        <p:tgtEl>
                                          <p:spTgt spid="44"/>
                                        </p:tgtEl>
                                        <p:attrNameLst>
                                          <p:attrName>ppt_x</p:attrName>
                                        </p:attrNameLst>
                                      </p:cBhvr>
                                      <p:tavLst>
                                        <p:tav tm="0">
                                          <p:val>
                                            <p:strVal val="#ppt_x"/>
                                          </p:val>
                                        </p:tav>
                                        <p:tav tm="100000">
                                          <p:val>
                                            <p:strVal val="#ppt_x"/>
                                          </p:val>
                                        </p:tav>
                                      </p:tavLst>
                                    </p:anim>
                                    <p:anim calcmode="lin" valueType="num">
                                      <p:cBhvr>
                                        <p:cTn id="29" dur="1000" fill="hold"/>
                                        <p:tgtEl>
                                          <p:spTgt spid="44"/>
                                        </p:tgtEl>
                                        <p:attrNameLst>
                                          <p:attrName>ppt_y</p:attrName>
                                        </p:attrNameLst>
                                      </p:cBhvr>
                                      <p:tavLst>
                                        <p:tav tm="0">
                                          <p:val>
                                            <p:strVal val="#ppt_y+.1"/>
                                          </p:val>
                                        </p:tav>
                                        <p:tav tm="100000">
                                          <p:val>
                                            <p:strVal val="#ppt_y"/>
                                          </p:val>
                                        </p:tav>
                                      </p:tavLst>
                                    </p:anim>
                                  </p:childTnLst>
                                </p:cTn>
                              </p:par>
                            </p:childTnLst>
                          </p:cTn>
                        </p:par>
                        <p:par>
                          <p:cTn id="30" fill="hold">
                            <p:stCondLst>
                              <p:cond delay="1000"/>
                            </p:stCondLst>
                            <p:childTnLst>
                              <p:par>
                                <p:cTn id="31" presetID="53" presetClass="entr" presetSubtype="16"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par>
                                <p:cTn id="36" presetID="53" presetClass="entr" presetSubtype="16" fill="hold" nodeType="withEffect">
                                  <p:stCondLst>
                                    <p:cond delay="250"/>
                                  </p:stCondLst>
                                  <p:childTnLst>
                                    <p:set>
                                      <p:cBhvr>
                                        <p:cTn id="37" dur="1" fill="hold">
                                          <p:stCondLst>
                                            <p:cond delay="0"/>
                                          </p:stCondLst>
                                        </p:cTn>
                                        <p:tgtEl>
                                          <p:spTgt spid="16"/>
                                        </p:tgtEl>
                                        <p:attrNameLst>
                                          <p:attrName>style.visibility</p:attrName>
                                        </p:attrNameLst>
                                      </p:cBhvr>
                                      <p:to>
                                        <p:strVal val="visible"/>
                                      </p:to>
                                    </p:set>
                                    <p:anim calcmode="lin" valueType="num">
                                      <p:cBhvr>
                                        <p:cTn id="38" dur="500" fill="hold"/>
                                        <p:tgtEl>
                                          <p:spTgt spid="16"/>
                                        </p:tgtEl>
                                        <p:attrNameLst>
                                          <p:attrName>ppt_w</p:attrName>
                                        </p:attrNameLst>
                                      </p:cBhvr>
                                      <p:tavLst>
                                        <p:tav tm="0">
                                          <p:val>
                                            <p:fltVal val="0"/>
                                          </p:val>
                                        </p:tav>
                                        <p:tav tm="100000">
                                          <p:val>
                                            <p:strVal val="#ppt_w"/>
                                          </p:val>
                                        </p:tav>
                                      </p:tavLst>
                                    </p:anim>
                                    <p:anim calcmode="lin" valueType="num">
                                      <p:cBhvr>
                                        <p:cTn id="39" dur="500" fill="hold"/>
                                        <p:tgtEl>
                                          <p:spTgt spid="16"/>
                                        </p:tgtEl>
                                        <p:attrNameLst>
                                          <p:attrName>ppt_h</p:attrName>
                                        </p:attrNameLst>
                                      </p:cBhvr>
                                      <p:tavLst>
                                        <p:tav tm="0">
                                          <p:val>
                                            <p:fltVal val="0"/>
                                          </p:val>
                                        </p:tav>
                                        <p:tav tm="100000">
                                          <p:val>
                                            <p:strVal val="#ppt_h"/>
                                          </p:val>
                                        </p:tav>
                                      </p:tavLst>
                                    </p:anim>
                                    <p:animEffect transition="in" filter="fade">
                                      <p:cBhvr>
                                        <p:cTn id="40" dur="500"/>
                                        <p:tgtEl>
                                          <p:spTgt spid="16"/>
                                        </p:tgtEl>
                                      </p:cBhvr>
                                    </p:animEffect>
                                  </p:childTnLst>
                                </p:cTn>
                              </p:par>
                              <p:par>
                                <p:cTn id="41" presetID="53" presetClass="entr" presetSubtype="16" fill="hold" nodeType="withEffect">
                                  <p:stCondLst>
                                    <p:cond delay="500"/>
                                  </p:stCondLst>
                                  <p:childTnLst>
                                    <p:set>
                                      <p:cBhvr>
                                        <p:cTn id="42" dur="1" fill="hold">
                                          <p:stCondLst>
                                            <p:cond delay="0"/>
                                          </p:stCondLst>
                                        </p:cTn>
                                        <p:tgtEl>
                                          <p:spTgt spid="13"/>
                                        </p:tgtEl>
                                        <p:attrNameLst>
                                          <p:attrName>style.visibility</p:attrName>
                                        </p:attrNameLst>
                                      </p:cBhvr>
                                      <p:to>
                                        <p:strVal val="visible"/>
                                      </p:to>
                                    </p:set>
                                    <p:anim calcmode="lin" valueType="num">
                                      <p:cBhvr>
                                        <p:cTn id="43" dur="500" fill="hold"/>
                                        <p:tgtEl>
                                          <p:spTgt spid="13"/>
                                        </p:tgtEl>
                                        <p:attrNameLst>
                                          <p:attrName>ppt_w</p:attrName>
                                        </p:attrNameLst>
                                      </p:cBhvr>
                                      <p:tavLst>
                                        <p:tav tm="0">
                                          <p:val>
                                            <p:fltVal val="0"/>
                                          </p:val>
                                        </p:tav>
                                        <p:tav tm="100000">
                                          <p:val>
                                            <p:strVal val="#ppt_w"/>
                                          </p:val>
                                        </p:tav>
                                      </p:tavLst>
                                    </p:anim>
                                    <p:anim calcmode="lin" valueType="num">
                                      <p:cBhvr>
                                        <p:cTn id="44" dur="500" fill="hold"/>
                                        <p:tgtEl>
                                          <p:spTgt spid="13"/>
                                        </p:tgtEl>
                                        <p:attrNameLst>
                                          <p:attrName>ppt_h</p:attrName>
                                        </p:attrNameLst>
                                      </p:cBhvr>
                                      <p:tavLst>
                                        <p:tav tm="0">
                                          <p:val>
                                            <p:fltVal val="0"/>
                                          </p:val>
                                        </p:tav>
                                        <p:tav tm="100000">
                                          <p:val>
                                            <p:strVal val="#ppt_h"/>
                                          </p:val>
                                        </p:tav>
                                      </p:tavLst>
                                    </p:anim>
                                    <p:animEffect transition="in" filter="fade">
                                      <p:cBhvr>
                                        <p:cTn id="45" dur="500"/>
                                        <p:tgtEl>
                                          <p:spTgt spid="13"/>
                                        </p:tgtEl>
                                      </p:cBhvr>
                                    </p:animEffect>
                                  </p:childTnLst>
                                </p:cTn>
                              </p:par>
                              <p:par>
                                <p:cTn id="46" presetID="53" presetClass="entr" presetSubtype="16" fill="hold" nodeType="withEffect">
                                  <p:stCondLst>
                                    <p:cond delay="750"/>
                                  </p:stCondLst>
                                  <p:childTnLst>
                                    <p:set>
                                      <p:cBhvr>
                                        <p:cTn id="47" dur="1" fill="hold">
                                          <p:stCondLst>
                                            <p:cond delay="0"/>
                                          </p:stCondLst>
                                        </p:cTn>
                                        <p:tgtEl>
                                          <p:spTgt spid="14"/>
                                        </p:tgtEl>
                                        <p:attrNameLst>
                                          <p:attrName>style.visibility</p:attrName>
                                        </p:attrNameLst>
                                      </p:cBhvr>
                                      <p:to>
                                        <p:strVal val="visible"/>
                                      </p:to>
                                    </p:set>
                                    <p:anim calcmode="lin" valueType="num">
                                      <p:cBhvr>
                                        <p:cTn id="48" dur="500" fill="hold"/>
                                        <p:tgtEl>
                                          <p:spTgt spid="14"/>
                                        </p:tgtEl>
                                        <p:attrNameLst>
                                          <p:attrName>ppt_w</p:attrName>
                                        </p:attrNameLst>
                                      </p:cBhvr>
                                      <p:tavLst>
                                        <p:tav tm="0">
                                          <p:val>
                                            <p:fltVal val="0"/>
                                          </p:val>
                                        </p:tav>
                                        <p:tav tm="100000">
                                          <p:val>
                                            <p:strVal val="#ppt_w"/>
                                          </p:val>
                                        </p:tav>
                                      </p:tavLst>
                                    </p:anim>
                                    <p:anim calcmode="lin" valueType="num">
                                      <p:cBhvr>
                                        <p:cTn id="49" dur="500" fill="hold"/>
                                        <p:tgtEl>
                                          <p:spTgt spid="14"/>
                                        </p:tgtEl>
                                        <p:attrNameLst>
                                          <p:attrName>ppt_h</p:attrName>
                                        </p:attrNameLst>
                                      </p:cBhvr>
                                      <p:tavLst>
                                        <p:tav tm="0">
                                          <p:val>
                                            <p:fltVal val="0"/>
                                          </p:val>
                                        </p:tav>
                                        <p:tav tm="100000">
                                          <p:val>
                                            <p:strVal val="#ppt_h"/>
                                          </p:val>
                                        </p:tav>
                                      </p:tavLst>
                                    </p:anim>
                                    <p:animEffect transition="in" filter="fade">
                                      <p:cBhvr>
                                        <p:cTn id="50" dur="500"/>
                                        <p:tgtEl>
                                          <p:spTgt spid="14"/>
                                        </p:tgtEl>
                                      </p:cBhvr>
                                    </p:animEffect>
                                  </p:childTnLst>
                                </p:cTn>
                              </p:par>
                              <p:par>
                                <p:cTn id="51" presetID="53" presetClass="entr" presetSubtype="16" fill="hold" nodeType="withEffect">
                                  <p:stCondLst>
                                    <p:cond delay="1000"/>
                                  </p:stCondLst>
                                  <p:childTnLst>
                                    <p:set>
                                      <p:cBhvr>
                                        <p:cTn id="52" dur="1" fill="hold">
                                          <p:stCondLst>
                                            <p:cond delay="0"/>
                                          </p:stCondLst>
                                        </p:cTn>
                                        <p:tgtEl>
                                          <p:spTgt spid="15"/>
                                        </p:tgtEl>
                                        <p:attrNameLst>
                                          <p:attrName>style.visibility</p:attrName>
                                        </p:attrNameLst>
                                      </p:cBhvr>
                                      <p:to>
                                        <p:strVal val="visible"/>
                                      </p:to>
                                    </p:set>
                                    <p:anim calcmode="lin" valueType="num">
                                      <p:cBhvr>
                                        <p:cTn id="53" dur="500" fill="hold"/>
                                        <p:tgtEl>
                                          <p:spTgt spid="15"/>
                                        </p:tgtEl>
                                        <p:attrNameLst>
                                          <p:attrName>ppt_w</p:attrName>
                                        </p:attrNameLst>
                                      </p:cBhvr>
                                      <p:tavLst>
                                        <p:tav tm="0">
                                          <p:val>
                                            <p:fltVal val="0"/>
                                          </p:val>
                                        </p:tav>
                                        <p:tav tm="100000">
                                          <p:val>
                                            <p:strVal val="#ppt_w"/>
                                          </p:val>
                                        </p:tav>
                                      </p:tavLst>
                                    </p:anim>
                                    <p:anim calcmode="lin" valueType="num">
                                      <p:cBhvr>
                                        <p:cTn id="54" dur="500" fill="hold"/>
                                        <p:tgtEl>
                                          <p:spTgt spid="15"/>
                                        </p:tgtEl>
                                        <p:attrNameLst>
                                          <p:attrName>ppt_h</p:attrName>
                                        </p:attrNameLst>
                                      </p:cBhvr>
                                      <p:tavLst>
                                        <p:tav tm="0">
                                          <p:val>
                                            <p:fltVal val="0"/>
                                          </p:val>
                                        </p:tav>
                                        <p:tav tm="100000">
                                          <p:val>
                                            <p:strVal val="#ppt_h"/>
                                          </p:val>
                                        </p:tav>
                                      </p:tavLst>
                                    </p:anim>
                                    <p:animEffect transition="in" filter="fade">
                                      <p:cBhvr>
                                        <p:cTn id="5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583760" y="2940547"/>
            <a:ext cx="2697954" cy="948405"/>
            <a:chOff x="1583760" y="2940547"/>
            <a:chExt cx="2697954" cy="948405"/>
          </a:xfrm>
        </p:grpSpPr>
        <p:sp>
          <p:nvSpPr>
            <p:cNvPr id="5" name="文本框 4"/>
            <p:cNvSpPr txBox="1"/>
            <p:nvPr/>
          </p:nvSpPr>
          <p:spPr>
            <a:xfrm>
              <a:off x="2147907" y="2940547"/>
              <a:ext cx="1569660" cy="369332"/>
            </a:xfrm>
            <a:prstGeom prst="rect">
              <a:avLst/>
            </a:prstGeom>
            <a:noFill/>
          </p:spPr>
          <p:txBody>
            <a:bodyPr wrap="none" rtlCol="0">
              <a:spAutoFit/>
            </a:bodyPr>
            <a:lstStyle/>
            <a:p>
              <a:pPr algn="ctr"/>
              <a:r>
                <a:rPr lang="zh-CN" altLang="en-US" dirty="0">
                  <a:solidFill>
                    <a:schemeClr val="bg1"/>
                  </a:solidFill>
                  <a:cs typeface="+mn-ea"/>
                  <a:sym typeface="+mn-lt"/>
                </a:rPr>
                <a:t>文字添加此处</a:t>
              </a:r>
            </a:p>
          </p:txBody>
        </p:sp>
        <p:sp>
          <p:nvSpPr>
            <p:cNvPr id="6" name="文本框 5"/>
            <p:cNvSpPr txBox="1"/>
            <p:nvPr/>
          </p:nvSpPr>
          <p:spPr>
            <a:xfrm>
              <a:off x="1583760" y="3353421"/>
              <a:ext cx="2697954" cy="535531"/>
            </a:xfrm>
            <a:prstGeom prst="rect">
              <a:avLst/>
            </a:prstGeom>
            <a:noFill/>
          </p:spPr>
          <p:txBody>
            <a:bodyPr wrap="square" rtlCol="0">
              <a:spAutoFit/>
            </a:bodyPr>
            <a:lstStyle/>
            <a:p>
              <a:pPr algn="ctr">
                <a:lnSpc>
                  <a:spcPct val="120000"/>
                </a:lnSpc>
              </a:pPr>
              <a:r>
                <a:rPr lang="zh-CN" altLang="en-US" sz="1200" dirty="0">
                  <a:solidFill>
                    <a:schemeClr val="bg1"/>
                  </a:solidFill>
                  <a:cs typeface="+mn-ea"/>
                  <a:sym typeface="+mn-lt"/>
                </a:rPr>
                <a:t>您的文字添加到此处，可以通过单击此处删除此处的文字进行添加</a:t>
              </a:r>
            </a:p>
          </p:txBody>
        </p:sp>
      </p:grpSp>
      <p:grpSp>
        <p:nvGrpSpPr>
          <p:cNvPr id="3" name="组合 2"/>
          <p:cNvGrpSpPr/>
          <p:nvPr/>
        </p:nvGrpSpPr>
        <p:grpSpPr>
          <a:xfrm>
            <a:off x="4752892" y="2940547"/>
            <a:ext cx="2697954" cy="948405"/>
            <a:chOff x="4752892" y="2940547"/>
            <a:chExt cx="2697954" cy="948405"/>
          </a:xfrm>
        </p:grpSpPr>
        <p:sp>
          <p:nvSpPr>
            <p:cNvPr id="9" name="文本框 8"/>
            <p:cNvSpPr txBox="1"/>
            <p:nvPr/>
          </p:nvSpPr>
          <p:spPr>
            <a:xfrm>
              <a:off x="5317039" y="2940547"/>
              <a:ext cx="1569660" cy="369332"/>
            </a:xfrm>
            <a:prstGeom prst="rect">
              <a:avLst/>
            </a:prstGeom>
            <a:noFill/>
          </p:spPr>
          <p:txBody>
            <a:bodyPr wrap="none" rtlCol="0">
              <a:spAutoFit/>
            </a:bodyPr>
            <a:lstStyle/>
            <a:p>
              <a:pPr algn="ctr"/>
              <a:r>
                <a:rPr lang="zh-CN" altLang="en-US" dirty="0">
                  <a:solidFill>
                    <a:schemeClr val="bg1"/>
                  </a:solidFill>
                  <a:cs typeface="+mn-ea"/>
                  <a:sym typeface="+mn-lt"/>
                </a:rPr>
                <a:t>文字添加此处</a:t>
              </a:r>
            </a:p>
          </p:txBody>
        </p:sp>
        <p:sp>
          <p:nvSpPr>
            <p:cNvPr id="10" name="文本框 9"/>
            <p:cNvSpPr txBox="1"/>
            <p:nvPr/>
          </p:nvSpPr>
          <p:spPr>
            <a:xfrm>
              <a:off x="4752892" y="3353421"/>
              <a:ext cx="2697954" cy="535531"/>
            </a:xfrm>
            <a:prstGeom prst="rect">
              <a:avLst/>
            </a:prstGeom>
            <a:noFill/>
          </p:spPr>
          <p:txBody>
            <a:bodyPr wrap="square" rtlCol="0">
              <a:spAutoFit/>
            </a:bodyPr>
            <a:lstStyle/>
            <a:p>
              <a:pPr algn="ctr">
                <a:lnSpc>
                  <a:spcPct val="120000"/>
                </a:lnSpc>
              </a:pPr>
              <a:r>
                <a:rPr lang="zh-CN" altLang="en-US" sz="1200" dirty="0">
                  <a:solidFill>
                    <a:schemeClr val="bg1"/>
                  </a:solidFill>
                  <a:cs typeface="+mn-ea"/>
                  <a:sym typeface="+mn-lt"/>
                </a:rPr>
                <a:t>您的文字添加到此处，可以通过单击此处删除此处的文字进行添加</a:t>
              </a:r>
            </a:p>
          </p:txBody>
        </p:sp>
      </p:grpSp>
      <p:grpSp>
        <p:nvGrpSpPr>
          <p:cNvPr id="4" name="组合 3"/>
          <p:cNvGrpSpPr/>
          <p:nvPr/>
        </p:nvGrpSpPr>
        <p:grpSpPr>
          <a:xfrm>
            <a:off x="7922023" y="2940547"/>
            <a:ext cx="2697954" cy="948405"/>
            <a:chOff x="7922023" y="2940547"/>
            <a:chExt cx="2697954" cy="948405"/>
          </a:xfrm>
        </p:grpSpPr>
        <p:sp>
          <p:nvSpPr>
            <p:cNvPr id="13" name="文本框 12"/>
            <p:cNvSpPr txBox="1"/>
            <p:nvPr/>
          </p:nvSpPr>
          <p:spPr>
            <a:xfrm>
              <a:off x="8486170" y="2940547"/>
              <a:ext cx="1569660" cy="369332"/>
            </a:xfrm>
            <a:prstGeom prst="rect">
              <a:avLst/>
            </a:prstGeom>
            <a:noFill/>
          </p:spPr>
          <p:txBody>
            <a:bodyPr wrap="none" rtlCol="0">
              <a:spAutoFit/>
            </a:bodyPr>
            <a:lstStyle/>
            <a:p>
              <a:pPr algn="ctr"/>
              <a:r>
                <a:rPr lang="zh-CN" altLang="en-US" dirty="0">
                  <a:solidFill>
                    <a:schemeClr val="bg1"/>
                  </a:solidFill>
                  <a:cs typeface="+mn-ea"/>
                  <a:sym typeface="+mn-lt"/>
                </a:rPr>
                <a:t>文字添加此处</a:t>
              </a:r>
            </a:p>
          </p:txBody>
        </p:sp>
        <p:sp>
          <p:nvSpPr>
            <p:cNvPr id="14" name="文本框 13"/>
            <p:cNvSpPr txBox="1"/>
            <p:nvPr/>
          </p:nvSpPr>
          <p:spPr>
            <a:xfrm>
              <a:off x="7922023" y="3353421"/>
              <a:ext cx="2697954" cy="535531"/>
            </a:xfrm>
            <a:prstGeom prst="rect">
              <a:avLst/>
            </a:prstGeom>
            <a:noFill/>
          </p:spPr>
          <p:txBody>
            <a:bodyPr wrap="square" rtlCol="0">
              <a:spAutoFit/>
            </a:bodyPr>
            <a:lstStyle/>
            <a:p>
              <a:pPr algn="ctr">
                <a:lnSpc>
                  <a:spcPct val="120000"/>
                </a:lnSpc>
              </a:pPr>
              <a:r>
                <a:rPr lang="zh-CN" altLang="en-US" sz="1200" dirty="0">
                  <a:solidFill>
                    <a:schemeClr val="bg1"/>
                  </a:solidFill>
                  <a:cs typeface="+mn-ea"/>
                  <a:sym typeface="+mn-lt"/>
                </a:rPr>
                <a:t>您的文字添加到此处，可以通过单击此处删除此处的文字进行添加</a:t>
              </a:r>
            </a:p>
          </p:txBody>
        </p:sp>
      </p:grpSp>
      <p:grpSp>
        <p:nvGrpSpPr>
          <p:cNvPr id="7" name="组合 6"/>
          <p:cNvGrpSpPr/>
          <p:nvPr/>
        </p:nvGrpSpPr>
        <p:grpSpPr>
          <a:xfrm>
            <a:off x="1583760" y="4997947"/>
            <a:ext cx="2697954" cy="948405"/>
            <a:chOff x="1583760" y="4997947"/>
            <a:chExt cx="2697954" cy="948405"/>
          </a:xfrm>
        </p:grpSpPr>
        <p:sp>
          <p:nvSpPr>
            <p:cNvPr id="17" name="文本框 16"/>
            <p:cNvSpPr txBox="1"/>
            <p:nvPr/>
          </p:nvSpPr>
          <p:spPr>
            <a:xfrm>
              <a:off x="2147907" y="4997947"/>
              <a:ext cx="1569660" cy="369332"/>
            </a:xfrm>
            <a:prstGeom prst="rect">
              <a:avLst/>
            </a:prstGeom>
            <a:noFill/>
          </p:spPr>
          <p:txBody>
            <a:bodyPr wrap="none" rtlCol="0">
              <a:spAutoFit/>
            </a:bodyPr>
            <a:lstStyle/>
            <a:p>
              <a:pPr algn="ctr"/>
              <a:r>
                <a:rPr lang="zh-CN" altLang="en-US" dirty="0">
                  <a:solidFill>
                    <a:schemeClr val="bg1"/>
                  </a:solidFill>
                  <a:cs typeface="+mn-ea"/>
                  <a:sym typeface="+mn-lt"/>
                </a:rPr>
                <a:t>文字添加此处</a:t>
              </a:r>
            </a:p>
          </p:txBody>
        </p:sp>
        <p:sp>
          <p:nvSpPr>
            <p:cNvPr id="18" name="文本框 17"/>
            <p:cNvSpPr txBox="1"/>
            <p:nvPr/>
          </p:nvSpPr>
          <p:spPr>
            <a:xfrm>
              <a:off x="1583760" y="5410821"/>
              <a:ext cx="2697954" cy="535531"/>
            </a:xfrm>
            <a:prstGeom prst="rect">
              <a:avLst/>
            </a:prstGeom>
            <a:noFill/>
          </p:spPr>
          <p:txBody>
            <a:bodyPr wrap="square" rtlCol="0">
              <a:spAutoFit/>
            </a:bodyPr>
            <a:lstStyle/>
            <a:p>
              <a:pPr algn="ctr">
                <a:lnSpc>
                  <a:spcPct val="120000"/>
                </a:lnSpc>
              </a:pPr>
              <a:r>
                <a:rPr lang="zh-CN" altLang="en-US" sz="1200" dirty="0">
                  <a:solidFill>
                    <a:schemeClr val="bg1"/>
                  </a:solidFill>
                  <a:cs typeface="+mn-ea"/>
                  <a:sym typeface="+mn-lt"/>
                </a:rPr>
                <a:t>您的文字添加到此处，可以通过单击此处删除此处的文字进行添加</a:t>
              </a:r>
            </a:p>
          </p:txBody>
        </p:sp>
      </p:grpSp>
      <p:grpSp>
        <p:nvGrpSpPr>
          <p:cNvPr id="8" name="组合 7"/>
          <p:cNvGrpSpPr/>
          <p:nvPr/>
        </p:nvGrpSpPr>
        <p:grpSpPr>
          <a:xfrm>
            <a:off x="4752892" y="4997947"/>
            <a:ext cx="2697954" cy="948405"/>
            <a:chOff x="4752892" y="4997947"/>
            <a:chExt cx="2697954" cy="948405"/>
          </a:xfrm>
        </p:grpSpPr>
        <p:sp>
          <p:nvSpPr>
            <p:cNvPr id="21" name="文本框 20"/>
            <p:cNvSpPr txBox="1"/>
            <p:nvPr/>
          </p:nvSpPr>
          <p:spPr>
            <a:xfrm>
              <a:off x="5317039" y="4997947"/>
              <a:ext cx="1569660" cy="369332"/>
            </a:xfrm>
            <a:prstGeom prst="rect">
              <a:avLst/>
            </a:prstGeom>
            <a:noFill/>
          </p:spPr>
          <p:txBody>
            <a:bodyPr wrap="none" rtlCol="0">
              <a:spAutoFit/>
            </a:bodyPr>
            <a:lstStyle/>
            <a:p>
              <a:pPr algn="ctr"/>
              <a:r>
                <a:rPr lang="zh-CN" altLang="en-US" dirty="0">
                  <a:solidFill>
                    <a:schemeClr val="bg1"/>
                  </a:solidFill>
                  <a:cs typeface="+mn-ea"/>
                  <a:sym typeface="+mn-lt"/>
                </a:rPr>
                <a:t>文字添加此处</a:t>
              </a:r>
            </a:p>
          </p:txBody>
        </p:sp>
        <p:sp>
          <p:nvSpPr>
            <p:cNvPr id="22" name="文本框 21"/>
            <p:cNvSpPr txBox="1"/>
            <p:nvPr/>
          </p:nvSpPr>
          <p:spPr>
            <a:xfrm>
              <a:off x="4752892" y="5410821"/>
              <a:ext cx="2697954" cy="535531"/>
            </a:xfrm>
            <a:prstGeom prst="rect">
              <a:avLst/>
            </a:prstGeom>
            <a:noFill/>
          </p:spPr>
          <p:txBody>
            <a:bodyPr wrap="square" rtlCol="0">
              <a:spAutoFit/>
            </a:bodyPr>
            <a:lstStyle/>
            <a:p>
              <a:pPr algn="ctr">
                <a:lnSpc>
                  <a:spcPct val="120000"/>
                </a:lnSpc>
              </a:pPr>
              <a:r>
                <a:rPr lang="zh-CN" altLang="en-US" sz="1200" dirty="0">
                  <a:solidFill>
                    <a:schemeClr val="bg1"/>
                  </a:solidFill>
                  <a:cs typeface="+mn-ea"/>
                  <a:sym typeface="+mn-lt"/>
                </a:rPr>
                <a:t>您的文字添加到此处，可以通过单击此处删除此处的文字进行添加</a:t>
              </a:r>
            </a:p>
          </p:txBody>
        </p:sp>
      </p:grpSp>
      <p:grpSp>
        <p:nvGrpSpPr>
          <p:cNvPr id="11" name="组合 10"/>
          <p:cNvGrpSpPr/>
          <p:nvPr/>
        </p:nvGrpSpPr>
        <p:grpSpPr>
          <a:xfrm>
            <a:off x="7922023" y="4997947"/>
            <a:ext cx="2697954" cy="948405"/>
            <a:chOff x="7922023" y="4997947"/>
            <a:chExt cx="2697954" cy="948405"/>
          </a:xfrm>
        </p:grpSpPr>
        <p:sp>
          <p:nvSpPr>
            <p:cNvPr id="25" name="文本框 24"/>
            <p:cNvSpPr txBox="1"/>
            <p:nvPr/>
          </p:nvSpPr>
          <p:spPr>
            <a:xfrm>
              <a:off x="8486170" y="4997947"/>
              <a:ext cx="1569660" cy="369332"/>
            </a:xfrm>
            <a:prstGeom prst="rect">
              <a:avLst/>
            </a:prstGeom>
            <a:noFill/>
          </p:spPr>
          <p:txBody>
            <a:bodyPr wrap="none" rtlCol="0">
              <a:spAutoFit/>
            </a:bodyPr>
            <a:lstStyle/>
            <a:p>
              <a:pPr algn="ctr"/>
              <a:r>
                <a:rPr lang="zh-CN" altLang="en-US" dirty="0">
                  <a:solidFill>
                    <a:schemeClr val="bg1"/>
                  </a:solidFill>
                  <a:cs typeface="+mn-ea"/>
                  <a:sym typeface="+mn-lt"/>
                </a:rPr>
                <a:t>文字添加此处</a:t>
              </a:r>
            </a:p>
          </p:txBody>
        </p:sp>
        <p:sp>
          <p:nvSpPr>
            <p:cNvPr id="26" name="文本框 25"/>
            <p:cNvSpPr txBox="1"/>
            <p:nvPr/>
          </p:nvSpPr>
          <p:spPr>
            <a:xfrm>
              <a:off x="7922023" y="5410821"/>
              <a:ext cx="2697954" cy="535531"/>
            </a:xfrm>
            <a:prstGeom prst="rect">
              <a:avLst/>
            </a:prstGeom>
            <a:noFill/>
          </p:spPr>
          <p:txBody>
            <a:bodyPr wrap="square" rtlCol="0">
              <a:spAutoFit/>
            </a:bodyPr>
            <a:lstStyle/>
            <a:p>
              <a:pPr algn="ctr">
                <a:lnSpc>
                  <a:spcPct val="120000"/>
                </a:lnSpc>
              </a:pPr>
              <a:r>
                <a:rPr lang="zh-CN" altLang="en-US" sz="1200" dirty="0">
                  <a:solidFill>
                    <a:schemeClr val="bg1"/>
                  </a:solidFill>
                  <a:cs typeface="+mn-ea"/>
                  <a:sym typeface="+mn-lt"/>
                </a:rPr>
                <a:t>您的文字添加到此处，可以通过单击此处删除此处的文字进行添加</a:t>
              </a:r>
            </a:p>
          </p:txBody>
        </p:sp>
      </p:grpSp>
      <p:cxnSp>
        <p:nvCxnSpPr>
          <p:cNvPr id="27" name="直接连接符 26"/>
          <p:cNvCxnSpPr/>
          <p:nvPr/>
        </p:nvCxnSpPr>
        <p:spPr>
          <a:xfrm>
            <a:off x="5110273" y="1692126"/>
            <a:ext cx="197145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8" name="文本框 27"/>
          <p:cNvSpPr txBox="1"/>
          <p:nvPr/>
        </p:nvSpPr>
        <p:spPr>
          <a:xfrm>
            <a:off x="3248672" y="1011638"/>
            <a:ext cx="5694656" cy="535531"/>
          </a:xfrm>
          <a:prstGeom prst="rect">
            <a:avLst/>
          </a:prstGeom>
          <a:noFill/>
        </p:spPr>
        <p:txBody>
          <a:bodyPr wrap="square" rtlCol="0">
            <a:spAutoFit/>
          </a:bodyPr>
          <a:lstStyle/>
          <a:p>
            <a:pPr algn="ctr">
              <a:lnSpc>
                <a:spcPct val="120000"/>
              </a:lnSpc>
            </a:pPr>
            <a:r>
              <a:rPr lang="zh-CN" altLang="en-US" sz="1200" dirty="0">
                <a:solidFill>
                  <a:schemeClr val="bg1"/>
                </a:solidFill>
                <a:cs typeface="+mn-ea"/>
                <a:sym typeface="+mn-lt"/>
              </a:rPr>
              <a:t>您的文字添加到此处，可以通过单击此处删除此处的文字进行添加，也可以复制您的文字粘贴到此处，本模板所有文字图片图标均可更改替换</a:t>
            </a:r>
          </a:p>
        </p:txBody>
      </p:sp>
      <p:sp>
        <p:nvSpPr>
          <p:cNvPr id="29" name="文本框 28"/>
          <p:cNvSpPr txBox="1"/>
          <p:nvPr/>
        </p:nvSpPr>
        <p:spPr>
          <a:xfrm>
            <a:off x="5273442" y="554994"/>
            <a:ext cx="1723550" cy="400110"/>
          </a:xfrm>
          <a:prstGeom prst="rect">
            <a:avLst/>
          </a:prstGeom>
          <a:noFill/>
        </p:spPr>
        <p:txBody>
          <a:bodyPr wrap="none" rtlCol="0">
            <a:spAutoFit/>
          </a:bodyPr>
          <a:lstStyle/>
          <a:p>
            <a:pPr algn="ctr"/>
            <a:r>
              <a:rPr lang="zh-CN" altLang="en-US" sz="2000" b="1" dirty="0">
                <a:solidFill>
                  <a:schemeClr val="bg1"/>
                </a:solidFill>
                <a:cs typeface="+mn-ea"/>
                <a:sym typeface="+mn-lt"/>
              </a:rPr>
              <a:t>文字添加此处</a:t>
            </a:r>
          </a:p>
        </p:txBody>
      </p:sp>
      <p:sp>
        <p:nvSpPr>
          <p:cNvPr id="37" name="Freeform 247"/>
          <p:cNvSpPr>
            <a:spLocks noEditPoints="1"/>
          </p:cNvSpPr>
          <p:nvPr/>
        </p:nvSpPr>
        <p:spPr bwMode="auto">
          <a:xfrm>
            <a:off x="9056286" y="4251029"/>
            <a:ext cx="449624" cy="449624"/>
          </a:xfrm>
          <a:custGeom>
            <a:avLst/>
            <a:gdLst>
              <a:gd name="T0" fmla="*/ 223 w 234"/>
              <a:gd name="T1" fmla="*/ 203 h 234"/>
              <a:gd name="T2" fmla="*/ 167 w 234"/>
              <a:gd name="T3" fmla="*/ 147 h 234"/>
              <a:gd name="T4" fmla="*/ 166 w 234"/>
              <a:gd name="T5" fmla="*/ 146 h 234"/>
              <a:gd name="T6" fmla="*/ 156 w 234"/>
              <a:gd name="T7" fmla="*/ 34 h 234"/>
              <a:gd name="T8" fmla="*/ 33 w 234"/>
              <a:gd name="T9" fmla="*/ 34 h 234"/>
              <a:gd name="T10" fmla="*/ 33 w 234"/>
              <a:gd name="T11" fmla="*/ 157 h 234"/>
              <a:gd name="T12" fmla="*/ 145 w 234"/>
              <a:gd name="T13" fmla="*/ 166 h 234"/>
              <a:gd name="T14" fmla="*/ 147 w 234"/>
              <a:gd name="T15" fmla="*/ 168 h 234"/>
              <a:gd name="T16" fmla="*/ 202 w 234"/>
              <a:gd name="T17" fmla="*/ 223 h 234"/>
              <a:gd name="T18" fmla="*/ 228 w 234"/>
              <a:gd name="T19" fmla="*/ 229 h 234"/>
              <a:gd name="T20" fmla="*/ 223 w 234"/>
              <a:gd name="T21" fmla="*/ 203 h 234"/>
              <a:gd name="T22" fmla="*/ 53 w 234"/>
              <a:gd name="T23" fmla="*/ 137 h 234"/>
              <a:gd name="T24" fmla="*/ 53 w 234"/>
              <a:gd name="T25" fmla="*/ 54 h 234"/>
              <a:gd name="T26" fmla="*/ 136 w 234"/>
              <a:gd name="T27" fmla="*/ 54 h 234"/>
              <a:gd name="T28" fmla="*/ 136 w 234"/>
              <a:gd name="T29" fmla="*/ 137 h 234"/>
              <a:gd name="T30" fmla="*/ 53 w 234"/>
              <a:gd name="T31" fmla="*/ 137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4" h="234">
                <a:moveTo>
                  <a:pt x="223" y="203"/>
                </a:moveTo>
                <a:cubicBezTo>
                  <a:pt x="167" y="147"/>
                  <a:pt x="167" y="147"/>
                  <a:pt x="167" y="147"/>
                </a:cubicBezTo>
                <a:cubicBezTo>
                  <a:pt x="167" y="147"/>
                  <a:pt x="166" y="146"/>
                  <a:pt x="166" y="146"/>
                </a:cubicBezTo>
                <a:cubicBezTo>
                  <a:pt x="190" y="112"/>
                  <a:pt x="187" y="65"/>
                  <a:pt x="156" y="34"/>
                </a:cubicBezTo>
                <a:cubicBezTo>
                  <a:pt x="122" y="0"/>
                  <a:pt x="67" y="0"/>
                  <a:pt x="33" y="34"/>
                </a:cubicBezTo>
                <a:cubicBezTo>
                  <a:pt x="0" y="68"/>
                  <a:pt x="0" y="123"/>
                  <a:pt x="33" y="157"/>
                </a:cubicBezTo>
                <a:cubicBezTo>
                  <a:pt x="64" y="187"/>
                  <a:pt x="111" y="190"/>
                  <a:pt x="145" y="166"/>
                </a:cubicBezTo>
                <a:cubicBezTo>
                  <a:pt x="146" y="167"/>
                  <a:pt x="146" y="167"/>
                  <a:pt x="147" y="168"/>
                </a:cubicBezTo>
                <a:cubicBezTo>
                  <a:pt x="202" y="223"/>
                  <a:pt x="202" y="223"/>
                  <a:pt x="202" y="223"/>
                </a:cubicBezTo>
                <a:cubicBezTo>
                  <a:pt x="211" y="232"/>
                  <a:pt x="222" y="234"/>
                  <a:pt x="228" y="229"/>
                </a:cubicBezTo>
                <a:cubicBezTo>
                  <a:pt x="234" y="223"/>
                  <a:pt x="231" y="211"/>
                  <a:pt x="223" y="203"/>
                </a:cubicBezTo>
                <a:close/>
                <a:moveTo>
                  <a:pt x="53" y="137"/>
                </a:moveTo>
                <a:cubicBezTo>
                  <a:pt x="31" y="114"/>
                  <a:pt x="31" y="77"/>
                  <a:pt x="53" y="54"/>
                </a:cubicBezTo>
                <a:cubicBezTo>
                  <a:pt x="76" y="31"/>
                  <a:pt x="113" y="31"/>
                  <a:pt x="136" y="54"/>
                </a:cubicBezTo>
                <a:cubicBezTo>
                  <a:pt x="159" y="77"/>
                  <a:pt x="159" y="114"/>
                  <a:pt x="136" y="137"/>
                </a:cubicBezTo>
                <a:cubicBezTo>
                  <a:pt x="113" y="160"/>
                  <a:pt x="76" y="160"/>
                  <a:pt x="53" y="137"/>
                </a:cubicBezTo>
                <a:close/>
              </a:path>
            </a:pathLst>
          </a:custGeom>
          <a:solidFill>
            <a:schemeClr val="accent2"/>
          </a:solidFill>
          <a:ln>
            <a:noFill/>
          </a:ln>
        </p:spPr>
        <p:txBody>
          <a:bodyPr vert="horz" wrap="square" lIns="91440" tIns="45720" rIns="91440" bIns="45720" numCol="1" anchor="t" anchorCtr="0" compatLnSpc="1"/>
          <a:lstStyle/>
          <a:p>
            <a:endParaRPr lang="en-US">
              <a:solidFill>
                <a:schemeClr val="bg1"/>
              </a:solidFill>
              <a:cs typeface="+mn-ea"/>
              <a:sym typeface="+mn-lt"/>
            </a:endParaRPr>
          </a:p>
        </p:txBody>
      </p:sp>
      <p:grpSp>
        <p:nvGrpSpPr>
          <p:cNvPr id="38" name="组合 37"/>
          <p:cNvGrpSpPr/>
          <p:nvPr/>
        </p:nvGrpSpPr>
        <p:grpSpPr>
          <a:xfrm>
            <a:off x="2721277" y="2180585"/>
            <a:ext cx="388367" cy="499854"/>
            <a:chOff x="6534810" y="1248123"/>
            <a:chExt cx="426510" cy="548947"/>
          </a:xfrm>
          <a:solidFill>
            <a:schemeClr val="accent2"/>
          </a:solidFill>
        </p:grpSpPr>
        <p:sp>
          <p:nvSpPr>
            <p:cNvPr id="39" name="Freeform 250"/>
            <p:cNvSpPr>
              <a:spLocks noEditPoints="1"/>
            </p:cNvSpPr>
            <p:nvPr/>
          </p:nvSpPr>
          <p:spPr bwMode="auto">
            <a:xfrm>
              <a:off x="6534810" y="1248123"/>
              <a:ext cx="426510" cy="548947"/>
            </a:xfrm>
            <a:custGeom>
              <a:avLst/>
              <a:gdLst>
                <a:gd name="T0" fmla="*/ 166 w 202"/>
                <a:gd name="T1" fmla="*/ 0 h 260"/>
                <a:gd name="T2" fmla="*/ 36 w 202"/>
                <a:gd name="T3" fmla="*/ 0 h 260"/>
                <a:gd name="T4" fmla="*/ 0 w 202"/>
                <a:gd name="T5" fmla="*/ 36 h 260"/>
                <a:gd name="T6" fmla="*/ 0 w 202"/>
                <a:gd name="T7" fmla="*/ 224 h 260"/>
                <a:gd name="T8" fmla="*/ 36 w 202"/>
                <a:gd name="T9" fmla="*/ 260 h 260"/>
                <a:gd name="T10" fmla="*/ 166 w 202"/>
                <a:gd name="T11" fmla="*/ 260 h 260"/>
                <a:gd name="T12" fmla="*/ 202 w 202"/>
                <a:gd name="T13" fmla="*/ 224 h 260"/>
                <a:gd name="T14" fmla="*/ 202 w 202"/>
                <a:gd name="T15" fmla="*/ 36 h 260"/>
                <a:gd name="T16" fmla="*/ 166 w 202"/>
                <a:gd name="T17" fmla="*/ 0 h 260"/>
                <a:gd name="T18" fmla="*/ 181 w 202"/>
                <a:gd name="T19" fmla="*/ 224 h 260"/>
                <a:gd name="T20" fmla="*/ 166 w 202"/>
                <a:gd name="T21" fmla="*/ 239 h 260"/>
                <a:gd name="T22" fmla="*/ 36 w 202"/>
                <a:gd name="T23" fmla="*/ 239 h 260"/>
                <a:gd name="T24" fmla="*/ 21 w 202"/>
                <a:gd name="T25" fmla="*/ 224 h 260"/>
                <a:gd name="T26" fmla="*/ 21 w 202"/>
                <a:gd name="T27" fmla="*/ 36 h 260"/>
                <a:gd name="T28" fmla="*/ 36 w 202"/>
                <a:gd name="T29" fmla="*/ 22 h 260"/>
                <a:gd name="T30" fmla="*/ 166 w 202"/>
                <a:gd name="T31" fmla="*/ 22 h 260"/>
                <a:gd name="T32" fmla="*/ 181 w 202"/>
                <a:gd name="T33" fmla="*/ 36 h 260"/>
                <a:gd name="T34" fmla="*/ 181 w 202"/>
                <a:gd name="T35" fmla="*/ 224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2" h="260">
                  <a:moveTo>
                    <a:pt x="166" y="0"/>
                  </a:moveTo>
                  <a:cubicBezTo>
                    <a:pt x="36" y="0"/>
                    <a:pt x="36" y="0"/>
                    <a:pt x="36" y="0"/>
                  </a:cubicBezTo>
                  <a:cubicBezTo>
                    <a:pt x="16" y="0"/>
                    <a:pt x="0" y="16"/>
                    <a:pt x="0" y="36"/>
                  </a:cubicBezTo>
                  <a:cubicBezTo>
                    <a:pt x="0" y="224"/>
                    <a:pt x="0" y="224"/>
                    <a:pt x="0" y="224"/>
                  </a:cubicBezTo>
                  <a:cubicBezTo>
                    <a:pt x="0" y="244"/>
                    <a:pt x="16" y="260"/>
                    <a:pt x="36" y="260"/>
                  </a:cubicBezTo>
                  <a:cubicBezTo>
                    <a:pt x="166" y="260"/>
                    <a:pt x="166" y="260"/>
                    <a:pt x="166" y="260"/>
                  </a:cubicBezTo>
                  <a:cubicBezTo>
                    <a:pt x="186" y="260"/>
                    <a:pt x="202" y="244"/>
                    <a:pt x="202" y="224"/>
                  </a:cubicBezTo>
                  <a:cubicBezTo>
                    <a:pt x="202" y="36"/>
                    <a:pt x="202" y="36"/>
                    <a:pt x="202" y="36"/>
                  </a:cubicBezTo>
                  <a:cubicBezTo>
                    <a:pt x="202" y="16"/>
                    <a:pt x="186" y="0"/>
                    <a:pt x="166" y="0"/>
                  </a:cubicBezTo>
                  <a:close/>
                  <a:moveTo>
                    <a:pt x="181" y="224"/>
                  </a:moveTo>
                  <a:cubicBezTo>
                    <a:pt x="181" y="232"/>
                    <a:pt x="174" y="239"/>
                    <a:pt x="166" y="239"/>
                  </a:cubicBezTo>
                  <a:cubicBezTo>
                    <a:pt x="36" y="239"/>
                    <a:pt x="36" y="239"/>
                    <a:pt x="36" y="239"/>
                  </a:cubicBezTo>
                  <a:cubicBezTo>
                    <a:pt x="28" y="239"/>
                    <a:pt x="21" y="232"/>
                    <a:pt x="21" y="224"/>
                  </a:cubicBezTo>
                  <a:cubicBezTo>
                    <a:pt x="21" y="36"/>
                    <a:pt x="21" y="36"/>
                    <a:pt x="21" y="36"/>
                  </a:cubicBezTo>
                  <a:cubicBezTo>
                    <a:pt x="21" y="28"/>
                    <a:pt x="28" y="22"/>
                    <a:pt x="36" y="22"/>
                  </a:cubicBezTo>
                  <a:cubicBezTo>
                    <a:pt x="166" y="22"/>
                    <a:pt x="166" y="22"/>
                    <a:pt x="166" y="22"/>
                  </a:cubicBezTo>
                  <a:cubicBezTo>
                    <a:pt x="174" y="22"/>
                    <a:pt x="181" y="28"/>
                    <a:pt x="181" y="36"/>
                  </a:cubicBezTo>
                  <a:lnTo>
                    <a:pt x="181" y="224"/>
                  </a:lnTo>
                  <a:close/>
                </a:path>
              </a:pathLst>
            </a:custGeom>
            <a:grpFill/>
            <a:ln>
              <a:noFill/>
            </a:ln>
          </p:spPr>
          <p:txBody>
            <a:bodyPr vert="horz" wrap="square" lIns="91440" tIns="45720" rIns="91440" bIns="45720" numCol="1" anchor="t" anchorCtr="0" compatLnSpc="1"/>
            <a:lstStyle/>
            <a:p>
              <a:endParaRPr lang="en-US">
                <a:solidFill>
                  <a:schemeClr val="bg1"/>
                </a:solidFill>
                <a:cs typeface="+mn-ea"/>
                <a:sym typeface="+mn-lt"/>
              </a:endParaRPr>
            </a:p>
          </p:txBody>
        </p:sp>
        <p:sp>
          <p:nvSpPr>
            <p:cNvPr id="40" name="Rectangle 251"/>
            <p:cNvSpPr>
              <a:spLocks noChangeArrowheads="1"/>
            </p:cNvSpPr>
            <p:nvPr/>
          </p:nvSpPr>
          <p:spPr bwMode="auto">
            <a:xfrm>
              <a:off x="6624956" y="1385360"/>
              <a:ext cx="244874" cy="30946"/>
            </a:xfrm>
            <a:prstGeom prst="rect">
              <a:avLst/>
            </a:prstGeom>
            <a:grpFill/>
            <a:ln>
              <a:noFill/>
            </a:ln>
          </p:spPr>
          <p:txBody>
            <a:bodyPr vert="horz" wrap="square" lIns="91440" tIns="45720" rIns="91440" bIns="45720" numCol="1" anchor="t" anchorCtr="0" compatLnSpc="1"/>
            <a:lstStyle/>
            <a:p>
              <a:endParaRPr lang="en-US">
                <a:solidFill>
                  <a:schemeClr val="bg1"/>
                </a:solidFill>
                <a:cs typeface="+mn-ea"/>
                <a:sym typeface="+mn-lt"/>
              </a:endParaRPr>
            </a:p>
          </p:txBody>
        </p:sp>
        <p:sp>
          <p:nvSpPr>
            <p:cNvPr id="41" name="Rectangle 252"/>
            <p:cNvSpPr>
              <a:spLocks noChangeArrowheads="1"/>
            </p:cNvSpPr>
            <p:nvPr/>
          </p:nvSpPr>
          <p:spPr bwMode="auto">
            <a:xfrm>
              <a:off x="6624956" y="1460706"/>
              <a:ext cx="244874" cy="32291"/>
            </a:xfrm>
            <a:prstGeom prst="rect">
              <a:avLst/>
            </a:prstGeom>
            <a:grpFill/>
            <a:ln>
              <a:noFill/>
            </a:ln>
          </p:spPr>
          <p:txBody>
            <a:bodyPr vert="horz" wrap="square" lIns="91440" tIns="45720" rIns="91440" bIns="45720" numCol="1" anchor="t" anchorCtr="0" compatLnSpc="1"/>
            <a:lstStyle/>
            <a:p>
              <a:endParaRPr lang="en-US">
                <a:solidFill>
                  <a:schemeClr val="bg1"/>
                </a:solidFill>
                <a:cs typeface="+mn-ea"/>
                <a:sym typeface="+mn-lt"/>
              </a:endParaRPr>
            </a:p>
          </p:txBody>
        </p:sp>
        <p:sp>
          <p:nvSpPr>
            <p:cNvPr id="42" name="Rectangle 253"/>
            <p:cNvSpPr>
              <a:spLocks noChangeArrowheads="1"/>
            </p:cNvSpPr>
            <p:nvPr/>
          </p:nvSpPr>
          <p:spPr bwMode="auto">
            <a:xfrm>
              <a:off x="6624956" y="1537397"/>
              <a:ext cx="244874" cy="32291"/>
            </a:xfrm>
            <a:prstGeom prst="rect">
              <a:avLst/>
            </a:prstGeom>
            <a:grpFill/>
            <a:ln>
              <a:noFill/>
            </a:ln>
          </p:spPr>
          <p:txBody>
            <a:bodyPr vert="horz" wrap="square" lIns="91440" tIns="45720" rIns="91440" bIns="45720" numCol="1" anchor="t" anchorCtr="0" compatLnSpc="1"/>
            <a:lstStyle/>
            <a:p>
              <a:endParaRPr lang="en-US">
                <a:solidFill>
                  <a:schemeClr val="bg1"/>
                </a:solidFill>
                <a:cs typeface="+mn-ea"/>
                <a:sym typeface="+mn-lt"/>
              </a:endParaRPr>
            </a:p>
          </p:txBody>
        </p:sp>
        <p:sp>
          <p:nvSpPr>
            <p:cNvPr id="43" name="Rectangle 254"/>
            <p:cNvSpPr>
              <a:spLocks noChangeArrowheads="1"/>
            </p:cNvSpPr>
            <p:nvPr/>
          </p:nvSpPr>
          <p:spPr bwMode="auto">
            <a:xfrm>
              <a:off x="6624956" y="1615434"/>
              <a:ext cx="244874" cy="29600"/>
            </a:xfrm>
            <a:prstGeom prst="rect">
              <a:avLst/>
            </a:prstGeom>
            <a:grpFill/>
            <a:ln>
              <a:noFill/>
            </a:ln>
          </p:spPr>
          <p:txBody>
            <a:bodyPr vert="horz" wrap="square" lIns="91440" tIns="45720" rIns="91440" bIns="45720" numCol="1" anchor="t" anchorCtr="0" compatLnSpc="1"/>
            <a:lstStyle/>
            <a:p>
              <a:endParaRPr lang="en-US">
                <a:solidFill>
                  <a:schemeClr val="bg1"/>
                </a:solidFill>
                <a:cs typeface="+mn-ea"/>
                <a:sym typeface="+mn-lt"/>
              </a:endParaRPr>
            </a:p>
          </p:txBody>
        </p:sp>
      </p:grpSp>
      <p:grpSp>
        <p:nvGrpSpPr>
          <p:cNvPr id="44" name="组合 43"/>
          <p:cNvGrpSpPr/>
          <p:nvPr/>
        </p:nvGrpSpPr>
        <p:grpSpPr>
          <a:xfrm>
            <a:off x="2692908" y="4209811"/>
            <a:ext cx="499855" cy="477803"/>
            <a:chOff x="6472919" y="2732165"/>
            <a:chExt cx="548947" cy="524729"/>
          </a:xfrm>
          <a:solidFill>
            <a:schemeClr val="accent2"/>
          </a:solidFill>
        </p:grpSpPr>
        <p:sp>
          <p:nvSpPr>
            <p:cNvPr id="45" name="Freeform 255"/>
            <p:cNvSpPr>
              <a:spLocks noEditPoints="1"/>
            </p:cNvSpPr>
            <p:nvPr/>
          </p:nvSpPr>
          <p:spPr bwMode="auto">
            <a:xfrm>
              <a:off x="6472919" y="2732165"/>
              <a:ext cx="548947" cy="524729"/>
            </a:xfrm>
            <a:custGeom>
              <a:avLst/>
              <a:gdLst>
                <a:gd name="T0" fmla="*/ 224 w 260"/>
                <a:gd name="T1" fmla="*/ 0 h 248"/>
                <a:gd name="T2" fmla="*/ 36 w 260"/>
                <a:gd name="T3" fmla="*/ 0 h 248"/>
                <a:gd name="T4" fmla="*/ 0 w 260"/>
                <a:gd name="T5" fmla="*/ 36 h 248"/>
                <a:gd name="T6" fmla="*/ 0 w 260"/>
                <a:gd name="T7" fmla="*/ 166 h 248"/>
                <a:gd name="T8" fmla="*/ 29 w 260"/>
                <a:gd name="T9" fmla="*/ 203 h 248"/>
                <a:gd name="T10" fmla="*/ 68 w 260"/>
                <a:gd name="T11" fmla="*/ 203 h 248"/>
                <a:gd name="T12" fmla="*/ 84 w 260"/>
                <a:gd name="T13" fmla="*/ 210 h 248"/>
                <a:gd name="T14" fmla="*/ 110 w 260"/>
                <a:gd name="T15" fmla="*/ 239 h 248"/>
                <a:gd name="T16" fmla="*/ 130 w 260"/>
                <a:gd name="T17" fmla="*/ 248 h 248"/>
                <a:gd name="T18" fmla="*/ 150 w 260"/>
                <a:gd name="T19" fmla="*/ 239 h 248"/>
                <a:gd name="T20" fmla="*/ 176 w 260"/>
                <a:gd name="T21" fmla="*/ 210 h 248"/>
                <a:gd name="T22" fmla="*/ 188 w 260"/>
                <a:gd name="T23" fmla="*/ 203 h 248"/>
                <a:gd name="T24" fmla="*/ 228 w 260"/>
                <a:gd name="T25" fmla="*/ 203 h 248"/>
                <a:gd name="T26" fmla="*/ 260 w 260"/>
                <a:gd name="T27" fmla="*/ 166 h 248"/>
                <a:gd name="T28" fmla="*/ 260 w 260"/>
                <a:gd name="T29" fmla="*/ 36 h 248"/>
                <a:gd name="T30" fmla="*/ 224 w 260"/>
                <a:gd name="T31" fmla="*/ 0 h 248"/>
                <a:gd name="T32" fmla="*/ 239 w 260"/>
                <a:gd name="T33" fmla="*/ 166 h 248"/>
                <a:gd name="T34" fmla="*/ 228 w 260"/>
                <a:gd name="T35" fmla="*/ 181 h 248"/>
                <a:gd name="T36" fmla="*/ 188 w 260"/>
                <a:gd name="T37" fmla="*/ 181 h 248"/>
                <a:gd name="T38" fmla="*/ 158 w 260"/>
                <a:gd name="T39" fmla="*/ 197 h 248"/>
                <a:gd name="T40" fmla="*/ 134 w 260"/>
                <a:gd name="T41" fmla="*/ 224 h 248"/>
                <a:gd name="T42" fmla="*/ 130 w 260"/>
                <a:gd name="T43" fmla="*/ 226 h 248"/>
                <a:gd name="T44" fmla="*/ 126 w 260"/>
                <a:gd name="T45" fmla="*/ 224 h 248"/>
                <a:gd name="T46" fmla="*/ 102 w 260"/>
                <a:gd name="T47" fmla="*/ 197 h 248"/>
                <a:gd name="T48" fmla="*/ 68 w 260"/>
                <a:gd name="T49" fmla="*/ 181 h 248"/>
                <a:gd name="T50" fmla="*/ 29 w 260"/>
                <a:gd name="T51" fmla="*/ 181 h 248"/>
                <a:gd name="T52" fmla="*/ 21 w 260"/>
                <a:gd name="T53" fmla="*/ 166 h 248"/>
                <a:gd name="T54" fmla="*/ 21 w 260"/>
                <a:gd name="T55" fmla="*/ 36 h 248"/>
                <a:gd name="T56" fmla="*/ 36 w 260"/>
                <a:gd name="T57" fmla="*/ 22 h 248"/>
                <a:gd name="T58" fmla="*/ 224 w 260"/>
                <a:gd name="T59" fmla="*/ 22 h 248"/>
                <a:gd name="T60" fmla="*/ 239 w 260"/>
                <a:gd name="T61" fmla="*/ 36 h 248"/>
                <a:gd name="T62" fmla="*/ 239 w 260"/>
                <a:gd name="T63" fmla="*/ 166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60" h="248">
                  <a:moveTo>
                    <a:pt x="224" y="0"/>
                  </a:moveTo>
                  <a:cubicBezTo>
                    <a:pt x="36" y="0"/>
                    <a:pt x="36" y="0"/>
                    <a:pt x="36" y="0"/>
                  </a:cubicBezTo>
                  <a:cubicBezTo>
                    <a:pt x="16" y="0"/>
                    <a:pt x="0" y="16"/>
                    <a:pt x="0" y="36"/>
                  </a:cubicBezTo>
                  <a:cubicBezTo>
                    <a:pt x="0" y="166"/>
                    <a:pt x="0" y="166"/>
                    <a:pt x="0" y="166"/>
                  </a:cubicBezTo>
                  <a:cubicBezTo>
                    <a:pt x="0" y="186"/>
                    <a:pt x="13" y="203"/>
                    <a:pt x="29" y="203"/>
                  </a:cubicBezTo>
                  <a:cubicBezTo>
                    <a:pt x="45" y="203"/>
                    <a:pt x="62" y="203"/>
                    <a:pt x="68" y="203"/>
                  </a:cubicBezTo>
                  <a:cubicBezTo>
                    <a:pt x="74" y="203"/>
                    <a:pt x="82" y="206"/>
                    <a:pt x="84" y="210"/>
                  </a:cubicBezTo>
                  <a:cubicBezTo>
                    <a:pt x="87" y="214"/>
                    <a:pt x="99" y="227"/>
                    <a:pt x="110" y="239"/>
                  </a:cubicBezTo>
                  <a:cubicBezTo>
                    <a:pt x="115" y="245"/>
                    <a:pt x="123" y="248"/>
                    <a:pt x="130" y="248"/>
                  </a:cubicBezTo>
                  <a:cubicBezTo>
                    <a:pt x="137" y="248"/>
                    <a:pt x="145" y="245"/>
                    <a:pt x="150" y="239"/>
                  </a:cubicBezTo>
                  <a:cubicBezTo>
                    <a:pt x="161" y="227"/>
                    <a:pt x="173" y="214"/>
                    <a:pt x="176" y="210"/>
                  </a:cubicBezTo>
                  <a:cubicBezTo>
                    <a:pt x="178" y="206"/>
                    <a:pt x="184" y="203"/>
                    <a:pt x="188" y="203"/>
                  </a:cubicBezTo>
                  <a:cubicBezTo>
                    <a:pt x="192" y="203"/>
                    <a:pt x="210" y="203"/>
                    <a:pt x="228" y="203"/>
                  </a:cubicBezTo>
                  <a:cubicBezTo>
                    <a:pt x="246" y="203"/>
                    <a:pt x="260" y="186"/>
                    <a:pt x="260" y="166"/>
                  </a:cubicBezTo>
                  <a:cubicBezTo>
                    <a:pt x="260" y="36"/>
                    <a:pt x="260" y="36"/>
                    <a:pt x="260" y="36"/>
                  </a:cubicBezTo>
                  <a:cubicBezTo>
                    <a:pt x="260" y="16"/>
                    <a:pt x="244" y="0"/>
                    <a:pt x="224" y="0"/>
                  </a:cubicBezTo>
                  <a:close/>
                  <a:moveTo>
                    <a:pt x="239" y="166"/>
                  </a:moveTo>
                  <a:cubicBezTo>
                    <a:pt x="239" y="174"/>
                    <a:pt x="233" y="181"/>
                    <a:pt x="228" y="181"/>
                  </a:cubicBezTo>
                  <a:cubicBezTo>
                    <a:pt x="188" y="181"/>
                    <a:pt x="188" y="181"/>
                    <a:pt x="188" y="181"/>
                  </a:cubicBezTo>
                  <a:cubicBezTo>
                    <a:pt x="177" y="181"/>
                    <a:pt x="165" y="188"/>
                    <a:pt x="158" y="197"/>
                  </a:cubicBezTo>
                  <a:cubicBezTo>
                    <a:pt x="156" y="200"/>
                    <a:pt x="146" y="212"/>
                    <a:pt x="134" y="224"/>
                  </a:cubicBezTo>
                  <a:cubicBezTo>
                    <a:pt x="133" y="226"/>
                    <a:pt x="131" y="226"/>
                    <a:pt x="130" y="226"/>
                  </a:cubicBezTo>
                  <a:cubicBezTo>
                    <a:pt x="129" y="226"/>
                    <a:pt x="127" y="226"/>
                    <a:pt x="126" y="224"/>
                  </a:cubicBezTo>
                  <a:cubicBezTo>
                    <a:pt x="114" y="212"/>
                    <a:pt x="104" y="200"/>
                    <a:pt x="102" y="197"/>
                  </a:cubicBezTo>
                  <a:cubicBezTo>
                    <a:pt x="95" y="188"/>
                    <a:pt x="81" y="181"/>
                    <a:pt x="68" y="181"/>
                  </a:cubicBezTo>
                  <a:cubicBezTo>
                    <a:pt x="29" y="181"/>
                    <a:pt x="29" y="181"/>
                    <a:pt x="29" y="181"/>
                  </a:cubicBezTo>
                  <a:cubicBezTo>
                    <a:pt x="26" y="181"/>
                    <a:pt x="21" y="175"/>
                    <a:pt x="21" y="166"/>
                  </a:cubicBezTo>
                  <a:cubicBezTo>
                    <a:pt x="21" y="36"/>
                    <a:pt x="21" y="36"/>
                    <a:pt x="21" y="36"/>
                  </a:cubicBezTo>
                  <a:cubicBezTo>
                    <a:pt x="21" y="28"/>
                    <a:pt x="28" y="22"/>
                    <a:pt x="36" y="22"/>
                  </a:cubicBezTo>
                  <a:cubicBezTo>
                    <a:pt x="224" y="22"/>
                    <a:pt x="224" y="22"/>
                    <a:pt x="224" y="22"/>
                  </a:cubicBezTo>
                  <a:cubicBezTo>
                    <a:pt x="232" y="22"/>
                    <a:pt x="239" y="28"/>
                    <a:pt x="239" y="36"/>
                  </a:cubicBezTo>
                  <a:lnTo>
                    <a:pt x="239" y="166"/>
                  </a:lnTo>
                  <a:close/>
                </a:path>
              </a:pathLst>
            </a:custGeom>
            <a:grpFill/>
            <a:ln>
              <a:noFill/>
            </a:ln>
          </p:spPr>
          <p:txBody>
            <a:bodyPr vert="horz" wrap="square" lIns="91440" tIns="45720" rIns="91440" bIns="45720" numCol="1" anchor="t" anchorCtr="0" compatLnSpc="1"/>
            <a:lstStyle/>
            <a:p>
              <a:endParaRPr lang="en-US">
                <a:solidFill>
                  <a:schemeClr val="bg1"/>
                </a:solidFill>
                <a:cs typeface="+mn-ea"/>
                <a:sym typeface="+mn-lt"/>
              </a:endParaRPr>
            </a:p>
          </p:txBody>
        </p:sp>
        <p:sp>
          <p:nvSpPr>
            <p:cNvPr id="46" name="Rectangle 256"/>
            <p:cNvSpPr>
              <a:spLocks noChangeArrowheads="1"/>
            </p:cNvSpPr>
            <p:nvPr/>
          </p:nvSpPr>
          <p:spPr bwMode="auto">
            <a:xfrm>
              <a:off x="6624956" y="2901692"/>
              <a:ext cx="244874" cy="29600"/>
            </a:xfrm>
            <a:prstGeom prst="rect">
              <a:avLst/>
            </a:prstGeom>
            <a:grpFill/>
            <a:ln>
              <a:noFill/>
            </a:ln>
          </p:spPr>
          <p:txBody>
            <a:bodyPr vert="horz" wrap="square" lIns="91440" tIns="45720" rIns="91440" bIns="45720" numCol="1" anchor="t" anchorCtr="0" compatLnSpc="1"/>
            <a:lstStyle/>
            <a:p>
              <a:endParaRPr lang="en-US">
                <a:solidFill>
                  <a:schemeClr val="bg1"/>
                </a:solidFill>
                <a:cs typeface="+mn-ea"/>
                <a:sym typeface="+mn-lt"/>
              </a:endParaRPr>
            </a:p>
          </p:txBody>
        </p:sp>
        <p:sp>
          <p:nvSpPr>
            <p:cNvPr id="47" name="Rectangle 257"/>
            <p:cNvSpPr>
              <a:spLocks noChangeArrowheads="1"/>
            </p:cNvSpPr>
            <p:nvPr/>
          </p:nvSpPr>
          <p:spPr bwMode="auto">
            <a:xfrm>
              <a:off x="6624956" y="2977038"/>
              <a:ext cx="244874" cy="29600"/>
            </a:xfrm>
            <a:prstGeom prst="rect">
              <a:avLst/>
            </a:prstGeom>
            <a:grpFill/>
            <a:ln>
              <a:noFill/>
            </a:ln>
          </p:spPr>
          <p:txBody>
            <a:bodyPr vert="horz" wrap="square" lIns="91440" tIns="45720" rIns="91440" bIns="45720" numCol="1" anchor="t" anchorCtr="0" compatLnSpc="1"/>
            <a:lstStyle/>
            <a:p>
              <a:endParaRPr lang="en-US">
                <a:solidFill>
                  <a:schemeClr val="bg1"/>
                </a:solidFill>
                <a:cs typeface="+mn-ea"/>
                <a:sym typeface="+mn-lt"/>
              </a:endParaRPr>
            </a:p>
          </p:txBody>
        </p:sp>
      </p:grpSp>
      <p:sp>
        <p:nvSpPr>
          <p:cNvPr id="48" name="Freeform 266"/>
          <p:cNvSpPr>
            <a:spLocks noEditPoints="1"/>
          </p:cNvSpPr>
          <p:nvPr/>
        </p:nvSpPr>
        <p:spPr bwMode="auto">
          <a:xfrm>
            <a:off x="5844846" y="4240218"/>
            <a:ext cx="502305" cy="418996"/>
          </a:xfrm>
          <a:custGeom>
            <a:avLst/>
            <a:gdLst>
              <a:gd name="T0" fmla="*/ 230 w 261"/>
              <a:gd name="T1" fmla="*/ 81 h 218"/>
              <a:gd name="T2" fmla="*/ 130 w 261"/>
              <a:gd name="T3" fmla="*/ 0 h 218"/>
              <a:gd name="T4" fmla="*/ 30 w 261"/>
              <a:gd name="T5" fmla="*/ 81 h 218"/>
              <a:gd name="T6" fmla="*/ 0 w 261"/>
              <a:gd name="T7" fmla="*/ 116 h 218"/>
              <a:gd name="T8" fmla="*/ 0 w 261"/>
              <a:gd name="T9" fmla="*/ 181 h 218"/>
              <a:gd name="T10" fmla="*/ 36 w 261"/>
              <a:gd name="T11" fmla="*/ 218 h 218"/>
              <a:gd name="T12" fmla="*/ 51 w 261"/>
              <a:gd name="T13" fmla="*/ 218 h 218"/>
              <a:gd name="T14" fmla="*/ 87 w 261"/>
              <a:gd name="T15" fmla="*/ 181 h 218"/>
              <a:gd name="T16" fmla="*/ 87 w 261"/>
              <a:gd name="T17" fmla="*/ 116 h 218"/>
              <a:gd name="T18" fmla="*/ 60 w 261"/>
              <a:gd name="T19" fmla="*/ 81 h 218"/>
              <a:gd name="T20" fmla="*/ 130 w 261"/>
              <a:gd name="T21" fmla="*/ 29 h 218"/>
              <a:gd name="T22" fmla="*/ 201 w 261"/>
              <a:gd name="T23" fmla="*/ 81 h 218"/>
              <a:gd name="T24" fmla="*/ 174 w 261"/>
              <a:gd name="T25" fmla="*/ 116 h 218"/>
              <a:gd name="T26" fmla="*/ 174 w 261"/>
              <a:gd name="T27" fmla="*/ 181 h 218"/>
              <a:gd name="T28" fmla="*/ 210 w 261"/>
              <a:gd name="T29" fmla="*/ 218 h 218"/>
              <a:gd name="T30" fmla="*/ 224 w 261"/>
              <a:gd name="T31" fmla="*/ 218 h 218"/>
              <a:gd name="T32" fmla="*/ 261 w 261"/>
              <a:gd name="T33" fmla="*/ 181 h 218"/>
              <a:gd name="T34" fmla="*/ 261 w 261"/>
              <a:gd name="T35" fmla="*/ 116 h 218"/>
              <a:gd name="T36" fmla="*/ 230 w 261"/>
              <a:gd name="T37" fmla="*/ 81 h 218"/>
              <a:gd name="T38" fmla="*/ 65 w 261"/>
              <a:gd name="T39" fmla="*/ 116 h 218"/>
              <a:gd name="T40" fmla="*/ 65 w 261"/>
              <a:gd name="T41" fmla="*/ 181 h 218"/>
              <a:gd name="T42" fmla="*/ 51 w 261"/>
              <a:gd name="T43" fmla="*/ 196 h 218"/>
              <a:gd name="T44" fmla="*/ 36 w 261"/>
              <a:gd name="T45" fmla="*/ 196 h 218"/>
              <a:gd name="T46" fmla="*/ 22 w 261"/>
              <a:gd name="T47" fmla="*/ 181 h 218"/>
              <a:gd name="T48" fmla="*/ 22 w 261"/>
              <a:gd name="T49" fmla="*/ 116 h 218"/>
              <a:gd name="T50" fmla="*/ 36 w 261"/>
              <a:gd name="T51" fmla="*/ 102 h 218"/>
              <a:gd name="T52" fmla="*/ 51 w 261"/>
              <a:gd name="T53" fmla="*/ 102 h 218"/>
              <a:gd name="T54" fmla="*/ 65 w 261"/>
              <a:gd name="T55" fmla="*/ 116 h 218"/>
              <a:gd name="T56" fmla="*/ 239 w 261"/>
              <a:gd name="T57" fmla="*/ 181 h 218"/>
              <a:gd name="T58" fmla="*/ 224 w 261"/>
              <a:gd name="T59" fmla="*/ 196 h 218"/>
              <a:gd name="T60" fmla="*/ 210 w 261"/>
              <a:gd name="T61" fmla="*/ 196 h 218"/>
              <a:gd name="T62" fmla="*/ 195 w 261"/>
              <a:gd name="T63" fmla="*/ 181 h 218"/>
              <a:gd name="T64" fmla="*/ 195 w 261"/>
              <a:gd name="T65" fmla="*/ 116 h 218"/>
              <a:gd name="T66" fmla="*/ 210 w 261"/>
              <a:gd name="T67" fmla="*/ 102 h 218"/>
              <a:gd name="T68" fmla="*/ 224 w 261"/>
              <a:gd name="T69" fmla="*/ 102 h 218"/>
              <a:gd name="T70" fmla="*/ 239 w 261"/>
              <a:gd name="T71" fmla="*/ 116 h 218"/>
              <a:gd name="T72" fmla="*/ 239 w 261"/>
              <a:gd name="T73" fmla="*/ 181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61" h="218">
                <a:moveTo>
                  <a:pt x="230" y="81"/>
                </a:moveTo>
                <a:cubicBezTo>
                  <a:pt x="221" y="33"/>
                  <a:pt x="180" y="0"/>
                  <a:pt x="130" y="0"/>
                </a:cubicBezTo>
                <a:cubicBezTo>
                  <a:pt x="81" y="0"/>
                  <a:pt x="40" y="33"/>
                  <a:pt x="30" y="81"/>
                </a:cubicBezTo>
                <a:cubicBezTo>
                  <a:pt x="13" y="84"/>
                  <a:pt x="0" y="98"/>
                  <a:pt x="0" y="116"/>
                </a:cubicBezTo>
                <a:cubicBezTo>
                  <a:pt x="0" y="181"/>
                  <a:pt x="0" y="181"/>
                  <a:pt x="0" y="181"/>
                </a:cubicBezTo>
                <a:cubicBezTo>
                  <a:pt x="0" y="201"/>
                  <a:pt x="16" y="218"/>
                  <a:pt x="36" y="218"/>
                </a:cubicBezTo>
                <a:cubicBezTo>
                  <a:pt x="51" y="218"/>
                  <a:pt x="51" y="218"/>
                  <a:pt x="51" y="218"/>
                </a:cubicBezTo>
                <a:cubicBezTo>
                  <a:pt x="71" y="218"/>
                  <a:pt x="87" y="201"/>
                  <a:pt x="87" y="181"/>
                </a:cubicBezTo>
                <a:cubicBezTo>
                  <a:pt x="87" y="116"/>
                  <a:pt x="87" y="116"/>
                  <a:pt x="87" y="116"/>
                </a:cubicBezTo>
                <a:cubicBezTo>
                  <a:pt x="87" y="100"/>
                  <a:pt x="75" y="86"/>
                  <a:pt x="60" y="81"/>
                </a:cubicBezTo>
                <a:cubicBezTo>
                  <a:pt x="68" y="49"/>
                  <a:pt x="97" y="29"/>
                  <a:pt x="130" y="29"/>
                </a:cubicBezTo>
                <a:cubicBezTo>
                  <a:pt x="164" y="29"/>
                  <a:pt x="192" y="49"/>
                  <a:pt x="201" y="81"/>
                </a:cubicBezTo>
                <a:cubicBezTo>
                  <a:pt x="185" y="86"/>
                  <a:pt x="174" y="100"/>
                  <a:pt x="174" y="116"/>
                </a:cubicBezTo>
                <a:cubicBezTo>
                  <a:pt x="174" y="181"/>
                  <a:pt x="174" y="181"/>
                  <a:pt x="174" y="181"/>
                </a:cubicBezTo>
                <a:cubicBezTo>
                  <a:pt x="174" y="201"/>
                  <a:pt x="190" y="218"/>
                  <a:pt x="210" y="218"/>
                </a:cubicBezTo>
                <a:cubicBezTo>
                  <a:pt x="224" y="218"/>
                  <a:pt x="224" y="218"/>
                  <a:pt x="224" y="218"/>
                </a:cubicBezTo>
                <a:cubicBezTo>
                  <a:pt x="244" y="218"/>
                  <a:pt x="261" y="201"/>
                  <a:pt x="261" y="181"/>
                </a:cubicBezTo>
                <a:cubicBezTo>
                  <a:pt x="261" y="116"/>
                  <a:pt x="261" y="116"/>
                  <a:pt x="261" y="116"/>
                </a:cubicBezTo>
                <a:cubicBezTo>
                  <a:pt x="261" y="98"/>
                  <a:pt x="247" y="84"/>
                  <a:pt x="230" y="81"/>
                </a:cubicBezTo>
                <a:close/>
                <a:moveTo>
                  <a:pt x="65" y="116"/>
                </a:moveTo>
                <a:cubicBezTo>
                  <a:pt x="65" y="181"/>
                  <a:pt x="65" y="181"/>
                  <a:pt x="65" y="181"/>
                </a:cubicBezTo>
                <a:cubicBezTo>
                  <a:pt x="65" y="189"/>
                  <a:pt x="59" y="196"/>
                  <a:pt x="51" y="196"/>
                </a:cubicBezTo>
                <a:cubicBezTo>
                  <a:pt x="36" y="196"/>
                  <a:pt x="36" y="196"/>
                  <a:pt x="36" y="196"/>
                </a:cubicBezTo>
                <a:cubicBezTo>
                  <a:pt x="28" y="196"/>
                  <a:pt x="22" y="189"/>
                  <a:pt x="22" y="181"/>
                </a:cubicBezTo>
                <a:cubicBezTo>
                  <a:pt x="22" y="116"/>
                  <a:pt x="22" y="116"/>
                  <a:pt x="22" y="116"/>
                </a:cubicBezTo>
                <a:cubicBezTo>
                  <a:pt x="22" y="108"/>
                  <a:pt x="28" y="102"/>
                  <a:pt x="36" y="102"/>
                </a:cubicBezTo>
                <a:cubicBezTo>
                  <a:pt x="51" y="102"/>
                  <a:pt x="51" y="102"/>
                  <a:pt x="51" y="102"/>
                </a:cubicBezTo>
                <a:cubicBezTo>
                  <a:pt x="59" y="102"/>
                  <a:pt x="65" y="108"/>
                  <a:pt x="65" y="116"/>
                </a:cubicBezTo>
                <a:close/>
                <a:moveTo>
                  <a:pt x="239" y="181"/>
                </a:moveTo>
                <a:cubicBezTo>
                  <a:pt x="239" y="189"/>
                  <a:pt x="232" y="196"/>
                  <a:pt x="224" y="196"/>
                </a:cubicBezTo>
                <a:cubicBezTo>
                  <a:pt x="210" y="196"/>
                  <a:pt x="210" y="196"/>
                  <a:pt x="210" y="196"/>
                </a:cubicBezTo>
                <a:cubicBezTo>
                  <a:pt x="202" y="196"/>
                  <a:pt x="195" y="189"/>
                  <a:pt x="195" y="181"/>
                </a:cubicBezTo>
                <a:cubicBezTo>
                  <a:pt x="195" y="116"/>
                  <a:pt x="195" y="116"/>
                  <a:pt x="195" y="116"/>
                </a:cubicBezTo>
                <a:cubicBezTo>
                  <a:pt x="195" y="108"/>
                  <a:pt x="202" y="102"/>
                  <a:pt x="210" y="102"/>
                </a:cubicBezTo>
                <a:cubicBezTo>
                  <a:pt x="224" y="102"/>
                  <a:pt x="224" y="102"/>
                  <a:pt x="224" y="102"/>
                </a:cubicBezTo>
                <a:cubicBezTo>
                  <a:pt x="232" y="102"/>
                  <a:pt x="239" y="108"/>
                  <a:pt x="239" y="116"/>
                </a:cubicBezTo>
                <a:lnTo>
                  <a:pt x="239" y="181"/>
                </a:lnTo>
                <a:close/>
              </a:path>
            </a:pathLst>
          </a:custGeom>
          <a:solidFill>
            <a:schemeClr val="accent2"/>
          </a:solidFill>
          <a:ln>
            <a:noFill/>
          </a:ln>
        </p:spPr>
        <p:txBody>
          <a:bodyPr vert="horz" wrap="square" lIns="91440" tIns="45720" rIns="91440" bIns="45720" numCol="1" anchor="t" anchorCtr="0" compatLnSpc="1"/>
          <a:lstStyle/>
          <a:p>
            <a:endParaRPr lang="en-US">
              <a:solidFill>
                <a:schemeClr val="bg1"/>
              </a:solidFill>
              <a:cs typeface="+mn-ea"/>
              <a:sym typeface="+mn-lt"/>
            </a:endParaRPr>
          </a:p>
        </p:txBody>
      </p:sp>
      <p:grpSp>
        <p:nvGrpSpPr>
          <p:cNvPr id="49" name="组合 48"/>
          <p:cNvGrpSpPr/>
          <p:nvPr/>
        </p:nvGrpSpPr>
        <p:grpSpPr>
          <a:xfrm>
            <a:off x="9031171" y="2238936"/>
            <a:ext cx="499855" cy="389593"/>
            <a:chOff x="9439656" y="2777910"/>
            <a:chExt cx="548947" cy="427856"/>
          </a:xfrm>
          <a:solidFill>
            <a:schemeClr val="accent2"/>
          </a:solidFill>
        </p:grpSpPr>
        <p:sp>
          <p:nvSpPr>
            <p:cNvPr id="50" name="Freeform 267"/>
            <p:cNvSpPr>
              <a:spLocks noEditPoints="1"/>
            </p:cNvSpPr>
            <p:nvPr/>
          </p:nvSpPr>
          <p:spPr bwMode="auto">
            <a:xfrm>
              <a:off x="9439656" y="2777910"/>
              <a:ext cx="548947" cy="427856"/>
            </a:xfrm>
            <a:custGeom>
              <a:avLst/>
              <a:gdLst>
                <a:gd name="T0" fmla="*/ 224 w 260"/>
                <a:gd name="T1" fmla="*/ 0 h 202"/>
                <a:gd name="T2" fmla="*/ 36 w 260"/>
                <a:gd name="T3" fmla="*/ 0 h 202"/>
                <a:gd name="T4" fmla="*/ 0 w 260"/>
                <a:gd name="T5" fmla="*/ 36 h 202"/>
                <a:gd name="T6" fmla="*/ 0 w 260"/>
                <a:gd name="T7" fmla="*/ 166 h 202"/>
                <a:gd name="T8" fmla="*/ 36 w 260"/>
                <a:gd name="T9" fmla="*/ 202 h 202"/>
                <a:gd name="T10" fmla="*/ 224 w 260"/>
                <a:gd name="T11" fmla="*/ 202 h 202"/>
                <a:gd name="T12" fmla="*/ 260 w 260"/>
                <a:gd name="T13" fmla="*/ 166 h 202"/>
                <a:gd name="T14" fmla="*/ 260 w 260"/>
                <a:gd name="T15" fmla="*/ 36 h 202"/>
                <a:gd name="T16" fmla="*/ 224 w 260"/>
                <a:gd name="T17" fmla="*/ 0 h 202"/>
                <a:gd name="T18" fmla="*/ 239 w 260"/>
                <a:gd name="T19" fmla="*/ 166 h 202"/>
                <a:gd name="T20" fmla="*/ 224 w 260"/>
                <a:gd name="T21" fmla="*/ 181 h 202"/>
                <a:gd name="T22" fmla="*/ 36 w 260"/>
                <a:gd name="T23" fmla="*/ 181 h 202"/>
                <a:gd name="T24" fmla="*/ 22 w 260"/>
                <a:gd name="T25" fmla="*/ 166 h 202"/>
                <a:gd name="T26" fmla="*/ 22 w 260"/>
                <a:gd name="T27" fmla="*/ 36 h 202"/>
                <a:gd name="T28" fmla="*/ 36 w 260"/>
                <a:gd name="T29" fmla="*/ 21 h 202"/>
                <a:gd name="T30" fmla="*/ 224 w 260"/>
                <a:gd name="T31" fmla="*/ 21 h 202"/>
                <a:gd name="T32" fmla="*/ 239 w 260"/>
                <a:gd name="T33" fmla="*/ 36 h 202"/>
                <a:gd name="T34" fmla="*/ 239 w 260"/>
                <a:gd name="T35" fmla="*/ 166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0" h="202">
                  <a:moveTo>
                    <a:pt x="224" y="0"/>
                  </a:moveTo>
                  <a:cubicBezTo>
                    <a:pt x="36" y="0"/>
                    <a:pt x="36" y="0"/>
                    <a:pt x="36" y="0"/>
                  </a:cubicBezTo>
                  <a:cubicBezTo>
                    <a:pt x="16" y="0"/>
                    <a:pt x="0" y="16"/>
                    <a:pt x="0" y="36"/>
                  </a:cubicBezTo>
                  <a:cubicBezTo>
                    <a:pt x="0" y="166"/>
                    <a:pt x="0" y="166"/>
                    <a:pt x="0" y="166"/>
                  </a:cubicBezTo>
                  <a:cubicBezTo>
                    <a:pt x="0" y="186"/>
                    <a:pt x="16" y="202"/>
                    <a:pt x="36" y="202"/>
                  </a:cubicBezTo>
                  <a:cubicBezTo>
                    <a:pt x="224" y="202"/>
                    <a:pt x="224" y="202"/>
                    <a:pt x="224" y="202"/>
                  </a:cubicBezTo>
                  <a:cubicBezTo>
                    <a:pt x="244" y="202"/>
                    <a:pt x="260" y="186"/>
                    <a:pt x="260" y="166"/>
                  </a:cubicBezTo>
                  <a:cubicBezTo>
                    <a:pt x="260" y="36"/>
                    <a:pt x="260" y="36"/>
                    <a:pt x="260" y="36"/>
                  </a:cubicBezTo>
                  <a:cubicBezTo>
                    <a:pt x="260" y="16"/>
                    <a:pt x="244" y="0"/>
                    <a:pt x="224" y="0"/>
                  </a:cubicBezTo>
                  <a:close/>
                  <a:moveTo>
                    <a:pt x="239" y="166"/>
                  </a:moveTo>
                  <a:cubicBezTo>
                    <a:pt x="239" y="174"/>
                    <a:pt x="232" y="181"/>
                    <a:pt x="224" y="181"/>
                  </a:cubicBezTo>
                  <a:cubicBezTo>
                    <a:pt x="36" y="181"/>
                    <a:pt x="36" y="181"/>
                    <a:pt x="36" y="181"/>
                  </a:cubicBezTo>
                  <a:cubicBezTo>
                    <a:pt x="28" y="181"/>
                    <a:pt x="22" y="174"/>
                    <a:pt x="22" y="166"/>
                  </a:cubicBezTo>
                  <a:cubicBezTo>
                    <a:pt x="22" y="36"/>
                    <a:pt x="22" y="36"/>
                    <a:pt x="22" y="36"/>
                  </a:cubicBezTo>
                  <a:cubicBezTo>
                    <a:pt x="22" y="28"/>
                    <a:pt x="28" y="21"/>
                    <a:pt x="36" y="21"/>
                  </a:cubicBezTo>
                  <a:cubicBezTo>
                    <a:pt x="224" y="21"/>
                    <a:pt x="224" y="21"/>
                    <a:pt x="224" y="21"/>
                  </a:cubicBezTo>
                  <a:cubicBezTo>
                    <a:pt x="232" y="21"/>
                    <a:pt x="239" y="28"/>
                    <a:pt x="239" y="36"/>
                  </a:cubicBezTo>
                  <a:lnTo>
                    <a:pt x="239" y="166"/>
                  </a:lnTo>
                  <a:close/>
                </a:path>
              </a:pathLst>
            </a:custGeom>
            <a:grpFill/>
            <a:ln>
              <a:noFill/>
            </a:ln>
          </p:spPr>
          <p:txBody>
            <a:bodyPr vert="horz" wrap="square" lIns="91440" tIns="45720" rIns="91440" bIns="45720" numCol="1" anchor="t" anchorCtr="0" compatLnSpc="1"/>
            <a:lstStyle/>
            <a:p>
              <a:endParaRPr lang="en-US">
                <a:solidFill>
                  <a:schemeClr val="bg1"/>
                </a:solidFill>
                <a:cs typeface="+mn-ea"/>
                <a:sym typeface="+mn-lt"/>
              </a:endParaRPr>
            </a:p>
          </p:txBody>
        </p:sp>
        <p:sp>
          <p:nvSpPr>
            <p:cNvPr id="51" name="Freeform 268"/>
            <p:cNvSpPr/>
            <p:nvPr/>
          </p:nvSpPr>
          <p:spPr bwMode="auto">
            <a:xfrm>
              <a:off x="9638784" y="2884201"/>
              <a:ext cx="192401" cy="215273"/>
            </a:xfrm>
            <a:custGeom>
              <a:avLst/>
              <a:gdLst>
                <a:gd name="T0" fmla="*/ 80 w 91"/>
                <a:gd name="T1" fmla="*/ 40 h 102"/>
                <a:gd name="T2" fmla="*/ 19 w 91"/>
                <a:gd name="T3" fmla="*/ 6 h 102"/>
                <a:gd name="T4" fmla="*/ 0 w 91"/>
                <a:gd name="T5" fmla="*/ 17 h 102"/>
                <a:gd name="T6" fmla="*/ 0 w 91"/>
                <a:gd name="T7" fmla="*/ 85 h 102"/>
                <a:gd name="T8" fmla="*/ 19 w 91"/>
                <a:gd name="T9" fmla="*/ 96 h 102"/>
                <a:gd name="T10" fmla="*/ 80 w 91"/>
                <a:gd name="T11" fmla="*/ 62 h 102"/>
                <a:gd name="T12" fmla="*/ 80 w 91"/>
                <a:gd name="T13" fmla="*/ 40 h 102"/>
              </a:gdLst>
              <a:ahLst/>
              <a:cxnLst>
                <a:cxn ang="0">
                  <a:pos x="T0" y="T1"/>
                </a:cxn>
                <a:cxn ang="0">
                  <a:pos x="T2" y="T3"/>
                </a:cxn>
                <a:cxn ang="0">
                  <a:pos x="T4" y="T5"/>
                </a:cxn>
                <a:cxn ang="0">
                  <a:pos x="T6" y="T7"/>
                </a:cxn>
                <a:cxn ang="0">
                  <a:pos x="T8" y="T9"/>
                </a:cxn>
                <a:cxn ang="0">
                  <a:pos x="T10" y="T11"/>
                </a:cxn>
                <a:cxn ang="0">
                  <a:pos x="T12" y="T13"/>
                </a:cxn>
              </a:cxnLst>
              <a:rect l="0" t="0" r="r" b="b"/>
              <a:pathLst>
                <a:path w="91" h="102">
                  <a:moveTo>
                    <a:pt x="80" y="40"/>
                  </a:moveTo>
                  <a:cubicBezTo>
                    <a:pt x="19" y="6"/>
                    <a:pt x="19" y="6"/>
                    <a:pt x="19" y="6"/>
                  </a:cubicBezTo>
                  <a:cubicBezTo>
                    <a:pt x="8" y="0"/>
                    <a:pt x="0" y="5"/>
                    <a:pt x="0" y="17"/>
                  </a:cubicBezTo>
                  <a:cubicBezTo>
                    <a:pt x="0" y="85"/>
                    <a:pt x="0" y="85"/>
                    <a:pt x="0" y="85"/>
                  </a:cubicBezTo>
                  <a:cubicBezTo>
                    <a:pt x="0" y="97"/>
                    <a:pt x="8" y="102"/>
                    <a:pt x="19" y="96"/>
                  </a:cubicBezTo>
                  <a:cubicBezTo>
                    <a:pt x="80" y="62"/>
                    <a:pt x="80" y="62"/>
                    <a:pt x="80" y="62"/>
                  </a:cubicBezTo>
                  <a:cubicBezTo>
                    <a:pt x="91" y="56"/>
                    <a:pt x="91" y="46"/>
                    <a:pt x="80" y="40"/>
                  </a:cubicBezTo>
                  <a:close/>
                </a:path>
              </a:pathLst>
            </a:custGeom>
            <a:grpFill/>
            <a:ln>
              <a:noFill/>
            </a:ln>
          </p:spPr>
          <p:txBody>
            <a:bodyPr vert="horz" wrap="square" lIns="91440" tIns="45720" rIns="91440" bIns="45720" numCol="1" anchor="t" anchorCtr="0" compatLnSpc="1"/>
            <a:lstStyle/>
            <a:p>
              <a:endParaRPr lang="en-US">
                <a:solidFill>
                  <a:schemeClr val="bg1"/>
                </a:solidFill>
                <a:cs typeface="+mn-ea"/>
                <a:sym typeface="+mn-lt"/>
              </a:endParaRPr>
            </a:p>
          </p:txBody>
        </p:sp>
      </p:grpSp>
      <p:grpSp>
        <p:nvGrpSpPr>
          <p:cNvPr id="52" name="组合 51"/>
          <p:cNvGrpSpPr/>
          <p:nvPr/>
        </p:nvGrpSpPr>
        <p:grpSpPr>
          <a:xfrm>
            <a:off x="5844847" y="2188767"/>
            <a:ext cx="502305" cy="432472"/>
            <a:chOff x="7970415" y="1262923"/>
            <a:chExt cx="551638" cy="474947"/>
          </a:xfrm>
          <a:solidFill>
            <a:schemeClr val="accent2"/>
          </a:solidFill>
        </p:grpSpPr>
        <p:sp>
          <p:nvSpPr>
            <p:cNvPr id="53" name="Freeform 294"/>
            <p:cNvSpPr>
              <a:spLocks noEditPoints="1"/>
            </p:cNvSpPr>
            <p:nvPr/>
          </p:nvSpPr>
          <p:spPr bwMode="auto">
            <a:xfrm>
              <a:off x="7970415" y="1262923"/>
              <a:ext cx="551638" cy="474947"/>
            </a:xfrm>
            <a:custGeom>
              <a:avLst/>
              <a:gdLst>
                <a:gd name="T0" fmla="*/ 224 w 261"/>
                <a:gd name="T1" fmla="*/ 22 h 225"/>
                <a:gd name="T2" fmla="*/ 224 w 261"/>
                <a:gd name="T3" fmla="*/ 15 h 225"/>
                <a:gd name="T4" fmla="*/ 192 w 261"/>
                <a:gd name="T5" fmla="*/ 0 h 225"/>
                <a:gd name="T6" fmla="*/ 159 w 261"/>
                <a:gd name="T7" fmla="*/ 15 h 225"/>
                <a:gd name="T8" fmla="*/ 159 w 261"/>
                <a:gd name="T9" fmla="*/ 22 h 225"/>
                <a:gd name="T10" fmla="*/ 36 w 261"/>
                <a:gd name="T11" fmla="*/ 22 h 225"/>
                <a:gd name="T12" fmla="*/ 0 w 261"/>
                <a:gd name="T13" fmla="*/ 58 h 225"/>
                <a:gd name="T14" fmla="*/ 0 w 261"/>
                <a:gd name="T15" fmla="*/ 188 h 225"/>
                <a:gd name="T16" fmla="*/ 36 w 261"/>
                <a:gd name="T17" fmla="*/ 225 h 225"/>
                <a:gd name="T18" fmla="*/ 224 w 261"/>
                <a:gd name="T19" fmla="*/ 225 h 225"/>
                <a:gd name="T20" fmla="*/ 261 w 261"/>
                <a:gd name="T21" fmla="*/ 188 h 225"/>
                <a:gd name="T22" fmla="*/ 261 w 261"/>
                <a:gd name="T23" fmla="*/ 58 h 225"/>
                <a:gd name="T24" fmla="*/ 224 w 261"/>
                <a:gd name="T25" fmla="*/ 22 h 225"/>
                <a:gd name="T26" fmla="*/ 239 w 261"/>
                <a:gd name="T27" fmla="*/ 188 h 225"/>
                <a:gd name="T28" fmla="*/ 224 w 261"/>
                <a:gd name="T29" fmla="*/ 203 h 225"/>
                <a:gd name="T30" fmla="*/ 36 w 261"/>
                <a:gd name="T31" fmla="*/ 203 h 225"/>
                <a:gd name="T32" fmla="*/ 22 w 261"/>
                <a:gd name="T33" fmla="*/ 188 h 225"/>
                <a:gd name="T34" fmla="*/ 22 w 261"/>
                <a:gd name="T35" fmla="*/ 58 h 225"/>
                <a:gd name="T36" fmla="*/ 36 w 261"/>
                <a:gd name="T37" fmla="*/ 44 h 225"/>
                <a:gd name="T38" fmla="*/ 224 w 261"/>
                <a:gd name="T39" fmla="*/ 44 h 225"/>
                <a:gd name="T40" fmla="*/ 239 w 261"/>
                <a:gd name="T41" fmla="*/ 58 h 225"/>
                <a:gd name="T42" fmla="*/ 239 w 261"/>
                <a:gd name="T43" fmla="*/ 188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1" h="225">
                  <a:moveTo>
                    <a:pt x="224" y="22"/>
                  </a:moveTo>
                  <a:cubicBezTo>
                    <a:pt x="224" y="15"/>
                    <a:pt x="224" y="15"/>
                    <a:pt x="224" y="15"/>
                  </a:cubicBezTo>
                  <a:cubicBezTo>
                    <a:pt x="224" y="7"/>
                    <a:pt x="210" y="0"/>
                    <a:pt x="192" y="0"/>
                  </a:cubicBezTo>
                  <a:cubicBezTo>
                    <a:pt x="174" y="0"/>
                    <a:pt x="159" y="7"/>
                    <a:pt x="159" y="15"/>
                  </a:cubicBezTo>
                  <a:cubicBezTo>
                    <a:pt x="159" y="22"/>
                    <a:pt x="159" y="22"/>
                    <a:pt x="159" y="22"/>
                  </a:cubicBezTo>
                  <a:cubicBezTo>
                    <a:pt x="36" y="22"/>
                    <a:pt x="36" y="22"/>
                    <a:pt x="36" y="22"/>
                  </a:cubicBezTo>
                  <a:cubicBezTo>
                    <a:pt x="16" y="22"/>
                    <a:pt x="0" y="38"/>
                    <a:pt x="0" y="58"/>
                  </a:cubicBezTo>
                  <a:cubicBezTo>
                    <a:pt x="0" y="188"/>
                    <a:pt x="0" y="188"/>
                    <a:pt x="0" y="188"/>
                  </a:cubicBezTo>
                  <a:cubicBezTo>
                    <a:pt x="0" y="208"/>
                    <a:pt x="16" y="225"/>
                    <a:pt x="36" y="225"/>
                  </a:cubicBezTo>
                  <a:cubicBezTo>
                    <a:pt x="224" y="225"/>
                    <a:pt x="224" y="225"/>
                    <a:pt x="224" y="225"/>
                  </a:cubicBezTo>
                  <a:cubicBezTo>
                    <a:pt x="244" y="225"/>
                    <a:pt x="261" y="208"/>
                    <a:pt x="261" y="188"/>
                  </a:cubicBezTo>
                  <a:cubicBezTo>
                    <a:pt x="261" y="58"/>
                    <a:pt x="261" y="58"/>
                    <a:pt x="261" y="58"/>
                  </a:cubicBezTo>
                  <a:cubicBezTo>
                    <a:pt x="261" y="38"/>
                    <a:pt x="244" y="22"/>
                    <a:pt x="224" y="22"/>
                  </a:cubicBezTo>
                  <a:close/>
                  <a:moveTo>
                    <a:pt x="239" y="188"/>
                  </a:moveTo>
                  <a:cubicBezTo>
                    <a:pt x="239" y="196"/>
                    <a:pt x="232" y="203"/>
                    <a:pt x="224" y="203"/>
                  </a:cubicBezTo>
                  <a:cubicBezTo>
                    <a:pt x="36" y="203"/>
                    <a:pt x="36" y="203"/>
                    <a:pt x="36" y="203"/>
                  </a:cubicBezTo>
                  <a:cubicBezTo>
                    <a:pt x="28" y="203"/>
                    <a:pt x="22" y="196"/>
                    <a:pt x="22" y="188"/>
                  </a:cubicBezTo>
                  <a:cubicBezTo>
                    <a:pt x="22" y="58"/>
                    <a:pt x="22" y="58"/>
                    <a:pt x="22" y="58"/>
                  </a:cubicBezTo>
                  <a:cubicBezTo>
                    <a:pt x="22" y="50"/>
                    <a:pt x="28" y="44"/>
                    <a:pt x="36" y="44"/>
                  </a:cubicBezTo>
                  <a:cubicBezTo>
                    <a:pt x="224" y="44"/>
                    <a:pt x="224" y="44"/>
                    <a:pt x="224" y="44"/>
                  </a:cubicBezTo>
                  <a:cubicBezTo>
                    <a:pt x="232" y="44"/>
                    <a:pt x="239" y="50"/>
                    <a:pt x="239" y="58"/>
                  </a:cubicBezTo>
                  <a:lnTo>
                    <a:pt x="239" y="188"/>
                  </a:lnTo>
                  <a:close/>
                </a:path>
              </a:pathLst>
            </a:custGeom>
            <a:grpFill/>
            <a:ln>
              <a:noFill/>
            </a:ln>
          </p:spPr>
          <p:txBody>
            <a:bodyPr vert="horz" wrap="square" lIns="91440" tIns="45720" rIns="91440" bIns="45720" numCol="1" anchor="t" anchorCtr="0" compatLnSpc="1"/>
            <a:lstStyle/>
            <a:p>
              <a:endParaRPr lang="en-US">
                <a:solidFill>
                  <a:schemeClr val="bg1"/>
                </a:solidFill>
                <a:cs typeface="+mn-ea"/>
                <a:sym typeface="+mn-lt"/>
              </a:endParaRPr>
            </a:p>
          </p:txBody>
        </p:sp>
        <p:sp>
          <p:nvSpPr>
            <p:cNvPr id="54" name="Freeform 295"/>
            <p:cNvSpPr>
              <a:spLocks noEditPoints="1"/>
            </p:cNvSpPr>
            <p:nvPr/>
          </p:nvSpPr>
          <p:spPr bwMode="auto">
            <a:xfrm>
              <a:off x="8117070" y="1393433"/>
              <a:ext cx="259674" cy="259674"/>
            </a:xfrm>
            <a:custGeom>
              <a:avLst/>
              <a:gdLst>
                <a:gd name="T0" fmla="*/ 61 w 123"/>
                <a:gd name="T1" fmla="*/ 0 h 123"/>
                <a:gd name="T2" fmla="*/ 0 w 123"/>
                <a:gd name="T3" fmla="*/ 61 h 123"/>
                <a:gd name="T4" fmla="*/ 61 w 123"/>
                <a:gd name="T5" fmla="*/ 123 h 123"/>
                <a:gd name="T6" fmla="*/ 123 w 123"/>
                <a:gd name="T7" fmla="*/ 61 h 123"/>
                <a:gd name="T8" fmla="*/ 61 w 123"/>
                <a:gd name="T9" fmla="*/ 0 h 123"/>
                <a:gd name="T10" fmla="*/ 61 w 123"/>
                <a:gd name="T11" fmla="*/ 101 h 123"/>
                <a:gd name="T12" fmla="*/ 21 w 123"/>
                <a:gd name="T13" fmla="*/ 61 h 123"/>
                <a:gd name="T14" fmla="*/ 61 w 123"/>
                <a:gd name="T15" fmla="*/ 21 h 123"/>
                <a:gd name="T16" fmla="*/ 101 w 123"/>
                <a:gd name="T17" fmla="*/ 61 h 123"/>
                <a:gd name="T18" fmla="*/ 61 w 123"/>
                <a:gd name="T19" fmla="*/ 101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 h="123">
                  <a:moveTo>
                    <a:pt x="61" y="0"/>
                  </a:moveTo>
                  <a:cubicBezTo>
                    <a:pt x="27" y="0"/>
                    <a:pt x="0" y="27"/>
                    <a:pt x="0" y="61"/>
                  </a:cubicBezTo>
                  <a:cubicBezTo>
                    <a:pt x="0" y="95"/>
                    <a:pt x="27" y="123"/>
                    <a:pt x="61" y="123"/>
                  </a:cubicBezTo>
                  <a:cubicBezTo>
                    <a:pt x="95" y="123"/>
                    <a:pt x="123" y="95"/>
                    <a:pt x="123" y="61"/>
                  </a:cubicBezTo>
                  <a:cubicBezTo>
                    <a:pt x="123" y="27"/>
                    <a:pt x="95" y="0"/>
                    <a:pt x="61" y="0"/>
                  </a:cubicBezTo>
                  <a:close/>
                  <a:moveTo>
                    <a:pt x="61" y="101"/>
                  </a:moveTo>
                  <a:cubicBezTo>
                    <a:pt x="39" y="101"/>
                    <a:pt x="21" y="83"/>
                    <a:pt x="21" y="61"/>
                  </a:cubicBezTo>
                  <a:cubicBezTo>
                    <a:pt x="21" y="39"/>
                    <a:pt x="39" y="21"/>
                    <a:pt x="61" y="21"/>
                  </a:cubicBezTo>
                  <a:cubicBezTo>
                    <a:pt x="83" y="21"/>
                    <a:pt x="101" y="39"/>
                    <a:pt x="101" y="61"/>
                  </a:cubicBezTo>
                  <a:cubicBezTo>
                    <a:pt x="101" y="83"/>
                    <a:pt x="83" y="101"/>
                    <a:pt x="61" y="101"/>
                  </a:cubicBezTo>
                  <a:close/>
                </a:path>
              </a:pathLst>
            </a:custGeom>
            <a:grpFill/>
            <a:ln>
              <a:noFill/>
            </a:ln>
          </p:spPr>
          <p:txBody>
            <a:bodyPr vert="horz" wrap="square" lIns="91440" tIns="45720" rIns="91440" bIns="45720" numCol="1" anchor="t" anchorCtr="0" compatLnSpc="1"/>
            <a:lstStyle/>
            <a:p>
              <a:endParaRPr lang="en-US">
                <a:solidFill>
                  <a:schemeClr val="bg1"/>
                </a:solidFill>
                <a:cs typeface="+mn-ea"/>
                <a:sym typeface="+mn-lt"/>
              </a:endParaRPr>
            </a:p>
          </p:txBody>
        </p:sp>
      </p:grpSp>
    </p:spTree>
  </p:cSld>
  <p:clrMapOvr>
    <a:masterClrMapping/>
  </p:clrMapOvr>
  <p:transition spd="slow" advTm="4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500" fill="hold"/>
                                        <p:tgtEl>
                                          <p:spTgt spid="38"/>
                                        </p:tgtEl>
                                        <p:attrNameLst>
                                          <p:attrName>ppt_w</p:attrName>
                                        </p:attrNameLst>
                                      </p:cBhvr>
                                      <p:tavLst>
                                        <p:tav tm="0">
                                          <p:val>
                                            <p:fltVal val="0"/>
                                          </p:val>
                                        </p:tav>
                                        <p:tav tm="100000">
                                          <p:val>
                                            <p:strVal val="#ppt_w"/>
                                          </p:val>
                                        </p:tav>
                                      </p:tavLst>
                                    </p:anim>
                                    <p:anim calcmode="lin" valueType="num">
                                      <p:cBhvr>
                                        <p:cTn id="8" dur="500" fill="hold"/>
                                        <p:tgtEl>
                                          <p:spTgt spid="38"/>
                                        </p:tgtEl>
                                        <p:attrNameLst>
                                          <p:attrName>ppt_h</p:attrName>
                                        </p:attrNameLst>
                                      </p:cBhvr>
                                      <p:tavLst>
                                        <p:tav tm="0">
                                          <p:val>
                                            <p:fltVal val="0"/>
                                          </p:val>
                                        </p:tav>
                                        <p:tav tm="100000">
                                          <p:val>
                                            <p:strVal val="#ppt_h"/>
                                          </p:val>
                                        </p:tav>
                                      </p:tavLst>
                                    </p:anim>
                                    <p:animEffect transition="in" filter="fade">
                                      <p:cBhvr>
                                        <p:cTn id="9" dur="500"/>
                                        <p:tgtEl>
                                          <p:spTgt spid="38"/>
                                        </p:tgtEl>
                                      </p:cBhvr>
                                    </p:animEffect>
                                    <p:anim calcmode="lin" valueType="num">
                                      <p:cBhvr>
                                        <p:cTn id="10" dur="500" fill="hold"/>
                                        <p:tgtEl>
                                          <p:spTgt spid="38"/>
                                        </p:tgtEl>
                                        <p:attrNameLst>
                                          <p:attrName>ppt_x</p:attrName>
                                        </p:attrNameLst>
                                      </p:cBhvr>
                                      <p:tavLst>
                                        <p:tav tm="0">
                                          <p:val>
                                            <p:fltVal val="0.5"/>
                                          </p:val>
                                        </p:tav>
                                        <p:tav tm="100000">
                                          <p:val>
                                            <p:strVal val="#ppt_x"/>
                                          </p:val>
                                        </p:tav>
                                      </p:tavLst>
                                    </p:anim>
                                    <p:anim calcmode="lin" valueType="num">
                                      <p:cBhvr>
                                        <p:cTn id="11" dur="500" fill="hold"/>
                                        <p:tgtEl>
                                          <p:spTgt spid="38"/>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250"/>
                                  </p:stCondLst>
                                  <p:childTnLst>
                                    <p:set>
                                      <p:cBhvr>
                                        <p:cTn id="13" dur="1" fill="hold">
                                          <p:stCondLst>
                                            <p:cond delay="0"/>
                                          </p:stCondLst>
                                        </p:cTn>
                                        <p:tgtEl>
                                          <p:spTgt spid="52"/>
                                        </p:tgtEl>
                                        <p:attrNameLst>
                                          <p:attrName>style.visibility</p:attrName>
                                        </p:attrNameLst>
                                      </p:cBhvr>
                                      <p:to>
                                        <p:strVal val="visible"/>
                                      </p:to>
                                    </p:set>
                                    <p:anim calcmode="lin" valueType="num">
                                      <p:cBhvr>
                                        <p:cTn id="14" dur="500" fill="hold"/>
                                        <p:tgtEl>
                                          <p:spTgt spid="52"/>
                                        </p:tgtEl>
                                        <p:attrNameLst>
                                          <p:attrName>ppt_w</p:attrName>
                                        </p:attrNameLst>
                                      </p:cBhvr>
                                      <p:tavLst>
                                        <p:tav tm="0">
                                          <p:val>
                                            <p:fltVal val="0"/>
                                          </p:val>
                                        </p:tav>
                                        <p:tav tm="100000">
                                          <p:val>
                                            <p:strVal val="#ppt_w"/>
                                          </p:val>
                                        </p:tav>
                                      </p:tavLst>
                                    </p:anim>
                                    <p:anim calcmode="lin" valueType="num">
                                      <p:cBhvr>
                                        <p:cTn id="15" dur="500" fill="hold"/>
                                        <p:tgtEl>
                                          <p:spTgt spid="52"/>
                                        </p:tgtEl>
                                        <p:attrNameLst>
                                          <p:attrName>ppt_h</p:attrName>
                                        </p:attrNameLst>
                                      </p:cBhvr>
                                      <p:tavLst>
                                        <p:tav tm="0">
                                          <p:val>
                                            <p:fltVal val="0"/>
                                          </p:val>
                                        </p:tav>
                                        <p:tav tm="100000">
                                          <p:val>
                                            <p:strVal val="#ppt_h"/>
                                          </p:val>
                                        </p:tav>
                                      </p:tavLst>
                                    </p:anim>
                                    <p:animEffect transition="in" filter="fade">
                                      <p:cBhvr>
                                        <p:cTn id="16" dur="500"/>
                                        <p:tgtEl>
                                          <p:spTgt spid="52"/>
                                        </p:tgtEl>
                                      </p:cBhvr>
                                    </p:animEffect>
                                    <p:anim calcmode="lin" valueType="num">
                                      <p:cBhvr>
                                        <p:cTn id="17" dur="500" fill="hold"/>
                                        <p:tgtEl>
                                          <p:spTgt spid="52"/>
                                        </p:tgtEl>
                                        <p:attrNameLst>
                                          <p:attrName>ppt_x</p:attrName>
                                        </p:attrNameLst>
                                      </p:cBhvr>
                                      <p:tavLst>
                                        <p:tav tm="0">
                                          <p:val>
                                            <p:fltVal val="0.5"/>
                                          </p:val>
                                        </p:tav>
                                        <p:tav tm="100000">
                                          <p:val>
                                            <p:strVal val="#ppt_x"/>
                                          </p:val>
                                        </p:tav>
                                      </p:tavLst>
                                    </p:anim>
                                    <p:anim calcmode="lin" valueType="num">
                                      <p:cBhvr>
                                        <p:cTn id="18" dur="500" fill="hold"/>
                                        <p:tgtEl>
                                          <p:spTgt spid="52"/>
                                        </p:tgtEl>
                                        <p:attrNameLst>
                                          <p:attrName>ppt_y</p:attrName>
                                        </p:attrNameLst>
                                      </p:cBhvr>
                                      <p:tavLst>
                                        <p:tav tm="0">
                                          <p:val>
                                            <p:fltVal val="0.5"/>
                                          </p:val>
                                        </p:tav>
                                        <p:tav tm="100000">
                                          <p:val>
                                            <p:strVal val="#ppt_y"/>
                                          </p:val>
                                        </p:tav>
                                      </p:tavLst>
                                    </p:anim>
                                  </p:childTnLst>
                                </p:cTn>
                              </p:par>
                              <p:par>
                                <p:cTn id="19" presetID="53" presetClass="entr" presetSubtype="528" fill="hold" nodeType="withEffect">
                                  <p:stCondLst>
                                    <p:cond delay="50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anim calcmode="lin" valueType="num">
                                      <p:cBhvr>
                                        <p:cTn id="24" dur="500" fill="hold"/>
                                        <p:tgtEl>
                                          <p:spTgt spid="49"/>
                                        </p:tgtEl>
                                        <p:attrNameLst>
                                          <p:attrName>ppt_x</p:attrName>
                                        </p:attrNameLst>
                                      </p:cBhvr>
                                      <p:tavLst>
                                        <p:tav tm="0">
                                          <p:val>
                                            <p:fltVal val="0.5"/>
                                          </p:val>
                                        </p:tav>
                                        <p:tav tm="100000">
                                          <p:val>
                                            <p:strVal val="#ppt_x"/>
                                          </p:val>
                                        </p:tav>
                                      </p:tavLst>
                                    </p:anim>
                                    <p:anim calcmode="lin" valueType="num">
                                      <p:cBhvr>
                                        <p:cTn id="25" dur="500" fill="hold"/>
                                        <p:tgtEl>
                                          <p:spTgt spid="49"/>
                                        </p:tgtEl>
                                        <p:attrNameLst>
                                          <p:attrName>ppt_y</p:attrName>
                                        </p:attrNameLst>
                                      </p:cBhvr>
                                      <p:tavLst>
                                        <p:tav tm="0">
                                          <p:val>
                                            <p:fltVal val="0.5"/>
                                          </p:val>
                                        </p:tav>
                                        <p:tav tm="100000">
                                          <p:val>
                                            <p:strVal val="#ppt_y"/>
                                          </p:val>
                                        </p:tav>
                                      </p:tavLst>
                                    </p:anim>
                                  </p:childTnLst>
                                </p:cTn>
                              </p:par>
                              <p:par>
                                <p:cTn id="26" presetID="53" presetClass="entr" presetSubtype="528" fill="hold" nodeType="withEffect">
                                  <p:stCondLst>
                                    <p:cond delay="75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1000"/>
                                  </p:stCondLst>
                                  <p:childTnLst>
                                    <p:set>
                                      <p:cBhvr>
                                        <p:cTn id="34" dur="1" fill="hold">
                                          <p:stCondLst>
                                            <p:cond delay="0"/>
                                          </p:stCondLst>
                                        </p:cTn>
                                        <p:tgtEl>
                                          <p:spTgt spid="48"/>
                                        </p:tgtEl>
                                        <p:attrNameLst>
                                          <p:attrName>style.visibility</p:attrName>
                                        </p:attrNameLst>
                                      </p:cBhvr>
                                      <p:to>
                                        <p:strVal val="visible"/>
                                      </p:to>
                                    </p:set>
                                    <p:anim calcmode="lin" valueType="num">
                                      <p:cBhvr>
                                        <p:cTn id="35" dur="500" fill="hold"/>
                                        <p:tgtEl>
                                          <p:spTgt spid="48"/>
                                        </p:tgtEl>
                                        <p:attrNameLst>
                                          <p:attrName>ppt_w</p:attrName>
                                        </p:attrNameLst>
                                      </p:cBhvr>
                                      <p:tavLst>
                                        <p:tav tm="0">
                                          <p:val>
                                            <p:fltVal val="0"/>
                                          </p:val>
                                        </p:tav>
                                        <p:tav tm="100000">
                                          <p:val>
                                            <p:strVal val="#ppt_w"/>
                                          </p:val>
                                        </p:tav>
                                      </p:tavLst>
                                    </p:anim>
                                    <p:anim calcmode="lin" valueType="num">
                                      <p:cBhvr>
                                        <p:cTn id="36" dur="500" fill="hold"/>
                                        <p:tgtEl>
                                          <p:spTgt spid="48"/>
                                        </p:tgtEl>
                                        <p:attrNameLst>
                                          <p:attrName>ppt_h</p:attrName>
                                        </p:attrNameLst>
                                      </p:cBhvr>
                                      <p:tavLst>
                                        <p:tav tm="0">
                                          <p:val>
                                            <p:fltVal val="0"/>
                                          </p:val>
                                        </p:tav>
                                        <p:tav tm="100000">
                                          <p:val>
                                            <p:strVal val="#ppt_h"/>
                                          </p:val>
                                        </p:tav>
                                      </p:tavLst>
                                    </p:anim>
                                    <p:animEffect transition="in" filter="fade">
                                      <p:cBhvr>
                                        <p:cTn id="37" dur="500"/>
                                        <p:tgtEl>
                                          <p:spTgt spid="48"/>
                                        </p:tgtEl>
                                      </p:cBhvr>
                                    </p:animEffect>
                                    <p:anim calcmode="lin" valueType="num">
                                      <p:cBhvr>
                                        <p:cTn id="38" dur="500" fill="hold"/>
                                        <p:tgtEl>
                                          <p:spTgt spid="48"/>
                                        </p:tgtEl>
                                        <p:attrNameLst>
                                          <p:attrName>ppt_x</p:attrName>
                                        </p:attrNameLst>
                                      </p:cBhvr>
                                      <p:tavLst>
                                        <p:tav tm="0">
                                          <p:val>
                                            <p:fltVal val="0.5"/>
                                          </p:val>
                                        </p:tav>
                                        <p:tav tm="100000">
                                          <p:val>
                                            <p:strVal val="#ppt_x"/>
                                          </p:val>
                                        </p:tav>
                                      </p:tavLst>
                                    </p:anim>
                                    <p:anim calcmode="lin" valueType="num">
                                      <p:cBhvr>
                                        <p:cTn id="39" dur="500" fill="hold"/>
                                        <p:tgtEl>
                                          <p:spTgt spid="48"/>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125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anim calcmode="lin" valueType="num">
                                      <p:cBhvr>
                                        <p:cTn id="45" dur="500" fill="hold"/>
                                        <p:tgtEl>
                                          <p:spTgt spid="37"/>
                                        </p:tgtEl>
                                        <p:attrNameLst>
                                          <p:attrName>ppt_x</p:attrName>
                                        </p:attrNameLst>
                                      </p:cBhvr>
                                      <p:tavLst>
                                        <p:tav tm="0">
                                          <p:val>
                                            <p:fltVal val="0.5"/>
                                          </p:val>
                                        </p:tav>
                                        <p:tav tm="100000">
                                          <p:val>
                                            <p:strVal val="#ppt_x"/>
                                          </p:val>
                                        </p:tav>
                                      </p:tavLst>
                                    </p:anim>
                                    <p:anim calcmode="lin" valueType="num">
                                      <p:cBhvr>
                                        <p:cTn id="46" dur="500" fill="hold"/>
                                        <p:tgtEl>
                                          <p:spTgt spid="37"/>
                                        </p:tgtEl>
                                        <p:attrNameLst>
                                          <p:attrName>ppt_y</p:attrName>
                                        </p:attrNameLst>
                                      </p:cBhvr>
                                      <p:tavLst>
                                        <p:tav tm="0">
                                          <p:val>
                                            <p:fltVal val="0.5"/>
                                          </p:val>
                                        </p:tav>
                                        <p:tav tm="100000">
                                          <p:val>
                                            <p:strVal val="#ppt_y"/>
                                          </p:val>
                                        </p:tav>
                                      </p:tavLst>
                                    </p:anim>
                                  </p:childTnLst>
                                </p:cTn>
                              </p:par>
                            </p:childTnLst>
                          </p:cTn>
                        </p:par>
                        <p:par>
                          <p:cTn id="47" fill="hold">
                            <p:stCondLst>
                              <p:cond delay="500"/>
                            </p:stCondLst>
                            <p:childTnLst>
                              <p:par>
                                <p:cTn id="48" presetID="14" presetClass="entr" presetSubtype="10"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randombar(horizontal)">
                                      <p:cBhvr>
                                        <p:cTn id="50" dur="500"/>
                                        <p:tgtEl>
                                          <p:spTgt spid="2"/>
                                        </p:tgtEl>
                                      </p:cBhvr>
                                    </p:animEffect>
                                  </p:childTnLst>
                                </p:cTn>
                              </p:par>
                              <p:par>
                                <p:cTn id="51" presetID="14" presetClass="entr" presetSubtype="10" fill="hold" nodeType="withEffect">
                                  <p:stCondLst>
                                    <p:cond delay="250"/>
                                  </p:stCondLst>
                                  <p:childTnLst>
                                    <p:set>
                                      <p:cBhvr>
                                        <p:cTn id="52" dur="1" fill="hold">
                                          <p:stCondLst>
                                            <p:cond delay="0"/>
                                          </p:stCondLst>
                                        </p:cTn>
                                        <p:tgtEl>
                                          <p:spTgt spid="3"/>
                                        </p:tgtEl>
                                        <p:attrNameLst>
                                          <p:attrName>style.visibility</p:attrName>
                                        </p:attrNameLst>
                                      </p:cBhvr>
                                      <p:to>
                                        <p:strVal val="visible"/>
                                      </p:to>
                                    </p:set>
                                    <p:animEffect transition="in" filter="randombar(horizontal)">
                                      <p:cBhvr>
                                        <p:cTn id="53" dur="500"/>
                                        <p:tgtEl>
                                          <p:spTgt spid="3"/>
                                        </p:tgtEl>
                                      </p:cBhvr>
                                    </p:animEffect>
                                  </p:childTnLst>
                                </p:cTn>
                              </p:par>
                              <p:par>
                                <p:cTn id="54" presetID="14" presetClass="entr" presetSubtype="10" fill="hold" nodeType="withEffect">
                                  <p:stCondLst>
                                    <p:cond delay="500"/>
                                  </p:stCondLst>
                                  <p:childTnLst>
                                    <p:set>
                                      <p:cBhvr>
                                        <p:cTn id="55" dur="1" fill="hold">
                                          <p:stCondLst>
                                            <p:cond delay="0"/>
                                          </p:stCondLst>
                                        </p:cTn>
                                        <p:tgtEl>
                                          <p:spTgt spid="4"/>
                                        </p:tgtEl>
                                        <p:attrNameLst>
                                          <p:attrName>style.visibility</p:attrName>
                                        </p:attrNameLst>
                                      </p:cBhvr>
                                      <p:to>
                                        <p:strVal val="visible"/>
                                      </p:to>
                                    </p:set>
                                    <p:animEffect transition="in" filter="randombar(horizontal)">
                                      <p:cBhvr>
                                        <p:cTn id="56" dur="500"/>
                                        <p:tgtEl>
                                          <p:spTgt spid="4"/>
                                        </p:tgtEl>
                                      </p:cBhvr>
                                    </p:animEffect>
                                  </p:childTnLst>
                                </p:cTn>
                              </p:par>
                              <p:par>
                                <p:cTn id="57" presetID="14" presetClass="entr" presetSubtype="10" fill="hold" nodeType="withEffect">
                                  <p:stCondLst>
                                    <p:cond delay="750"/>
                                  </p:stCondLst>
                                  <p:childTnLst>
                                    <p:set>
                                      <p:cBhvr>
                                        <p:cTn id="58" dur="1" fill="hold">
                                          <p:stCondLst>
                                            <p:cond delay="0"/>
                                          </p:stCondLst>
                                        </p:cTn>
                                        <p:tgtEl>
                                          <p:spTgt spid="7"/>
                                        </p:tgtEl>
                                        <p:attrNameLst>
                                          <p:attrName>style.visibility</p:attrName>
                                        </p:attrNameLst>
                                      </p:cBhvr>
                                      <p:to>
                                        <p:strVal val="visible"/>
                                      </p:to>
                                    </p:set>
                                    <p:animEffect transition="in" filter="randombar(horizontal)">
                                      <p:cBhvr>
                                        <p:cTn id="59" dur="500"/>
                                        <p:tgtEl>
                                          <p:spTgt spid="7"/>
                                        </p:tgtEl>
                                      </p:cBhvr>
                                    </p:animEffect>
                                  </p:childTnLst>
                                </p:cTn>
                              </p:par>
                              <p:par>
                                <p:cTn id="60" presetID="14" presetClass="entr" presetSubtype="10" fill="hold" nodeType="withEffect">
                                  <p:stCondLst>
                                    <p:cond delay="1000"/>
                                  </p:stCondLst>
                                  <p:childTnLst>
                                    <p:set>
                                      <p:cBhvr>
                                        <p:cTn id="61" dur="1" fill="hold">
                                          <p:stCondLst>
                                            <p:cond delay="0"/>
                                          </p:stCondLst>
                                        </p:cTn>
                                        <p:tgtEl>
                                          <p:spTgt spid="8"/>
                                        </p:tgtEl>
                                        <p:attrNameLst>
                                          <p:attrName>style.visibility</p:attrName>
                                        </p:attrNameLst>
                                      </p:cBhvr>
                                      <p:to>
                                        <p:strVal val="visible"/>
                                      </p:to>
                                    </p:set>
                                    <p:animEffect transition="in" filter="randombar(horizontal)">
                                      <p:cBhvr>
                                        <p:cTn id="62" dur="500"/>
                                        <p:tgtEl>
                                          <p:spTgt spid="8"/>
                                        </p:tgtEl>
                                      </p:cBhvr>
                                    </p:animEffect>
                                  </p:childTnLst>
                                </p:cTn>
                              </p:par>
                              <p:par>
                                <p:cTn id="63" presetID="14" presetClass="entr" presetSubtype="10" fill="hold" nodeType="withEffect">
                                  <p:stCondLst>
                                    <p:cond delay="1250"/>
                                  </p:stCondLst>
                                  <p:childTnLst>
                                    <p:set>
                                      <p:cBhvr>
                                        <p:cTn id="64" dur="1" fill="hold">
                                          <p:stCondLst>
                                            <p:cond delay="0"/>
                                          </p:stCondLst>
                                        </p:cTn>
                                        <p:tgtEl>
                                          <p:spTgt spid="11"/>
                                        </p:tgtEl>
                                        <p:attrNameLst>
                                          <p:attrName>style.visibility</p:attrName>
                                        </p:attrNameLst>
                                      </p:cBhvr>
                                      <p:to>
                                        <p:strVal val="visible"/>
                                      </p:to>
                                    </p:set>
                                    <p:animEffect transition="in" filter="randombar(horizontal)">
                                      <p:cBhvr>
                                        <p:cTn id="6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4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705636" y="702786"/>
            <a:ext cx="4141561" cy="2073071"/>
            <a:chOff x="705636" y="702786"/>
            <a:chExt cx="4141561" cy="2073071"/>
          </a:xfrm>
        </p:grpSpPr>
        <p:sp>
          <p:nvSpPr>
            <p:cNvPr id="4" name="星形: 五角 3"/>
            <p:cNvSpPr/>
            <p:nvPr/>
          </p:nvSpPr>
          <p:spPr>
            <a:xfrm>
              <a:off x="3677856" y="702786"/>
              <a:ext cx="457897" cy="457897"/>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 name="文本框 4"/>
            <p:cNvSpPr txBox="1"/>
            <p:nvPr/>
          </p:nvSpPr>
          <p:spPr>
            <a:xfrm>
              <a:off x="705636" y="931735"/>
              <a:ext cx="2339102" cy="1082669"/>
            </a:xfrm>
            <a:prstGeom prst="rect">
              <a:avLst/>
            </a:prstGeom>
            <a:noFill/>
          </p:spPr>
          <p:txBody>
            <a:bodyPr wrap="none" rtlCol="0">
              <a:spAutoFit/>
            </a:bodyPr>
            <a:lstStyle/>
            <a:p>
              <a:pPr>
                <a:lnSpc>
                  <a:spcPct val="120000"/>
                </a:lnSpc>
              </a:pPr>
              <a:r>
                <a:rPr lang="zh-CN" altLang="en-US" sz="2800" b="1" dirty="0">
                  <a:solidFill>
                    <a:schemeClr val="bg1"/>
                  </a:solidFill>
                  <a:cs typeface="+mn-ea"/>
                  <a:sym typeface="+mn-lt"/>
                </a:rPr>
                <a:t>单击此处添加</a:t>
              </a:r>
              <a:endParaRPr lang="en-US" altLang="zh-CN" sz="2800" b="1" dirty="0">
                <a:solidFill>
                  <a:schemeClr val="bg1"/>
                </a:solidFill>
                <a:cs typeface="+mn-ea"/>
                <a:sym typeface="+mn-lt"/>
              </a:endParaRPr>
            </a:p>
            <a:p>
              <a:pPr>
                <a:lnSpc>
                  <a:spcPct val="120000"/>
                </a:lnSpc>
              </a:pPr>
              <a:r>
                <a:rPr lang="zh-CN" altLang="en-US" sz="2800" b="1" dirty="0">
                  <a:solidFill>
                    <a:schemeClr val="bg1"/>
                  </a:solidFill>
                  <a:cs typeface="+mn-ea"/>
                  <a:sym typeface="+mn-lt"/>
                </a:rPr>
                <a:t>文字内容</a:t>
              </a:r>
            </a:p>
          </p:txBody>
        </p:sp>
        <p:sp>
          <p:nvSpPr>
            <p:cNvPr id="7" name="文本框 6"/>
            <p:cNvSpPr txBox="1"/>
            <p:nvPr/>
          </p:nvSpPr>
          <p:spPr>
            <a:xfrm>
              <a:off x="705636" y="2088764"/>
              <a:ext cx="4141561" cy="295145"/>
            </a:xfrm>
            <a:prstGeom prst="rect">
              <a:avLst/>
            </a:prstGeom>
            <a:noFill/>
          </p:spPr>
          <p:txBody>
            <a:bodyPr wrap="square" rtlCol="0">
              <a:spAutoFit/>
            </a:bodyPr>
            <a:lstStyle/>
            <a:p>
              <a:pPr algn="just">
                <a:lnSpc>
                  <a:spcPct val="120000"/>
                </a:lnSpc>
              </a:pPr>
              <a:r>
                <a:rPr lang="zh-CN" altLang="en-US" sz="1200" dirty="0">
                  <a:solidFill>
                    <a:schemeClr val="bg1"/>
                  </a:solidFill>
                  <a:cs typeface="+mn-ea"/>
                  <a:sym typeface="+mn-lt"/>
                </a:rPr>
                <a:t>您的文字添加到此处，可以通过单击此处</a:t>
              </a:r>
            </a:p>
          </p:txBody>
        </p:sp>
        <p:cxnSp>
          <p:nvCxnSpPr>
            <p:cNvPr id="8" name="直接连接符 7"/>
            <p:cNvCxnSpPr/>
            <p:nvPr/>
          </p:nvCxnSpPr>
          <p:spPr>
            <a:xfrm>
              <a:off x="1073284" y="2775857"/>
              <a:ext cx="197145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 name="组合 2"/>
          <p:cNvGrpSpPr/>
          <p:nvPr/>
        </p:nvGrpSpPr>
        <p:grpSpPr>
          <a:xfrm>
            <a:off x="6679052" y="992133"/>
            <a:ext cx="4141561" cy="1379920"/>
            <a:chOff x="6679052" y="992133"/>
            <a:chExt cx="4141561" cy="1379920"/>
          </a:xfrm>
        </p:grpSpPr>
        <p:sp>
          <p:nvSpPr>
            <p:cNvPr id="9" name="等腰三角形 8"/>
            <p:cNvSpPr/>
            <p:nvPr/>
          </p:nvSpPr>
          <p:spPr>
            <a:xfrm rot="5400000">
              <a:off x="6776340" y="2090548"/>
              <a:ext cx="302357" cy="260653"/>
            </a:xfrm>
            <a:prstGeom prst="triangle">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文本框 9"/>
            <p:cNvSpPr txBox="1"/>
            <p:nvPr/>
          </p:nvSpPr>
          <p:spPr>
            <a:xfrm>
              <a:off x="6679052" y="992133"/>
              <a:ext cx="4141561" cy="978729"/>
            </a:xfrm>
            <a:prstGeom prst="rect">
              <a:avLst/>
            </a:prstGeom>
            <a:noFill/>
          </p:spPr>
          <p:txBody>
            <a:bodyPr wrap="square" rtlCol="0">
              <a:spAutoFit/>
            </a:bodyPr>
            <a:lstStyle/>
            <a:p>
              <a:pPr algn="just">
                <a:lnSpc>
                  <a:spcPct val="120000"/>
                </a:lnSpc>
              </a:pPr>
              <a:r>
                <a:rPr lang="zh-CN" altLang="en-US" sz="1200" dirty="0">
                  <a:solidFill>
                    <a:schemeClr val="bg1"/>
                  </a:solidFill>
                  <a:cs typeface="+mn-ea"/>
                  <a:sym typeface="+mn-lt"/>
                </a:rPr>
                <a:t>您的文字添加到此处，可以通过单击此处删除此处的文字进行添加，也可以复制您的文字粘贴到此处，本模板所有文字图片图标均可更改替换的文字粘贴到此处，本模板所有文字图片图标均可更改替换</a:t>
              </a:r>
            </a:p>
          </p:txBody>
        </p:sp>
      </p:grpSp>
      <p:grpSp>
        <p:nvGrpSpPr>
          <p:cNvPr id="6" name="组合 5"/>
          <p:cNvGrpSpPr/>
          <p:nvPr/>
        </p:nvGrpSpPr>
        <p:grpSpPr>
          <a:xfrm>
            <a:off x="5078850" y="4291405"/>
            <a:ext cx="3861950" cy="1435373"/>
            <a:chOff x="5078850" y="4291405"/>
            <a:chExt cx="3861950" cy="1435373"/>
          </a:xfrm>
        </p:grpSpPr>
        <p:sp>
          <p:nvSpPr>
            <p:cNvPr id="14" name="文本框 13"/>
            <p:cNvSpPr txBox="1"/>
            <p:nvPr/>
          </p:nvSpPr>
          <p:spPr>
            <a:xfrm>
              <a:off x="5078850" y="4748049"/>
              <a:ext cx="3861950" cy="978729"/>
            </a:xfrm>
            <a:prstGeom prst="rect">
              <a:avLst/>
            </a:prstGeom>
            <a:noFill/>
          </p:spPr>
          <p:txBody>
            <a:bodyPr wrap="square" rtlCol="0">
              <a:spAutoFit/>
            </a:bodyPr>
            <a:lstStyle/>
            <a:p>
              <a:pPr algn="ctr">
                <a:lnSpc>
                  <a:spcPct val="120000"/>
                </a:lnSpc>
              </a:pPr>
              <a:r>
                <a:rPr lang="zh-CN" altLang="en-US" sz="1200" dirty="0">
                  <a:solidFill>
                    <a:schemeClr val="bg1"/>
                  </a:solidFill>
                  <a:cs typeface="+mn-ea"/>
                  <a:sym typeface="+mn-lt"/>
                </a:rPr>
                <a:t>您的文字添加到此处，可以通过单击此处删除此处的文字进行添加，也可以复制您的文字粘贴到此处，本模板所有文字图片图标均可更改替换本模板所有文字图片图标均可更改替换</a:t>
              </a:r>
            </a:p>
          </p:txBody>
        </p:sp>
        <p:sp>
          <p:nvSpPr>
            <p:cNvPr id="15" name="文本框 14"/>
            <p:cNvSpPr txBox="1"/>
            <p:nvPr/>
          </p:nvSpPr>
          <p:spPr>
            <a:xfrm>
              <a:off x="6187267" y="4291405"/>
              <a:ext cx="1723550" cy="400110"/>
            </a:xfrm>
            <a:prstGeom prst="rect">
              <a:avLst/>
            </a:prstGeom>
            <a:noFill/>
          </p:spPr>
          <p:txBody>
            <a:bodyPr wrap="none" rtlCol="0">
              <a:spAutoFit/>
            </a:bodyPr>
            <a:lstStyle/>
            <a:p>
              <a:pPr algn="ctr"/>
              <a:r>
                <a:rPr lang="zh-CN" altLang="en-US" sz="2000" b="1" dirty="0">
                  <a:solidFill>
                    <a:schemeClr val="bg1"/>
                  </a:solidFill>
                  <a:cs typeface="+mn-ea"/>
                  <a:sym typeface="+mn-lt"/>
                </a:rPr>
                <a:t>文字添加此处</a:t>
              </a:r>
            </a:p>
          </p:txBody>
        </p:sp>
      </p:grpSp>
      <p:pic>
        <p:nvPicPr>
          <p:cNvPr id="21" name="图片占位符 20"/>
          <p:cNvPicPr>
            <a:picLocks noGrp="1" noChangeAspect="1"/>
          </p:cNvPicPr>
          <p:nvPr>
            <p:ph type="pic" sz="quarter" idx="10"/>
          </p:nvPr>
        </p:nvPicPr>
        <p:blipFill>
          <a:blip r:embed="rId3" cstate="screen"/>
          <a:srcRect/>
          <a:stretch>
            <a:fillRect/>
          </a:stretch>
        </p:blipFill>
        <p:spPr/>
      </p:pic>
      <p:pic>
        <p:nvPicPr>
          <p:cNvPr id="17" name="图片占位符 16"/>
          <p:cNvPicPr>
            <a:picLocks noGrp="1" noChangeAspect="1"/>
          </p:cNvPicPr>
          <p:nvPr>
            <p:ph type="pic" sz="quarter" idx="11"/>
          </p:nvPr>
        </p:nvPicPr>
        <p:blipFill>
          <a:blip r:embed="rId4" cstate="screen"/>
          <a:srcRect/>
          <a:stretch>
            <a:fillRect/>
          </a:stretch>
        </p:blipFill>
        <p:spPr/>
      </p:pic>
      <p:pic>
        <p:nvPicPr>
          <p:cNvPr id="19" name="图片占位符 18"/>
          <p:cNvPicPr>
            <a:picLocks noGrp="1" noChangeAspect="1"/>
          </p:cNvPicPr>
          <p:nvPr>
            <p:ph type="pic" sz="quarter" idx="12"/>
          </p:nvPr>
        </p:nvPicPr>
        <p:blipFill>
          <a:blip r:embed="rId5" cstate="screen"/>
          <a:srcRect/>
          <a:stretch>
            <a:fillRect/>
          </a:stretch>
        </p:blipFill>
        <p:spPr/>
      </p:pic>
    </p:spTree>
  </p:cSld>
  <p:clrMapOvr>
    <a:masterClrMapping/>
  </p:clrMapOvr>
  <p:transition spd="slow" advTm="4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childTnLst>
                          </p:cTn>
                        </p:par>
                        <p:par>
                          <p:cTn id="14" fill="hold">
                            <p:stCondLst>
                              <p:cond delay="1500"/>
                            </p:stCondLst>
                            <p:childTnLst>
                              <p:par>
                                <p:cTn id="15" presetID="2" presetClass="entr" presetSubtype="4" fill="hold"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additive="base">
                                        <p:cTn id="22" dur="500" fill="hold"/>
                                        <p:tgtEl>
                                          <p:spTgt spid="17"/>
                                        </p:tgtEl>
                                        <p:attrNameLst>
                                          <p:attrName>ppt_x</p:attrName>
                                        </p:attrNameLst>
                                      </p:cBhvr>
                                      <p:tavLst>
                                        <p:tav tm="0">
                                          <p:val>
                                            <p:strVal val="#ppt_x"/>
                                          </p:val>
                                        </p:tav>
                                        <p:tav tm="100000">
                                          <p:val>
                                            <p:strVal val="#ppt_x"/>
                                          </p:val>
                                        </p:tav>
                                      </p:tavLst>
                                    </p:anim>
                                    <p:anim calcmode="lin" valueType="num">
                                      <p:cBhvr additive="base">
                                        <p:cTn id="23" dur="500" fill="hold"/>
                                        <p:tgtEl>
                                          <p:spTgt spid="17"/>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ppt_x"/>
                                          </p:val>
                                        </p:tav>
                                        <p:tav tm="100000">
                                          <p:val>
                                            <p:strVal val="#ppt_x"/>
                                          </p:val>
                                        </p:tav>
                                      </p:tavLst>
                                    </p:anim>
                                    <p:anim calcmode="lin" valueType="num">
                                      <p:cBhvr additive="base">
                                        <p:cTn id="28" dur="500" fill="hold"/>
                                        <p:tgtEl>
                                          <p:spTgt spid="19"/>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up)">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文本框 2"/>
          <p:cNvSpPr txBox="1">
            <a:spLocks noChangeArrowheads="1"/>
          </p:cNvSpPr>
          <p:nvPr>
            <p:custDataLst>
              <p:tags r:id="rId2"/>
            </p:custDataLst>
          </p:nvPr>
        </p:nvSpPr>
        <p:spPr bwMode="auto">
          <a:xfrm>
            <a:off x="1568450" y="1816101"/>
            <a:ext cx="4205288" cy="315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9900" b="1" i="0" u="none" strike="noStrike" kern="1200" cap="none" spc="0" normalizeH="0" baseline="0" noProof="0" dirty="0">
                <a:ln>
                  <a:noFill/>
                </a:ln>
                <a:solidFill>
                  <a:srgbClr val="FFFFFF"/>
                </a:solidFill>
                <a:effectLst/>
                <a:uLnTx/>
                <a:uFillTx/>
                <a:latin typeface="+mn-lt"/>
                <a:ea typeface="+mn-ea"/>
                <a:cs typeface="+mn-ea"/>
                <a:sym typeface="+mn-lt"/>
              </a:rPr>
              <a:t>03</a:t>
            </a:r>
            <a:endParaRPr kumimoji="0" lang="zh-CN" altLang="en-US" sz="19900" b="1" i="0" u="none" strike="noStrike" kern="1200" cap="none" spc="0" normalizeH="0" baseline="0" noProof="0" dirty="0">
              <a:ln>
                <a:noFill/>
              </a:ln>
              <a:solidFill>
                <a:srgbClr val="FFFFFF"/>
              </a:solidFill>
              <a:effectLst/>
              <a:uLnTx/>
              <a:uFillTx/>
              <a:latin typeface="+mn-lt"/>
              <a:ea typeface="+mn-ea"/>
              <a:cs typeface="+mn-ea"/>
              <a:sym typeface="+mn-lt"/>
            </a:endParaRPr>
          </a:p>
        </p:txBody>
      </p:sp>
      <p:cxnSp>
        <p:nvCxnSpPr>
          <p:cNvPr id="7" name="直接连接符 6"/>
          <p:cNvCxnSpPr/>
          <p:nvPr>
            <p:custDataLst>
              <p:tags r:id="rId3"/>
            </p:custDataLst>
          </p:nvPr>
        </p:nvCxnSpPr>
        <p:spPr>
          <a:xfrm>
            <a:off x="5494338" y="3394075"/>
            <a:ext cx="4608512" cy="0"/>
          </a:xfrm>
          <a:prstGeom prst="line">
            <a:avLst/>
          </a:prstGeom>
          <a:ln w="12700">
            <a:solidFill>
              <a:schemeClr val="tx1">
                <a:lumMod val="20000"/>
                <a:lumOff val="80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52" name="文本框 11"/>
          <p:cNvSpPr txBox="1">
            <a:spLocks noChangeArrowheads="1"/>
          </p:cNvSpPr>
          <p:nvPr>
            <p:custDataLst>
              <p:tags r:id="rId4"/>
            </p:custDataLst>
          </p:nvPr>
        </p:nvSpPr>
        <p:spPr bwMode="auto">
          <a:xfrm>
            <a:off x="1524000" y="3070226"/>
            <a:ext cx="3887788" cy="646113"/>
          </a:xfrm>
          <a:prstGeom prst="rect">
            <a:avLst/>
          </a:prstGeom>
          <a:solidFill>
            <a:schemeClr val="accent4"/>
          </a:solidFill>
          <a:ln>
            <a:noFill/>
          </a:ln>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600" b="1" i="0" u="none" strike="noStrike" kern="1200" cap="none" spc="0" normalizeH="0" baseline="0" noProof="0" dirty="0">
                <a:ln>
                  <a:noFill/>
                </a:ln>
                <a:solidFill>
                  <a:srgbClr val="FFFFFF"/>
                </a:solidFill>
                <a:effectLst/>
                <a:uLnTx/>
                <a:uFillTx/>
                <a:latin typeface="+mn-lt"/>
                <a:ea typeface="+mn-ea"/>
                <a:cs typeface="+mn-ea"/>
                <a:sym typeface="+mn-lt"/>
              </a:rPr>
              <a:t>      PART three</a:t>
            </a:r>
            <a:endParaRPr kumimoji="0" lang="zh-CN" altLang="en-US" sz="3600" b="1" i="0" u="none" strike="noStrike" kern="1200" cap="none" spc="0" normalizeH="0" baseline="0" noProof="0" dirty="0">
              <a:ln>
                <a:noFill/>
              </a:ln>
              <a:solidFill>
                <a:srgbClr val="FFFFFF"/>
              </a:solidFill>
              <a:effectLst/>
              <a:uLnTx/>
              <a:uFillTx/>
              <a:latin typeface="+mn-lt"/>
              <a:ea typeface="+mn-ea"/>
              <a:cs typeface="+mn-ea"/>
              <a:sym typeface="+mn-lt"/>
            </a:endParaRPr>
          </a:p>
        </p:txBody>
      </p:sp>
      <p:sp>
        <p:nvSpPr>
          <p:cNvPr id="9" name="文本框 8"/>
          <p:cNvSpPr txBox="1">
            <a:spLocks noChangeArrowheads="1"/>
          </p:cNvSpPr>
          <p:nvPr>
            <p:custDataLst>
              <p:tags r:id="rId5"/>
            </p:custDataLst>
          </p:nvPr>
        </p:nvSpPr>
        <p:spPr bwMode="auto">
          <a:xfrm>
            <a:off x="5440364" y="2674939"/>
            <a:ext cx="4662487"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orm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600" b="0" i="0" u="none" strike="noStrike" kern="1200" cap="none" spc="0" normalizeH="0" baseline="0" noProof="0" dirty="0">
                <a:ln>
                  <a:noFill/>
                </a:ln>
                <a:solidFill>
                  <a:srgbClr val="FFFFFF"/>
                </a:solidFill>
                <a:effectLst/>
                <a:uLnTx/>
                <a:uFillTx/>
                <a:latin typeface="+mn-lt"/>
                <a:ea typeface="+mn-ea"/>
                <a:cs typeface="+mn-ea"/>
                <a:sym typeface="+mn-lt"/>
              </a:rPr>
              <a:t>标题添加到此处</a:t>
            </a:r>
          </a:p>
        </p:txBody>
      </p:sp>
      <p:sp>
        <p:nvSpPr>
          <p:cNvPr id="10" name="文本框 9"/>
          <p:cNvSpPr txBox="1">
            <a:spLocks noChangeArrowheads="1"/>
          </p:cNvSpPr>
          <p:nvPr>
            <p:custDataLst>
              <p:tags r:id="rId6"/>
            </p:custDataLst>
          </p:nvPr>
        </p:nvSpPr>
        <p:spPr bwMode="auto">
          <a:xfrm>
            <a:off x="5411789" y="3470275"/>
            <a:ext cx="4645025"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da-DK" altLang="zh-CN" sz="1600" b="0" i="0" u="none" strike="noStrike" kern="1200" cap="none" spc="0" normalizeH="0" baseline="0" noProof="0" dirty="0">
                <a:ln>
                  <a:noFill/>
                </a:ln>
                <a:solidFill>
                  <a:srgbClr val="FFFFFF"/>
                </a:solidFill>
                <a:effectLst/>
                <a:uLnTx/>
                <a:uFillTx/>
                <a:latin typeface="+mn-lt"/>
                <a:ea typeface="+mn-ea"/>
                <a:cs typeface="+mn-ea"/>
                <a:sym typeface="+mn-lt"/>
              </a:rPr>
              <a:t>Lorem ipsum dolor sit amet</a:t>
            </a:r>
          </a:p>
          <a:p>
            <a:pPr marL="0" marR="0" lvl="0" indent="0" algn="ctr" defTabSz="914400" rtl="0" eaLnBrk="1" fontAlgn="auto" latinLnBrk="0" hangingPunct="1">
              <a:lnSpc>
                <a:spcPct val="100000"/>
              </a:lnSpc>
              <a:spcBef>
                <a:spcPts val="0"/>
              </a:spcBef>
              <a:spcAft>
                <a:spcPts val="0"/>
              </a:spcAft>
              <a:buClrTx/>
              <a:buSzTx/>
              <a:buFontTx/>
              <a:buNone/>
              <a:defRPr/>
            </a:pPr>
            <a:r>
              <a:rPr kumimoji="0" lang="da-DK" altLang="zh-CN" sz="1600" b="0" i="0" u="none" strike="noStrike" kern="1200" cap="none" spc="0" normalizeH="0" baseline="0" noProof="0" dirty="0">
                <a:ln>
                  <a:noFill/>
                </a:ln>
                <a:solidFill>
                  <a:srgbClr val="FFFFFF"/>
                </a:solidFill>
                <a:effectLst/>
                <a:uLnTx/>
                <a:uFillTx/>
                <a:latin typeface="+mn-lt"/>
                <a:ea typeface="+mn-ea"/>
                <a:cs typeface="+mn-ea"/>
                <a:sym typeface="+mn-lt"/>
              </a:rPr>
              <a:t>Lorem ipsum dolor sit amet  </a:t>
            </a:r>
          </a:p>
        </p:txBody>
      </p:sp>
    </p:spTree>
    <p:custDataLst>
      <p:tags r:id="rId1"/>
    </p:custDataLst>
  </p:cSld>
  <p:clrMapOvr>
    <a:masterClrMapping/>
  </p:clrMapOvr>
  <p:transition spd="slow" advTm="4000">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箭头: 右 3"/>
          <p:cNvSpPr/>
          <p:nvPr/>
        </p:nvSpPr>
        <p:spPr>
          <a:xfrm>
            <a:off x="4259498" y="2341952"/>
            <a:ext cx="1116316" cy="293432"/>
          </a:xfrm>
          <a:prstGeom prst="rightArrow">
            <a:avLst>
              <a:gd name="adj1" fmla="val 37211"/>
              <a:gd name="adj2" fmla="val 54329"/>
            </a:avLst>
          </a:prstGeom>
          <a:gradFill>
            <a:gsLst>
              <a:gs pos="0">
                <a:srgbClr val="F2F4F8"/>
              </a:gs>
              <a:gs pos="100000">
                <a:schemeClr val="bg1">
                  <a:lumMod val="85000"/>
                </a:schemeClr>
              </a:gs>
            </a:gsLst>
            <a:lin ang="299999"/>
          </a:gradFill>
          <a:ln w="25400">
            <a:solidFill>
              <a:srgbClr val="000000">
                <a:alpha val="0"/>
              </a:srgbClr>
            </a:solidFill>
            <a:miter lim="400000"/>
          </a:ln>
        </p:spPr>
        <p:txBody>
          <a:bodyPr anchor="ctr"/>
          <a:lstStyle/>
          <a:p>
            <a:pPr algn="ctr"/>
            <a:endParaRPr>
              <a:cs typeface="+mn-ea"/>
              <a:sym typeface="+mn-lt"/>
            </a:endParaRPr>
          </a:p>
        </p:txBody>
      </p:sp>
      <p:sp>
        <p:nvSpPr>
          <p:cNvPr id="5" name="箭头: 右 4"/>
          <p:cNvSpPr/>
          <p:nvPr/>
        </p:nvSpPr>
        <p:spPr>
          <a:xfrm>
            <a:off x="6364551" y="3094669"/>
            <a:ext cx="1116316" cy="293432"/>
          </a:xfrm>
          <a:prstGeom prst="rightArrow">
            <a:avLst>
              <a:gd name="adj1" fmla="val 37211"/>
              <a:gd name="adj2" fmla="val 54329"/>
            </a:avLst>
          </a:prstGeom>
          <a:gradFill>
            <a:gsLst>
              <a:gs pos="0">
                <a:srgbClr val="F2F4F8"/>
              </a:gs>
              <a:gs pos="100000">
                <a:schemeClr val="bg1">
                  <a:lumMod val="85000"/>
                </a:schemeClr>
              </a:gs>
            </a:gsLst>
            <a:lin ang="299999"/>
          </a:gradFill>
          <a:ln w="25400">
            <a:solidFill>
              <a:srgbClr val="000000">
                <a:alpha val="0"/>
              </a:srgbClr>
            </a:solidFill>
            <a:miter lim="400000"/>
          </a:ln>
        </p:spPr>
        <p:txBody>
          <a:bodyPr anchor="ctr"/>
          <a:lstStyle/>
          <a:p>
            <a:pPr algn="ctr"/>
            <a:endParaRPr>
              <a:cs typeface="+mn-ea"/>
              <a:sym typeface="+mn-lt"/>
            </a:endParaRPr>
          </a:p>
        </p:txBody>
      </p:sp>
      <p:sp>
        <p:nvSpPr>
          <p:cNvPr id="6" name="箭头: 右 5"/>
          <p:cNvSpPr/>
          <p:nvPr/>
        </p:nvSpPr>
        <p:spPr>
          <a:xfrm>
            <a:off x="8578046" y="2341952"/>
            <a:ext cx="1116316" cy="293432"/>
          </a:xfrm>
          <a:prstGeom prst="rightArrow">
            <a:avLst>
              <a:gd name="adj1" fmla="val 37211"/>
              <a:gd name="adj2" fmla="val 54329"/>
            </a:avLst>
          </a:prstGeom>
          <a:gradFill>
            <a:gsLst>
              <a:gs pos="0">
                <a:srgbClr val="F2F4F8"/>
              </a:gs>
              <a:gs pos="100000">
                <a:schemeClr val="bg1">
                  <a:lumMod val="85000"/>
                </a:schemeClr>
              </a:gs>
            </a:gsLst>
            <a:lin ang="299999"/>
          </a:gradFill>
          <a:ln w="25400">
            <a:solidFill>
              <a:srgbClr val="000000">
                <a:alpha val="0"/>
              </a:srgbClr>
            </a:solidFill>
            <a:miter lim="400000"/>
          </a:ln>
        </p:spPr>
        <p:txBody>
          <a:bodyPr anchor="ctr"/>
          <a:lstStyle/>
          <a:p>
            <a:pPr algn="ctr"/>
            <a:endParaRPr>
              <a:cs typeface="+mn-ea"/>
              <a:sym typeface="+mn-lt"/>
            </a:endParaRPr>
          </a:p>
        </p:txBody>
      </p:sp>
      <p:sp>
        <p:nvSpPr>
          <p:cNvPr id="7" name="箭头: 右 6"/>
          <p:cNvSpPr/>
          <p:nvPr/>
        </p:nvSpPr>
        <p:spPr>
          <a:xfrm>
            <a:off x="2046003" y="3094669"/>
            <a:ext cx="1116316" cy="293432"/>
          </a:xfrm>
          <a:prstGeom prst="rightArrow">
            <a:avLst>
              <a:gd name="adj1" fmla="val 37211"/>
              <a:gd name="adj2" fmla="val 54329"/>
            </a:avLst>
          </a:prstGeom>
          <a:gradFill>
            <a:gsLst>
              <a:gs pos="0">
                <a:srgbClr val="F2F4F8"/>
              </a:gs>
              <a:gs pos="100000">
                <a:schemeClr val="bg1">
                  <a:lumMod val="85000"/>
                </a:schemeClr>
              </a:gs>
            </a:gsLst>
            <a:lin ang="299999"/>
          </a:gradFill>
          <a:ln w="25400">
            <a:solidFill>
              <a:srgbClr val="000000">
                <a:alpha val="0"/>
              </a:srgbClr>
            </a:solidFill>
            <a:miter lim="400000"/>
          </a:ln>
        </p:spPr>
        <p:txBody>
          <a:bodyPr anchor="ctr"/>
          <a:lstStyle/>
          <a:p>
            <a:pPr algn="ctr"/>
            <a:endParaRPr>
              <a:cs typeface="+mn-ea"/>
              <a:sym typeface="+mn-lt"/>
            </a:endParaRPr>
          </a:p>
        </p:txBody>
      </p:sp>
      <p:sp>
        <p:nvSpPr>
          <p:cNvPr id="8" name="矩形: 圆角 7"/>
          <p:cNvSpPr/>
          <p:nvPr/>
        </p:nvSpPr>
        <p:spPr>
          <a:xfrm rot="18900000">
            <a:off x="1244031" y="2230667"/>
            <a:ext cx="1328764" cy="1328766"/>
          </a:xfrm>
          <a:prstGeom prst="roundRect">
            <a:avLst/>
          </a:prstGeom>
          <a:solidFill>
            <a:schemeClr val="bg1"/>
          </a:solidFill>
          <a:ln w="25400" cap="flat">
            <a:solidFill>
              <a:srgbClr val="000000">
                <a:alpha val="0"/>
              </a:srgbClr>
            </a:solidFill>
            <a:prstDash val="solid"/>
            <a:miter lim="400000"/>
          </a:ln>
          <a:effectLst/>
        </p:spPr>
        <p:txBody>
          <a:bodyPr anchor="ctr"/>
          <a:lstStyle/>
          <a:p>
            <a:pPr algn="ctr"/>
            <a:endParaRPr>
              <a:cs typeface="+mn-ea"/>
              <a:sym typeface="+mn-lt"/>
            </a:endParaRPr>
          </a:p>
        </p:txBody>
      </p:sp>
      <p:sp>
        <p:nvSpPr>
          <p:cNvPr id="9" name="矩形: 圆角 8"/>
          <p:cNvSpPr/>
          <p:nvPr/>
        </p:nvSpPr>
        <p:spPr>
          <a:xfrm rot="18900000">
            <a:off x="3400250" y="2230667"/>
            <a:ext cx="1328763" cy="1328766"/>
          </a:xfrm>
          <a:prstGeom prst="roundRect">
            <a:avLst/>
          </a:prstGeom>
          <a:solidFill>
            <a:schemeClr val="accent2"/>
          </a:solidFill>
          <a:ln w="25400" cap="flat">
            <a:solidFill>
              <a:srgbClr val="000000">
                <a:alpha val="0"/>
              </a:srgbClr>
            </a:solidFill>
            <a:prstDash val="solid"/>
            <a:miter lim="400000"/>
          </a:ln>
          <a:effectLst/>
        </p:spPr>
        <p:txBody>
          <a:bodyPr anchor="ctr"/>
          <a:lstStyle/>
          <a:p>
            <a:pPr algn="ctr"/>
            <a:endParaRPr>
              <a:cs typeface="+mn-ea"/>
              <a:sym typeface="+mn-lt"/>
            </a:endParaRPr>
          </a:p>
        </p:txBody>
      </p:sp>
      <p:sp>
        <p:nvSpPr>
          <p:cNvPr id="10" name="矩形: 圆角 9"/>
          <p:cNvSpPr/>
          <p:nvPr/>
        </p:nvSpPr>
        <p:spPr>
          <a:xfrm rot="18900000">
            <a:off x="5556469" y="2230667"/>
            <a:ext cx="1328763" cy="1328766"/>
          </a:xfrm>
          <a:prstGeom prst="roundRect">
            <a:avLst/>
          </a:prstGeom>
          <a:solidFill>
            <a:schemeClr val="bg1"/>
          </a:solidFill>
          <a:ln w="25400" cap="flat">
            <a:solidFill>
              <a:srgbClr val="000000">
                <a:alpha val="0"/>
              </a:srgbClr>
            </a:solidFill>
            <a:prstDash val="solid"/>
            <a:miter lim="400000"/>
          </a:ln>
          <a:effectLst/>
        </p:spPr>
        <p:txBody>
          <a:bodyPr anchor="ctr"/>
          <a:lstStyle/>
          <a:p>
            <a:pPr algn="ctr"/>
            <a:endParaRPr>
              <a:cs typeface="+mn-ea"/>
              <a:sym typeface="+mn-lt"/>
            </a:endParaRPr>
          </a:p>
        </p:txBody>
      </p:sp>
      <p:sp>
        <p:nvSpPr>
          <p:cNvPr id="11" name="矩形: 圆角 10"/>
          <p:cNvSpPr/>
          <p:nvPr/>
        </p:nvSpPr>
        <p:spPr>
          <a:xfrm rot="18900000">
            <a:off x="7712687" y="2230667"/>
            <a:ext cx="1328763" cy="1328766"/>
          </a:xfrm>
          <a:prstGeom prst="roundRect">
            <a:avLst/>
          </a:prstGeom>
          <a:solidFill>
            <a:schemeClr val="bg1"/>
          </a:solidFill>
          <a:ln w="25400" cap="flat">
            <a:solidFill>
              <a:srgbClr val="000000">
                <a:alpha val="0"/>
              </a:srgbClr>
            </a:solidFill>
            <a:prstDash val="solid"/>
            <a:miter lim="400000"/>
          </a:ln>
          <a:effectLst/>
        </p:spPr>
        <p:txBody>
          <a:bodyPr anchor="ctr"/>
          <a:lstStyle/>
          <a:p>
            <a:pPr algn="ctr"/>
            <a:endParaRPr>
              <a:cs typeface="+mn-ea"/>
              <a:sym typeface="+mn-lt"/>
            </a:endParaRPr>
          </a:p>
        </p:txBody>
      </p:sp>
      <p:sp>
        <p:nvSpPr>
          <p:cNvPr id="12" name="矩形: 圆角 11"/>
          <p:cNvSpPr/>
          <p:nvPr/>
        </p:nvSpPr>
        <p:spPr>
          <a:xfrm rot="18900000">
            <a:off x="9868904" y="2230667"/>
            <a:ext cx="1328763" cy="1328766"/>
          </a:xfrm>
          <a:prstGeom prst="roundRect">
            <a:avLst/>
          </a:prstGeom>
          <a:solidFill>
            <a:schemeClr val="bg1"/>
          </a:solidFill>
          <a:ln w="25400" cap="flat">
            <a:solidFill>
              <a:srgbClr val="000000">
                <a:alpha val="0"/>
              </a:srgbClr>
            </a:solidFill>
            <a:prstDash val="solid"/>
            <a:miter lim="400000"/>
          </a:ln>
          <a:effectLst/>
        </p:spPr>
        <p:txBody>
          <a:bodyPr anchor="ctr"/>
          <a:lstStyle/>
          <a:p>
            <a:pPr algn="ctr"/>
            <a:endParaRPr>
              <a:cs typeface="+mn-ea"/>
              <a:sym typeface="+mn-lt"/>
            </a:endParaRPr>
          </a:p>
        </p:txBody>
      </p:sp>
      <p:sp>
        <p:nvSpPr>
          <p:cNvPr id="13" name="任意多边形: 形状 12"/>
          <p:cNvSpPr/>
          <p:nvPr/>
        </p:nvSpPr>
        <p:spPr>
          <a:xfrm>
            <a:off x="8153762" y="2701903"/>
            <a:ext cx="452988" cy="336019"/>
          </a:xfrm>
          <a:custGeom>
            <a:avLst/>
            <a:gdLst>
              <a:gd name="connsiteX0" fmla="*/ 9246 w 338138"/>
              <a:gd name="connsiteY0" fmla="*/ 217487 h 250825"/>
              <a:gd name="connsiteX1" fmla="*/ 328892 w 338138"/>
              <a:gd name="connsiteY1" fmla="*/ 217487 h 250825"/>
              <a:gd name="connsiteX2" fmla="*/ 338138 w 338138"/>
              <a:gd name="connsiteY2" fmla="*/ 226822 h 250825"/>
              <a:gd name="connsiteX3" fmla="*/ 314363 w 338138"/>
              <a:gd name="connsiteY3" fmla="*/ 250825 h 250825"/>
              <a:gd name="connsiteX4" fmla="*/ 23775 w 338138"/>
              <a:gd name="connsiteY4" fmla="*/ 250825 h 250825"/>
              <a:gd name="connsiteX5" fmla="*/ 0 w 338138"/>
              <a:gd name="connsiteY5" fmla="*/ 226822 h 250825"/>
              <a:gd name="connsiteX6" fmla="*/ 9246 w 338138"/>
              <a:gd name="connsiteY6" fmla="*/ 217487 h 250825"/>
              <a:gd name="connsiteX7" fmla="*/ 100182 w 338138"/>
              <a:gd name="connsiteY7" fmla="*/ 100012 h 250825"/>
              <a:gd name="connsiteX8" fmla="*/ 123655 w 338138"/>
              <a:gd name="connsiteY8" fmla="*/ 100012 h 250825"/>
              <a:gd name="connsiteX9" fmla="*/ 130175 w 338138"/>
              <a:gd name="connsiteY9" fmla="*/ 106705 h 250825"/>
              <a:gd name="connsiteX10" fmla="*/ 130175 w 338138"/>
              <a:gd name="connsiteY10" fmla="*/ 161583 h 250825"/>
              <a:gd name="connsiteX11" fmla="*/ 123655 w 338138"/>
              <a:gd name="connsiteY11" fmla="*/ 168275 h 250825"/>
              <a:gd name="connsiteX12" fmla="*/ 100182 w 338138"/>
              <a:gd name="connsiteY12" fmla="*/ 168275 h 250825"/>
              <a:gd name="connsiteX13" fmla="*/ 93662 w 338138"/>
              <a:gd name="connsiteY13" fmla="*/ 161583 h 250825"/>
              <a:gd name="connsiteX14" fmla="*/ 93662 w 338138"/>
              <a:gd name="connsiteY14" fmla="*/ 106705 h 250825"/>
              <a:gd name="connsiteX15" fmla="*/ 100182 w 338138"/>
              <a:gd name="connsiteY15" fmla="*/ 100012 h 250825"/>
              <a:gd name="connsiteX16" fmla="*/ 157332 w 338138"/>
              <a:gd name="connsiteY16" fmla="*/ 77787 h 250825"/>
              <a:gd name="connsiteX17" fmla="*/ 180805 w 338138"/>
              <a:gd name="connsiteY17" fmla="*/ 77787 h 250825"/>
              <a:gd name="connsiteX18" fmla="*/ 187325 w 338138"/>
              <a:gd name="connsiteY18" fmla="*/ 84441 h 250825"/>
              <a:gd name="connsiteX19" fmla="*/ 187325 w 338138"/>
              <a:gd name="connsiteY19" fmla="*/ 161622 h 250825"/>
              <a:gd name="connsiteX20" fmla="*/ 180805 w 338138"/>
              <a:gd name="connsiteY20" fmla="*/ 168275 h 250825"/>
              <a:gd name="connsiteX21" fmla="*/ 157332 w 338138"/>
              <a:gd name="connsiteY21" fmla="*/ 168275 h 250825"/>
              <a:gd name="connsiteX22" fmla="*/ 150812 w 338138"/>
              <a:gd name="connsiteY22" fmla="*/ 161622 h 250825"/>
              <a:gd name="connsiteX23" fmla="*/ 150812 w 338138"/>
              <a:gd name="connsiteY23" fmla="*/ 84441 h 250825"/>
              <a:gd name="connsiteX24" fmla="*/ 157332 w 338138"/>
              <a:gd name="connsiteY24" fmla="*/ 77787 h 250825"/>
              <a:gd name="connsiteX25" fmla="*/ 216070 w 338138"/>
              <a:gd name="connsiteY25" fmla="*/ 49212 h 250825"/>
              <a:gd name="connsiteX26" fmla="*/ 239543 w 338138"/>
              <a:gd name="connsiteY26" fmla="*/ 49212 h 250825"/>
              <a:gd name="connsiteX27" fmla="*/ 246063 w 338138"/>
              <a:gd name="connsiteY27" fmla="*/ 55827 h 250825"/>
              <a:gd name="connsiteX28" fmla="*/ 246063 w 338138"/>
              <a:gd name="connsiteY28" fmla="*/ 161661 h 250825"/>
              <a:gd name="connsiteX29" fmla="*/ 239543 w 338138"/>
              <a:gd name="connsiteY29" fmla="*/ 168275 h 250825"/>
              <a:gd name="connsiteX30" fmla="*/ 216070 w 338138"/>
              <a:gd name="connsiteY30" fmla="*/ 168275 h 250825"/>
              <a:gd name="connsiteX31" fmla="*/ 209550 w 338138"/>
              <a:gd name="connsiteY31" fmla="*/ 161661 h 250825"/>
              <a:gd name="connsiteX32" fmla="*/ 209550 w 338138"/>
              <a:gd name="connsiteY32" fmla="*/ 55827 h 250825"/>
              <a:gd name="connsiteX33" fmla="*/ 216070 w 338138"/>
              <a:gd name="connsiteY33" fmla="*/ 49212 h 250825"/>
              <a:gd name="connsiteX34" fmla="*/ 53428 w 338138"/>
              <a:gd name="connsiteY34" fmla="*/ 22225 h 250825"/>
              <a:gd name="connsiteX35" fmla="*/ 50800 w 338138"/>
              <a:gd name="connsiteY35" fmla="*/ 24858 h 250825"/>
              <a:gd name="connsiteX36" fmla="*/ 50800 w 338138"/>
              <a:gd name="connsiteY36" fmla="*/ 182834 h 250825"/>
              <a:gd name="connsiteX37" fmla="*/ 53428 w 338138"/>
              <a:gd name="connsiteY37" fmla="*/ 184150 h 250825"/>
              <a:gd name="connsiteX38" fmla="*/ 284710 w 338138"/>
              <a:gd name="connsiteY38" fmla="*/ 184150 h 250825"/>
              <a:gd name="connsiteX39" fmla="*/ 287338 w 338138"/>
              <a:gd name="connsiteY39" fmla="*/ 182834 h 250825"/>
              <a:gd name="connsiteX40" fmla="*/ 287338 w 338138"/>
              <a:gd name="connsiteY40" fmla="*/ 24858 h 250825"/>
              <a:gd name="connsiteX41" fmla="*/ 284710 w 338138"/>
              <a:gd name="connsiteY41" fmla="*/ 22225 h 250825"/>
              <a:gd name="connsiteX42" fmla="*/ 53428 w 338138"/>
              <a:gd name="connsiteY42" fmla="*/ 22225 h 250825"/>
              <a:gd name="connsiteX43" fmla="*/ 53663 w 338138"/>
              <a:gd name="connsiteY43" fmla="*/ 0 h 250825"/>
              <a:gd name="connsiteX44" fmla="*/ 286062 w 338138"/>
              <a:gd name="connsiteY44" fmla="*/ 0 h 250825"/>
              <a:gd name="connsiteX45" fmla="*/ 311150 w 338138"/>
              <a:gd name="connsiteY45" fmla="*/ 25008 h 250825"/>
              <a:gd name="connsiteX46" fmla="*/ 311150 w 338138"/>
              <a:gd name="connsiteY46" fmla="*/ 182955 h 250825"/>
              <a:gd name="connsiteX47" fmla="*/ 286062 w 338138"/>
              <a:gd name="connsiteY47" fmla="*/ 207963 h 250825"/>
              <a:gd name="connsiteX48" fmla="*/ 53663 w 338138"/>
              <a:gd name="connsiteY48" fmla="*/ 207963 h 250825"/>
              <a:gd name="connsiteX49" fmla="*/ 28575 w 338138"/>
              <a:gd name="connsiteY49" fmla="*/ 182955 h 250825"/>
              <a:gd name="connsiteX50" fmla="*/ 28575 w 338138"/>
              <a:gd name="connsiteY50" fmla="*/ 25008 h 250825"/>
              <a:gd name="connsiteX51" fmla="*/ 53663 w 338138"/>
              <a:gd name="connsiteY51" fmla="*/ 0 h 250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8138" h="250825">
                <a:moveTo>
                  <a:pt x="9246" y="217487"/>
                </a:moveTo>
                <a:cubicBezTo>
                  <a:pt x="9246" y="217487"/>
                  <a:pt x="9246" y="217487"/>
                  <a:pt x="328892" y="217487"/>
                </a:cubicBezTo>
                <a:cubicBezTo>
                  <a:pt x="334176" y="217487"/>
                  <a:pt x="338138" y="221488"/>
                  <a:pt x="338138" y="226822"/>
                </a:cubicBezTo>
                <a:cubicBezTo>
                  <a:pt x="338138" y="240157"/>
                  <a:pt x="327571" y="250825"/>
                  <a:pt x="314363" y="250825"/>
                </a:cubicBezTo>
                <a:cubicBezTo>
                  <a:pt x="314363" y="250825"/>
                  <a:pt x="314363" y="250825"/>
                  <a:pt x="23775" y="250825"/>
                </a:cubicBezTo>
                <a:cubicBezTo>
                  <a:pt x="10567" y="250825"/>
                  <a:pt x="0" y="240157"/>
                  <a:pt x="0" y="226822"/>
                </a:cubicBezTo>
                <a:cubicBezTo>
                  <a:pt x="0" y="221488"/>
                  <a:pt x="3962" y="217487"/>
                  <a:pt x="9246" y="217487"/>
                </a:cubicBezTo>
                <a:close/>
                <a:moveTo>
                  <a:pt x="100182" y="100012"/>
                </a:moveTo>
                <a:cubicBezTo>
                  <a:pt x="100182" y="100012"/>
                  <a:pt x="100182" y="100012"/>
                  <a:pt x="123655" y="100012"/>
                </a:cubicBezTo>
                <a:cubicBezTo>
                  <a:pt x="127567" y="100012"/>
                  <a:pt x="130175" y="102689"/>
                  <a:pt x="130175" y="106705"/>
                </a:cubicBezTo>
                <a:cubicBezTo>
                  <a:pt x="130175" y="106705"/>
                  <a:pt x="130175" y="106705"/>
                  <a:pt x="130175" y="161583"/>
                </a:cubicBezTo>
                <a:cubicBezTo>
                  <a:pt x="130175" y="165598"/>
                  <a:pt x="127567" y="168275"/>
                  <a:pt x="123655" y="168275"/>
                </a:cubicBezTo>
                <a:cubicBezTo>
                  <a:pt x="123655" y="168275"/>
                  <a:pt x="123655" y="168275"/>
                  <a:pt x="100182" y="168275"/>
                </a:cubicBezTo>
                <a:cubicBezTo>
                  <a:pt x="96270" y="168275"/>
                  <a:pt x="93662" y="165598"/>
                  <a:pt x="93662" y="161583"/>
                </a:cubicBezTo>
                <a:cubicBezTo>
                  <a:pt x="93662" y="161583"/>
                  <a:pt x="93662" y="161583"/>
                  <a:pt x="93662" y="106705"/>
                </a:cubicBezTo>
                <a:cubicBezTo>
                  <a:pt x="93662" y="102689"/>
                  <a:pt x="96270" y="100012"/>
                  <a:pt x="100182" y="100012"/>
                </a:cubicBezTo>
                <a:close/>
                <a:moveTo>
                  <a:pt x="157332" y="77787"/>
                </a:moveTo>
                <a:cubicBezTo>
                  <a:pt x="157332" y="77787"/>
                  <a:pt x="157332" y="77787"/>
                  <a:pt x="180805" y="77787"/>
                </a:cubicBezTo>
                <a:cubicBezTo>
                  <a:pt x="184717" y="77787"/>
                  <a:pt x="187325" y="81779"/>
                  <a:pt x="187325" y="84441"/>
                </a:cubicBezTo>
                <a:cubicBezTo>
                  <a:pt x="187325" y="84441"/>
                  <a:pt x="187325" y="84441"/>
                  <a:pt x="187325" y="161622"/>
                </a:cubicBezTo>
                <a:cubicBezTo>
                  <a:pt x="187325" y="165614"/>
                  <a:pt x="184717" y="168275"/>
                  <a:pt x="180805" y="168275"/>
                </a:cubicBezTo>
                <a:cubicBezTo>
                  <a:pt x="180805" y="168275"/>
                  <a:pt x="180805" y="168275"/>
                  <a:pt x="157332" y="168275"/>
                </a:cubicBezTo>
                <a:cubicBezTo>
                  <a:pt x="153420" y="168275"/>
                  <a:pt x="150812" y="165614"/>
                  <a:pt x="150812" y="161622"/>
                </a:cubicBezTo>
                <a:cubicBezTo>
                  <a:pt x="150812" y="161622"/>
                  <a:pt x="150812" y="161622"/>
                  <a:pt x="150812" y="84441"/>
                </a:cubicBezTo>
                <a:cubicBezTo>
                  <a:pt x="150812" y="81779"/>
                  <a:pt x="153420" y="77787"/>
                  <a:pt x="157332" y="77787"/>
                </a:cubicBezTo>
                <a:close/>
                <a:moveTo>
                  <a:pt x="216070" y="49212"/>
                </a:moveTo>
                <a:cubicBezTo>
                  <a:pt x="216070" y="49212"/>
                  <a:pt x="216070" y="49212"/>
                  <a:pt x="239543" y="49212"/>
                </a:cubicBezTo>
                <a:cubicBezTo>
                  <a:pt x="243455" y="49212"/>
                  <a:pt x="246063" y="51858"/>
                  <a:pt x="246063" y="55827"/>
                </a:cubicBezTo>
                <a:cubicBezTo>
                  <a:pt x="246063" y="55827"/>
                  <a:pt x="246063" y="55827"/>
                  <a:pt x="246063" y="161661"/>
                </a:cubicBezTo>
                <a:cubicBezTo>
                  <a:pt x="246063" y="165629"/>
                  <a:pt x="243455" y="168275"/>
                  <a:pt x="239543" y="168275"/>
                </a:cubicBezTo>
                <a:cubicBezTo>
                  <a:pt x="239543" y="168275"/>
                  <a:pt x="239543" y="168275"/>
                  <a:pt x="216070" y="168275"/>
                </a:cubicBezTo>
                <a:cubicBezTo>
                  <a:pt x="212158" y="168275"/>
                  <a:pt x="209550" y="165629"/>
                  <a:pt x="209550" y="161661"/>
                </a:cubicBezTo>
                <a:cubicBezTo>
                  <a:pt x="209550" y="161661"/>
                  <a:pt x="209550" y="161661"/>
                  <a:pt x="209550" y="55827"/>
                </a:cubicBezTo>
                <a:cubicBezTo>
                  <a:pt x="209550" y="51858"/>
                  <a:pt x="212158" y="49212"/>
                  <a:pt x="216070" y="49212"/>
                </a:cubicBezTo>
                <a:close/>
                <a:moveTo>
                  <a:pt x="53428" y="22225"/>
                </a:moveTo>
                <a:cubicBezTo>
                  <a:pt x="52114" y="22225"/>
                  <a:pt x="50800" y="23541"/>
                  <a:pt x="50800" y="24858"/>
                </a:cubicBezTo>
                <a:lnTo>
                  <a:pt x="50800" y="182834"/>
                </a:lnTo>
                <a:cubicBezTo>
                  <a:pt x="50800" y="184150"/>
                  <a:pt x="52114" y="184150"/>
                  <a:pt x="53428" y="184150"/>
                </a:cubicBezTo>
                <a:cubicBezTo>
                  <a:pt x="53428" y="184150"/>
                  <a:pt x="53428" y="184150"/>
                  <a:pt x="284710" y="184150"/>
                </a:cubicBezTo>
                <a:cubicBezTo>
                  <a:pt x="286024" y="184150"/>
                  <a:pt x="287338" y="184150"/>
                  <a:pt x="287338" y="182834"/>
                </a:cubicBezTo>
                <a:cubicBezTo>
                  <a:pt x="287338" y="182834"/>
                  <a:pt x="287338" y="182834"/>
                  <a:pt x="287338" y="24858"/>
                </a:cubicBezTo>
                <a:cubicBezTo>
                  <a:pt x="287338" y="23541"/>
                  <a:pt x="286024" y="22225"/>
                  <a:pt x="284710" y="22225"/>
                </a:cubicBezTo>
                <a:cubicBezTo>
                  <a:pt x="284710" y="22225"/>
                  <a:pt x="284710" y="22225"/>
                  <a:pt x="53428" y="22225"/>
                </a:cubicBezTo>
                <a:close/>
                <a:moveTo>
                  <a:pt x="53663" y="0"/>
                </a:moveTo>
                <a:cubicBezTo>
                  <a:pt x="53663" y="0"/>
                  <a:pt x="53663" y="0"/>
                  <a:pt x="286062" y="0"/>
                </a:cubicBezTo>
                <a:cubicBezTo>
                  <a:pt x="300587" y="0"/>
                  <a:pt x="311150" y="10530"/>
                  <a:pt x="311150" y="25008"/>
                </a:cubicBezTo>
                <a:cubicBezTo>
                  <a:pt x="311150" y="25008"/>
                  <a:pt x="311150" y="25008"/>
                  <a:pt x="311150" y="182955"/>
                </a:cubicBezTo>
                <a:cubicBezTo>
                  <a:pt x="311150" y="196117"/>
                  <a:pt x="300587" y="207963"/>
                  <a:pt x="286062" y="207963"/>
                </a:cubicBezTo>
                <a:cubicBezTo>
                  <a:pt x="286062" y="207963"/>
                  <a:pt x="286062" y="207963"/>
                  <a:pt x="53663" y="207963"/>
                </a:cubicBezTo>
                <a:cubicBezTo>
                  <a:pt x="39138" y="207963"/>
                  <a:pt x="28575" y="196117"/>
                  <a:pt x="28575" y="182955"/>
                </a:cubicBezTo>
                <a:cubicBezTo>
                  <a:pt x="28575" y="182955"/>
                  <a:pt x="28575" y="182955"/>
                  <a:pt x="28575" y="25008"/>
                </a:cubicBezTo>
                <a:cubicBezTo>
                  <a:pt x="28575" y="10530"/>
                  <a:pt x="39138" y="0"/>
                  <a:pt x="53663" y="0"/>
                </a:cubicBezTo>
                <a:close/>
              </a:path>
            </a:pathLst>
          </a:custGeom>
          <a:solidFill>
            <a:schemeClr val="accent2"/>
          </a:solidFill>
          <a:ln w="12700" cap="flat">
            <a:noFill/>
            <a:miter lim="400000"/>
          </a:ln>
          <a:effectLst/>
        </p:spPr>
        <p:txBody>
          <a:bodyPr anchor="ctr"/>
          <a:lstStyle/>
          <a:p>
            <a:pPr algn="ctr"/>
            <a:endParaRPr>
              <a:cs typeface="+mn-ea"/>
              <a:sym typeface="+mn-lt"/>
            </a:endParaRPr>
          </a:p>
        </p:txBody>
      </p:sp>
      <p:sp>
        <p:nvSpPr>
          <p:cNvPr id="14" name="任意多边形: 形状 13"/>
          <p:cNvSpPr/>
          <p:nvPr/>
        </p:nvSpPr>
        <p:spPr>
          <a:xfrm>
            <a:off x="1660817" y="2693589"/>
            <a:ext cx="484387" cy="359311"/>
          </a:xfrm>
          <a:custGeom>
            <a:avLst/>
            <a:gdLst>
              <a:gd name="connsiteX0" fmla="*/ 9246 w 338138"/>
              <a:gd name="connsiteY0" fmla="*/ 217487 h 250825"/>
              <a:gd name="connsiteX1" fmla="*/ 328892 w 338138"/>
              <a:gd name="connsiteY1" fmla="*/ 217487 h 250825"/>
              <a:gd name="connsiteX2" fmla="*/ 338138 w 338138"/>
              <a:gd name="connsiteY2" fmla="*/ 226822 h 250825"/>
              <a:gd name="connsiteX3" fmla="*/ 314363 w 338138"/>
              <a:gd name="connsiteY3" fmla="*/ 250825 h 250825"/>
              <a:gd name="connsiteX4" fmla="*/ 23775 w 338138"/>
              <a:gd name="connsiteY4" fmla="*/ 250825 h 250825"/>
              <a:gd name="connsiteX5" fmla="*/ 0 w 338138"/>
              <a:gd name="connsiteY5" fmla="*/ 226822 h 250825"/>
              <a:gd name="connsiteX6" fmla="*/ 9246 w 338138"/>
              <a:gd name="connsiteY6" fmla="*/ 217487 h 250825"/>
              <a:gd name="connsiteX7" fmla="*/ 100182 w 338138"/>
              <a:gd name="connsiteY7" fmla="*/ 100012 h 250825"/>
              <a:gd name="connsiteX8" fmla="*/ 123655 w 338138"/>
              <a:gd name="connsiteY8" fmla="*/ 100012 h 250825"/>
              <a:gd name="connsiteX9" fmla="*/ 130175 w 338138"/>
              <a:gd name="connsiteY9" fmla="*/ 106705 h 250825"/>
              <a:gd name="connsiteX10" fmla="*/ 130175 w 338138"/>
              <a:gd name="connsiteY10" fmla="*/ 161583 h 250825"/>
              <a:gd name="connsiteX11" fmla="*/ 123655 w 338138"/>
              <a:gd name="connsiteY11" fmla="*/ 168275 h 250825"/>
              <a:gd name="connsiteX12" fmla="*/ 100182 w 338138"/>
              <a:gd name="connsiteY12" fmla="*/ 168275 h 250825"/>
              <a:gd name="connsiteX13" fmla="*/ 93662 w 338138"/>
              <a:gd name="connsiteY13" fmla="*/ 161583 h 250825"/>
              <a:gd name="connsiteX14" fmla="*/ 93662 w 338138"/>
              <a:gd name="connsiteY14" fmla="*/ 106705 h 250825"/>
              <a:gd name="connsiteX15" fmla="*/ 100182 w 338138"/>
              <a:gd name="connsiteY15" fmla="*/ 100012 h 250825"/>
              <a:gd name="connsiteX16" fmla="*/ 157332 w 338138"/>
              <a:gd name="connsiteY16" fmla="*/ 77787 h 250825"/>
              <a:gd name="connsiteX17" fmla="*/ 180805 w 338138"/>
              <a:gd name="connsiteY17" fmla="*/ 77787 h 250825"/>
              <a:gd name="connsiteX18" fmla="*/ 187325 w 338138"/>
              <a:gd name="connsiteY18" fmla="*/ 84441 h 250825"/>
              <a:gd name="connsiteX19" fmla="*/ 187325 w 338138"/>
              <a:gd name="connsiteY19" fmla="*/ 161622 h 250825"/>
              <a:gd name="connsiteX20" fmla="*/ 180805 w 338138"/>
              <a:gd name="connsiteY20" fmla="*/ 168275 h 250825"/>
              <a:gd name="connsiteX21" fmla="*/ 157332 w 338138"/>
              <a:gd name="connsiteY21" fmla="*/ 168275 h 250825"/>
              <a:gd name="connsiteX22" fmla="*/ 150812 w 338138"/>
              <a:gd name="connsiteY22" fmla="*/ 161622 h 250825"/>
              <a:gd name="connsiteX23" fmla="*/ 150812 w 338138"/>
              <a:gd name="connsiteY23" fmla="*/ 84441 h 250825"/>
              <a:gd name="connsiteX24" fmla="*/ 157332 w 338138"/>
              <a:gd name="connsiteY24" fmla="*/ 77787 h 250825"/>
              <a:gd name="connsiteX25" fmla="*/ 216070 w 338138"/>
              <a:gd name="connsiteY25" fmla="*/ 49212 h 250825"/>
              <a:gd name="connsiteX26" fmla="*/ 239543 w 338138"/>
              <a:gd name="connsiteY26" fmla="*/ 49212 h 250825"/>
              <a:gd name="connsiteX27" fmla="*/ 246063 w 338138"/>
              <a:gd name="connsiteY27" fmla="*/ 55827 h 250825"/>
              <a:gd name="connsiteX28" fmla="*/ 246063 w 338138"/>
              <a:gd name="connsiteY28" fmla="*/ 161661 h 250825"/>
              <a:gd name="connsiteX29" fmla="*/ 239543 w 338138"/>
              <a:gd name="connsiteY29" fmla="*/ 168275 h 250825"/>
              <a:gd name="connsiteX30" fmla="*/ 216070 w 338138"/>
              <a:gd name="connsiteY30" fmla="*/ 168275 h 250825"/>
              <a:gd name="connsiteX31" fmla="*/ 209550 w 338138"/>
              <a:gd name="connsiteY31" fmla="*/ 161661 h 250825"/>
              <a:gd name="connsiteX32" fmla="*/ 209550 w 338138"/>
              <a:gd name="connsiteY32" fmla="*/ 55827 h 250825"/>
              <a:gd name="connsiteX33" fmla="*/ 216070 w 338138"/>
              <a:gd name="connsiteY33" fmla="*/ 49212 h 250825"/>
              <a:gd name="connsiteX34" fmla="*/ 53428 w 338138"/>
              <a:gd name="connsiteY34" fmla="*/ 22225 h 250825"/>
              <a:gd name="connsiteX35" fmla="*/ 50800 w 338138"/>
              <a:gd name="connsiteY35" fmla="*/ 24858 h 250825"/>
              <a:gd name="connsiteX36" fmla="*/ 50800 w 338138"/>
              <a:gd name="connsiteY36" fmla="*/ 182834 h 250825"/>
              <a:gd name="connsiteX37" fmla="*/ 53428 w 338138"/>
              <a:gd name="connsiteY37" fmla="*/ 184150 h 250825"/>
              <a:gd name="connsiteX38" fmla="*/ 284710 w 338138"/>
              <a:gd name="connsiteY38" fmla="*/ 184150 h 250825"/>
              <a:gd name="connsiteX39" fmla="*/ 287338 w 338138"/>
              <a:gd name="connsiteY39" fmla="*/ 182834 h 250825"/>
              <a:gd name="connsiteX40" fmla="*/ 287338 w 338138"/>
              <a:gd name="connsiteY40" fmla="*/ 24858 h 250825"/>
              <a:gd name="connsiteX41" fmla="*/ 284710 w 338138"/>
              <a:gd name="connsiteY41" fmla="*/ 22225 h 250825"/>
              <a:gd name="connsiteX42" fmla="*/ 53428 w 338138"/>
              <a:gd name="connsiteY42" fmla="*/ 22225 h 250825"/>
              <a:gd name="connsiteX43" fmla="*/ 53663 w 338138"/>
              <a:gd name="connsiteY43" fmla="*/ 0 h 250825"/>
              <a:gd name="connsiteX44" fmla="*/ 286062 w 338138"/>
              <a:gd name="connsiteY44" fmla="*/ 0 h 250825"/>
              <a:gd name="connsiteX45" fmla="*/ 311150 w 338138"/>
              <a:gd name="connsiteY45" fmla="*/ 25008 h 250825"/>
              <a:gd name="connsiteX46" fmla="*/ 311150 w 338138"/>
              <a:gd name="connsiteY46" fmla="*/ 182955 h 250825"/>
              <a:gd name="connsiteX47" fmla="*/ 286062 w 338138"/>
              <a:gd name="connsiteY47" fmla="*/ 207963 h 250825"/>
              <a:gd name="connsiteX48" fmla="*/ 53663 w 338138"/>
              <a:gd name="connsiteY48" fmla="*/ 207963 h 250825"/>
              <a:gd name="connsiteX49" fmla="*/ 28575 w 338138"/>
              <a:gd name="connsiteY49" fmla="*/ 182955 h 250825"/>
              <a:gd name="connsiteX50" fmla="*/ 28575 w 338138"/>
              <a:gd name="connsiteY50" fmla="*/ 25008 h 250825"/>
              <a:gd name="connsiteX51" fmla="*/ 53663 w 338138"/>
              <a:gd name="connsiteY51" fmla="*/ 0 h 250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8138" h="250825">
                <a:moveTo>
                  <a:pt x="9246" y="217487"/>
                </a:moveTo>
                <a:cubicBezTo>
                  <a:pt x="9246" y="217487"/>
                  <a:pt x="9246" y="217487"/>
                  <a:pt x="328892" y="217487"/>
                </a:cubicBezTo>
                <a:cubicBezTo>
                  <a:pt x="334176" y="217487"/>
                  <a:pt x="338138" y="221488"/>
                  <a:pt x="338138" y="226822"/>
                </a:cubicBezTo>
                <a:cubicBezTo>
                  <a:pt x="338138" y="240157"/>
                  <a:pt x="327571" y="250825"/>
                  <a:pt x="314363" y="250825"/>
                </a:cubicBezTo>
                <a:cubicBezTo>
                  <a:pt x="314363" y="250825"/>
                  <a:pt x="314363" y="250825"/>
                  <a:pt x="23775" y="250825"/>
                </a:cubicBezTo>
                <a:cubicBezTo>
                  <a:pt x="10567" y="250825"/>
                  <a:pt x="0" y="240157"/>
                  <a:pt x="0" y="226822"/>
                </a:cubicBezTo>
                <a:cubicBezTo>
                  <a:pt x="0" y="221488"/>
                  <a:pt x="3962" y="217487"/>
                  <a:pt x="9246" y="217487"/>
                </a:cubicBezTo>
                <a:close/>
                <a:moveTo>
                  <a:pt x="100182" y="100012"/>
                </a:moveTo>
                <a:cubicBezTo>
                  <a:pt x="100182" y="100012"/>
                  <a:pt x="100182" y="100012"/>
                  <a:pt x="123655" y="100012"/>
                </a:cubicBezTo>
                <a:cubicBezTo>
                  <a:pt x="127567" y="100012"/>
                  <a:pt x="130175" y="102689"/>
                  <a:pt x="130175" y="106705"/>
                </a:cubicBezTo>
                <a:cubicBezTo>
                  <a:pt x="130175" y="106705"/>
                  <a:pt x="130175" y="106705"/>
                  <a:pt x="130175" y="161583"/>
                </a:cubicBezTo>
                <a:cubicBezTo>
                  <a:pt x="130175" y="165598"/>
                  <a:pt x="127567" y="168275"/>
                  <a:pt x="123655" y="168275"/>
                </a:cubicBezTo>
                <a:cubicBezTo>
                  <a:pt x="123655" y="168275"/>
                  <a:pt x="123655" y="168275"/>
                  <a:pt x="100182" y="168275"/>
                </a:cubicBezTo>
                <a:cubicBezTo>
                  <a:pt x="96270" y="168275"/>
                  <a:pt x="93662" y="165598"/>
                  <a:pt x="93662" y="161583"/>
                </a:cubicBezTo>
                <a:cubicBezTo>
                  <a:pt x="93662" y="161583"/>
                  <a:pt x="93662" y="161583"/>
                  <a:pt x="93662" y="106705"/>
                </a:cubicBezTo>
                <a:cubicBezTo>
                  <a:pt x="93662" y="102689"/>
                  <a:pt x="96270" y="100012"/>
                  <a:pt x="100182" y="100012"/>
                </a:cubicBezTo>
                <a:close/>
                <a:moveTo>
                  <a:pt x="157332" y="77787"/>
                </a:moveTo>
                <a:cubicBezTo>
                  <a:pt x="157332" y="77787"/>
                  <a:pt x="157332" y="77787"/>
                  <a:pt x="180805" y="77787"/>
                </a:cubicBezTo>
                <a:cubicBezTo>
                  <a:pt x="184717" y="77787"/>
                  <a:pt x="187325" y="81779"/>
                  <a:pt x="187325" y="84441"/>
                </a:cubicBezTo>
                <a:cubicBezTo>
                  <a:pt x="187325" y="84441"/>
                  <a:pt x="187325" y="84441"/>
                  <a:pt x="187325" y="161622"/>
                </a:cubicBezTo>
                <a:cubicBezTo>
                  <a:pt x="187325" y="165614"/>
                  <a:pt x="184717" y="168275"/>
                  <a:pt x="180805" y="168275"/>
                </a:cubicBezTo>
                <a:cubicBezTo>
                  <a:pt x="180805" y="168275"/>
                  <a:pt x="180805" y="168275"/>
                  <a:pt x="157332" y="168275"/>
                </a:cubicBezTo>
                <a:cubicBezTo>
                  <a:pt x="153420" y="168275"/>
                  <a:pt x="150812" y="165614"/>
                  <a:pt x="150812" y="161622"/>
                </a:cubicBezTo>
                <a:cubicBezTo>
                  <a:pt x="150812" y="161622"/>
                  <a:pt x="150812" y="161622"/>
                  <a:pt x="150812" y="84441"/>
                </a:cubicBezTo>
                <a:cubicBezTo>
                  <a:pt x="150812" y="81779"/>
                  <a:pt x="153420" y="77787"/>
                  <a:pt x="157332" y="77787"/>
                </a:cubicBezTo>
                <a:close/>
                <a:moveTo>
                  <a:pt x="216070" y="49212"/>
                </a:moveTo>
                <a:cubicBezTo>
                  <a:pt x="216070" y="49212"/>
                  <a:pt x="216070" y="49212"/>
                  <a:pt x="239543" y="49212"/>
                </a:cubicBezTo>
                <a:cubicBezTo>
                  <a:pt x="243455" y="49212"/>
                  <a:pt x="246063" y="51858"/>
                  <a:pt x="246063" y="55827"/>
                </a:cubicBezTo>
                <a:cubicBezTo>
                  <a:pt x="246063" y="55827"/>
                  <a:pt x="246063" y="55827"/>
                  <a:pt x="246063" y="161661"/>
                </a:cubicBezTo>
                <a:cubicBezTo>
                  <a:pt x="246063" y="165629"/>
                  <a:pt x="243455" y="168275"/>
                  <a:pt x="239543" y="168275"/>
                </a:cubicBezTo>
                <a:cubicBezTo>
                  <a:pt x="239543" y="168275"/>
                  <a:pt x="239543" y="168275"/>
                  <a:pt x="216070" y="168275"/>
                </a:cubicBezTo>
                <a:cubicBezTo>
                  <a:pt x="212158" y="168275"/>
                  <a:pt x="209550" y="165629"/>
                  <a:pt x="209550" y="161661"/>
                </a:cubicBezTo>
                <a:cubicBezTo>
                  <a:pt x="209550" y="161661"/>
                  <a:pt x="209550" y="161661"/>
                  <a:pt x="209550" y="55827"/>
                </a:cubicBezTo>
                <a:cubicBezTo>
                  <a:pt x="209550" y="51858"/>
                  <a:pt x="212158" y="49212"/>
                  <a:pt x="216070" y="49212"/>
                </a:cubicBezTo>
                <a:close/>
                <a:moveTo>
                  <a:pt x="53428" y="22225"/>
                </a:moveTo>
                <a:cubicBezTo>
                  <a:pt x="52114" y="22225"/>
                  <a:pt x="50800" y="23541"/>
                  <a:pt x="50800" y="24858"/>
                </a:cubicBezTo>
                <a:lnTo>
                  <a:pt x="50800" y="182834"/>
                </a:lnTo>
                <a:cubicBezTo>
                  <a:pt x="50800" y="184150"/>
                  <a:pt x="52114" y="184150"/>
                  <a:pt x="53428" y="184150"/>
                </a:cubicBezTo>
                <a:cubicBezTo>
                  <a:pt x="53428" y="184150"/>
                  <a:pt x="53428" y="184150"/>
                  <a:pt x="284710" y="184150"/>
                </a:cubicBezTo>
                <a:cubicBezTo>
                  <a:pt x="286024" y="184150"/>
                  <a:pt x="287338" y="184150"/>
                  <a:pt x="287338" y="182834"/>
                </a:cubicBezTo>
                <a:cubicBezTo>
                  <a:pt x="287338" y="182834"/>
                  <a:pt x="287338" y="182834"/>
                  <a:pt x="287338" y="24858"/>
                </a:cubicBezTo>
                <a:cubicBezTo>
                  <a:pt x="287338" y="23541"/>
                  <a:pt x="286024" y="22225"/>
                  <a:pt x="284710" y="22225"/>
                </a:cubicBezTo>
                <a:cubicBezTo>
                  <a:pt x="284710" y="22225"/>
                  <a:pt x="284710" y="22225"/>
                  <a:pt x="53428" y="22225"/>
                </a:cubicBezTo>
                <a:close/>
                <a:moveTo>
                  <a:pt x="53663" y="0"/>
                </a:moveTo>
                <a:cubicBezTo>
                  <a:pt x="53663" y="0"/>
                  <a:pt x="53663" y="0"/>
                  <a:pt x="286062" y="0"/>
                </a:cubicBezTo>
                <a:cubicBezTo>
                  <a:pt x="300587" y="0"/>
                  <a:pt x="311150" y="10530"/>
                  <a:pt x="311150" y="25008"/>
                </a:cubicBezTo>
                <a:cubicBezTo>
                  <a:pt x="311150" y="25008"/>
                  <a:pt x="311150" y="25008"/>
                  <a:pt x="311150" y="182955"/>
                </a:cubicBezTo>
                <a:cubicBezTo>
                  <a:pt x="311150" y="196117"/>
                  <a:pt x="300587" y="207963"/>
                  <a:pt x="286062" y="207963"/>
                </a:cubicBezTo>
                <a:cubicBezTo>
                  <a:pt x="286062" y="207963"/>
                  <a:pt x="286062" y="207963"/>
                  <a:pt x="53663" y="207963"/>
                </a:cubicBezTo>
                <a:cubicBezTo>
                  <a:pt x="39138" y="207963"/>
                  <a:pt x="28575" y="196117"/>
                  <a:pt x="28575" y="182955"/>
                </a:cubicBezTo>
                <a:cubicBezTo>
                  <a:pt x="28575" y="182955"/>
                  <a:pt x="28575" y="182955"/>
                  <a:pt x="28575" y="25008"/>
                </a:cubicBezTo>
                <a:cubicBezTo>
                  <a:pt x="28575" y="10530"/>
                  <a:pt x="39138" y="0"/>
                  <a:pt x="53663" y="0"/>
                </a:cubicBezTo>
                <a:close/>
              </a:path>
            </a:pathLst>
          </a:custGeom>
          <a:solidFill>
            <a:schemeClr val="accent2"/>
          </a:solidFill>
          <a:ln w="12700" cap="flat">
            <a:noFill/>
            <a:miter lim="400000"/>
          </a:ln>
          <a:effectLst/>
        </p:spPr>
        <p:txBody>
          <a:bodyPr anchor="ctr"/>
          <a:lstStyle/>
          <a:p>
            <a:pPr algn="ctr"/>
            <a:endParaRPr>
              <a:cs typeface="+mn-ea"/>
              <a:sym typeface="+mn-lt"/>
            </a:endParaRPr>
          </a:p>
        </p:txBody>
      </p:sp>
      <p:sp>
        <p:nvSpPr>
          <p:cNvPr id="15" name="任意多边形: 形状 14"/>
          <p:cNvSpPr/>
          <p:nvPr/>
        </p:nvSpPr>
        <p:spPr>
          <a:xfrm>
            <a:off x="10306919" y="2714694"/>
            <a:ext cx="452988" cy="336019"/>
          </a:xfrm>
          <a:custGeom>
            <a:avLst/>
            <a:gdLst>
              <a:gd name="connsiteX0" fmla="*/ 9246 w 338138"/>
              <a:gd name="connsiteY0" fmla="*/ 217487 h 250825"/>
              <a:gd name="connsiteX1" fmla="*/ 328892 w 338138"/>
              <a:gd name="connsiteY1" fmla="*/ 217487 h 250825"/>
              <a:gd name="connsiteX2" fmla="*/ 338138 w 338138"/>
              <a:gd name="connsiteY2" fmla="*/ 226822 h 250825"/>
              <a:gd name="connsiteX3" fmla="*/ 314363 w 338138"/>
              <a:gd name="connsiteY3" fmla="*/ 250825 h 250825"/>
              <a:gd name="connsiteX4" fmla="*/ 23775 w 338138"/>
              <a:gd name="connsiteY4" fmla="*/ 250825 h 250825"/>
              <a:gd name="connsiteX5" fmla="*/ 0 w 338138"/>
              <a:gd name="connsiteY5" fmla="*/ 226822 h 250825"/>
              <a:gd name="connsiteX6" fmla="*/ 9246 w 338138"/>
              <a:gd name="connsiteY6" fmla="*/ 217487 h 250825"/>
              <a:gd name="connsiteX7" fmla="*/ 100182 w 338138"/>
              <a:gd name="connsiteY7" fmla="*/ 100012 h 250825"/>
              <a:gd name="connsiteX8" fmla="*/ 123655 w 338138"/>
              <a:gd name="connsiteY8" fmla="*/ 100012 h 250825"/>
              <a:gd name="connsiteX9" fmla="*/ 130175 w 338138"/>
              <a:gd name="connsiteY9" fmla="*/ 106705 h 250825"/>
              <a:gd name="connsiteX10" fmla="*/ 130175 w 338138"/>
              <a:gd name="connsiteY10" fmla="*/ 161583 h 250825"/>
              <a:gd name="connsiteX11" fmla="*/ 123655 w 338138"/>
              <a:gd name="connsiteY11" fmla="*/ 168275 h 250825"/>
              <a:gd name="connsiteX12" fmla="*/ 100182 w 338138"/>
              <a:gd name="connsiteY12" fmla="*/ 168275 h 250825"/>
              <a:gd name="connsiteX13" fmla="*/ 93662 w 338138"/>
              <a:gd name="connsiteY13" fmla="*/ 161583 h 250825"/>
              <a:gd name="connsiteX14" fmla="*/ 93662 w 338138"/>
              <a:gd name="connsiteY14" fmla="*/ 106705 h 250825"/>
              <a:gd name="connsiteX15" fmla="*/ 100182 w 338138"/>
              <a:gd name="connsiteY15" fmla="*/ 100012 h 250825"/>
              <a:gd name="connsiteX16" fmla="*/ 157332 w 338138"/>
              <a:gd name="connsiteY16" fmla="*/ 77787 h 250825"/>
              <a:gd name="connsiteX17" fmla="*/ 180805 w 338138"/>
              <a:gd name="connsiteY17" fmla="*/ 77787 h 250825"/>
              <a:gd name="connsiteX18" fmla="*/ 187325 w 338138"/>
              <a:gd name="connsiteY18" fmla="*/ 84441 h 250825"/>
              <a:gd name="connsiteX19" fmla="*/ 187325 w 338138"/>
              <a:gd name="connsiteY19" fmla="*/ 161622 h 250825"/>
              <a:gd name="connsiteX20" fmla="*/ 180805 w 338138"/>
              <a:gd name="connsiteY20" fmla="*/ 168275 h 250825"/>
              <a:gd name="connsiteX21" fmla="*/ 157332 w 338138"/>
              <a:gd name="connsiteY21" fmla="*/ 168275 h 250825"/>
              <a:gd name="connsiteX22" fmla="*/ 150812 w 338138"/>
              <a:gd name="connsiteY22" fmla="*/ 161622 h 250825"/>
              <a:gd name="connsiteX23" fmla="*/ 150812 w 338138"/>
              <a:gd name="connsiteY23" fmla="*/ 84441 h 250825"/>
              <a:gd name="connsiteX24" fmla="*/ 157332 w 338138"/>
              <a:gd name="connsiteY24" fmla="*/ 77787 h 250825"/>
              <a:gd name="connsiteX25" fmla="*/ 216070 w 338138"/>
              <a:gd name="connsiteY25" fmla="*/ 49212 h 250825"/>
              <a:gd name="connsiteX26" fmla="*/ 239543 w 338138"/>
              <a:gd name="connsiteY26" fmla="*/ 49212 h 250825"/>
              <a:gd name="connsiteX27" fmla="*/ 246063 w 338138"/>
              <a:gd name="connsiteY27" fmla="*/ 55827 h 250825"/>
              <a:gd name="connsiteX28" fmla="*/ 246063 w 338138"/>
              <a:gd name="connsiteY28" fmla="*/ 161661 h 250825"/>
              <a:gd name="connsiteX29" fmla="*/ 239543 w 338138"/>
              <a:gd name="connsiteY29" fmla="*/ 168275 h 250825"/>
              <a:gd name="connsiteX30" fmla="*/ 216070 w 338138"/>
              <a:gd name="connsiteY30" fmla="*/ 168275 h 250825"/>
              <a:gd name="connsiteX31" fmla="*/ 209550 w 338138"/>
              <a:gd name="connsiteY31" fmla="*/ 161661 h 250825"/>
              <a:gd name="connsiteX32" fmla="*/ 209550 w 338138"/>
              <a:gd name="connsiteY32" fmla="*/ 55827 h 250825"/>
              <a:gd name="connsiteX33" fmla="*/ 216070 w 338138"/>
              <a:gd name="connsiteY33" fmla="*/ 49212 h 250825"/>
              <a:gd name="connsiteX34" fmla="*/ 53428 w 338138"/>
              <a:gd name="connsiteY34" fmla="*/ 22225 h 250825"/>
              <a:gd name="connsiteX35" fmla="*/ 50800 w 338138"/>
              <a:gd name="connsiteY35" fmla="*/ 24858 h 250825"/>
              <a:gd name="connsiteX36" fmla="*/ 50800 w 338138"/>
              <a:gd name="connsiteY36" fmla="*/ 182834 h 250825"/>
              <a:gd name="connsiteX37" fmla="*/ 53428 w 338138"/>
              <a:gd name="connsiteY37" fmla="*/ 184150 h 250825"/>
              <a:gd name="connsiteX38" fmla="*/ 284710 w 338138"/>
              <a:gd name="connsiteY38" fmla="*/ 184150 h 250825"/>
              <a:gd name="connsiteX39" fmla="*/ 287338 w 338138"/>
              <a:gd name="connsiteY39" fmla="*/ 182834 h 250825"/>
              <a:gd name="connsiteX40" fmla="*/ 287338 w 338138"/>
              <a:gd name="connsiteY40" fmla="*/ 24858 h 250825"/>
              <a:gd name="connsiteX41" fmla="*/ 284710 w 338138"/>
              <a:gd name="connsiteY41" fmla="*/ 22225 h 250825"/>
              <a:gd name="connsiteX42" fmla="*/ 53428 w 338138"/>
              <a:gd name="connsiteY42" fmla="*/ 22225 h 250825"/>
              <a:gd name="connsiteX43" fmla="*/ 53663 w 338138"/>
              <a:gd name="connsiteY43" fmla="*/ 0 h 250825"/>
              <a:gd name="connsiteX44" fmla="*/ 286062 w 338138"/>
              <a:gd name="connsiteY44" fmla="*/ 0 h 250825"/>
              <a:gd name="connsiteX45" fmla="*/ 311150 w 338138"/>
              <a:gd name="connsiteY45" fmla="*/ 25008 h 250825"/>
              <a:gd name="connsiteX46" fmla="*/ 311150 w 338138"/>
              <a:gd name="connsiteY46" fmla="*/ 182955 h 250825"/>
              <a:gd name="connsiteX47" fmla="*/ 286062 w 338138"/>
              <a:gd name="connsiteY47" fmla="*/ 207963 h 250825"/>
              <a:gd name="connsiteX48" fmla="*/ 53663 w 338138"/>
              <a:gd name="connsiteY48" fmla="*/ 207963 h 250825"/>
              <a:gd name="connsiteX49" fmla="*/ 28575 w 338138"/>
              <a:gd name="connsiteY49" fmla="*/ 182955 h 250825"/>
              <a:gd name="connsiteX50" fmla="*/ 28575 w 338138"/>
              <a:gd name="connsiteY50" fmla="*/ 25008 h 250825"/>
              <a:gd name="connsiteX51" fmla="*/ 53663 w 338138"/>
              <a:gd name="connsiteY51" fmla="*/ 0 h 250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8138" h="250825">
                <a:moveTo>
                  <a:pt x="9246" y="217487"/>
                </a:moveTo>
                <a:cubicBezTo>
                  <a:pt x="9246" y="217487"/>
                  <a:pt x="9246" y="217487"/>
                  <a:pt x="328892" y="217487"/>
                </a:cubicBezTo>
                <a:cubicBezTo>
                  <a:pt x="334176" y="217487"/>
                  <a:pt x="338138" y="221488"/>
                  <a:pt x="338138" y="226822"/>
                </a:cubicBezTo>
                <a:cubicBezTo>
                  <a:pt x="338138" y="240157"/>
                  <a:pt x="327571" y="250825"/>
                  <a:pt x="314363" y="250825"/>
                </a:cubicBezTo>
                <a:cubicBezTo>
                  <a:pt x="314363" y="250825"/>
                  <a:pt x="314363" y="250825"/>
                  <a:pt x="23775" y="250825"/>
                </a:cubicBezTo>
                <a:cubicBezTo>
                  <a:pt x="10567" y="250825"/>
                  <a:pt x="0" y="240157"/>
                  <a:pt x="0" y="226822"/>
                </a:cubicBezTo>
                <a:cubicBezTo>
                  <a:pt x="0" y="221488"/>
                  <a:pt x="3962" y="217487"/>
                  <a:pt x="9246" y="217487"/>
                </a:cubicBezTo>
                <a:close/>
                <a:moveTo>
                  <a:pt x="100182" y="100012"/>
                </a:moveTo>
                <a:cubicBezTo>
                  <a:pt x="100182" y="100012"/>
                  <a:pt x="100182" y="100012"/>
                  <a:pt x="123655" y="100012"/>
                </a:cubicBezTo>
                <a:cubicBezTo>
                  <a:pt x="127567" y="100012"/>
                  <a:pt x="130175" y="102689"/>
                  <a:pt x="130175" y="106705"/>
                </a:cubicBezTo>
                <a:cubicBezTo>
                  <a:pt x="130175" y="106705"/>
                  <a:pt x="130175" y="106705"/>
                  <a:pt x="130175" y="161583"/>
                </a:cubicBezTo>
                <a:cubicBezTo>
                  <a:pt x="130175" y="165598"/>
                  <a:pt x="127567" y="168275"/>
                  <a:pt x="123655" y="168275"/>
                </a:cubicBezTo>
                <a:cubicBezTo>
                  <a:pt x="123655" y="168275"/>
                  <a:pt x="123655" y="168275"/>
                  <a:pt x="100182" y="168275"/>
                </a:cubicBezTo>
                <a:cubicBezTo>
                  <a:pt x="96270" y="168275"/>
                  <a:pt x="93662" y="165598"/>
                  <a:pt x="93662" y="161583"/>
                </a:cubicBezTo>
                <a:cubicBezTo>
                  <a:pt x="93662" y="161583"/>
                  <a:pt x="93662" y="161583"/>
                  <a:pt x="93662" y="106705"/>
                </a:cubicBezTo>
                <a:cubicBezTo>
                  <a:pt x="93662" y="102689"/>
                  <a:pt x="96270" y="100012"/>
                  <a:pt x="100182" y="100012"/>
                </a:cubicBezTo>
                <a:close/>
                <a:moveTo>
                  <a:pt x="157332" y="77787"/>
                </a:moveTo>
                <a:cubicBezTo>
                  <a:pt x="157332" y="77787"/>
                  <a:pt x="157332" y="77787"/>
                  <a:pt x="180805" y="77787"/>
                </a:cubicBezTo>
                <a:cubicBezTo>
                  <a:pt x="184717" y="77787"/>
                  <a:pt x="187325" y="81779"/>
                  <a:pt x="187325" y="84441"/>
                </a:cubicBezTo>
                <a:cubicBezTo>
                  <a:pt x="187325" y="84441"/>
                  <a:pt x="187325" y="84441"/>
                  <a:pt x="187325" y="161622"/>
                </a:cubicBezTo>
                <a:cubicBezTo>
                  <a:pt x="187325" y="165614"/>
                  <a:pt x="184717" y="168275"/>
                  <a:pt x="180805" y="168275"/>
                </a:cubicBezTo>
                <a:cubicBezTo>
                  <a:pt x="180805" y="168275"/>
                  <a:pt x="180805" y="168275"/>
                  <a:pt x="157332" y="168275"/>
                </a:cubicBezTo>
                <a:cubicBezTo>
                  <a:pt x="153420" y="168275"/>
                  <a:pt x="150812" y="165614"/>
                  <a:pt x="150812" y="161622"/>
                </a:cubicBezTo>
                <a:cubicBezTo>
                  <a:pt x="150812" y="161622"/>
                  <a:pt x="150812" y="161622"/>
                  <a:pt x="150812" y="84441"/>
                </a:cubicBezTo>
                <a:cubicBezTo>
                  <a:pt x="150812" y="81779"/>
                  <a:pt x="153420" y="77787"/>
                  <a:pt x="157332" y="77787"/>
                </a:cubicBezTo>
                <a:close/>
                <a:moveTo>
                  <a:pt x="216070" y="49212"/>
                </a:moveTo>
                <a:cubicBezTo>
                  <a:pt x="216070" y="49212"/>
                  <a:pt x="216070" y="49212"/>
                  <a:pt x="239543" y="49212"/>
                </a:cubicBezTo>
                <a:cubicBezTo>
                  <a:pt x="243455" y="49212"/>
                  <a:pt x="246063" y="51858"/>
                  <a:pt x="246063" y="55827"/>
                </a:cubicBezTo>
                <a:cubicBezTo>
                  <a:pt x="246063" y="55827"/>
                  <a:pt x="246063" y="55827"/>
                  <a:pt x="246063" y="161661"/>
                </a:cubicBezTo>
                <a:cubicBezTo>
                  <a:pt x="246063" y="165629"/>
                  <a:pt x="243455" y="168275"/>
                  <a:pt x="239543" y="168275"/>
                </a:cubicBezTo>
                <a:cubicBezTo>
                  <a:pt x="239543" y="168275"/>
                  <a:pt x="239543" y="168275"/>
                  <a:pt x="216070" y="168275"/>
                </a:cubicBezTo>
                <a:cubicBezTo>
                  <a:pt x="212158" y="168275"/>
                  <a:pt x="209550" y="165629"/>
                  <a:pt x="209550" y="161661"/>
                </a:cubicBezTo>
                <a:cubicBezTo>
                  <a:pt x="209550" y="161661"/>
                  <a:pt x="209550" y="161661"/>
                  <a:pt x="209550" y="55827"/>
                </a:cubicBezTo>
                <a:cubicBezTo>
                  <a:pt x="209550" y="51858"/>
                  <a:pt x="212158" y="49212"/>
                  <a:pt x="216070" y="49212"/>
                </a:cubicBezTo>
                <a:close/>
                <a:moveTo>
                  <a:pt x="53428" y="22225"/>
                </a:moveTo>
                <a:cubicBezTo>
                  <a:pt x="52114" y="22225"/>
                  <a:pt x="50800" y="23541"/>
                  <a:pt x="50800" y="24858"/>
                </a:cubicBezTo>
                <a:lnTo>
                  <a:pt x="50800" y="182834"/>
                </a:lnTo>
                <a:cubicBezTo>
                  <a:pt x="50800" y="184150"/>
                  <a:pt x="52114" y="184150"/>
                  <a:pt x="53428" y="184150"/>
                </a:cubicBezTo>
                <a:cubicBezTo>
                  <a:pt x="53428" y="184150"/>
                  <a:pt x="53428" y="184150"/>
                  <a:pt x="284710" y="184150"/>
                </a:cubicBezTo>
                <a:cubicBezTo>
                  <a:pt x="286024" y="184150"/>
                  <a:pt x="287338" y="184150"/>
                  <a:pt x="287338" y="182834"/>
                </a:cubicBezTo>
                <a:cubicBezTo>
                  <a:pt x="287338" y="182834"/>
                  <a:pt x="287338" y="182834"/>
                  <a:pt x="287338" y="24858"/>
                </a:cubicBezTo>
                <a:cubicBezTo>
                  <a:pt x="287338" y="23541"/>
                  <a:pt x="286024" y="22225"/>
                  <a:pt x="284710" y="22225"/>
                </a:cubicBezTo>
                <a:cubicBezTo>
                  <a:pt x="284710" y="22225"/>
                  <a:pt x="284710" y="22225"/>
                  <a:pt x="53428" y="22225"/>
                </a:cubicBezTo>
                <a:close/>
                <a:moveTo>
                  <a:pt x="53663" y="0"/>
                </a:moveTo>
                <a:cubicBezTo>
                  <a:pt x="53663" y="0"/>
                  <a:pt x="53663" y="0"/>
                  <a:pt x="286062" y="0"/>
                </a:cubicBezTo>
                <a:cubicBezTo>
                  <a:pt x="300587" y="0"/>
                  <a:pt x="311150" y="10530"/>
                  <a:pt x="311150" y="25008"/>
                </a:cubicBezTo>
                <a:cubicBezTo>
                  <a:pt x="311150" y="25008"/>
                  <a:pt x="311150" y="25008"/>
                  <a:pt x="311150" y="182955"/>
                </a:cubicBezTo>
                <a:cubicBezTo>
                  <a:pt x="311150" y="196117"/>
                  <a:pt x="300587" y="207963"/>
                  <a:pt x="286062" y="207963"/>
                </a:cubicBezTo>
                <a:cubicBezTo>
                  <a:pt x="286062" y="207963"/>
                  <a:pt x="286062" y="207963"/>
                  <a:pt x="53663" y="207963"/>
                </a:cubicBezTo>
                <a:cubicBezTo>
                  <a:pt x="39138" y="207963"/>
                  <a:pt x="28575" y="196117"/>
                  <a:pt x="28575" y="182955"/>
                </a:cubicBezTo>
                <a:cubicBezTo>
                  <a:pt x="28575" y="182955"/>
                  <a:pt x="28575" y="182955"/>
                  <a:pt x="28575" y="25008"/>
                </a:cubicBezTo>
                <a:cubicBezTo>
                  <a:pt x="28575" y="10530"/>
                  <a:pt x="39138" y="0"/>
                  <a:pt x="53663" y="0"/>
                </a:cubicBezTo>
                <a:close/>
              </a:path>
            </a:pathLst>
          </a:custGeom>
          <a:solidFill>
            <a:schemeClr val="accent2"/>
          </a:solidFill>
          <a:ln w="12700" cap="flat">
            <a:noFill/>
            <a:miter lim="400000"/>
          </a:ln>
          <a:effectLst/>
        </p:spPr>
        <p:txBody>
          <a:bodyPr anchor="ctr"/>
          <a:lstStyle/>
          <a:p>
            <a:pPr algn="ctr"/>
            <a:endParaRPr>
              <a:cs typeface="+mn-ea"/>
              <a:sym typeface="+mn-lt"/>
            </a:endParaRPr>
          </a:p>
        </p:txBody>
      </p:sp>
      <p:sp>
        <p:nvSpPr>
          <p:cNvPr id="16" name="任意多边形: 形状 15"/>
          <p:cNvSpPr/>
          <p:nvPr/>
        </p:nvSpPr>
        <p:spPr>
          <a:xfrm>
            <a:off x="3835092" y="2689838"/>
            <a:ext cx="453041" cy="336059"/>
          </a:xfrm>
          <a:custGeom>
            <a:avLst/>
            <a:gdLst>
              <a:gd name="connsiteX0" fmla="*/ 9246 w 338138"/>
              <a:gd name="connsiteY0" fmla="*/ 217487 h 250825"/>
              <a:gd name="connsiteX1" fmla="*/ 328892 w 338138"/>
              <a:gd name="connsiteY1" fmla="*/ 217487 h 250825"/>
              <a:gd name="connsiteX2" fmla="*/ 338138 w 338138"/>
              <a:gd name="connsiteY2" fmla="*/ 226822 h 250825"/>
              <a:gd name="connsiteX3" fmla="*/ 314363 w 338138"/>
              <a:gd name="connsiteY3" fmla="*/ 250825 h 250825"/>
              <a:gd name="connsiteX4" fmla="*/ 23775 w 338138"/>
              <a:gd name="connsiteY4" fmla="*/ 250825 h 250825"/>
              <a:gd name="connsiteX5" fmla="*/ 0 w 338138"/>
              <a:gd name="connsiteY5" fmla="*/ 226822 h 250825"/>
              <a:gd name="connsiteX6" fmla="*/ 9246 w 338138"/>
              <a:gd name="connsiteY6" fmla="*/ 217487 h 250825"/>
              <a:gd name="connsiteX7" fmla="*/ 100182 w 338138"/>
              <a:gd name="connsiteY7" fmla="*/ 100012 h 250825"/>
              <a:gd name="connsiteX8" fmla="*/ 123655 w 338138"/>
              <a:gd name="connsiteY8" fmla="*/ 100012 h 250825"/>
              <a:gd name="connsiteX9" fmla="*/ 130175 w 338138"/>
              <a:gd name="connsiteY9" fmla="*/ 106705 h 250825"/>
              <a:gd name="connsiteX10" fmla="*/ 130175 w 338138"/>
              <a:gd name="connsiteY10" fmla="*/ 161583 h 250825"/>
              <a:gd name="connsiteX11" fmla="*/ 123655 w 338138"/>
              <a:gd name="connsiteY11" fmla="*/ 168275 h 250825"/>
              <a:gd name="connsiteX12" fmla="*/ 100182 w 338138"/>
              <a:gd name="connsiteY12" fmla="*/ 168275 h 250825"/>
              <a:gd name="connsiteX13" fmla="*/ 93662 w 338138"/>
              <a:gd name="connsiteY13" fmla="*/ 161583 h 250825"/>
              <a:gd name="connsiteX14" fmla="*/ 93662 w 338138"/>
              <a:gd name="connsiteY14" fmla="*/ 106705 h 250825"/>
              <a:gd name="connsiteX15" fmla="*/ 100182 w 338138"/>
              <a:gd name="connsiteY15" fmla="*/ 100012 h 250825"/>
              <a:gd name="connsiteX16" fmla="*/ 157332 w 338138"/>
              <a:gd name="connsiteY16" fmla="*/ 77787 h 250825"/>
              <a:gd name="connsiteX17" fmla="*/ 180805 w 338138"/>
              <a:gd name="connsiteY17" fmla="*/ 77787 h 250825"/>
              <a:gd name="connsiteX18" fmla="*/ 187325 w 338138"/>
              <a:gd name="connsiteY18" fmla="*/ 84441 h 250825"/>
              <a:gd name="connsiteX19" fmla="*/ 187325 w 338138"/>
              <a:gd name="connsiteY19" fmla="*/ 161622 h 250825"/>
              <a:gd name="connsiteX20" fmla="*/ 180805 w 338138"/>
              <a:gd name="connsiteY20" fmla="*/ 168275 h 250825"/>
              <a:gd name="connsiteX21" fmla="*/ 157332 w 338138"/>
              <a:gd name="connsiteY21" fmla="*/ 168275 h 250825"/>
              <a:gd name="connsiteX22" fmla="*/ 150812 w 338138"/>
              <a:gd name="connsiteY22" fmla="*/ 161622 h 250825"/>
              <a:gd name="connsiteX23" fmla="*/ 150812 w 338138"/>
              <a:gd name="connsiteY23" fmla="*/ 84441 h 250825"/>
              <a:gd name="connsiteX24" fmla="*/ 157332 w 338138"/>
              <a:gd name="connsiteY24" fmla="*/ 77787 h 250825"/>
              <a:gd name="connsiteX25" fmla="*/ 216070 w 338138"/>
              <a:gd name="connsiteY25" fmla="*/ 49212 h 250825"/>
              <a:gd name="connsiteX26" fmla="*/ 239543 w 338138"/>
              <a:gd name="connsiteY26" fmla="*/ 49212 h 250825"/>
              <a:gd name="connsiteX27" fmla="*/ 246063 w 338138"/>
              <a:gd name="connsiteY27" fmla="*/ 55827 h 250825"/>
              <a:gd name="connsiteX28" fmla="*/ 246063 w 338138"/>
              <a:gd name="connsiteY28" fmla="*/ 161661 h 250825"/>
              <a:gd name="connsiteX29" fmla="*/ 239543 w 338138"/>
              <a:gd name="connsiteY29" fmla="*/ 168275 h 250825"/>
              <a:gd name="connsiteX30" fmla="*/ 216070 w 338138"/>
              <a:gd name="connsiteY30" fmla="*/ 168275 h 250825"/>
              <a:gd name="connsiteX31" fmla="*/ 209550 w 338138"/>
              <a:gd name="connsiteY31" fmla="*/ 161661 h 250825"/>
              <a:gd name="connsiteX32" fmla="*/ 209550 w 338138"/>
              <a:gd name="connsiteY32" fmla="*/ 55827 h 250825"/>
              <a:gd name="connsiteX33" fmla="*/ 216070 w 338138"/>
              <a:gd name="connsiteY33" fmla="*/ 49212 h 250825"/>
              <a:gd name="connsiteX34" fmla="*/ 53428 w 338138"/>
              <a:gd name="connsiteY34" fmla="*/ 22225 h 250825"/>
              <a:gd name="connsiteX35" fmla="*/ 50800 w 338138"/>
              <a:gd name="connsiteY35" fmla="*/ 24858 h 250825"/>
              <a:gd name="connsiteX36" fmla="*/ 50800 w 338138"/>
              <a:gd name="connsiteY36" fmla="*/ 182834 h 250825"/>
              <a:gd name="connsiteX37" fmla="*/ 53428 w 338138"/>
              <a:gd name="connsiteY37" fmla="*/ 184150 h 250825"/>
              <a:gd name="connsiteX38" fmla="*/ 284710 w 338138"/>
              <a:gd name="connsiteY38" fmla="*/ 184150 h 250825"/>
              <a:gd name="connsiteX39" fmla="*/ 287338 w 338138"/>
              <a:gd name="connsiteY39" fmla="*/ 182834 h 250825"/>
              <a:gd name="connsiteX40" fmla="*/ 287338 w 338138"/>
              <a:gd name="connsiteY40" fmla="*/ 24858 h 250825"/>
              <a:gd name="connsiteX41" fmla="*/ 284710 w 338138"/>
              <a:gd name="connsiteY41" fmla="*/ 22225 h 250825"/>
              <a:gd name="connsiteX42" fmla="*/ 53428 w 338138"/>
              <a:gd name="connsiteY42" fmla="*/ 22225 h 250825"/>
              <a:gd name="connsiteX43" fmla="*/ 53663 w 338138"/>
              <a:gd name="connsiteY43" fmla="*/ 0 h 250825"/>
              <a:gd name="connsiteX44" fmla="*/ 286062 w 338138"/>
              <a:gd name="connsiteY44" fmla="*/ 0 h 250825"/>
              <a:gd name="connsiteX45" fmla="*/ 311150 w 338138"/>
              <a:gd name="connsiteY45" fmla="*/ 25008 h 250825"/>
              <a:gd name="connsiteX46" fmla="*/ 311150 w 338138"/>
              <a:gd name="connsiteY46" fmla="*/ 182955 h 250825"/>
              <a:gd name="connsiteX47" fmla="*/ 286062 w 338138"/>
              <a:gd name="connsiteY47" fmla="*/ 207963 h 250825"/>
              <a:gd name="connsiteX48" fmla="*/ 53663 w 338138"/>
              <a:gd name="connsiteY48" fmla="*/ 207963 h 250825"/>
              <a:gd name="connsiteX49" fmla="*/ 28575 w 338138"/>
              <a:gd name="connsiteY49" fmla="*/ 182955 h 250825"/>
              <a:gd name="connsiteX50" fmla="*/ 28575 w 338138"/>
              <a:gd name="connsiteY50" fmla="*/ 25008 h 250825"/>
              <a:gd name="connsiteX51" fmla="*/ 53663 w 338138"/>
              <a:gd name="connsiteY51" fmla="*/ 0 h 250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8138" h="250825">
                <a:moveTo>
                  <a:pt x="9246" y="217487"/>
                </a:moveTo>
                <a:cubicBezTo>
                  <a:pt x="9246" y="217487"/>
                  <a:pt x="9246" y="217487"/>
                  <a:pt x="328892" y="217487"/>
                </a:cubicBezTo>
                <a:cubicBezTo>
                  <a:pt x="334176" y="217487"/>
                  <a:pt x="338138" y="221488"/>
                  <a:pt x="338138" y="226822"/>
                </a:cubicBezTo>
                <a:cubicBezTo>
                  <a:pt x="338138" y="240157"/>
                  <a:pt x="327571" y="250825"/>
                  <a:pt x="314363" y="250825"/>
                </a:cubicBezTo>
                <a:cubicBezTo>
                  <a:pt x="314363" y="250825"/>
                  <a:pt x="314363" y="250825"/>
                  <a:pt x="23775" y="250825"/>
                </a:cubicBezTo>
                <a:cubicBezTo>
                  <a:pt x="10567" y="250825"/>
                  <a:pt x="0" y="240157"/>
                  <a:pt x="0" y="226822"/>
                </a:cubicBezTo>
                <a:cubicBezTo>
                  <a:pt x="0" y="221488"/>
                  <a:pt x="3962" y="217487"/>
                  <a:pt x="9246" y="217487"/>
                </a:cubicBezTo>
                <a:close/>
                <a:moveTo>
                  <a:pt x="100182" y="100012"/>
                </a:moveTo>
                <a:cubicBezTo>
                  <a:pt x="100182" y="100012"/>
                  <a:pt x="100182" y="100012"/>
                  <a:pt x="123655" y="100012"/>
                </a:cubicBezTo>
                <a:cubicBezTo>
                  <a:pt x="127567" y="100012"/>
                  <a:pt x="130175" y="102689"/>
                  <a:pt x="130175" y="106705"/>
                </a:cubicBezTo>
                <a:cubicBezTo>
                  <a:pt x="130175" y="106705"/>
                  <a:pt x="130175" y="106705"/>
                  <a:pt x="130175" y="161583"/>
                </a:cubicBezTo>
                <a:cubicBezTo>
                  <a:pt x="130175" y="165598"/>
                  <a:pt x="127567" y="168275"/>
                  <a:pt x="123655" y="168275"/>
                </a:cubicBezTo>
                <a:cubicBezTo>
                  <a:pt x="123655" y="168275"/>
                  <a:pt x="123655" y="168275"/>
                  <a:pt x="100182" y="168275"/>
                </a:cubicBezTo>
                <a:cubicBezTo>
                  <a:pt x="96270" y="168275"/>
                  <a:pt x="93662" y="165598"/>
                  <a:pt x="93662" y="161583"/>
                </a:cubicBezTo>
                <a:cubicBezTo>
                  <a:pt x="93662" y="161583"/>
                  <a:pt x="93662" y="161583"/>
                  <a:pt x="93662" y="106705"/>
                </a:cubicBezTo>
                <a:cubicBezTo>
                  <a:pt x="93662" y="102689"/>
                  <a:pt x="96270" y="100012"/>
                  <a:pt x="100182" y="100012"/>
                </a:cubicBezTo>
                <a:close/>
                <a:moveTo>
                  <a:pt x="157332" y="77787"/>
                </a:moveTo>
                <a:cubicBezTo>
                  <a:pt x="157332" y="77787"/>
                  <a:pt x="157332" y="77787"/>
                  <a:pt x="180805" y="77787"/>
                </a:cubicBezTo>
                <a:cubicBezTo>
                  <a:pt x="184717" y="77787"/>
                  <a:pt x="187325" y="81779"/>
                  <a:pt x="187325" y="84441"/>
                </a:cubicBezTo>
                <a:cubicBezTo>
                  <a:pt x="187325" y="84441"/>
                  <a:pt x="187325" y="84441"/>
                  <a:pt x="187325" y="161622"/>
                </a:cubicBezTo>
                <a:cubicBezTo>
                  <a:pt x="187325" y="165614"/>
                  <a:pt x="184717" y="168275"/>
                  <a:pt x="180805" y="168275"/>
                </a:cubicBezTo>
                <a:cubicBezTo>
                  <a:pt x="180805" y="168275"/>
                  <a:pt x="180805" y="168275"/>
                  <a:pt x="157332" y="168275"/>
                </a:cubicBezTo>
                <a:cubicBezTo>
                  <a:pt x="153420" y="168275"/>
                  <a:pt x="150812" y="165614"/>
                  <a:pt x="150812" y="161622"/>
                </a:cubicBezTo>
                <a:cubicBezTo>
                  <a:pt x="150812" y="161622"/>
                  <a:pt x="150812" y="161622"/>
                  <a:pt x="150812" y="84441"/>
                </a:cubicBezTo>
                <a:cubicBezTo>
                  <a:pt x="150812" y="81779"/>
                  <a:pt x="153420" y="77787"/>
                  <a:pt x="157332" y="77787"/>
                </a:cubicBezTo>
                <a:close/>
                <a:moveTo>
                  <a:pt x="216070" y="49212"/>
                </a:moveTo>
                <a:cubicBezTo>
                  <a:pt x="216070" y="49212"/>
                  <a:pt x="216070" y="49212"/>
                  <a:pt x="239543" y="49212"/>
                </a:cubicBezTo>
                <a:cubicBezTo>
                  <a:pt x="243455" y="49212"/>
                  <a:pt x="246063" y="51858"/>
                  <a:pt x="246063" y="55827"/>
                </a:cubicBezTo>
                <a:cubicBezTo>
                  <a:pt x="246063" y="55827"/>
                  <a:pt x="246063" y="55827"/>
                  <a:pt x="246063" y="161661"/>
                </a:cubicBezTo>
                <a:cubicBezTo>
                  <a:pt x="246063" y="165629"/>
                  <a:pt x="243455" y="168275"/>
                  <a:pt x="239543" y="168275"/>
                </a:cubicBezTo>
                <a:cubicBezTo>
                  <a:pt x="239543" y="168275"/>
                  <a:pt x="239543" y="168275"/>
                  <a:pt x="216070" y="168275"/>
                </a:cubicBezTo>
                <a:cubicBezTo>
                  <a:pt x="212158" y="168275"/>
                  <a:pt x="209550" y="165629"/>
                  <a:pt x="209550" y="161661"/>
                </a:cubicBezTo>
                <a:cubicBezTo>
                  <a:pt x="209550" y="161661"/>
                  <a:pt x="209550" y="161661"/>
                  <a:pt x="209550" y="55827"/>
                </a:cubicBezTo>
                <a:cubicBezTo>
                  <a:pt x="209550" y="51858"/>
                  <a:pt x="212158" y="49212"/>
                  <a:pt x="216070" y="49212"/>
                </a:cubicBezTo>
                <a:close/>
                <a:moveTo>
                  <a:pt x="53428" y="22225"/>
                </a:moveTo>
                <a:cubicBezTo>
                  <a:pt x="52114" y="22225"/>
                  <a:pt x="50800" y="23541"/>
                  <a:pt x="50800" y="24858"/>
                </a:cubicBezTo>
                <a:lnTo>
                  <a:pt x="50800" y="182834"/>
                </a:lnTo>
                <a:cubicBezTo>
                  <a:pt x="50800" y="184150"/>
                  <a:pt x="52114" y="184150"/>
                  <a:pt x="53428" y="184150"/>
                </a:cubicBezTo>
                <a:cubicBezTo>
                  <a:pt x="53428" y="184150"/>
                  <a:pt x="53428" y="184150"/>
                  <a:pt x="284710" y="184150"/>
                </a:cubicBezTo>
                <a:cubicBezTo>
                  <a:pt x="286024" y="184150"/>
                  <a:pt x="287338" y="184150"/>
                  <a:pt x="287338" y="182834"/>
                </a:cubicBezTo>
                <a:cubicBezTo>
                  <a:pt x="287338" y="182834"/>
                  <a:pt x="287338" y="182834"/>
                  <a:pt x="287338" y="24858"/>
                </a:cubicBezTo>
                <a:cubicBezTo>
                  <a:pt x="287338" y="23541"/>
                  <a:pt x="286024" y="22225"/>
                  <a:pt x="284710" y="22225"/>
                </a:cubicBezTo>
                <a:cubicBezTo>
                  <a:pt x="284710" y="22225"/>
                  <a:pt x="284710" y="22225"/>
                  <a:pt x="53428" y="22225"/>
                </a:cubicBezTo>
                <a:close/>
                <a:moveTo>
                  <a:pt x="53663" y="0"/>
                </a:moveTo>
                <a:cubicBezTo>
                  <a:pt x="53663" y="0"/>
                  <a:pt x="53663" y="0"/>
                  <a:pt x="286062" y="0"/>
                </a:cubicBezTo>
                <a:cubicBezTo>
                  <a:pt x="300587" y="0"/>
                  <a:pt x="311150" y="10530"/>
                  <a:pt x="311150" y="25008"/>
                </a:cubicBezTo>
                <a:cubicBezTo>
                  <a:pt x="311150" y="25008"/>
                  <a:pt x="311150" y="25008"/>
                  <a:pt x="311150" y="182955"/>
                </a:cubicBezTo>
                <a:cubicBezTo>
                  <a:pt x="311150" y="196117"/>
                  <a:pt x="300587" y="207963"/>
                  <a:pt x="286062" y="207963"/>
                </a:cubicBezTo>
                <a:cubicBezTo>
                  <a:pt x="286062" y="207963"/>
                  <a:pt x="286062" y="207963"/>
                  <a:pt x="53663" y="207963"/>
                </a:cubicBezTo>
                <a:cubicBezTo>
                  <a:pt x="39138" y="207963"/>
                  <a:pt x="28575" y="196117"/>
                  <a:pt x="28575" y="182955"/>
                </a:cubicBezTo>
                <a:cubicBezTo>
                  <a:pt x="28575" y="182955"/>
                  <a:pt x="28575" y="182955"/>
                  <a:pt x="28575" y="25008"/>
                </a:cubicBezTo>
                <a:cubicBezTo>
                  <a:pt x="28575" y="10530"/>
                  <a:pt x="39138" y="0"/>
                  <a:pt x="53663" y="0"/>
                </a:cubicBezTo>
                <a:close/>
              </a:path>
            </a:pathLst>
          </a:custGeom>
          <a:solidFill>
            <a:schemeClr val="bg1"/>
          </a:solidFill>
          <a:ln w="12700" cap="flat">
            <a:noFill/>
            <a:miter lim="400000"/>
          </a:ln>
          <a:effectLst/>
        </p:spPr>
        <p:txBody>
          <a:bodyPr anchor="ctr"/>
          <a:lstStyle/>
          <a:p>
            <a:pPr algn="ctr"/>
            <a:endParaRPr>
              <a:cs typeface="+mn-ea"/>
              <a:sym typeface="+mn-lt"/>
            </a:endParaRPr>
          </a:p>
        </p:txBody>
      </p:sp>
      <p:sp>
        <p:nvSpPr>
          <p:cNvPr id="17" name="任意多边形: 形状 16"/>
          <p:cNvSpPr/>
          <p:nvPr/>
        </p:nvSpPr>
        <p:spPr>
          <a:xfrm>
            <a:off x="5985709" y="2715696"/>
            <a:ext cx="453031" cy="336051"/>
          </a:xfrm>
          <a:custGeom>
            <a:avLst/>
            <a:gdLst>
              <a:gd name="connsiteX0" fmla="*/ 9246 w 338138"/>
              <a:gd name="connsiteY0" fmla="*/ 217487 h 250825"/>
              <a:gd name="connsiteX1" fmla="*/ 328892 w 338138"/>
              <a:gd name="connsiteY1" fmla="*/ 217487 h 250825"/>
              <a:gd name="connsiteX2" fmla="*/ 338138 w 338138"/>
              <a:gd name="connsiteY2" fmla="*/ 226822 h 250825"/>
              <a:gd name="connsiteX3" fmla="*/ 314363 w 338138"/>
              <a:gd name="connsiteY3" fmla="*/ 250825 h 250825"/>
              <a:gd name="connsiteX4" fmla="*/ 23775 w 338138"/>
              <a:gd name="connsiteY4" fmla="*/ 250825 h 250825"/>
              <a:gd name="connsiteX5" fmla="*/ 0 w 338138"/>
              <a:gd name="connsiteY5" fmla="*/ 226822 h 250825"/>
              <a:gd name="connsiteX6" fmla="*/ 9246 w 338138"/>
              <a:gd name="connsiteY6" fmla="*/ 217487 h 250825"/>
              <a:gd name="connsiteX7" fmla="*/ 100182 w 338138"/>
              <a:gd name="connsiteY7" fmla="*/ 100012 h 250825"/>
              <a:gd name="connsiteX8" fmla="*/ 123655 w 338138"/>
              <a:gd name="connsiteY8" fmla="*/ 100012 h 250825"/>
              <a:gd name="connsiteX9" fmla="*/ 130175 w 338138"/>
              <a:gd name="connsiteY9" fmla="*/ 106705 h 250825"/>
              <a:gd name="connsiteX10" fmla="*/ 130175 w 338138"/>
              <a:gd name="connsiteY10" fmla="*/ 161583 h 250825"/>
              <a:gd name="connsiteX11" fmla="*/ 123655 w 338138"/>
              <a:gd name="connsiteY11" fmla="*/ 168275 h 250825"/>
              <a:gd name="connsiteX12" fmla="*/ 100182 w 338138"/>
              <a:gd name="connsiteY12" fmla="*/ 168275 h 250825"/>
              <a:gd name="connsiteX13" fmla="*/ 93662 w 338138"/>
              <a:gd name="connsiteY13" fmla="*/ 161583 h 250825"/>
              <a:gd name="connsiteX14" fmla="*/ 93662 w 338138"/>
              <a:gd name="connsiteY14" fmla="*/ 106705 h 250825"/>
              <a:gd name="connsiteX15" fmla="*/ 100182 w 338138"/>
              <a:gd name="connsiteY15" fmla="*/ 100012 h 250825"/>
              <a:gd name="connsiteX16" fmla="*/ 157332 w 338138"/>
              <a:gd name="connsiteY16" fmla="*/ 77787 h 250825"/>
              <a:gd name="connsiteX17" fmla="*/ 180805 w 338138"/>
              <a:gd name="connsiteY17" fmla="*/ 77787 h 250825"/>
              <a:gd name="connsiteX18" fmla="*/ 187325 w 338138"/>
              <a:gd name="connsiteY18" fmla="*/ 84441 h 250825"/>
              <a:gd name="connsiteX19" fmla="*/ 187325 w 338138"/>
              <a:gd name="connsiteY19" fmla="*/ 161622 h 250825"/>
              <a:gd name="connsiteX20" fmla="*/ 180805 w 338138"/>
              <a:gd name="connsiteY20" fmla="*/ 168275 h 250825"/>
              <a:gd name="connsiteX21" fmla="*/ 157332 w 338138"/>
              <a:gd name="connsiteY21" fmla="*/ 168275 h 250825"/>
              <a:gd name="connsiteX22" fmla="*/ 150812 w 338138"/>
              <a:gd name="connsiteY22" fmla="*/ 161622 h 250825"/>
              <a:gd name="connsiteX23" fmla="*/ 150812 w 338138"/>
              <a:gd name="connsiteY23" fmla="*/ 84441 h 250825"/>
              <a:gd name="connsiteX24" fmla="*/ 157332 w 338138"/>
              <a:gd name="connsiteY24" fmla="*/ 77787 h 250825"/>
              <a:gd name="connsiteX25" fmla="*/ 216070 w 338138"/>
              <a:gd name="connsiteY25" fmla="*/ 49212 h 250825"/>
              <a:gd name="connsiteX26" fmla="*/ 239543 w 338138"/>
              <a:gd name="connsiteY26" fmla="*/ 49212 h 250825"/>
              <a:gd name="connsiteX27" fmla="*/ 246063 w 338138"/>
              <a:gd name="connsiteY27" fmla="*/ 55827 h 250825"/>
              <a:gd name="connsiteX28" fmla="*/ 246063 w 338138"/>
              <a:gd name="connsiteY28" fmla="*/ 161661 h 250825"/>
              <a:gd name="connsiteX29" fmla="*/ 239543 w 338138"/>
              <a:gd name="connsiteY29" fmla="*/ 168275 h 250825"/>
              <a:gd name="connsiteX30" fmla="*/ 216070 w 338138"/>
              <a:gd name="connsiteY30" fmla="*/ 168275 h 250825"/>
              <a:gd name="connsiteX31" fmla="*/ 209550 w 338138"/>
              <a:gd name="connsiteY31" fmla="*/ 161661 h 250825"/>
              <a:gd name="connsiteX32" fmla="*/ 209550 w 338138"/>
              <a:gd name="connsiteY32" fmla="*/ 55827 h 250825"/>
              <a:gd name="connsiteX33" fmla="*/ 216070 w 338138"/>
              <a:gd name="connsiteY33" fmla="*/ 49212 h 250825"/>
              <a:gd name="connsiteX34" fmla="*/ 53428 w 338138"/>
              <a:gd name="connsiteY34" fmla="*/ 22225 h 250825"/>
              <a:gd name="connsiteX35" fmla="*/ 50800 w 338138"/>
              <a:gd name="connsiteY35" fmla="*/ 24858 h 250825"/>
              <a:gd name="connsiteX36" fmla="*/ 50800 w 338138"/>
              <a:gd name="connsiteY36" fmla="*/ 182834 h 250825"/>
              <a:gd name="connsiteX37" fmla="*/ 53428 w 338138"/>
              <a:gd name="connsiteY37" fmla="*/ 184150 h 250825"/>
              <a:gd name="connsiteX38" fmla="*/ 284710 w 338138"/>
              <a:gd name="connsiteY38" fmla="*/ 184150 h 250825"/>
              <a:gd name="connsiteX39" fmla="*/ 287338 w 338138"/>
              <a:gd name="connsiteY39" fmla="*/ 182834 h 250825"/>
              <a:gd name="connsiteX40" fmla="*/ 287338 w 338138"/>
              <a:gd name="connsiteY40" fmla="*/ 24858 h 250825"/>
              <a:gd name="connsiteX41" fmla="*/ 284710 w 338138"/>
              <a:gd name="connsiteY41" fmla="*/ 22225 h 250825"/>
              <a:gd name="connsiteX42" fmla="*/ 53428 w 338138"/>
              <a:gd name="connsiteY42" fmla="*/ 22225 h 250825"/>
              <a:gd name="connsiteX43" fmla="*/ 53663 w 338138"/>
              <a:gd name="connsiteY43" fmla="*/ 0 h 250825"/>
              <a:gd name="connsiteX44" fmla="*/ 286062 w 338138"/>
              <a:gd name="connsiteY44" fmla="*/ 0 h 250825"/>
              <a:gd name="connsiteX45" fmla="*/ 311150 w 338138"/>
              <a:gd name="connsiteY45" fmla="*/ 25008 h 250825"/>
              <a:gd name="connsiteX46" fmla="*/ 311150 w 338138"/>
              <a:gd name="connsiteY46" fmla="*/ 182955 h 250825"/>
              <a:gd name="connsiteX47" fmla="*/ 286062 w 338138"/>
              <a:gd name="connsiteY47" fmla="*/ 207963 h 250825"/>
              <a:gd name="connsiteX48" fmla="*/ 53663 w 338138"/>
              <a:gd name="connsiteY48" fmla="*/ 207963 h 250825"/>
              <a:gd name="connsiteX49" fmla="*/ 28575 w 338138"/>
              <a:gd name="connsiteY49" fmla="*/ 182955 h 250825"/>
              <a:gd name="connsiteX50" fmla="*/ 28575 w 338138"/>
              <a:gd name="connsiteY50" fmla="*/ 25008 h 250825"/>
              <a:gd name="connsiteX51" fmla="*/ 53663 w 338138"/>
              <a:gd name="connsiteY51" fmla="*/ 0 h 250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8138" h="250825">
                <a:moveTo>
                  <a:pt x="9246" y="217487"/>
                </a:moveTo>
                <a:cubicBezTo>
                  <a:pt x="9246" y="217487"/>
                  <a:pt x="9246" y="217487"/>
                  <a:pt x="328892" y="217487"/>
                </a:cubicBezTo>
                <a:cubicBezTo>
                  <a:pt x="334176" y="217487"/>
                  <a:pt x="338138" y="221488"/>
                  <a:pt x="338138" y="226822"/>
                </a:cubicBezTo>
                <a:cubicBezTo>
                  <a:pt x="338138" y="240157"/>
                  <a:pt x="327571" y="250825"/>
                  <a:pt x="314363" y="250825"/>
                </a:cubicBezTo>
                <a:cubicBezTo>
                  <a:pt x="314363" y="250825"/>
                  <a:pt x="314363" y="250825"/>
                  <a:pt x="23775" y="250825"/>
                </a:cubicBezTo>
                <a:cubicBezTo>
                  <a:pt x="10567" y="250825"/>
                  <a:pt x="0" y="240157"/>
                  <a:pt x="0" y="226822"/>
                </a:cubicBezTo>
                <a:cubicBezTo>
                  <a:pt x="0" y="221488"/>
                  <a:pt x="3962" y="217487"/>
                  <a:pt x="9246" y="217487"/>
                </a:cubicBezTo>
                <a:close/>
                <a:moveTo>
                  <a:pt x="100182" y="100012"/>
                </a:moveTo>
                <a:cubicBezTo>
                  <a:pt x="100182" y="100012"/>
                  <a:pt x="100182" y="100012"/>
                  <a:pt x="123655" y="100012"/>
                </a:cubicBezTo>
                <a:cubicBezTo>
                  <a:pt x="127567" y="100012"/>
                  <a:pt x="130175" y="102689"/>
                  <a:pt x="130175" y="106705"/>
                </a:cubicBezTo>
                <a:cubicBezTo>
                  <a:pt x="130175" y="106705"/>
                  <a:pt x="130175" y="106705"/>
                  <a:pt x="130175" y="161583"/>
                </a:cubicBezTo>
                <a:cubicBezTo>
                  <a:pt x="130175" y="165598"/>
                  <a:pt x="127567" y="168275"/>
                  <a:pt x="123655" y="168275"/>
                </a:cubicBezTo>
                <a:cubicBezTo>
                  <a:pt x="123655" y="168275"/>
                  <a:pt x="123655" y="168275"/>
                  <a:pt x="100182" y="168275"/>
                </a:cubicBezTo>
                <a:cubicBezTo>
                  <a:pt x="96270" y="168275"/>
                  <a:pt x="93662" y="165598"/>
                  <a:pt x="93662" y="161583"/>
                </a:cubicBezTo>
                <a:cubicBezTo>
                  <a:pt x="93662" y="161583"/>
                  <a:pt x="93662" y="161583"/>
                  <a:pt x="93662" y="106705"/>
                </a:cubicBezTo>
                <a:cubicBezTo>
                  <a:pt x="93662" y="102689"/>
                  <a:pt x="96270" y="100012"/>
                  <a:pt x="100182" y="100012"/>
                </a:cubicBezTo>
                <a:close/>
                <a:moveTo>
                  <a:pt x="157332" y="77787"/>
                </a:moveTo>
                <a:cubicBezTo>
                  <a:pt x="157332" y="77787"/>
                  <a:pt x="157332" y="77787"/>
                  <a:pt x="180805" y="77787"/>
                </a:cubicBezTo>
                <a:cubicBezTo>
                  <a:pt x="184717" y="77787"/>
                  <a:pt x="187325" y="81779"/>
                  <a:pt x="187325" y="84441"/>
                </a:cubicBezTo>
                <a:cubicBezTo>
                  <a:pt x="187325" y="84441"/>
                  <a:pt x="187325" y="84441"/>
                  <a:pt x="187325" y="161622"/>
                </a:cubicBezTo>
                <a:cubicBezTo>
                  <a:pt x="187325" y="165614"/>
                  <a:pt x="184717" y="168275"/>
                  <a:pt x="180805" y="168275"/>
                </a:cubicBezTo>
                <a:cubicBezTo>
                  <a:pt x="180805" y="168275"/>
                  <a:pt x="180805" y="168275"/>
                  <a:pt x="157332" y="168275"/>
                </a:cubicBezTo>
                <a:cubicBezTo>
                  <a:pt x="153420" y="168275"/>
                  <a:pt x="150812" y="165614"/>
                  <a:pt x="150812" y="161622"/>
                </a:cubicBezTo>
                <a:cubicBezTo>
                  <a:pt x="150812" y="161622"/>
                  <a:pt x="150812" y="161622"/>
                  <a:pt x="150812" y="84441"/>
                </a:cubicBezTo>
                <a:cubicBezTo>
                  <a:pt x="150812" y="81779"/>
                  <a:pt x="153420" y="77787"/>
                  <a:pt x="157332" y="77787"/>
                </a:cubicBezTo>
                <a:close/>
                <a:moveTo>
                  <a:pt x="216070" y="49212"/>
                </a:moveTo>
                <a:cubicBezTo>
                  <a:pt x="216070" y="49212"/>
                  <a:pt x="216070" y="49212"/>
                  <a:pt x="239543" y="49212"/>
                </a:cubicBezTo>
                <a:cubicBezTo>
                  <a:pt x="243455" y="49212"/>
                  <a:pt x="246063" y="51858"/>
                  <a:pt x="246063" y="55827"/>
                </a:cubicBezTo>
                <a:cubicBezTo>
                  <a:pt x="246063" y="55827"/>
                  <a:pt x="246063" y="55827"/>
                  <a:pt x="246063" y="161661"/>
                </a:cubicBezTo>
                <a:cubicBezTo>
                  <a:pt x="246063" y="165629"/>
                  <a:pt x="243455" y="168275"/>
                  <a:pt x="239543" y="168275"/>
                </a:cubicBezTo>
                <a:cubicBezTo>
                  <a:pt x="239543" y="168275"/>
                  <a:pt x="239543" y="168275"/>
                  <a:pt x="216070" y="168275"/>
                </a:cubicBezTo>
                <a:cubicBezTo>
                  <a:pt x="212158" y="168275"/>
                  <a:pt x="209550" y="165629"/>
                  <a:pt x="209550" y="161661"/>
                </a:cubicBezTo>
                <a:cubicBezTo>
                  <a:pt x="209550" y="161661"/>
                  <a:pt x="209550" y="161661"/>
                  <a:pt x="209550" y="55827"/>
                </a:cubicBezTo>
                <a:cubicBezTo>
                  <a:pt x="209550" y="51858"/>
                  <a:pt x="212158" y="49212"/>
                  <a:pt x="216070" y="49212"/>
                </a:cubicBezTo>
                <a:close/>
                <a:moveTo>
                  <a:pt x="53428" y="22225"/>
                </a:moveTo>
                <a:cubicBezTo>
                  <a:pt x="52114" y="22225"/>
                  <a:pt x="50800" y="23541"/>
                  <a:pt x="50800" y="24858"/>
                </a:cubicBezTo>
                <a:lnTo>
                  <a:pt x="50800" y="182834"/>
                </a:lnTo>
                <a:cubicBezTo>
                  <a:pt x="50800" y="184150"/>
                  <a:pt x="52114" y="184150"/>
                  <a:pt x="53428" y="184150"/>
                </a:cubicBezTo>
                <a:cubicBezTo>
                  <a:pt x="53428" y="184150"/>
                  <a:pt x="53428" y="184150"/>
                  <a:pt x="284710" y="184150"/>
                </a:cubicBezTo>
                <a:cubicBezTo>
                  <a:pt x="286024" y="184150"/>
                  <a:pt x="287338" y="184150"/>
                  <a:pt x="287338" y="182834"/>
                </a:cubicBezTo>
                <a:cubicBezTo>
                  <a:pt x="287338" y="182834"/>
                  <a:pt x="287338" y="182834"/>
                  <a:pt x="287338" y="24858"/>
                </a:cubicBezTo>
                <a:cubicBezTo>
                  <a:pt x="287338" y="23541"/>
                  <a:pt x="286024" y="22225"/>
                  <a:pt x="284710" y="22225"/>
                </a:cubicBezTo>
                <a:cubicBezTo>
                  <a:pt x="284710" y="22225"/>
                  <a:pt x="284710" y="22225"/>
                  <a:pt x="53428" y="22225"/>
                </a:cubicBezTo>
                <a:close/>
                <a:moveTo>
                  <a:pt x="53663" y="0"/>
                </a:moveTo>
                <a:cubicBezTo>
                  <a:pt x="53663" y="0"/>
                  <a:pt x="53663" y="0"/>
                  <a:pt x="286062" y="0"/>
                </a:cubicBezTo>
                <a:cubicBezTo>
                  <a:pt x="300587" y="0"/>
                  <a:pt x="311150" y="10530"/>
                  <a:pt x="311150" y="25008"/>
                </a:cubicBezTo>
                <a:cubicBezTo>
                  <a:pt x="311150" y="25008"/>
                  <a:pt x="311150" y="25008"/>
                  <a:pt x="311150" y="182955"/>
                </a:cubicBezTo>
                <a:cubicBezTo>
                  <a:pt x="311150" y="196117"/>
                  <a:pt x="300587" y="207963"/>
                  <a:pt x="286062" y="207963"/>
                </a:cubicBezTo>
                <a:cubicBezTo>
                  <a:pt x="286062" y="207963"/>
                  <a:pt x="286062" y="207963"/>
                  <a:pt x="53663" y="207963"/>
                </a:cubicBezTo>
                <a:cubicBezTo>
                  <a:pt x="39138" y="207963"/>
                  <a:pt x="28575" y="196117"/>
                  <a:pt x="28575" y="182955"/>
                </a:cubicBezTo>
                <a:cubicBezTo>
                  <a:pt x="28575" y="182955"/>
                  <a:pt x="28575" y="182955"/>
                  <a:pt x="28575" y="25008"/>
                </a:cubicBezTo>
                <a:cubicBezTo>
                  <a:pt x="28575" y="10530"/>
                  <a:pt x="39138" y="0"/>
                  <a:pt x="53663" y="0"/>
                </a:cubicBezTo>
                <a:close/>
              </a:path>
            </a:pathLst>
          </a:custGeom>
          <a:solidFill>
            <a:schemeClr val="accent2"/>
          </a:solidFill>
          <a:ln w="12700" cap="flat">
            <a:noFill/>
            <a:miter lim="400000"/>
          </a:ln>
          <a:effectLst/>
        </p:spPr>
        <p:txBody>
          <a:bodyPr anchor="ctr"/>
          <a:lstStyle/>
          <a:p>
            <a:pPr algn="ctr"/>
            <a:endParaRPr>
              <a:cs typeface="+mn-ea"/>
              <a:sym typeface="+mn-lt"/>
            </a:endParaRPr>
          </a:p>
        </p:txBody>
      </p:sp>
      <p:grpSp>
        <p:nvGrpSpPr>
          <p:cNvPr id="2" name="组合 1"/>
          <p:cNvGrpSpPr/>
          <p:nvPr/>
        </p:nvGrpSpPr>
        <p:grpSpPr>
          <a:xfrm>
            <a:off x="897792" y="4066020"/>
            <a:ext cx="1913684" cy="1101395"/>
            <a:chOff x="897792" y="4066020"/>
            <a:chExt cx="1913684" cy="1101395"/>
          </a:xfrm>
        </p:grpSpPr>
        <p:sp>
          <p:nvSpPr>
            <p:cNvPr id="18" name="矩形 17"/>
            <p:cNvSpPr/>
            <p:nvPr/>
          </p:nvSpPr>
          <p:spPr>
            <a:xfrm>
              <a:off x="897792" y="4761150"/>
              <a:ext cx="1913684" cy="406265"/>
            </a:xfrm>
            <a:prstGeom prst="rect">
              <a:avLst/>
            </a:prstGeom>
            <a:ln w="12700">
              <a:miter lim="400000"/>
            </a:ln>
          </p:spPr>
          <p:txBody>
            <a:bodyPr wrap="square" lIns="0" tIns="0" rIns="0" bIns="0">
              <a:normAutofit/>
            </a:bodyPr>
            <a:lstStyle/>
            <a:p>
              <a:pPr lvl="0" algn="ctr">
                <a:lnSpc>
                  <a:spcPct val="120000"/>
                </a:lnSpc>
                <a:defRPr sz="1800">
                  <a:solidFill>
                    <a:srgbClr val="000000"/>
                  </a:solidFill>
                </a:defRPr>
              </a:pPr>
              <a:r>
                <a:rPr lang="zh-CN" altLang="en-US" sz="1100" dirty="0">
                  <a:solidFill>
                    <a:schemeClr val="bg1"/>
                  </a:solidFill>
                  <a:cs typeface="+mn-ea"/>
                  <a:sym typeface="+mn-lt"/>
                </a:rPr>
                <a:t>此部分内容作为文字排版占位显示（建议使用主题字体）</a:t>
              </a:r>
            </a:p>
          </p:txBody>
        </p:sp>
        <p:sp>
          <p:nvSpPr>
            <p:cNvPr id="19" name="矩形 18"/>
            <p:cNvSpPr/>
            <p:nvPr/>
          </p:nvSpPr>
          <p:spPr>
            <a:xfrm>
              <a:off x="1175918" y="4066020"/>
              <a:ext cx="1333698" cy="473947"/>
            </a:xfrm>
            <a:prstGeom prst="rect">
              <a:avLst/>
            </a:prstGeom>
            <a:ln w="12700">
              <a:miter lim="400000"/>
            </a:ln>
          </p:spPr>
          <p:txBody>
            <a:bodyPr wrap="none" lIns="50800" tIns="50800" rIns="50800" bIns="50800" anchor="ctr">
              <a:normAutofit/>
            </a:bodyPr>
            <a:lstStyle/>
            <a:p>
              <a:pPr lvl="0">
                <a:defRPr sz="1800" b="0">
                  <a:solidFill>
                    <a:srgbClr val="000000"/>
                  </a:solidFill>
                </a:defRPr>
              </a:pPr>
              <a:r>
                <a:rPr lang="zh-CN" altLang="en-US" b="1" dirty="0">
                  <a:solidFill>
                    <a:schemeClr val="bg1"/>
                  </a:solidFill>
                  <a:cs typeface="+mn-ea"/>
                  <a:sym typeface="+mn-lt"/>
                </a:rPr>
                <a:t>标题文本预设</a:t>
              </a:r>
            </a:p>
          </p:txBody>
        </p:sp>
      </p:grpSp>
      <p:grpSp>
        <p:nvGrpSpPr>
          <p:cNvPr id="29" name="组合 28"/>
          <p:cNvGrpSpPr/>
          <p:nvPr/>
        </p:nvGrpSpPr>
        <p:grpSpPr>
          <a:xfrm>
            <a:off x="3053877" y="4066020"/>
            <a:ext cx="1913684" cy="1101395"/>
            <a:chOff x="3053877" y="4066020"/>
            <a:chExt cx="1913684" cy="1101395"/>
          </a:xfrm>
        </p:grpSpPr>
        <p:sp>
          <p:nvSpPr>
            <p:cNvPr id="20" name="矩形 19"/>
            <p:cNvSpPr/>
            <p:nvPr/>
          </p:nvSpPr>
          <p:spPr>
            <a:xfrm>
              <a:off x="3053877" y="4761150"/>
              <a:ext cx="1913684" cy="406265"/>
            </a:xfrm>
            <a:prstGeom prst="rect">
              <a:avLst/>
            </a:prstGeom>
            <a:ln w="12700">
              <a:miter lim="400000"/>
            </a:ln>
          </p:spPr>
          <p:txBody>
            <a:bodyPr wrap="square" lIns="0" tIns="0" rIns="0" bIns="0">
              <a:normAutofit/>
            </a:bodyPr>
            <a:lstStyle/>
            <a:p>
              <a:pPr lvl="0" algn="ctr">
                <a:lnSpc>
                  <a:spcPct val="120000"/>
                </a:lnSpc>
                <a:defRPr sz="1800">
                  <a:solidFill>
                    <a:srgbClr val="000000"/>
                  </a:solidFill>
                </a:defRPr>
              </a:pPr>
              <a:r>
                <a:rPr lang="zh-CN" altLang="en-US" sz="1100" dirty="0">
                  <a:solidFill>
                    <a:schemeClr val="bg1"/>
                  </a:solidFill>
                  <a:cs typeface="+mn-ea"/>
                  <a:sym typeface="+mn-lt"/>
                </a:rPr>
                <a:t>此部分内容作为文字排版占位显示（建议使用主题字体）</a:t>
              </a:r>
            </a:p>
          </p:txBody>
        </p:sp>
        <p:sp>
          <p:nvSpPr>
            <p:cNvPr id="21" name="矩形 20"/>
            <p:cNvSpPr/>
            <p:nvPr/>
          </p:nvSpPr>
          <p:spPr>
            <a:xfrm>
              <a:off x="3332002" y="4066020"/>
              <a:ext cx="1333698" cy="473947"/>
            </a:xfrm>
            <a:prstGeom prst="rect">
              <a:avLst/>
            </a:prstGeom>
            <a:ln w="12700">
              <a:miter lim="400000"/>
            </a:ln>
          </p:spPr>
          <p:txBody>
            <a:bodyPr wrap="none" lIns="50800" tIns="50800" rIns="50800" bIns="50800" anchor="ctr">
              <a:normAutofit/>
            </a:bodyPr>
            <a:lstStyle/>
            <a:p>
              <a:pPr lvl="0">
                <a:defRPr sz="1800" b="0">
                  <a:solidFill>
                    <a:srgbClr val="000000"/>
                  </a:solidFill>
                </a:defRPr>
              </a:pPr>
              <a:r>
                <a:rPr lang="zh-CN" altLang="en-US" b="1" dirty="0">
                  <a:solidFill>
                    <a:schemeClr val="bg1"/>
                  </a:solidFill>
                  <a:cs typeface="+mn-ea"/>
                  <a:sym typeface="+mn-lt"/>
                </a:rPr>
                <a:t>标题文本预设</a:t>
              </a:r>
            </a:p>
          </p:txBody>
        </p:sp>
      </p:grpSp>
      <p:grpSp>
        <p:nvGrpSpPr>
          <p:cNvPr id="30" name="组合 29"/>
          <p:cNvGrpSpPr/>
          <p:nvPr/>
        </p:nvGrpSpPr>
        <p:grpSpPr>
          <a:xfrm>
            <a:off x="5209961" y="4066020"/>
            <a:ext cx="1913684" cy="1083891"/>
            <a:chOff x="5209961" y="4066020"/>
            <a:chExt cx="1913684" cy="1083891"/>
          </a:xfrm>
        </p:grpSpPr>
        <p:sp>
          <p:nvSpPr>
            <p:cNvPr id="22" name="矩形 21"/>
            <p:cNvSpPr/>
            <p:nvPr/>
          </p:nvSpPr>
          <p:spPr>
            <a:xfrm>
              <a:off x="5209961" y="4761150"/>
              <a:ext cx="1913684" cy="388761"/>
            </a:xfrm>
            <a:prstGeom prst="rect">
              <a:avLst/>
            </a:prstGeom>
            <a:ln w="12700">
              <a:miter lim="400000"/>
            </a:ln>
          </p:spPr>
          <p:txBody>
            <a:bodyPr wrap="square" lIns="0" tIns="0" rIns="0" bIns="0">
              <a:normAutofit fontScale="92500" lnSpcReduction="10000"/>
            </a:bodyPr>
            <a:lstStyle/>
            <a:p>
              <a:pPr lvl="0" algn="ctr">
                <a:lnSpc>
                  <a:spcPct val="130000"/>
                </a:lnSpc>
                <a:defRPr sz="1800">
                  <a:solidFill>
                    <a:srgbClr val="000000"/>
                  </a:solidFill>
                </a:defRPr>
              </a:pPr>
              <a:r>
                <a:rPr lang="zh-CN" altLang="en-US" sz="1100" dirty="0">
                  <a:solidFill>
                    <a:schemeClr val="bg1"/>
                  </a:solidFill>
                  <a:cs typeface="+mn-ea"/>
                  <a:sym typeface="+mn-lt"/>
                </a:rPr>
                <a:t>此部分内容作为文字排版占位显示（建议使用主题字体）</a:t>
              </a:r>
            </a:p>
          </p:txBody>
        </p:sp>
        <p:sp>
          <p:nvSpPr>
            <p:cNvPr id="23" name="矩形 22"/>
            <p:cNvSpPr/>
            <p:nvPr/>
          </p:nvSpPr>
          <p:spPr>
            <a:xfrm>
              <a:off x="5488087" y="4066020"/>
              <a:ext cx="1333698" cy="473947"/>
            </a:xfrm>
            <a:prstGeom prst="rect">
              <a:avLst/>
            </a:prstGeom>
            <a:ln w="12700">
              <a:miter lim="400000"/>
            </a:ln>
          </p:spPr>
          <p:txBody>
            <a:bodyPr wrap="none" lIns="50800" tIns="50800" rIns="50800" bIns="50800" anchor="ctr">
              <a:normAutofit/>
            </a:bodyPr>
            <a:lstStyle/>
            <a:p>
              <a:pPr lvl="0">
                <a:defRPr sz="1800" b="0">
                  <a:solidFill>
                    <a:srgbClr val="000000"/>
                  </a:solidFill>
                </a:defRPr>
              </a:pPr>
              <a:r>
                <a:rPr lang="zh-CN" altLang="en-US" b="1" dirty="0">
                  <a:solidFill>
                    <a:schemeClr val="bg1"/>
                  </a:solidFill>
                  <a:cs typeface="+mn-ea"/>
                  <a:sym typeface="+mn-lt"/>
                </a:rPr>
                <a:t>标题文本预设</a:t>
              </a:r>
            </a:p>
          </p:txBody>
        </p:sp>
      </p:grpSp>
      <p:grpSp>
        <p:nvGrpSpPr>
          <p:cNvPr id="31" name="组合 30"/>
          <p:cNvGrpSpPr/>
          <p:nvPr/>
        </p:nvGrpSpPr>
        <p:grpSpPr>
          <a:xfrm>
            <a:off x="7366047" y="4066020"/>
            <a:ext cx="1913684" cy="1083891"/>
            <a:chOff x="7366047" y="4066020"/>
            <a:chExt cx="1913684" cy="1083891"/>
          </a:xfrm>
        </p:grpSpPr>
        <p:sp>
          <p:nvSpPr>
            <p:cNvPr id="24" name="矩形 23"/>
            <p:cNvSpPr/>
            <p:nvPr/>
          </p:nvSpPr>
          <p:spPr>
            <a:xfrm>
              <a:off x="7366047" y="4761150"/>
              <a:ext cx="1913684" cy="388761"/>
            </a:xfrm>
            <a:prstGeom prst="rect">
              <a:avLst/>
            </a:prstGeom>
            <a:ln w="12700">
              <a:miter lim="400000"/>
            </a:ln>
          </p:spPr>
          <p:txBody>
            <a:bodyPr wrap="square" lIns="0" tIns="0" rIns="0" bIns="0">
              <a:normAutofit fontScale="92500" lnSpcReduction="10000"/>
            </a:bodyPr>
            <a:lstStyle/>
            <a:p>
              <a:pPr lvl="0" algn="ctr">
                <a:lnSpc>
                  <a:spcPct val="130000"/>
                </a:lnSpc>
                <a:defRPr sz="1800">
                  <a:solidFill>
                    <a:srgbClr val="000000"/>
                  </a:solidFill>
                </a:defRPr>
              </a:pPr>
              <a:r>
                <a:rPr lang="zh-CN" altLang="en-US" sz="1100" dirty="0">
                  <a:solidFill>
                    <a:schemeClr val="bg1"/>
                  </a:solidFill>
                  <a:cs typeface="+mn-ea"/>
                  <a:sym typeface="+mn-lt"/>
                </a:rPr>
                <a:t>此部分内容作为文字排版占位显示（建议使用主题字体）</a:t>
              </a:r>
            </a:p>
          </p:txBody>
        </p:sp>
        <p:sp>
          <p:nvSpPr>
            <p:cNvPr id="25" name="矩形 24"/>
            <p:cNvSpPr/>
            <p:nvPr/>
          </p:nvSpPr>
          <p:spPr>
            <a:xfrm>
              <a:off x="7644171" y="4066020"/>
              <a:ext cx="1333698" cy="473947"/>
            </a:xfrm>
            <a:prstGeom prst="rect">
              <a:avLst/>
            </a:prstGeom>
            <a:ln w="12700">
              <a:miter lim="400000"/>
            </a:ln>
          </p:spPr>
          <p:txBody>
            <a:bodyPr wrap="none" lIns="50800" tIns="50800" rIns="50800" bIns="50800" anchor="ctr">
              <a:normAutofit/>
            </a:bodyPr>
            <a:lstStyle/>
            <a:p>
              <a:pPr lvl="0">
                <a:defRPr sz="1800" b="0">
                  <a:solidFill>
                    <a:srgbClr val="000000"/>
                  </a:solidFill>
                </a:defRPr>
              </a:pPr>
              <a:r>
                <a:rPr lang="zh-CN" altLang="en-US" b="1">
                  <a:solidFill>
                    <a:schemeClr val="bg1"/>
                  </a:solidFill>
                  <a:cs typeface="+mn-ea"/>
                  <a:sym typeface="+mn-lt"/>
                </a:rPr>
                <a:t>标题文本预设</a:t>
              </a:r>
            </a:p>
          </p:txBody>
        </p:sp>
      </p:grpSp>
      <p:grpSp>
        <p:nvGrpSpPr>
          <p:cNvPr id="32" name="组合 31"/>
          <p:cNvGrpSpPr/>
          <p:nvPr/>
        </p:nvGrpSpPr>
        <p:grpSpPr>
          <a:xfrm>
            <a:off x="9522131" y="4066020"/>
            <a:ext cx="1913684" cy="1083891"/>
            <a:chOff x="9522131" y="4066020"/>
            <a:chExt cx="1913684" cy="1083891"/>
          </a:xfrm>
        </p:grpSpPr>
        <p:sp>
          <p:nvSpPr>
            <p:cNvPr id="26" name="矩形 25"/>
            <p:cNvSpPr/>
            <p:nvPr/>
          </p:nvSpPr>
          <p:spPr>
            <a:xfrm>
              <a:off x="9522131" y="4761150"/>
              <a:ext cx="1913684" cy="388761"/>
            </a:xfrm>
            <a:prstGeom prst="rect">
              <a:avLst/>
            </a:prstGeom>
            <a:ln w="12700">
              <a:miter lim="400000"/>
            </a:ln>
          </p:spPr>
          <p:txBody>
            <a:bodyPr wrap="square" lIns="0" tIns="0" rIns="0" bIns="0">
              <a:normAutofit fontScale="92500" lnSpcReduction="10000"/>
            </a:bodyPr>
            <a:lstStyle/>
            <a:p>
              <a:pPr lvl="0" algn="ctr">
                <a:lnSpc>
                  <a:spcPct val="130000"/>
                </a:lnSpc>
                <a:defRPr sz="1800">
                  <a:solidFill>
                    <a:srgbClr val="000000"/>
                  </a:solidFill>
                </a:defRPr>
              </a:pPr>
              <a:r>
                <a:rPr lang="zh-CN" altLang="en-US" sz="1100" dirty="0">
                  <a:solidFill>
                    <a:schemeClr val="bg1"/>
                  </a:solidFill>
                  <a:cs typeface="+mn-ea"/>
                  <a:sym typeface="+mn-lt"/>
                </a:rPr>
                <a:t>此部分内容作为文字排版占位显示（建议使用主题字体）</a:t>
              </a:r>
            </a:p>
          </p:txBody>
        </p:sp>
        <p:sp>
          <p:nvSpPr>
            <p:cNvPr id="27" name="矩形 26"/>
            <p:cNvSpPr/>
            <p:nvPr/>
          </p:nvSpPr>
          <p:spPr>
            <a:xfrm>
              <a:off x="9800257" y="4066020"/>
              <a:ext cx="1333698" cy="473947"/>
            </a:xfrm>
            <a:prstGeom prst="rect">
              <a:avLst/>
            </a:prstGeom>
            <a:ln w="12700">
              <a:miter lim="400000"/>
            </a:ln>
          </p:spPr>
          <p:txBody>
            <a:bodyPr wrap="none" lIns="50800" tIns="50800" rIns="50800" bIns="50800" anchor="ctr">
              <a:normAutofit/>
            </a:bodyPr>
            <a:lstStyle/>
            <a:p>
              <a:pPr lvl="0">
                <a:defRPr sz="1800" b="0">
                  <a:solidFill>
                    <a:srgbClr val="000000"/>
                  </a:solidFill>
                </a:defRPr>
              </a:pPr>
              <a:r>
                <a:rPr lang="zh-CN" altLang="en-US" b="1" dirty="0">
                  <a:solidFill>
                    <a:schemeClr val="bg1"/>
                  </a:solidFill>
                  <a:cs typeface="+mn-ea"/>
                  <a:sym typeface="+mn-lt"/>
                </a:rPr>
                <a:t>标题文本预设</a:t>
              </a:r>
            </a:p>
          </p:txBody>
        </p:sp>
      </p:grpSp>
      <p:sp>
        <p:nvSpPr>
          <p:cNvPr id="28" name="文本框 27"/>
          <p:cNvSpPr txBox="1"/>
          <p:nvPr/>
        </p:nvSpPr>
        <p:spPr>
          <a:xfrm>
            <a:off x="263601" y="382860"/>
            <a:ext cx="3518913" cy="584775"/>
          </a:xfrm>
          <a:prstGeom prst="rect">
            <a:avLst/>
          </a:prstGeom>
          <a:noFill/>
        </p:spPr>
        <p:txBody>
          <a:bodyPr wrap="none" rtlCol="0">
            <a:spAutoFit/>
          </a:bodyPr>
          <a:lstStyle/>
          <a:p>
            <a:pPr marL="457200" indent="-457200" algn="ctr">
              <a:buFont typeface="Wingdings" panose="05000000000000000000" pitchFamily="2" charset="2"/>
              <a:buChar char="n"/>
            </a:pPr>
            <a:r>
              <a:rPr lang="zh-CN" altLang="en-US" sz="3200" b="1" dirty="0">
                <a:solidFill>
                  <a:schemeClr val="bg1"/>
                </a:solidFill>
                <a:cs typeface="+mn-ea"/>
                <a:sym typeface="+mn-lt"/>
              </a:rPr>
              <a:t>标题添加到此处</a:t>
            </a:r>
          </a:p>
        </p:txBody>
      </p:sp>
    </p:spTree>
  </p:cSld>
  <p:clrMapOvr>
    <a:masterClrMapping/>
  </p:clrMapOvr>
  <p:transition spd="slow" advTm="4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1000" fill="hold"/>
                                        <p:tgtEl>
                                          <p:spTgt spid="6"/>
                                        </p:tgtEl>
                                        <p:attrNameLst>
                                          <p:attrName>ppt_x</p:attrName>
                                        </p:attrNameLst>
                                      </p:cBhvr>
                                      <p:tavLst>
                                        <p:tav tm="0">
                                          <p:val>
                                            <p:strVal val="0-#ppt_w/2"/>
                                          </p:val>
                                        </p:tav>
                                        <p:tav tm="100000">
                                          <p:val>
                                            <p:strVal val="#ppt_x"/>
                                          </p:val>
                                        </p:tav>
                                      </p:tavLst>
                                    </p:anim>
                                    <p:anim calcmode="lin" valueType="num">
                                      <p:cBhvr additive="base">
                                        <p:cTn id="16" dur="1000" fill="hold"/>
                                        <p:tgtEl>
                                          <p:spTgt spid="6"/>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1000" fill="hold"/>
                                        <p:tgtEl>
                                          <p:spTgt spid="7"/>
                                        </p:tgtEl>
                                        <p:attrNameLst>
                                          <p:attrName>ppt_x</p:attrName>
                                        </p:attrNameLst>
                                      </p:cBhvr>
                                      <p:tavLst>
                                        <p:tav tm="0">
                                          <p:val>
                                            <p:strVal val="0-#ppt_w/2"/>
                                          </p:val>
                                        </p:tav>
                                        <p:tav tm="100000">
                                          <p:val>
                                            <p:strVal val="#ppt_x"/>
                                          </p:val>
                                        </p:tav>
                                      </p:tavLst>
                                    </p:anim>
                                    <p:anim calcmode="lin" valueType="num">
                                      <p:cBhvr additive="base">
                                        <p:cTn id="20" dur="1000" fill="hold"/>
                                        <p:tgtEl>
                                          <p:spTgt spid="7"/>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1000" fill="hold"/>
                                        <p:tgtEl>
                                          <p:spTgt spid="8"/>
                                        </p:tgtEl>
                                        <p:attrNameLst>
                                          <p:attrName>ppt_x</p:attrName>
                                        </p:attrNameLst>
                                      </p:cBhvr>
                                      <p:tavLst>
                                        <p:tav tm="0">
                                          <p:val>
                                            <p:strVal val="0-#ppt_w/2"/>
                                          </p:val>
                                        </p:tav>
                                        <p:tav tm="100000">
                                          <p:val>
                                            <p:strVal val="#ppt_x"/>
                                          </p:val>
                                        </p:tav>
                                      </p:tavLst>
                                    </p:anim>
                                    <p:anim calcmode="lin" valueType="num">
                                      <p:cBhvr additive="base">
                                        <p:cTn id="24" dur="1000" fill="hold"/>
                                        <p:tgtEl>
                                          <p:spTgt spid="8"/>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1000" fill="hold"/>
                                        <p:tgtEl>
                                          <p:spTgt spid="9"/>
                                        </p:tgtEl>
                                        <p:attrNameLst>
                                          <p:attrName>ppt_x</p:attrName>
                                        </p:attrNameLst>
                                      </p:cBhvr>
                                      <p:tavLst>
                                        <p:tav tm="0">
                                          <p:val>
                                            <p:strVal val="0-#ppt_w/2"/>
                                          </p:val>
                                        </p:tav>
                                        <p:tav tm="100000">
                                          <p:val>
                                            <p:strVal val="#ppt_x"/>
                                          </p:val>
                                        </p:tav>
                                      </p:tavLst>
                                    </p:anim>
                                    <p:anim calcmode="lin" valueType="num">
                                      <p:cBhvr additive="base">
                                        <p:cTn id="28" dur="1000" fill="hold"/>
                                        <p:tgtEl>
                                          <p:spTgt spid="9"/>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1000" fill="hold"/>
                                        <p:tgtEl>
                                          <p:spTgt spid="10"/>
                                        </p:tgtEl>
                                        <p:attrNameLst>
                                          <p:attrName>ppt_x</p:attrName>
                                        </p:attrNameLst>
                                      </p:cBhvr>
                                      <p:tavLst>
                                        <p:tav tm="0">
                                          <p:val>
                                            <p:strVal val="0-#ppt_w/2"/>
                                          </p:val>
                                        </p:tav>
                                        <p:tav tm="100000">
                                          <p:val>
                                            <p:strVal val="#ppt_x"/>
                                          </p:val>
                                        </p:tav>
                                      </p:tavLst>
                                    </p:anim>
                                    <p:anim calcmode="lin" valueType="num">
                                      <p:cBhvr additive="base">
                                        <p:cTn id="32" dur="1000" fill="hold"/>
                                        <p:tgtEl>
                                          <p:spTgt spid="10"/>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0-#ppt_w/2"/>
                                          </p:val>
                                        </p:tav>
                                        <p:tav tm="100000">
                                          <p:val>
                                            <p:strVal val="#ppt_x"/>
                                          </p:val>
                                        </p:tav>
                                      </p:tavLst>
                                    </p:anim>
                                    <p:anim calcmode="lin" valueType="num">
                                      <p:cBhvr additive="base">
                                        <p:cTn id="36" dur="1000" fill="hold"/>
                                        <p:tgtEl>
                                          <p:spTgt spid="11"/>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1000" fill="hold"/>
                                        <p:tgtEl>
                                          <p:spTgt spid="12"/>
                                        </p:tgtEl>
                                        <p:attrNameLst>
                                          <p:attrName>ppt_x</p:attrName>
                                        </p:attrNameLst>
                                      </p:cBhvr>
                                      <p:tavLst>
                                        <p:tav tm="0">
                                          <p:val>
                                            <p:strVal val="0-#ppt_w/2"/>
                                          </p:val>
                                        </p:tav>
                                        <p:tav tm="100000">
                                          <p:val>
                                            <p:strVal val="#ppt_x"/>
                                          </p:val>
                                        </p:tav>
                                      </p:tavLst>
                                    </p:anim>
                                    <p:anim calcmode="lin" valueType="num">
                                      <p:cBhvr additive="base">
                                        <p:cTn id="40" dur="1000" fill="hold"/>
                                        <p:tgtEl>
                                          <p:spTgt spid="12"/>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1000" fill="hold"/>
                                        <p:tgtEl>
                                          <p:spTgt spid="13"/>
                                        </p:tgtEl>
                                        <p:attrNameLst>
                                          <p:attrName>ppt_x</p:attrName>
                                        </p:attrNameLst>
                                      </p:cBhvr>
                                      <p:tavLst>
                                        <p:tav tm="0">
                                          <p:val>
                                            <p:strVal val="0-#ppt_w/2"/>
                                          </p:val>
                                        </p:tav>
                                        <p:tav tm="100000">
                                          <p:val>
                                            <p:strVal val="#ppt_x"/>
                                          </p:val>
                                        </p:tav>
                                      </p:tavLst>
                                    </p:anim>
                                    <p:anim calcmode="lin" valueType="num">
                                      <p:cBhvr additive="base">
                                        <p:cTn id="44" dur="1000" fill="hold"/>
                                        <p:tgtEl>
                                          <p:spTgt spid="13"/>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additive="base">
                                        <p:cTn id="47" dur="1000" fill="hold"/>
                                        <p:tgtEl>
                                          <p:spTgt spid="14"/>
                                        </p:tgtEl>
                                        <p:attrNameLst>
                                          <p:attrName>ppt_x</p:attrName>
                                        </p:attrNameLst>
                                      </p:cBhvr>
                                      <p:tavLst>
                                        <p:tav tm="0">
                                          <p:val>
                                            <p:strVal val="0-#ppt_w/2"/>
                                          </p:val>
                                        </p:tav>
                                        <p:tav tm="100000">
                                          <p:val>
                                            <p:strVal val="#ppt_x"/>
                                          </p:val>
                                        </p:tav>
                                      </p:tavLst>
                                    </p:anim>
                                    <p:anim calcmode="lin" valueType="num">
                                      <p:cBhvr additive="base">
                                        <p:cTn id="48" dur="1000" fill="hold"/>
                                        <p:tgtEl>
                                          <p:spTgt spid="14"/>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1000" fill="hold"/>
                                        <p:tgtEl>
                                          <p:spTgt spid="15"/>
                                        </p:tgtEl>
                                        <p:attrNameLst>
                                          <p:attrName>ppt_x</p:attrName>
                                        </p:attrNameLst>
                                      </p:cBhvr>
                                      <p:tavLst>
                                        <p:tav tm="0">
                                          <p:val>
                                            <p:strVal val="0-#ppt_w/2"/>
                                          </p:val>
                                        </p:tav>
                                        <p:tav tm="100000">
                                          <p:val>
                                            <p:strVal val="#ppt_x"/>
                                          </p:val>
                                        </p:tav>
                                      </p:tavLst>
                                    </p:anim>
                                    <p:anim calcmode="lin" valueType="num">
                                      <p:cBhvr additive="base">
                                        <p:cTn id="52" dur="1000" fill="hold"/>
                                        <p:tgtEl>
                                          <p:spTgt spid="15"/>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additive="base">
                                        <p:cTn id="55" dur="1000" fill="hold"/>
                                        <p:tgtEl>
                                          <p:spTgt spid="16"/>
                                        </p:tgtEl>
                                        <p:attrNameLst>
                                          <p:attrName>ppt_x</p:attrName>
                                        </p:attrNameLst>
                                      </p:cBhvr>
                                      <p:tavLst>
                                        <p:tav tm="0">
                                          <p:val>
                                            <p:strVal val="0-#ppt_w/2"/>
                                          </p:val>
                                        </p:tav>
                                        <p:tav tm="100000">
                                          <p:val>
                                            <p:strVal val="#ppt_x"/>
                                          </p:val>
                                        </p:tav>
                                      </p:tavLst>
                                    </p:anim>
                                    <p:anim calcmode="lin" valueType="num">
                                      <p:cBhvr additive="base">
                                        <p:cTn id="56" dur="1000" fill="hold"/>
                                        <p:tgtEl>
                                          <p:spTgt spid="16"/>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additive="base">
                                        <p:cTn id="59" dur="1000" fill="hold"/>
                                        <p:tgtEl>
                                          <p:spTgt spid="17"/>
                                        </p:tgtEl>
                                        <p:attrNameLst>
                                          <p:attrName>ppt_x</p:attrName>
                                        </p:attrNameLst>
                                      </p:cBhvr>
                                      <p:tavLst>
                                        <p:tav tm="0">
                                          <p:val>
                                            <p:strVal val="0-#ppt_w/2"/>
                                          </p:val>
                                        </p:tav>
                                        <p:tav tm="100000">
                                          <p:val>
                                            <p:strVal val="#ppt_x"/>
                                          </p:val>
                                        </p:tav>
                                      </p:tavLst>
                                    </p:anim>
                                    <p:anim calcmode="lin" valueType="num">
                                      <p:cBhvr additive="base">
                                        <p:cTn id="60" dur="1000" fill="hold"/>
                                        <p:tgtEl>
                                          <p:spTgt spid="17"/>
                                        </p:tgtEl>
                                        <p:attrNameLst>
                                          <p:attrName>ppt_y</p:attrName>
                                        </p:attrNameLst>
                                      </p:cBhvr>
                                      <p:tavLst>
                                        <p:tav tm="0">
                                          <p:val>
                                            <p:strVal val="#ppt_y"/>
                                          </p:val>
                                        </p:tav>
                                        <p:tav tm="100000">
                                          <p:val>
                                            <p:strVal val="#ppt_y"/>
                                          </p:val>
                                        </p:tav>
                                      </p:tavLst>
                                    </p:anim>
                                  </p:childTnLst>
                                </p:cTn>
                              </p:par>
                            </p:childTnLst>
                          </p:cTn>
                        </p:par>
                        <p:par>
                          <p:cTn id="61" fill="hold">
                            <p:stCondLst>
                              <p:cond delay="1000"/>
                            </p:stCondLst>
                            <p:childTnLst>
                              <p:par>
                                <p:cTn id="62" presetID="22" presetClass="entr" presetSubtype="1" fill="hold" nodeType="afterEffect">
                                  <p:stCondLst>
                                    <p:cond delay="0"/>
                                  </p:stCondLst>
                                  <p:childTnLst>
                                    <p:set>
                                      <p:cBhvr>
                                        <p:cTn id="63" dur="1" fill="hold">
                                          <p:stCondLst>
                                            <p:cond delay="0"/>
                                          </p:stCondLst>
                                        </p:cTn>
                                        <p:tgtEl>
                                          <p:spTgt spid="2"/>
                                        </p:tgtEl>
                                        <p:attrNameLst>
                                          <p:attrName>style.visibility</p:attrName>
                                        </p:attrNameLst>
                                      </p:cBhvr>
                                      <p:to>
                                        <p:strVal val="visible"/>
                                      </p:to>
                                    </p:set>
                                    <p:animEffect transition="in" filter="wipe(up)">
                                      <p:cBhvr>
                                        <p:cTn id="64" dur="500"/>
                                        <p:tgtEl>
                                          <p:spTgt spid="2"/>
                                        </p:tgtEl>
                                      </p:cBhvr>
                                    </p:animEffect>
                                  </p:childTnLst>
                                </p:cTn>
                              </p:par>
                              <p:par>
                                <p:cTn id="65" presetID="22" presetClass="entr" presetSubtype="1" fill="hold" nodeType="withEffect">
                                  <p:stCondLst>
                                    <p:cond delay="25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par>
                                <p:cTn id="68" presetID="22" presetClass="entr" presetSubtype="1" fill="hold" nodeType="withEffect">
                                  <p:stCondLst>
                                    <p:cond delay="500"/>
                                  </p:stCondLst>
                                  <p:childTnLst>
                                    <p:set>
                                      <p:cBhvr>
                                        <p:cTn id="69" dur="1" fill="hold">
                                          <p:stCondLst>
                                            <p:cond delay="0"/>
                                          </p:stCondLst>
                                        </p:cTn>
                                        <p:tgtEl>
                                          <p:spTgt spid="30"/>
                                        </p:tgtEl>
                                        <p:attrNameLst>
                                          <p:attrName>style.visibility</p:attrName>
                                        </p:attrNameLst>
                                      </p:cBhvr>
                                      <p:to>
                                        <p:strVal val="visible"/>
                                      </p:to>
                                    </p:set>
                                    <p:animEffect transition="in" filter="wipe(up)">
                                      <p:cBhvr>
                                        <p:cTn id="70" dur="500"/>
                                        <p:tgtEl>
                                          <p:spTgt spid="30"/>
                                        </p:tgtEl>
                                      </p:cBhvr>
                                    </p:animEffect>
                                  </p:childTnLst>
                                </p:cTn>
                              </p:par>
                              <p:par>
                                <p:cTn id="71" presetID="22" presetClass="entr" presetSubtype="1" fill="hold" nodeType="withEffect">
                                  <p:stCondLst>
                                    <p:cond delay="7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par>
                                <p:cTn id="74" presetID="22" presetClass="entr" presetSubtype="1" fill="hold" nodeType="withEffect">
                                  <p:stCondLst>
                                    <p:cond delay="1000"/>
                                  </p:stCondLst>
                                  <p:childTnLst>
                                    <p:set>
                                      <p:cBhvr>
                                        <p:cTn id="75" dur="1" fill="hold">
                                          <p:stCondLst>
                                            <p:cond delay="0"/>
                                          </p:stCondLst>
                                        </p:cTn>
                                        <p:tgtEl>
                                          <p:spTgt spid="32"/>
                                        </p:tgtEl>
                                        <p:attrNameLst>
                                          <p:attrName>style.visibility</p:attrName>
                                        </p:attrNameLst>
                                      </p:cBhvr>
                                      <p:to>
                                        <p:strVal val="visible"/>
                                      </p:to>
                                    </p:set>
                                    <p:animEffect transition="in" filter="wipe(up)">
                                      <p:cBhvr>
                                        <p:cTn id="7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96889" y="2416813"/>
            <a:ext cx="4524138" cy="1200329"/>
          </a:xfrm>
          <a:prstGeom prst="rect">
            <a:avLst/>
          </a:prstGeom>
        </p:spPr>
        <p:txBody>
          <a:bodyPr wrap="square">
            <a:spAutoFit/>
          </a:bodyPr>
          <a:lstStyle/>
          <a:p>
            <a:pPr lvl="0">
              <a:lnSpc>
                <a:spcPct val="120000"/>
              </a:lnSpc>
            </a:pPr>
            <a:r>
              <a:rPr lang="zh-CN" altLang="en-US" sz="1200" dirty="0">
                <a:solidFill>
                  <a:schemeClr val="bg1"/>
                </a:solidFill>
                <a:cs typeface="+mn-ea"/>
                <a:sym typeface="+mn-lt"/>
              </a:rPr>
              <a:t>您的文字添加到此处，可以通过单击此处删除此处的文字进行添加，也可以复制您的文字粘贴到此处您的文字添加到此处，可以通过单击此处删除此处的文字进行添加，也可以复制您的文字粘贴到此处您的文字添加到此处，可以通过单击此处删除此处的文字进行添加，也可以复制您的文字粘贴到此处</a:t>
            </a:r>
          </a:p>
        </p:txBody>
      </p:sp>
      <p:grpSp>
        <p:nvGrpSpPr>
          <p:cNvPr id="2" name="组合 1"/>
          <p:cNvGrpSpPr/>
          <p:nvPr/>
        </p:nvGrpSpPr>
        <p:grpSpPr>
          <a:xfrm>
            <a:off x="6701582" y="4547272"/>
            <a:ext cx="4728418" cy="1772020"/>
            <a:chOff x="6701582" y="4547272"/>
            <a:chExt cx="4728418" cy="1772020"/>
          </a:xfrm>
        </p:grpSpPr>
        <p:sp>
          <p:nvSpPr>
            <p:cNvPr id="6" name="矩形 5"/>
            <p:cNvSpPr/>
            <p:nvPr/>
          </p:nvSpPr>
          <p:spPr>
            <a:xfrm>
              <a:off x="6701582" y="4897364"/>
              <a:ext cx="4728418" cy="1421928"/>
            </a:xfrm>
            <a:prstGeom prst="rect">
              <a:avLst/>
            </a:prstGeom>
          </p:spPr>
          <p:txBody>
            <a:bodyPr wrap="square">
              <a:spAutoFit/>
            </a:bodyPr>
            <a:lstStyle/>
            <a:p>
              <a:pPr lvl="0">
                <a:lnSpc>
                  <a:spcPct val="120000"/>
                </a:lnSpc>
              </a:pPr>
              <a:r>
                <a:rPr lang="zh-CN" altLang="en-US" sz="1200" dirty="0">
                  <a:solidFill>
                    <a:schemeClr val="bg1"/>
                  </a:solidFill>
                  <a:cs typeface="+mn-ea"/>
                  <a:sym typeface="+mn-lt"/>
                </a:rPr>
                <a:t>您的文字添加到此处，可以通过单击此处删除此处的文字进行添加，也可以复制您的文字粘贴到此处您的文字添加到此处，可以通过单击此处删除此处的文字进行添加，也可以复制您的文字粘贴到此处您的文字添加到此处，可以通过单击此处删除此处的文字进行添加，也可以复制您的文字粘贴到此处</a:t>
              </a:r>
            </a:p>
            <a:p>
              <a:pPr lvl="0">
                <a:lnSpc>
                  <a:spcPct val="120000"/>
                </a:lnSpc>
              </a:pPr>
              <a:endParaRPr lang="zh-CN" altLang="en-US" sz="1200" dirty="0">
                <a:solidFill>
                  <a:schemeClr val="bg1"/>
                </a:solidFill>
                <a:cs typeface="+mn-ea"/>
                <a:sym typeface="+mn-lt"/>
              </a:endParaRPr>
            </a:p>
          </p:txBody>
        </p:sp>
        <p:sp>
          <p:nvSpPr>
            <p:cNvPr id="7" name="矩形 6"/>
            <p:cNvSpPr/>
            <p:nvPr/>
          </p:nvSpPr>
          <p:spPr>
            <a:xfrm>
              <a:off x="6701582" y="4547272"/>
              <a:ext cx="2302738" cy="362792"/>
            </a:xfrm>
            <a:prstGeom prst="rect">
              <a:avLst/>
            </a:prstGeom>
          </p:spPr>
          <p:txBody>
            <a:bodyPr wrap="square">
              <a:spAutoFit/>
            </a:bodyPr>
            <a:lstStyle/>
            <a:p>
              <a:pPr lvl="0">
                <a:lnSpc>
                  <a:spcPct val="120000"/>
                </a:lnSpc>
              </a:pPr>
              <a:r>
                <a:rPr lang="zh-CN" altLang="en-US" sz="1600" dirty="0">
                  <a:solidFill>
                    <a:schemeClr val="bg1"/>
                  </a:solidFill>
                  <a:cs typeface="+mn-ea"/>
                  <a:sym typeface="+mn-lt"/>
                </a:rPr>
                <a:t>您的文字</a:t>
              </a:r>
            </a:p>
          </p:txBody>
        </p:sp>
      </p:grpSp>
      <p:sp>
        <p:nvSpPr>
          <p:cNvPr id="17" name="文本框 16"/>
          <p:cNvSpPr txBox="1"/>
          <p:nvPr/>
        </p:nvSpPr>
        <p:spPr>
          <a:xfrm>
            <a:off x="785749" y="586060"/>
            <a:ext cx="3057247" cy="584775"/>
          </a:xfrm>
          <a:prstGeom prst="rect">
            <a:avLst/>
          </a:prstGeom>
          <a:noFill/>
        </p:spPr>
        <p:txBody>
          <a:bodyPr wrap="none" rtlCol="0">
            <a:spAutoFit/>
          </a:bodyPr>
          <a:lstStyle/>
          <a:p>
            <a:pPr algn="ctr"/>
            <a:r>
              <a:rPr lang="zh-CN" altLang="en-US" sz="3200" b="1" dirty="0">
                <a:solidFill>
                  <a:schemeClr val="bg1"/>
                </a:solidFill>
                <a:cs typeface="+mn-ea"/>
                <a:sym typeface="+mn-lt"/>
              </a:rPr>
              <a:t>标题添加到此处</a:t>
            </a:r>
          </a:p>
        </p:txBody>
      </p:sp>
      <p:pic>
        <p:nvPicPr>
          <p:cNvPr id="52" name="图片占位符 51"/>
          <p:cNvPicPr>
            <a:picLocks noGrp="1" noChangeAspect="1"/>
          </p:cNvPicPr>
          <p:nvPr>
            <p:ph type="pic" sz="quarter" idx="10"/>
          </p:nvPr>
        </p:nvPicPr>
        <p:blipFill>
          <a:blip r:embed="rId3" cstate="screen"/>
          <a:srcRect/>
          <a:stretch>
            <a:fillRect/>
          </a:stretch>
        </p:blipFill>
        <p:spPr>
          <a:ln>
            <a:solidFill>
              <a:schemeClr val="accent2"/>
            </a:solidFill>
          </a:ln>
        </p:spPr>
      </p:pic>
      <p:pic>
        <p:nvPicPr>
          <p:cNvPr id="54" name="图片占位符 53"/>
          <p:cNvPicPr>
            <a:picLocks noGrp="1" noChangeAspect="1"/>
          </p:cNvPicPr>
          <p:nvPr>
            <p:ph type="pic" sz="quarter" idx="11"/>
          </p:nvPr>
        </p:nvPicPr>
        <p:blipFill>
          <a:blip r:embed="rId4" cstate="screen"/>
          <a:srcRect/>
          <a:stretch>
            <a:fillRect/>
          </a:stretch>
        </p:blipFill>
        <p:spPr>
          <a:ln>
            <a:solidFill>
              <a:schemeClr val="accent2"/>
            </a:solidFill>
          </a:ln>
        </p:spPr>
      </p:pic>
      <p:pic>
        <p:nvPicPr>
          <p:cNvPr id="28" name="图片占位符 27"/>
          <p:cNvPicPr>
            <a:picLocks noGrp="1" noChangeAspect="1"/>
          </p:cNvPicPr>
          <p:nvPr>
            <p:ph type="pic" sz="quarter" idx="13"/>
          </p:nvPr>
        </p:nvPicPr>
        <p:blipFill>
          <a:blip r:embed="rId5" cstate="screen"/>
          <a:srcRect/>
          <a:stretch>
            <a:fillRect/>
          </a:stretch>
        </p:blipFill>
        <p:spPr>
          <a:ln>
            <a:solidFill>
              <a:schemeClr val="accent2"/>
            </a:solidFill>
          </a:ln>
        </p:spPr>
      </p:pic>
      <p:pic>
        <p:nvPicPr>
          <p:cNvPr id="30" name="图片占位符 29"/>
          <p:cNvPicPr>
            <a:picLocks noGrp="1" noChangeAspect="1"/>
          </p:cNvPicPr>
          <p:nvPr>
            <p:ph type="pic" sz="quarter" idx="14"/>
          </p:nvPr>
        </p:nvPicPr>
        <p:blipFill>
          <a:blip r:embed="rId6" cstate="screen"/>
          <a:srcRect l="10480" r="10480"/>
          <a:stretch>
            <a:fillRect/>
          </a:stretch>
        </p:blipFill>
        <p:spPr>
          <a:ln>
            <a:solidFill>
              <a:schemeClr val="accent2"/>
            </a:solidFill>
          </a:ln>
        </p:spPr>
      </p:pic>
      <p:pic>
        <p:nvPicPr>
          <p:cNvPr id="42" name="图片占位符 41"/>
          <p:cNvPicPr>
            <a:picLocks noGrp="1" noChangeAspect="1"/>
          </p:cNvPicPr>
          <p:nvPr>
            <p:ph type="pic" sz="quarter" idx="16"/>
          </p:nvPr>
        </p:nvPicPr>
        <p:blipFill>
          <a:blip r:embed="rId7" cstate="screen"/>
          <a:srcRect/>
          <a:stretch>
            <a:fillRect/>
          </a:stretch>
        </p:blipFill>
        <p:spPr>
          <a:ln>
            <a:solidFill>
              <a:schemeClr val="accent2"/>
            </a:solidFill>
          </a:ln>
        </p:spPr>
      </p:pic>
      <p:pic>
        <p:nvPicPr>
          <p:cNvPr id="34" name="图片占位符 33"/>
          <p:cNvPicPr>
            <a:picLocks noGrp="1" noChangeAspect="1"/>
          </p:cNvPicPr>
          <p:nvPr>
            <p:ph type="pic" sz="quarter" idx="18"/>
          </p:nvPr>
        </p:nvPicPr>
        <p:blipFill>
          <a:blip r:embed="rId8" cstate="screen"/>
          <a:srcRect l="12445" r="12445"/>
          <a:stretch>
            <a:fillRect/>
          </a:stretch>
        </p:blipFill>
        <p:spPr>
          <a:ln>
            <a:solidFill>
              <a:schemeClr val="accent2"/>
            </a:solidFill>
          </a:ln>
        </p:spPr>
      </p:pic>
      <p:cxnSp>
        <p:nvCxnSpPr>
          <p:cNvPr id="26" name="直接连接符 25"/>
          <p:cNvCxnSpPr/>
          <p:nvPr/>
        </p:nvCxnSpPr>
        <p:spPr>
          <a:xfrm>
            <a:off x="887414" y="1371600"/>
            <a:ext cx="1373188" cy="0"/>
          </a:xfrm>
          <a:prstGeom prst="line">
            <a:avLst/>
          </a:prstGeom>
          <a:ln w="31750" cap="rnd">
            <a:solidFill>
              <a:schemeClr val="accent2"/>
            </a:solidFill>
            <a:round/>
          </a:ln>
        </p:spPr>
        <p:style>
          <a:lnRef idx="1">
            <a:schemeClr val="accent1"/>
          </a:lnRef>
          <a:fillRef idx="0">
            <a:schemeClr val="accent1"/>
          </a:fillRef>
          <a:effectRef idx="0">
            <a:schemeClr val="accent1"/>
          </a:effectRef>
          <a:fontRef idx="minor">
            <a:schemeClr val="tx1"/>
          </a:fontRef>
        </p:style>
      </p:cxnSp>
      <p:pic>
        <p:nvPicPr>
          <p:cNvPr id="40" name="图片占位符 39"/>
          <p:cNvPicPr>
            <a:picLocks noGrp="1" noChangeAspect="1"/>
          </p:cNvPicPr>
          <p:nvPr>
            <p:ph type="pic" sz="quarter" idx="17"/>
          </p:nvPr>
        </p:nvPicPr>
        <p:blipFill>
          <a:blip r:embed="rId9" cstate="screen"/>
          <a:srcRect/>
          <a:stretch>
            <a:fillRect/>
          </a:stretch>
        </p:blipFill>
        <p:spPr>
          <a:ln>
            <a:solidFill>
              <a:schemeClr val="accent2"/>
            </a:solidFill>
          </a:ln>
        </p:spPr>
      </p:pic>
      <p:pic>
        <p:nvPicPr>
          <p:cNvPr id="50" name="图片占位符 49"/>
          <p:cNvPicPr>
            <a:picLocks noGrp="1" noChangeAspect="1"/>
          </p:cNvPicPr>
          <p:nvPr>
            <p:ph type="pic" sz="quarter" idx="15"/>
          </p:nvPr>
        </p:nvPicPr>
        <p:blipFill>
          <a:blip r:embed="rId10" cstate="screen"/>
          <a:srcRect/>
          <a:stretch>
            <a:fillRect/>
          </a:stretch>
        </p:blipFill>
        <p:spPr>
          <a:ln>
            <a:solidFill>
              <a:schemeClr val="accent2"/>
            </a:solidFill>
          </a:ln>
        </p:spPr>
      </p:pic>
      <p:pic>
        <p:nvPicPr>
          <p:cNvPr id="60" name="图片占位符 59"/>
          <p:cNvPicPr>
            <a:picLocks noGrp="1" noChangeAspect="1"/>
          </p:cNvPicPr>
          <p:nvPr>
            <p:ph type="pic" sz="quarter" idx="12"/>
          </p:nvPr>
        </p:nvPicPr>
        <p:blipFill>
          <a:blip r:embed="rId11" cstate="screen"/>
          <a:srcRect/>
          <a:stretch>
            <a:fillRect/>
          </a:stretch>
        </p:blipFill>
        <p:spPr>
          <a:ln>
            <a:solidFill>
              <a:schemeClr val="accent2"/>
            </a:solidFill>
          </a:ln>
        </p:spPr>
      </p:pic>
    </p:spTree>
  </p:cSld>
  <p:clrMapOvr>
    <a:masterClrMapping/>
  </p:clrMapOvr>
  <p:transition spd="slow" advTm="4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1000"/>
                                        <p:tgtEl>
                                          <p:spTgt spid="26"/>
                                        </p:tgtEl>
                                      </p:cBhvr>
                                    </p:animEffect>
                                    <p:anim calcmode="lin" valueType="num">
                                      <p:cBhvr>
                                        <p:cTn id="13" dur="1000" fill="hold"/>
                                        <p:tgtEl>
                                          <p:spTgt spid="26"/>
                                        </p:tgtEl>
                                        <p:attrNameLst>
                                          <p:attrName>ppt_x</p:attrName>
                                        </p:attrNameLst>
                                      </p:cBhvr>
                                      <p:tavLst>
                                        <p:tav tm="0">
                                          <p:val>
                                            <p:strVal val="#ppt_x"/>
                                          </p:val>
                                        </p:tav>
                                        <p:tav tm="100000">
                                          <p:val>
                                            <p:strVal val="#ppt_x"/>
                                          </p:val>
                                        </p:tav>
                                      </p:tavLst>
                                    </p:anim>
                                    <p:anim calcmode="lin" valueType="num">
                                      <p:cBhvr>
                                        <p:cTn id="14" dur="1000" fill="hold"/>
                                        <p:tgtEl>
                                          <p:spTgt spid="26"/>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500" fill="hold"/>
                                        <p:tgtEl>
                                          <p:spTgt spid="28"/>
                                        </p:tgtEl>
                                        <p:attrNameLst>
                                          <p:attrName>ppt_w</p:attrName>
                                        </p:attrNameLst>
                                      </p:cBhvr>
                                      <p:tavLst>
                                        <p:tav tm="0">
                                          <p:val>
                                            <p:fltVal val="0"/>
                                          </p:val>
                                        </p:tav>
                                        <p:tav tm="100000">
                                          <p:val>
                                            <p:strVal val="#ppt_w"/>
                                          </p:val>
                                        </p:tav>
                                      </p:tavLst>
                                    </p:anim>
                                    <p:anim calcmode="lin" valueType="num">
                                      <p:cBhvr>
                                        <p:cTn id="23" dur="500" fill="hold"/>
                                        <p:tgtEl>
                                          <p:spTgt spid="28"/>
                                        </p:tgtEl>
                                        <p:attrNameLst>
                                          <p:attrName>ppt_h</p:attrName>
                                        </p:attrNameLst>
                                      </p:cBhvr>
                                      <p:tavLst>
                                        <p:tav tm="0">
                                          <p:val>
                                            <p:fltVal val="0"/>
                                          </p:val>
                                        </p:tav>
                                        <p:tav tm="100000">
                                          <p:val>
                                            <p:strVal val="#ppt_h"/>
                                          </p:val>
                                        </p:tav>
                                      </p:tavLst>
                                    </p:anim>
                                    <p:animEffect transition="in" filter="fade">
                                      <p:cBhvr>
                                        <p:cTn id="24" dur="500"/>
                                        <p:tgtEl>
                                          <p:spTgt spid="28"/>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par>
                                <p:cTn id="30" presetID="53" presetClass="entr" presetSubtype="16" fill="hold" nodeType="withEffect">
                                  <p:stCondLst>
                                    <p:cond delay="0"/>
                                  </p:stCondLst>
                                  <p:childTnLst>
                                    <p:set>
                                      <p:cBhvr>
                                        <p:cTn id="31" dur="1" fill="hold">
                                          <p:stCondLst>
                                            <p:cond delay="0"/>
                                          </p:stCondLst>
                                        </p:cTn>
                                        <p:tgtEl>
                                          <p:spTgt spid="42"/>
                                        </p:tgtEl>
                                        <p:attrNameLst>
                                          <p:attrName>style.visibility</p:attrName>
                                        </p:attrNameLst>
                                      </p:cBhvr>
                                      <p:to>
                                        <p:strVal val="visible"/>
                                      </p:to>
                                    </p:set>
                                    <p:anim calcmode="lin" valueType="num">
                                      <p:cBhvr>
                                        <p:cTn id="32" dur="500" fill="hold"/>
                                        <p:tgtEl>
                                          <p:spTgt spid="42"/>
                                        </p:tgtEl>
                                        <p:attrNameLst>
                                          <p:attrName>ppt_w</p:attrName>
                                        </p:attrNameLst>
                                      </p:cBhvr>
                                      <p:tavLst>
                                        <p:tav tm="0">
                                          <p:val>
                                            <p:fltVal val="0"/>
                                          </p:val>
                                        </p:tav>
                                        <p:tav tm="100000">
                                          <p:val>
                                            <p:strVal val="#ppt_w"/>
                                          </p:val>
                                        </p:tav>
                                      </p:tavLst>
                                    </p:anim>
                                    <p:anim calcmode="lin" valueType="num">
                                      <p:cBhvr>
                                        <p:cTn id="33" dur="500" fill="hold"/>
                                        <p:tgtEl>
                                          <p:spTgt spid="42"/>
                                        </p:tgtEl>
                                        <p:attrNameLst>
                                          <p:attrName>ppt_h</p:attrName>
                                        </p:attrNameLst>
                                      </p:cBhvr>
                                      <p:tavLst>
                                        <p:tav tm="0">
                                          <p:val>
                                            <p:fltVal val="0"/>
                                          </p:val>
                                        </p:tav>
                                        <p:tav tm="100000">
                                          <p:val>
                                            <p:strVal val="#ppt_h"/>
                                          </p:val>
                                        </p:tav>
                                      </p:tavLst>
                                    </p:anim>
                                    <p:animEffect transition="in" filter="fade">
                                      <p:cBhvr>
                                        <p:cTn id="34" dur="500"/>
                                        <p:tgtEl>
                                          <p:spTgt spid="42"/>
                                        </p:tgtEl>
                                      </p:cBhvr>
                                    </p:animEffect>
                                  </p:childTnLst>
                                </p:cTn>
                              </p:par>
                              <p:par>
                                <p:cTn id="35" presetID="53" presetClass="entr" presetSubtype="16" fill="hold" nodeType="withEffect">
                                  <p:stCondLst>
                                    <p:cond delay="0"/>
                                  </p:stCondLst>
                                  <p:childTnLst>
                                    <p:set>
                                      <p:cBhvr>
                                        <p:cTn id="36" dur="1" fill="hold">
                                          <p:stCondLst>
                                            <p:cond delay="0"/>
                                          </p:stCondLst>
                                        </p:cTn>
                                        <p:tgtEl>
                                          <p:spTgt spid="34"/>
                                        </p:tgtEl>
                                        <p:attrNameLst>
                                          <p:attrName>style.visibility</p:attrName>
                                        </p:attrNameLst>
                                      </p:cBhvr>
                                      <p:to>
                                        <p:strVal val="visible"/>
                                      </p:to>
                                    </p:set>
                                    <p:anim calcmode="lin" valueType="num">
                                      <p:cBhvr>
                                        <p:cTn id="37" dur="500" fill="hold"/>
                                        <p:tgtEl>
                                          <p:spTgt spid="34"/>
                                        </p:tgtEl>
                                        <p:attrNameLst>
                                          <p:attrName>ppt_w</p:attrName>
                                        </p:attrNameLst>
                                      </p:cBhvr>
                                      <p:tavLst>
                                        <p:tav tm="0">
                                          <p:val>
                                            <p:fltVal val="0"/>
                                          </p:val>
                                        </p:tav>
                                        <p:tav tm="100000">
                                          <p:val>
                                            <p:strVal val="#ppt_w"/>
                                          </p:val>
                                        </p:tav>
                                      </p:tavLst>
                                    </p:anim>
                                    <p:anim calcmode="lin" valueType="num">
                                      <p:cBhvr>
                                        <p:cTn id="38" dur="500" fill="hold"/>
                                        <p:tgtEl>
                                          <p:spTgt spid="34"/>
                                        </p:tgtEl>
                                        <p:attrNameLst>
                                          <p:attrName>ppt_h</p:attrName>
                                        </p:attrNameLst>
                                      </p:cBhvr>
                                      <p:tavLst>
                                        <p:tav tm="0">
                                          <p:val>
                                            <p:fltVal val="0"/>
                                          </p:val>
                                        </p:tav>
                                        <p:tav tm="100000">
                                          <p:val>
                                            <p:strVal val="#ppt_h"/>
                                          </p:val>
                                        </p:tav>
                                      </p:tavLst>
                                    </p:anim>
                                    <p:animEffect transition="in" filter="fade">
                                      <p:cBhvr>
                                        <p:cTn id="39" dur="500"/>
                                        <p:tgtEl>
                                          <p:spTgt spid="34"/>
                                        </p:tgtEl>
                                      </p:cBhvr>
                                    </p:animEffect>
                                  </p:childTnLst>
                                </p:cTn>
                              </p:par>
                              <p:par>
                                <p:cTn id="40" presetID="53" presetClass="entr" presetSubtype="16" fill="hold"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par>
                                <p:cTn id="45" presetID="53" presetClass="entr" presetSubtype="16" fill="hold" nodeType="with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p:cTn id="47" dur="500" fill="hold"/>
                                        <p:tgtEl>
                                          <p:spTgt spid="50"/>
                                        </p:tgtEl>
                                        <p:attrNameLst>
                                          <p:attrName>ppt_w</p:attrName>
                                        </p:attrNameLst>
                                      </p:cBhvr>
                                      <p:tavLst>
                                        <p:tav tm="0">
                                          <p:val>
                                            <p:fltVal val="0"/>
                                          </p:val>
                                        </p:tav>
                                        <p:tav tm="100000">
                                          <p:val>
                                            <p:strVal val="#ppt_w"/>
                                          </p:val>
                                        </p:tav>
                                      </p:tavLst>
                                    </p:anim>
                                    <p:anim calcmode="lin" valueType="num">
                                      <p:cBhvr>
                                        <p:cTn id="48" dur="500" fill="hold"/>
                                        <p:tgtEl>
                                          <p:spTgt spid="50"/>
                                        </p:tgtEl>
                                        <p:attrNameLst>
                                          <p:attrName>ppt_h</p:attrName>
                                        </p:attrNameLst>
                                      </p:cBhvr>
                                      <p:tavLst>
                                        <p:tav tm="0">
                                          <p:val>
                                            <p:fltVal val="0"/>
                                          </p:val>
                                        </p:tav>
                                        <p:tav tm="100000">
                                          <p:val>
                                            <p:strVal val="#ppt_h"/>
                                          </p:val>
                                        </p:tav>
                                      </p:tavLst>
                                    </p:anim>
                                    <p:animEffect transition="in" filter="fade">
                                      <p:cBhvr>
                                        <p:cTn id="49" dur="500"/>
                                        <p:tgtEl>
                                          <p:spTgt spid="50"/>
                                        </p:tgtEl>
                                      </p:cBhvr>
                                    </p:animEffect>
                                  </p:childTnLst>
                                </p:cTn>
                              </p:par>
                            </p:childTnLst>
                          </p:cTn>
                        </p:par>
                        <p:par>
                          <p:cTn id="50" fill="hold">
                            <p:stCondLst>
                              <p:cond delay="2000"/>
                            </p:stCondLst>
                            <p:childTnLst>
                              <p:par>
                                <p:cTn id="51" presetID="2" presetClass="entr" presetSubtype="8" fill="hold" nodeType="after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500" fill="hold"/>
                                        <p:tgtEl>
                                          <p:spTgt spid="52"/>
                                        </p:tgtEl>
                                        <p:attrNameLst>
                                          <p:attrName>ppt_x</p:attrName>
                                        </p:attrNameLst>
                                      </p:cBhvr>
                                      <p:tavLst>
                                        <p:tav tm="0">
                                          <p:val>
                                            <p:strVal val="0-#ppt_w/2"/>
                                          </p:val>
                                        </p:tav>
                                        <p:tav tm="100000">
                                          <p:val>
                                            <p:strVal val="#ppt_x"/>
                                          </p:val>
                                        </p:tav>
                                      </p:tavLst>
                                    </p:anim>
                                    <p:anim calcmode="lin" valueType="num">
                                      <p:cBhvr additive="base">
                                        <p:cTn id="54" dur="500" fill="hold"/>
                                        <p:tgtEl>
                                          <p:spTgt spid="52"/>
                                        </p:tgtEl>
                                        <p:attrNameLst>
                                          <p:attrName>ppt_y</p:attrName>
                                        </p:attrNameLst>
                                      </p:cBhvr>
                                      <p:tavLst>
                                        <p:tav tm="0">
                                          <p:val>
                                            <p:strVal val="#ppt_y"/>
                                          </p:val>
                                        </p:tav>
                                        <p:tav tm="100000">
                                          <p:val>
                                            <p:strVal val="#ppt_y"/>
                                          </p:val>
                                        </p:tav>
                                      </p:tavLst>
                                    </p:anim>
                                  </p:childTnLst>
                                </p:cTn>
                              </p:par>
                              <p:par>
                                <p:cTn id="55" presetID="2" presetClass="entr" presetSubtype="8" fill="hold" nodeType="withEffect">
                                  <p:stCondLst>
                                    <p:cond delay="0"/>
                                  </p:stCondLst>
                                  <p:childTnLst>
                                    <p:set>
                                      <p:cBhvr>
                                        <p:cTn id="56" dur="1" fill="hold">
                                          <p:stCondLst>
                                            <p:cond delay="0"/>
                                          </p:stCondLst>
                                        </p:cTn>
                                        <p:tgtEl>
                                          <p:spTgt spid="54"/>
                                        </p:tgtEl>
                                        <p:attrNameLst>
                                          <p:attrName>style.visibility</p:attrName>
                                        </p:attrNameLst>
                                      </p:cBhvr>
                                      <p:to>
                                        <p:strVal val="visible"/>
                                      </p:to>
                                    </p:set>
                                    <p:anim calcmode="lin" valueType="num">
                                      <p:cBhvr additive="base">
                                        <p:cTn id="57" dur="500" fill="hold"/>
                                        <p:tgtEl>
                                          <p:spTgt spid="54"/>
                                        </p:tgtEl>
                                        <p:attrNameLst>
                                          <p:attrName>ppt_x</p:attrName>
                                        </p:attrNameLst>
                                      </p:cBhvr>
                                      <p:tavLst>
                                        <p:tav tm="0">
                                          <p:val>
                                            <p:strVal val="0-#ppt_w/2"/>
                                          </p:val>
                                        </p:tav>
                                        <p:tav tm="100000">
                                          <p:val>
                                            <p:strVal val="#ppt_x"/>
                                          </p:val>
                                        </p:tav>
                                      </p:tavLst>
                                    </p:anim>
                                    <p:anim calcmode="lin" valueType="num">
                                      <p:cBhvr additive="base">
                                        <p:cTn id="58" dur="500" fill="hold"/>
                                        <p:tgtEl>
                                          <p:spTgt spid="54"/>
                                        </p:tgtEl>
                                        <p:attrNameLst>
                                          <p:attrName>ppt_y</p:attrName>
                                        </p:attrNameLst>
                                      </p:cBhvr>
                                      <p:tavLst>
                                        <p:tav tm="0">
                                          <p:val>
                                            <p:strVal val="#ppt_y"/>
                                          </p:val>
                                        </p:tav>
                                        <p:tav tm="100000">
                                          <p:val>
                                            <p:strVal val="#ppt_y"/>
                                          </p:val>
                                        </p:tav>
                                      </p:tavLst>
                                    </p:anim>
                                  </p:childTnLst>
                                </p:cTn>
                              </p:par>
                              <p:par>
                                <p:cTn id="59" presetID="2" presetClass="entr" presetSubtype="8" fill="hold" nodeType="with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500" fill="hold"/>
                                        <p:tgtEl>
                                          <p:spTgt spid="60"/>
                                        </p:tgtEl>
                                        <p:attrNameLst>
                                          <p:attrName>ppt_x</p:attrName>
                                        </p:attrNameLst>
                                      </p:cBhvr>
                                      <p:tavLst>
                                        <p:tav tm="0">
                                          <p:val>
                                            <p:strVal val="0-#ppt_w/2"/>
                                          </p:val>
                                        </p:tav>
                                        <p:tav tm="100000">
                                          <p:val>
                                            <p:strVal val="#ppt_x"/>
                                          </p:val>
                                        </p:tav>
                                      </p:tavLst>
                                    </p:anim>
                                    <p:anim calcmode="lin" valueType="num">
                                      <p:cBhvr additive="base">
                                        <p:cTn id="62" dur="500" fill="hold"/>
                                        <p:tgtEl>
                                          <p:spTgt spid="60"/>
                                        </p:tgtEl>
                                        <p:attrNameLst>
                                          <p:attrName>ppt_y</p:attrName>
                                        </p:attrNameLst>
                                      </p:cBhvr>
                                      <p:tavLst>
                                        <p:tav tm="0">
                                          <p:val>
                                            <p:strVal val="#ppt_y"/>
                                          </p:val>
                                        </p:tav>
                                        <p:tav tm="100000">
                                          <p:val>
                                            <p:strVal val="#ppt_y"/>
                                          </p:val>
                                        </p:tav>
                                      </p:tavLst>
                                    </p:anim>
                                  </p:childTnLst>
                                </p:cTn>
                              </p:par>
                            </p:childTnLst>
                          </p:cTn>
                        </p:par>
                        <p:par>
                          <p:cTn id="63" fill="hold">
                            <p:stCondLst>
                              <p:cond delay="2500"/>
                            </p:stCondLst>
                            <p:childTnLst>
                              <p:par>
                                <p:cTn id="64" presetID="22" presetClass="entr" presetSubtype="8" fill="hold" nodeType="afterEffect">
                                  <p:stCondLst>
                                    <p:cond delay="0"/>
                                  </p:stCondLst>
                                  <p:childTnLst>
                                    <p:set>
                                      <p:cBhvr>
                                        <p:cTn id="65" dur="1" fill="hold">
                                          <p:stCondLst>
                                            <p:cond delay="0"/>
                                          </p:stCondLst>
                                        </p:cTn>
                                        <p:tgtEl>
                                          <p:spTgt spid="2"/>
                                        </p:tgtEl>
                                        <p:attrNameLst>
                                          <p:attrName>style.visibility</p:attrName>
                                        </p:attrNameLst>
                                      </p:cBhvr>
                                      <p:to>
                                        <p:strVal val="visible"/>
                                      </p:to>
                                    </p:set>
                                    <p:animEffect transition="in" filter="wipe(left)">
                                      <p:cBhvr>
                                        <p:cTn id="6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24529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4" name="文本框 3"/>
          <p:cNvSpPr txBox="1"/>
          <p:nvPr/>
        </p:nvSpPr>
        <p:spPr>
          <a:xfrm>
            <a:off x="782777" y="382860"/>
            <a:ext cx="3057247" cy="584775"/>
          </a:xfrm>
          <a:prstGeom prst="rect">
            <a:avLst/>
          </a:prstGeom>
          <a:noFill/>
        </p:spPr>
        <p:txBody>
          <a:bodyPr wrap="none" rtlCol="0">
            <a:spAutoFit/>
          </a:bodyPr>
          <a:lstStyle/>
          <a:p>
            <a:pPr algn="ctr"/>
            <a:r>
              <a:rPr lang="zh-CN" altLang="en-US" sz="3200" b="1" dirty="0">
                <a:solidFill>
                  <a:schemeClr val="bg1"/>
                </a:solidFill>
                <a:cs typeface="+mn-ea"/>
                <a:sym typeface="+mn-lt"/>
              </a:rPr>
              <a:t>标题添加到此处</a:t>
            </a:r>
          </a:p>
        </p:txBody>
      </p:sp>
      <p:sp>
        <p:nvSpPr>
          <p:cNvPr id="7" name="矩形 6"/>
          <p:cNvSpPr/>
          <p:nvPr/>
        </p:nvSpPr>
        <p:spPr>
          <a:xfrm>
            <a:off x="1175158" y="5428835"/>
            <a:ext cx="4383318" cy="757130"/>
          </a:xfrm>
          <a:prstGeom prst="rect">
            <a:avLst/>
          </a:prstGeom>
        </p:spPr>
        <p:txBody>
          <a:bodyPr wrap="square">
            <a:spAutoFit/>
          </a:bodyPr>
          <a:lstStyle/>
          <a:p>
            <a:pPr lvl="0" algn="ctr">
              <a:lnSpc>
                <a:spcPct val="120000"/>
              </a:lnSpc>
            </a:pPr>
            <a:r>
              <a:rPr lang="zh-CN" altLang="en-US" sz="1200" dirty="0">
                <a:solidFill>
                  <a:schemeClr val="bg1"/>
                </a:solidFill>
                <a:cs typeface="+mn-ea"/>
                <a:sym typeface="+mn-lt"/>
              </a:rPr>
              <a:t>您的文字添加到此处，可以通过单击此处删除此处的文字进行添加也可以复制您的文字粘贴到此处您的文字添加到此处您的文字添加到此处</a:t>
            </a:r>
          </a:p>
        </p:txBody>
      </p:sp>
      <p:sp>
        <p:nvSpPr>
          <p:cNvPr id="12" name="矩形 11"/>
          <p:cNvSpPr/>
          <p:nvPr/>
        </p:nvSpPr>
        <p:spPr>
          <a:xfrm>
            <a:off x="7043710" y="3770355"/>
            <a:ext cx="1897091" cy="535531"/>
          </a:xfrm>
          <a:prstGeom prst="rect">
            <a:avLst/>
          </a:prstGeom>
        </p:spPr>
        <p:txBody>
          <a:bodyPr wrap="square">
            <a:spAutoFit/>
          </a:bodyPr>
          <a:lstStyle/>
          <a:p>
            <a:pPr lvl="0">
              <a:lnSpc>
                <a:spcPct val="120000"/>
              </a:lnSpc>
            </a:pPr>
            <a:r>
              <a:rPr lang="zh-CN" altLang="en-US" sz="1200" dirty="0">
                <a:solidFill>
                  <a:schemeClr val="bg1"/>
                </a:solidFill>
                <a:cs typeface="+mn-ea"/>
                <a:sym typeface="+mn-lt"/>
              </a:rPr>
              <a:t>您的文字添加到此处，可以通过单击此处删除此处</a:t>
            </a:r>
          </a:p>
        </p:txBody>
      </p:sp>
      <p:sp>
        <p:nvSpPr>
          <p:cNvPr id="13" name="矩形 12"/>
          <p:cNvSpPr/>
          <p:nvPr/>
        </p:nvSpPr>
        <p:spPr>
          <a:xfrm>
            <a:off x="7043710" y="3399967"/>
            <a:ext cx="2302738" cy="362792"/>
          </a:xfrm>
          <a:prstGeom prst="rect">
            <a:avLst/>
          </a:prstGeom>
        </p:spPr>
        <p:txBody>
          <a:bodyPr wrap="square">
            <a:spAutoFit/>
          </a:bodyPr>
          <a:lstStyle/>
          <a:p>
            <a:pPr lvl="0">
              <a:lnSpc>
                <a:spcPct val="120000"/>
              </a:lnSpc>
            </a:pPr>
            <a:r>
              <a:rPr lang="zh-CN" altLang="en-US" sz="1600" dirty="0">
                <a:solidFill>
                  <a:schemeClr val="bg1"/>
                </a:solidFill>
                <a:cs typeface="+mn-ea"/>
                <a:sym typeface="+mn-lt"/>
              </a:rPr>
              <a:t>文字添加到此处</a:t>
            </a:r>
          </a:p>
        </p:txBody>
      </p:sp>
      <p:sp>
        <p:nvSpPr>
          <p:cNvPr id="16" name="矩形 15"/>
          <p:cNvSpPr/>
          <p:nvPr/>
        </p:nvSpPr>
        <p:spPr>
          <a:xfrm>
            <a:off x="9445945" y="3770355"/>
            <a:ext cx="1897091" cy="535531"/>
          </a:xfrm>
          <a:prstGeom prst="rect">
            <a:avLst/>
          </a:prstGeom>
        </p:spPr>
        <p:txBody>
          <a:bodyPr wrap="square">
            <a:spAutoFit/>
          </a:bodyPr>
          <a:lstStyle/>
          <a:p>
            <a:pPr lvl="0">
              <a:lnSpc>
                <a:spcPct val="120000"/>
              </a:lnSpc>
            </a:pPr>
            <a:r>
              <a:rPr lang="zh-CN" altLang="en-US" sz="1200" dirty="0">
                <a:solidFill>
                  <a:schemeClr val="bg1"/>
                </a:solidFill>
                <a:cs typeface="+mn-ea"/>
                <a:sym typeface="+mn-lt"/>
              </a:rPr>
              <a:t>您的文字添加到此处，可以通过单击此处删除此处</a:t>
            </a:r>
          </a:p>
        </p:txBody>
      </p:sp>
      <p:sp>
        <p:nvSpPr>
          <p:cNvPr id="17" name="矩形 16"/>
          <p:cNvSpPr/>
          <p:nvPr/>
        </p:nvSpPr>
        <p:spPr>
          <a:xfrm>
            <a:off x="9445945" y="3399967"/>
            <a:ext cx="2302738" cy="362792"/>
          </a:xfrm>
          <a:prstGeom prst="rect">
            <a:avLst/>
          </a:prstGeom>
        </p:spPr>
        <p:txBody>
          <a:bodyPr wrap="square">
            <a:spAutoFit/>
          </a:bodyPr>
          <a:lstStyle/>
          <a:p>
            <a:pPr lvl="0">
              <a:lnSpc>
                <a:spcPct val="120000"/>
              </a:lnSpc>
            </a:pPr>
            <a:r>
              <a:rPr lang="zh-CN" altLang="en-US" sz="1600" dirty="0">
                <a:solidFill>
                  <a:schemeClr val="bg1"/>
                </a:solidFill>
                <a:cs typeface="+mn-ea"/>
                <a:sym typeface="+mn-lt"/>
              </a:rPr>
              <a:t>文字添加到此处</a:t>
            </a:r>
          </a:p>
        </p:txBody>
      </p:sp>
      <p:sp>
        <p:nvSpPr>
          <p:cNvPr id="20" name="矩形 19"/>
          <p:cNvSpPr/>
          <p:nvPr/>
        </p:nvSpPr>
        <p:spPr>
          <a:xfrm>
            <a:off x="7043710" y="5468527"/>
            <a:ext cx="1897091" cy="535531"/>
          </a:xfrm>
          <a:prstGeom prst="rect">
            <a:avLst/>
          </a:prstGeom>
        </p:spPr>
        <p:txBody>
          <a:bodyPr wrap="square">
            <a:spAutoFit/>
          </a:bodyPr>
          <a:lstStyle/>
          <a:p>
            <a:pPr lvl="0">
              <a:lnSpc>
                <a:spcPct val="120000"/>
              </a:lnSpc>
            </a:pPr>
            <a:r>
              <a:rPr lang="zh-CN" altLang="en-US" sz="1200" dirty="0">
                <a:solidFill>
                  <a:schemeClr val="bg1"/>
                </a:solidFill>
                <a:cs typeface="+mn-ea"/>
                <a:sym typeface="+mn-lt"/>
              </a:rPr>
              <a:t>您的文字添加到此处，可以通过单击此处删除此处</a:t>
            </a:r>
          </a:p>
        </p:txBody>
      </p:sp>
      <p:sp>
        <p:nvSpPr>
          <p:cNvPr id="21" name="矩形 20"/>
          <p:cNvSpPr/>
          <p:nvPr/>
        </p:nvSpPr>
        <p:spPr>
          <a:xfrm>
            <a:off x="7043710" y="5098139"/>
            <a:ext cx="2302738" cy="362792"/>
          </a:xfrm>
          <a:prstGeom prst="rect">
            <a:avLst/>
          </a:prstGeom>
        </p:spPr>
        <p:txBody>
          <a:bodyPr wrap="square">
            <a:spAutoFit/>
          </a:bodyPr>
          <a:lstStyle/>
          <a:p>
            <a:pPr lvl="0">
              <a:lnSpc>
                <a:spcPct val="120000"/>
              </a:lnSpc>
            </a:pPr>
            <a:r>
              <a:rPr lang="zh-CN" altLang="en-US" sz="1600" dirty="0">
                <a:solidFill>
                  <a:schemeClr val="bg1"/>
                </a:solidFill>
                <a:cs typeface="+mn-ea"/>
                <a:sym typeface="+mn-lt"/>
              </a:rPr>
              <a:t>文字添加到此处</a:t>
            </a:r>
          </a:p>
        </p:txBody>
      </p:sp>
      <p:sp>
        <p:nvSpPr>
          <p:cNvPr id="24" name="矩形 23"/>
          <p:cNvSpPr/>
          <p:nvPr/>
        </p:nvSpPr>
        <p:spPr>
          <a:xfrm>
            <a:off x="9445945" y="5468527"/>
            <a:ext cx="1897091" cy="535531"/>
          </a:xfrm>
          <a:prstGeom prst="rect">
            <a:avLst/>
          </a:prstGeom>
        </p:spPr>
        <p:txBody>
          <a:bodyPr wrap="square">
            <a:spAutoFit/>
          </a:bodyPr>
          <a:lstStyle/>
          <a:p>
            <a:pPr lvl="0">
              <a:lnSpc>
                <a:spcPct val="120000"/>
              </a:lnSpc>
            </a:pPr>
            <a:r>
              <a:rPr lang="zh-CN" altLang="en-US" sz="1200" dirty="0">
                <a:solidFill>
                  <a:schemeClr val="bg1"/>
                </a:solidFill>
                <a:cs typeface="+mn-ea"/>
                <a:sym typeface="+mn-lt"/>
              </a:rPr>
              <a:t>您的文字添加到此处，可以通过单击此处删除此处</a:t>
            </a:r>
          </a:p>
        </p:txBody>
      </p:sp>
      <p:sp>
        <p:nvSpPr>
          <p:cNvPr id="25" name="矩形 24"/>
          <p:cNvSpPr/>
          <p:nvPr/>
        </p:nvSpPr>
        <p:spPr>
          <a:xfrm>
            <a:off x="9445945" y="5098139"/>
            <a:ext cx="2302738" cy="362792"/>
          </a:xfrm>
          <a:prstGeom prst="rect">
            <a:avLst/>
          </a:prstGeom>
        </p:spPr>
        <p:txBody>
          <a:bodyPr wrap="square">
            <a:spAutoFit/>
          </a:bodyPr>
          <a:lstStyle/>
          <a:p>
            <a:pPr lvl="0">
              <a:lnSpc>
                <a:spcPct val="120000"/>
              </a:lnSpc>
            </a:pPr>
            <a:r>
              <a:rPr lang="zh-CN" altLang="en-US" sz="1600" dirty="0">
                <a:solidFill>
                  <a:schemeClr val="bg1"/>
                </a:solidFill>
                <a:cs typeface="+mn-ea"/>
                <a:sym typeface="+mn-lt"/>
              </a:rPr>
              <a:t>文字添加到此处</a:t>
            </a:r>
          </a:p>
        </p:txBody>
      </p:sp>
      <p:grpSp>
        <p:nvGrpSpPr>
          <p:cNvPr id="3" name="组合 2"/>
          <p:cNvGrpSpPr/>
          <p:nvPr/>
        </p:nvGrpSpPr>
        <p:grpSpPr>
          <a:xfrm>
            <a:off x="6328226" y="799098"/>
            <a:ext cx="5061631" cy="1583632"/>
            <a:chOff x="6328226" y="799098"/>
            <a:chExt cx="5061631" cy="1583632"/>
          </a:xfrm>
        </p:grpSpPr>
        <p:sp>
          <p:nvSpPr>
            <p:cNvPr id="8" name="矩形 7"/>
            <p:cNvSpPr/>
            <p:nvPr/>
          </p:nvSpPr>
          <p:spPr>
            <a:xfrm>
              <a:off x="6328226" y="1625600"/>
              <a:ext cx="5061631" cy="757130"/>
            </a:xfrm>
            <a:prstGeom prst="rect">
              <a:avLst/>
            </a:prstGeom>
          </p:spPr>
          <p:txBody>
            <a:bodyPr wrap="square">
              <a:spAutoFit/>
            </a:bodyPr>
            <a:lstStyle/>
            <a:p>
              <a:pPr lvl="0" algn="r">
                <a:lnSpc>
                  <a:spcPct val="120000"/>
                </a:lnSpc>
              </a:pPr>
              <a:r>
                <a:rPr lang="zh-CN" altLang="en-US" sz="1200" dirty="0">
                  <a:solidFill>
                    <a:schemeClr val="bg1"/>
                  </a:solidFill>
                  <a:cs typeface="+mn-ea"/>
                  <a:sym typeface="+mn-lt"/>
                </a:rPr>
                <a:t>您的文字添加到此处，可以通过单击此处删除此处的文字进行添加也可以复制您的文字粘贴到此处您的文字添加到此处您的文字添加到此处，可以通过单击此处删除此处的文字进行添加也可以复制</a:t>
              </a:r>
            </a:p>
          </p:txBody>
        </p:sp>
        <p:sp>
          <p:nvSpPr>
            <p:cNvPr id="9" name="矩形 8"/>
            <p:cNvSpPr/>
            <p:nvPr/>
          </p:nvSpPr>
          <p:spPr>
            <a:xfrm>
              <a:off x="6328226" y="1269056"/>
              <a:ext cx="5061631" cy="328936"/>
            </a:xfrm>
            <a:prstGeom prst="rect">
              <a:avLst/>
            </a:prstGeom>
          </p:spPr>
          <p:txBody>
            <a:bodyPr wrap="square">
              <a:spAutoFit/>
            </a:bodyPr>
            <a:lstStyle/>
            <a:p>
              <a:pPr lvl="0" algn="r">
                <a:lnSpc>
                  <a:spcPct val="120000"/>
                </a:lnSpc>
              </a:pPr>
              <a:r>
                <a:rPr lang="zh-CN" altLang="en-US" sz="1400" dirty="0">
                  <a:solidFill>
                    <a:schemeClr val="bg1"/>
                  </a:solidFill>
                  <a:cs typeface="+mn-ea"/>
                  <a:sym typeface="+mn-lt"/>
                </a:rPr>
                <a:t>您的文字添加到此处</a:t>
              </a:r>
            </a:p>
          </p:txBody>
        </p:sp>
        <p:grpSp>
          <p:nvGrpSpPr>
            <p:cNvPr id="27" name="组合 26"/>
            <p:cNvGrpSpPr/>
            <p:nvPr/>
          </p:nvGrpSpPr>
          <p:grpSpPr>
            <a:xfrm>
              <a:off x="10726373" y="799098"/>
              <a:ext cx="318681" cy="319608"/>
              <a:chOff x="6413501" y="1550988"/>
              <a:chExt cx="546100" cy="547688"/>
            </a:xfrm>
          </p:grpSpPr>
          <p:sp>
            <p:nvSpPr>
              <p:cNvPr id="28" name="Oval 84"/>
              <p:cNvSpPr>
                <a:spLocks noChangeArrowheads="1"/>
              </p:cNvSpPr>
              <p:nvPr/>
            </p:nvSpPr>
            <p:spPr bwMode="auto">
              <a:xfrm>
                <a:off x="6413501" y="1550988"/>
                <a:ext cx="546100" cy="547688"/>
              </a:xfrm>
              <a:prstGeom prst="ellipse">
                <a:avLst/>
              </a:prstGeom>
              <a:noFill/>
              <a:ln w="23813" cap="flat">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9" name="Line 85"/>
              <p:cNvSpPr>
                <a:spLocks noChangeShapeType="1"/>
              </p:cNvSpPr>
              <p:nvPr/>
            </p:nvSpPr>
            <p:spPr bwMode="auto">
              <a:xfrm flipH="1">
                <a:off x="6623051" y="1733551"/>
                <a:ext cx="174625" cy="174625"/>
              </a:xfrm>
              <a:prstGeom prst="line">
                <a:avLst/>
              </a:prstGeom>
              <a:noFill/>
              <a:ln w="23813"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0" name="Line 86"/>
              <p:cNvSpPr>
                <a:spLocks noChangeShapeType="1"/>
              </p:cNvSpPr>
              <p:nvPr/>
            </p:nvSpPr>
            <p:spPr bwMode="auto">
              <a:xfrm>
                <a:off x="6572251" y="1844676"/>
                <a:ext cx="63500" cy="63500"/>
              </a:xfrm>
              <a:prstGeom prst="line">
                <a:avLst/>
              </a:prstGeom>
              <a:noFill/>
              <a:ln w="23813"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grpSp>
      </p:grpSp>
      <p:grpSp>
        <p:nvGrpSpPr>
          <p:cNvPr id="31" name="组合 30"/>
          <p:cNvGrpSpPr/>
          <p:nvPr/>
        </p:nvGrpSpPr>
        <p:grpSpPr>
          <a:xfrm>
            <a:off x="7220378" y="2992602"/>
            <a:ext cx="318682" cy="274214"/>
            <a:chOff x="495301" y="523876"/>
            <a:chExt cx="546101" cy="469900"/>
          </a:xfrm>
        </p:grpSpPr>
        <p:sp>
          <p:nvSpPr>
            <p:cNvPr id="32" name="Freeform 5"/>
            <p:cNvSpPr/>
            <p:nvPr/>
          </p:nvSpPr>
          <p:spPr bwMode="auto">
            <a:xfrm>
              <a:off x="606426" y="631826"/>
              <a:ext cx="434975" cy="361950"/>
            </a:xfrm>
            <a:custGeom>
              <a:avLst/>
              <a:gdLst>
                <a:gd name="T0" fmla="*/ 153 w 153"/>
                <a:gd name="T1" fmla="*/ 121 h 127"/>
                <a:gd name="T2" fmla="*/ 147 w 153"/>
                <a:gd name="T3" fmla="*/ 127 h 127"/>
                <a:gd name="T4" fmla="*/ 6 w 153"/>
                <a:gd name="T5" fmla="*/ 127 h 127"/>
                <a:gd name="T6" fmla="*/ 0 w 153"/>
                <a:gd name="T7" fmla="*/ 121 h 127"/>
                <a:gd name="T8" fmla="*/ 0 w 153"/>
                <a:gd name="T9" fmla="*/ 6 h 127"/>
                <a:gd name="T10" fmla="*/ 6 w 153"/>
                <a:gd name="T11" fmla="*/ 0 h 127"/>
                <a:gd name="T12" fmla="*/ 147 w 153"/>
                <a:gd name="T13" fmla="*/ 0 h 127"/>
                <a:gd name="T14" fmla="*/ 153 w 153"/>
                <a:gd name="T15" fmla="*/ 6 h 127"/>
                <a:gd name="T16" fmla="*/ 153 w 153"/>
                <a:gd name="T17" fmla="*/ 121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 h="127">
                  <a:moveTo>
                    <a:pt x="153" y="121"/>
                  </a:moveTo>
                  <a:cubicBezTo>
                    <a:pt x="153" y="124"/>
                    <a:pt x="151" y="127"/>
                    <a:pt x="147" y="127"/>
                  </a:cubicBezTo>
                  <a:cubicBezTo>
                    <a:pt x="6" y="127"/>
                    <a:pt x="6" y="127"/>
                    <a:pt x="6" y="127"/>
                  </a:cubicBezTo>
                  <a:cubicBezTo>
                    <a:pt x="2" y="127"/>
                    <a:pt x="0" y="124"/>
                    <a:pt x="0" y="121"/>
                  </a:cubicBezTo>
                  <a:cubicBezTo>
                    <a:pt x="0" y="6"/>
                    <a:pt x="0" y="6"/>
                    <a:pt x="0" y="6"/>
                  </a:cubicBezTo>
                  <a:cubicBezTo>
                    <a:pt x="0" y="3"/>
                    <a:pt x="2" y="0"/>
                    <a:pt x="6" y="0"/>
                  </a:cubicBezTo>
                  <a:cubicBezTo>
                    <a:pt x="147" y="0"/>
                    <a:pt x="147" y="0"/>
                    <a:pt x="147" y="0"/>
                  </a:cubicBezTo>
                  <a:cubicBezTo>
                    <a:pt x="151" y="0"/>
                    <a:pt x="153" y="3"/>
                    <a:pt x="153" y="6"/>
                  </a:cubicBezTo>
                  <a:lnTo>
                    <a:pt x="153" y="121"/>
                  </a:lnTo>
                  <a:close/>
                </a:path>
              </a:pathLst>
            </a:custGeom>
            <a:noFill/>
            <a:ln w="23813" cap="flat">
              <a:solidFill>
                <a:schemeClr val="accent2"/>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3" name="Freeform 6"/>
            <p:cNvSpPr/>
            <p:nvPr/>
          </p:nvSpPr>
          <p:spPr bwMode="auto">
            <a:xfrm>
              <a:off x="495301" y="523876"/>
              <a:ext cx="438150" cy="361950"/>
            </a:xfrm>
            <a:custGeom>
              <a:avLst/>
              <a:gdLst>
                <a:gd name="T0" fmla="*/ 20 w 154"/>
                <a:gd name="T1" fmla="*/ 127 h 127"/>
                <a:gd name="T2" fmla="*/ 7 w 154"/>
                <a:gd name="T3" fmla="*/ 127 h 127"/>
                <a:gd name="T4" fmla="*/ 0 w 154"/>
                <a:gd name="T5" fmla="*/ 121 h 127"/>
                <a:gd name="T6" fmla="*/ 0 w 154"/>
                <a:gd name="T7" fmla="*/ 6 h 127"/>
                <a:gd name="T8" fmla="*/ 7 w 154"/>
                <a:gd name="T9" fmla="*/ 0 h 127"/>
                <a:gd name="T10" fmla="*/ 148 w 154"/>
                <a:gd name="T11" fmla="*/ 0 h 127"/>
                <a:gd name="T12" fmla="*/ 154 w 154"/>
                <a:gd name="T13" fmla="*/ 6 h 127"/>
                <a:gd name="T14" fmla="*/ 154 w 154"/>
                <a:gd name="T15" fmla="*/ 20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4" h="127">
                  <a:moveTo>
                    <a:pt x="20" y="127"/>
                  </a:moveTo>
                  <a:cubicBezTo>
                    <a:pt x="7" y="127"/>
                    <a:pt x="7" y="127"/>
                    <a:pt x="7" y="127"/>
                  </a:cubicBezTo>
                  <a:cubicBezTo>
                    <a:pt x="3" y="127"/>
                    <a:pt x="0" y="124"/>
                    <a:pt x="0" y="121"/>
                  </a:cubicBezTo>
                  <a:cubicBezTo>
                    <a:pt x="0" y="6"/>
                    <a:pt x="0" y="6"/>
                    <a:pt x="0" y="6"/>
                  </a:cubicBezTo>
                  <a:cubicBezTo>
                    <a:pt x="0" y="2"/>
                    <a:pt x="3" y="0"/>
                    <a:pt x="7" y="0"/>
                  </a:cubicBezTo>
                  <a:cubicBezTo>
                    <a:pt x="148" y="0"/>
                    <a:pt x="148" y="0"/>
                    <a:pt x="148" y="0"/>
                  </a:cubicBezTo>
                  <a:cubicBezTo>
                    <a:pt x="151" y="0"/>
                    <a:pt x="154" y="2"/>
                    <a:pt x="154" y="6"/>
                  </a:cubicBezTo>
                  <a:cubicBezTo>
                    <a:pt x="154" y="20"/>
                    <a:pt x="154" y="20"/>
                    <a:pt x="154" y="20"/>
                  </a:cubicBezTo>
                </a:path>
              </a:pathLst>
            </a:custGeom>
            <a:noFill/>
            <a:ln w="23813" cap="flat">
              <a:solidFill>
                <a:schemeClr val="accent2"/>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4" name="Freeform 7"/>
            <p:cNvSpPr/>
            <p:nvPr/>
          </p:nvSpPr>
          <p:spPr bwMode="auto">
            <a:xfrm>
              <a:off x="646114" y="831851"/>
              <a:ext cx="395288" cy="161925"/>
            </a:xfrm>
            <a:custGeom>
              <a:avLst/>
              <a:gdLst>
                <a:gd name="T0" fmla="*/ 0 w 249"/>
                <a:gd name="T1" fmla="*/ 102 h 102"/>
                <a:gd name="T2" fmla="*/ 102 w 249"/>
                <a:gd name="T3" fmla="*/ 0 h 102"/>
                <a:gd name="T4" fmla="*/ 147 w 249"/>
                <a:gd name="T5" fmla="*/ 48 h 102"/>
                <a:gd name="T6" fmla="*/ 194 w 249"/>
                <a:gd name="T7" fmla="*/ 0 h 102"/>
                <a:gd name="T8" fmla="*/ 249 w 249"/>
                <a:gd name="T9" fmla="*/ 48 h 102"/>
              </a:gdLst>
              <a:ahLst/>
              <a:cxnLst>
                <a:cxn ang="0">
                  <a:pos x="T0" y="T1"/>
                </a:cxn>
                <a:cxn ang="0">
                  <a:pos x="T2" y="T3"/>
                </a:cxn>
                <a:cxn ang="0">
                  <a:pos x="T4" y="T5"/>
                </a:cxn>
                <a:cxn ang="0">
                  <a:pos x="T6" y="T7"/>
                </a:cxn>
                <a:cxn ang="0">
                  <a:pos x="T8" y="T9"/>
                </a:cxn>
              </a:cxnLst>
              <a:rect l="0" t="0" r="r" b="b"/>
              <a:pathLst>
                <a:path w="249" h="102">
                  <a:moveTo>
                    <a:pt x="0" y="102"/>
                  </a:moveTo>
                  <a:lnTo>
                    <a:pt x="102" y="0"/>
                  </a:lnTo>
                  <a:lnTo>
                    <a:pt x="147" y="48"/>
                  </a:lnTo>
                  <a:lnTo>
                    <a:pt x="194" y="0"/>
                  </a:lnTo>
                  <a:lnTo>
                    <a:pt x="249" y="48"/>
                  </a:lnTo>
                </a:path>
              </a:pathLst>
            </a:custGeom>
            <a:noFill/>
            <a:ln w="23813" cap="flat">
              <a:solidFill>
                <a:schemeClr val="accent2"/>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5" name="Oval 8"/>
            <p:cNvSpPr>
              <a:spLocks noChangeArrowheads="1"/>
            </p:cNvSpPr>
            <p:nvPr/>
          </p:nvSpPr>
          <p:spPr bwMode="auto">
            <a:xfrm>
              <a:off x="666751" y="717551"/>
              <a:ext cx="84138" cy="85725"/>
            </a:xfrm>
            <a:prstGeom prst="ellipse">
              <a:avLst/>
            </a:prstGeom>
            <a:noFill/>
            <a:ln w="23813" cap="flat">
              <a:solidFill>
                <a:schemeClr val="accent2"/>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grpSp>
      <p:grpSp>
        <p:nvGrpSpPr>
          <p:cNvPr id="36" name="组合 35"/>
          <p:cNvGrpSpPr/>
          <p:nvPr/>
        </p:nvGrpSpPr>
        <p:grpSpPr>
          <a:xfrm>
            <a:off x="9600065" y="2957718"/>
            <a:ext cx="318681" cy="319608"/>
            <a:chOff x="2862264" y="1550988"/>
            <a:chExt cx="546100" cy="547688"/>
          </a:xfrm>
        </p:grpSpPr>
        <p:sp>
          <p:nvSpPr>
            <p:cNvPr id="37" name="Oval 76"/>
            <p:cNvSpPr>
              <a:spLocks noChangeArrowheads="1"/>
            </p:cNvSpPr>
            <p:nvPr/>
          </p:nvSpPr>
          <p:spPr bwMode="auto">
            <a:xfrm>
              <a:off x="2862264" y="1550988"/>
              <a:ext cx="546100" cy="547688"/>
            </a:xfrm>
            <a:prstGeom prst="ellipse">
              <a:avLst/>
            </a:prstGeom>
            <a:noFill/>
            <a:ln w="23813" cap="flat">
              <a:solidFill>
                <a:schemeClr val="accent2"/>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8" name="Line 77"/>
            <p:cNvSpPr>
              <a:spLocks noChangeShapeType="1"/>
            </p:cNvSpPr>
            <p:nvPr/>
          </p:nvSpPr>
          <p:spPr bwMode="auto">
            <a:xfrm>
              <a:off x="3135314" y="1700213"/>
              <a:ext cx="0" cy="244475"/>
            </a:xfrm>
            <a:prstGeom prst="line">
              <a:avLst/>
            </a:prstGeom>
            <a:noFill/>
            <a:ln w="23813"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9" name="Line 78"/>
            <p:cNvSpPr>
              <a:spLocks noChangeShapeType="1"/>
            </p:cNvSpPr>
            <p:nvPr/>
          </p:nvSpPr>
          <p:spPr bwMode="auto">
            <a:xfrm>
              <a:off x="3008314" y="1822451"/>
              <a:ext cx="255588" cy="0"/>
            </a:xfrm>
            <a:prstGeom prst="line">
              <a:avLst/>
            </a:prstGeom>
            <a:noFill/>
            <a:ln w="23813"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grpSp>
      <p:grpSp>
        <p:nvGrpSpPr>
          <p:cNvPr id="40" name="组合 39"/>
          <p:cNvGrpSpPr/>
          <p:nvPr/>
        </p:nvGrpSpPr>
        <p:grpSpPr>
          <a:xfrm>
            <a:off x="7220377" y="4693708"/>
            <a:ext cx="318682" cy="296448"/>
            <a:chOff x="495301" y="3711576"/>
            <a:chExt cx="546101" cy="508000"/>
          </a:xfrm>
        </p:grpSpPr>
        <p:sp>
          <p:nvSpPr>
            <p:cNvPr id="41" name="Line 124"/>
            <p:cNvSpPr>
              <a:spLocks noChangeShapeType="1"/>
            </p:cNvSpPr>
            <p:nvPr/>
          </p:nvSpPr>
          <p:spPr bwMode="auto">
            <a:xfrm>
              <a:off x="928689" y="3868738"/>
              <a:ext cx="0" cy="225425"/>
            </a:xfrm>
            <a:prstGeom prst="line">
              <a:avLst/>
            </a:prstGeom>
            <a:noFill/>
            <a:ln w="23813"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42" name="Line 125"/>
            <p:cNvSpPr>
              <a:spLocks noChangeShapeType="1"/>
            </p:cNvSpPr>
            <p:nvPr/>
          </p:nvSpPr>
          <p:spPr bwMode="auto">
            <a:xfrm flipH="1">
              <a:off x="817564" y="3983038"/>
              <a:ext cx="223838" cy="0"/>
            </a:xfrm>
            <a:prstGeom prst="line">
              <a:avLst/>
            </a:prstGeom>
            <a:noFill/>
            <a:ln w="23813"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43" name="Freeform 126"/>
            <p:cNvSpPr/>
            <p:nvPr/>
          </p:nvSpPr>
          <p:spPr bwMode="auto">
            <a:xfrm>
              <a:off x="495301" y="3711576"/>
              <a:ext cx="433388" cy="508000"/>
            </a:xfrm>
            <a:custGeom>
              <a:avLst/>
              <a:gdLst>
                <a:gd name="T0" fmla="*/ 152 w 152"/>
                <a:gd name="T1" fmla="*/ 155 h 178"/>
                <a:gd name="T2" fmla="*/ 152 w 152"/>
                <a:gd name="T3" fmla="*/ 164 h 178"/>
                <a:gd name="T4" fmla="*/ 138 w 152"/>
                <a:gd name="T5" fmla="*/ 178 h 178"/>
                <a:gd name="T6" fmla="*/ 13 w 152"/>
                <a:gd name="T7" fmla="*/ 178 h 178"/>
                <a:gd name="T8" fmla="*/ 0 w 152"/>
                <a:gd name="T9" fmla="*/ 164 h 178"/>
                <a:gd name="T10" fmla="*/ 0 w 152"/>
                <a:gd name="T11" fmla="*/ 14 h 178"/>
                <a:gd name="T12" fmla="*/ 13 w 152"/>
                <a:gd name="T13" fmla="*/ 0 h 178"/>
                <a:gd name="T14" fmla="*/ 138 w 152"/>
                <a:gd name="T15" fmla="*/ 0 h 178"/>
                <a:gd name="T16" fmla="*/ 152 w 152"/>
                <a:gd name="T17" fmla="*/ 14 h 178"/>
                <a:gd name="T18" fmla="*/ 152 w 152"/>
                <a:gd name="T19" fmla="*/ 38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2" h="178">
                  <a:moveTo>
                    <a:pt x="152" y="155"/>
                  </a:moveTo>
                  <a:cubicBezTo>
                    <a:pt x="152" y="164"/>
                    <a:pt x="152" y="164"/>
                    <a:pt x="152" y="164"/>
                  </a:cubicBezTo>
                  <a:cubicBezTo>
                    <a:pt x="152" y="172"/>
                    <a:pt x="146" y="178"/>
                    <a:pt x="138" y="178"/>
                  </a:cubicBezTo>
                  <a:cubicBezTo>
                    <a:pt x="13" y="178"/>
                    <a:pt x="13" y="178"/>
                    <a:pt x="13" y="178"/>
                  </a:cubicBezTo>
                  <a:cubicBezTo>
                    <a:pt x="6" y="178"/>
                    <a:pt x="0" y="172"/>
                    <a:pt x="0" y="164"/>
                  </a:cubicBezTo>
                  <a:cubicBezTo>
                    <a:pt x="0" y="14"/>
                    <a:pt x="0" y="14"/>
                    <a:pt x="0" y="14"/>
                  </a:cubicBezTo>
                  <a:cubicBezTo>
                    <a:pt x="0" y="6"/>
                    <a:pt x="6" y="0"/>
                    <a:pt x="13" y="0"/>
                  </a:cubicBezTo>
                  <a:cubicBezTo>
                    <a:pt x="138" y="0"/>
                    <a:pt x="138" y="0"/>
                    <a:pt x="138" y="0"/>
                  </a:cubicBezTo>
                  <a:cubicBezTo>
                    <a:pt x="146" y="0"/>
                    <a:pt x="152" y="6"/>
                    <a:pt x="152" y="14"/>
                  </a:cubicBezTo>
                  <a:cubicBezTo>
                    <a:pt x="152" y="38"/>
                    <a:pt x="152" y="38"/>
                    <a:pt x="152" y="38"/>
                  </a:cubicBezTo>
                </a:path>
              </a:pathLst>
            </a:custGeom>
            <a:noFill/>
            <a:ln w="23813" cap="flat">
              <a:solidFill>
                <a:schemeClr val="accent2"/>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grpSp>
      <p:grpSp>
        <p:nvGrpSpPr>
          <p:cNvPr id="44" name="组合 43"/>
          <p:cNvGrpSpPr/>
          <p:nvPr/>
        </p:nvGrpSpPr>
        <p:grpSpPr>
          <a:xfrm>
            <a:off x="9600064" y="4729683"/>
            <a:ext cx="318681" cy="196396"/>
            <a:chOff x="1679576" y="4870451"/>
            <a:chExt cx="546100" cy="336550"/>
          </a:xfrm>
        </p:grpSpPr>
        <p:sp>
          <p:nvSpPr>
            <p:cNvPr id="45" name="Line 172"/>
            <p:cNvSpPr>
              <a:spLocks noChangeShapeType="1"/>
            </p:cNvSpPr>
            <p:nvPr/>
          </p:nvSpPr>
          <p:spPr bwMode="auto">
            <a:xfrm>
              <a:off x="1790701" y="4870451"/>
              <a:ext cx="320675" cy="0"/>
            </a:xfrm>
            <a:prstGeom prst="line">
              <a:avLst/>
            </a:prstGeom>
            <a:noFill/>
            <a:ln w="23813"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46" name="Line 173"/>
            <p:cNvSpPr>
              <a:spLocks noChangeShapeType="1"/>
            </p:cNvSpPr>
            <p:nvPr/>
          </p:nvSpPr>
          <p:spPr bwMode="auto">
            <a:xfrm>
              <a:off x="1679576" y="4981576"/>
              <a:ext cx="546100" cy="0"/>
            </a:xfrm>
            <a:prstGeom prst="line">
              <a:avLst/>
            </a:prstGeom>
            <a:noFill/>
            <a:ln w="23813"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47" name="Line 174"/>
            <p:cNvSpPr>
              <a:spLocks noChangeShapeType="1"/>
            </p:cNvSpPr>
            <p:nvPr/>
          </p:nvSpPr>
          <p:spPr bwMode="auto">
            <a:xfrm>
              <a:off x="1744664" y="5095876"/>
              <a:ext cx="412750" cy="0"/>
            </a:xfrm>
            <a:prstGeom prst="line">
              <a:avLst/>
            </a:prstGeom>
            <a:noFill/>
            <a:ln w="23813"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48" name="Line 175"/>
            <p:cNvSpPr>
              <a:spLocks noChangeShapeType="1"/>
            </p:cNvSpPr>
            <p:nvPr/>
          </p:nvSpPr>
          <p:spPr bwMode="auto">
            <a:xfrm>
              <a:off x="1778001" y="5207001"/>
              <a:ext cx="347663" cy="0"/>
            </a:xfrm>
            <a:prstGeom prst="line">
              <a:avLst/>
            </a:prstGeom>
            <a:noFill/>
            <a:ln w="23813"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grpSp>
      <p:pic>
        <p:nvPicPr>
          <p:cNvPr id="11" name="图片占位符 10"/>
          <p:cNvPicPr>
            <a:picLocks noGrp="1" noChangeAspect="1"/>
          </p:cNvPicPr>
          <p:nvPr>
            <p:ph type="pic" sz="quarter" idx="10"/>
          </p:nvPr>
        </p:nvPicPr>
        <p:blipFill>
          <a:blip r:embed="rId3" cstate="screen"/>
          <a:srcRect/>
          <a:stretch>
            <a:fillRect/>
          </a:stretch>
        </p:blipFill>
        <p:spPr>
          <a:ln>
            <a:solidFill>
              <a:schemeClr val="accent2"/>
            </a:solidFill>
          </a:ln>
        </p:spPr>
      </p:pic>
    </p:spTree>
  </p:cSld>
  <p:clrMapOvr>
    <a:masterClrMapping/>
  </p:clrMapOvr>
  <p:transition spd="slow" advTm="4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up)">
                                      <p:cBhvr>
                                        <p:cTn id="19" dur="500"/>
                                        <p:tgtEl>
                                          <p:spTgt spid="11"/>
                                        </p:tgtEl>
                                      </p:cBhvr>
                                    </p:animEffect>
                                  </p:childTnLst>
                                </p:cTn>
                              </p:par>
                            </p:childTnLst>
                          </p:cTn>
                        </p:par>
                        <p:par>
                          <p:cTn id="20" fill="hold">
                            <p:stCondLst>
                              <p:cond delay="2000"/>
                            </p:stCondLst>
                            <p:childTnLst>
                              <p:par>
                                <p:cTn id="21" presetID="2" presetClass="entr" presetSubtype="2"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1+#ppt_w/2"/>
                                          </p:val>
                                        </p:tav>
                                        <p:tav tm="100000">
                                          <p:val>
                                            <p:strVal val="#ppt_x"/>
                                          </p:val>
                                        </p:tav>
                                      </p:tavLst>
                                    </p:anim>
                                    <p:anim calcmode="lin" valueType="num">
                                      <p:cBhvr additive="base">
                                        <p:cTn id="24" dur="500" fill="hold"/>
                                        <p:tgtEl>
                                          <p:spTgt spid="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16"/>
                                        </p:tgtEl>
                                        <p:attrNameLst>
                                          <p:attrName>style.visibility</p:attrName>
                                        </p:attrNameLst>
                                      </p:cBhvr>
                                      <p:to>
                                        <p:strVal val="visible"/>
                                      </p:to>
                                    </p:set>
                                    <p:anim calcmode="lin" valueType="num">
                                      <p:cBhvr>
                                        <p:cTn id="38" dur="500" fill="hold"/>
                                        <p:tgtEl>
                                          <p:spTgt spid="16"/>
                                        </p:tgtEl>
                                        <p:attrNameLst>
                                          <p:attrName>ppt_w</p:attrName>
                                        </p:attrNameLst>
                                      </p:cBhvr>
                                      <p:tavLst>
                                        <p:tav tm="0">
                                          <p:val>
                                            <p:fltVal val="0"/>
                                          </p:val>
                                        </p:tav>
                                        <p:tav tm="100000">
                                          <p:val>
                                            <p:strVal val="#ppt_w"/>
                                          </p:val>
                                        </p:tav>
                                      </p:tavLst>
                                    </p:anim>
                                    <p:anim calcmode="lin" valueType="num">
                                      <p:cBhvr>
                                        <p:cTn id="39" dur="500" fill="hold"/>
                                        <p:tgtEl>
                                          <p:spTgt spid="16"/>
                                        </p:tgtEl>
                                        <p:attrNameLst>
                                          <p:attrName>ppt_h</p:attrName>
                                        </p:attrNameLst>
                                      </p:cBhvr>
                                      <p:tavLst>
                                        <p:tav tm="0">
                                          <p:val>
                                            <p:fltVal val="0"/>
                                          </p:val>
                                        </p:tav>
                                        <p:tav tm="100000">
                                          <p:val>
                                            <p:strVal val="#ppt_h"/>
                                          </p:val>
                                        </p:tav>
                                      </p:tavLst>
                                    </p:anim>
                                    <p:animEffect transition="in" filter="fade">
                                      <p:cBhvr>
                                        <p:cTn id="40" dur="500"/>
                                        <p:tgtEl>
                                          <p:spTgt spid="1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0"/>
                                        </p:tgtEl>
                                        <p:attrNameLst>
                                          <p:attrName>style.visibility</p:attrName>
                                        </p:attrNameLst>
                                      </p:cBhvr>
                                      <p:to>
                                        <p:strVal val="visible"/>
                                      </p:to>
                                    </p:set>
                                    <p:anim calcmode="lin" valueType="num">
                                      <p:cBhvr>
                                        <p:cTn id="48" dur="500" fill="hold"/>
                                        <p:tgtEl>
                                          <p:spTgt spid="20"/>
                                        </p:tgtEl>
                                        <p:attrNameLst>
                                          <p:attrName>ppt_w</p:attrName>
                                        </p:attrNameLst>
                                      </p:cBhvr>
                                      <p:tavLst>
                                        <p:tav tm="0">
                                          <p:val>
                                            <p:fltVal val="0"/>
                                          </p:val>
                                        </p:tav>
                                        <p:tav tm="100000">
                                          <p:val>
                                            <p:strVal val="#ppt_w"/>
                                          </p:val>
                                        </p:tav>
                                      </p:tavLst>
                                    </p:anim>
                                    <p:anim calcmode="lin" valueType="num">
                                      <p:cBhvr>
                                        <p:cTn id="49" dur="500" fill="hold"/>
                                        <p:tgtEl>
                                          <p:spTgt spid="20"/>
                                        </p:tgtEl>
                                        <p:attrNameLst>
                                          <p:attrName>ppt_h</p:attrName>
                                        </p:attrNameLst>
                                      </p:cBhvr>
                                      <p:tavLst>
                                        <p:tav tm="0">
                                          <p:val>
                                            <p:fltVal val="0"/>
                                          </p:val>
                                        </p:tav>
                                        <p:tav tm="100000">
                                          <p:val>
                                            <p:strVal val="#ppt_h"/>
                                          </p:val>
                                        </p:tav>
                                      </p:tavLst>
                                    </p:anim>
                                    <p:animEffect transition="in" filter="fade">
                                      <p:cBhvr>
                                        <p:cTn id="50" dur="500"/>
                                        <p:tgtEl>
                                          <p:spTgt spid="20"/>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animEffect transition="in" filter="fade">
                                      <p:cBhvr>
                                        <p:cTn id="55" dur="500"/>
                                        <p:tgtEl>
                                          <p:spTgt spid="21"/>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24"/>
                                        </p:tgtEl>
                                        <p:attrNameLst>
                                          <p:attrName>style.visibility</p:attrName>
                                        </p:attrNameLst>
                                      </p:cBhvr>
                                      <p:to>
                                        <p:strVal val="visible"/>
                                      </p:to>
                                    </p:set>
                                    <p:anim calcmode="lin" valueType="num">
                                      <p:cBhvr>
                                        <p:cTn id="58" dur="500" fill="hold"/>
                                        <p:tgtEl>
                                          <p:spTgt spid="24"/>
                                        </p:tgtEl>
                                        <p:attrNameLst>
                                          <p:attrName>ppt_w</p:attrName>
                                        </p:attrNameLst>
                                      </p:cBhvr>
                                      <p:tavLst>
                                        <p:tav tm="0">
                                          <p:val>
                                            <p:fltVal val="0"/>
                                          </p:val>
                                        </p:tav>
                                        <p:tav tm="100000">
                                          <p:val>
                                            <p:strVal val="#ppt_w"/>
                                          </p:val>
                                        </p:tav>
                                      </p:tavLst>
                                    </p:anim>
                                    <p:anim calcmode="lin" valueType="num">
                                      <p:cBhvr>
                                        <p:cTn id="59" dur="500" fill="hold"/>
                                        <p:tgtEl>
                                          <p:spTgt spid="24"/>
                                        </p:tgtEl>
                                        <p:attrNameLst>
                                          <p:attrName>ppt_h</p:attrName>
                                        </p:attrNameLst>
                                      </p:cBhvr>
                                      <p:tavLst>
                                        <p:tav tm="0">
                                          <p:val>
                                            <p:fltVal val="0"/>
                                          </p:val>
                                        </p:tav>
                                        <p:tav tm="100000">
                                          <p:val>
                                            <p:strVal val="#ppt_h"/>
                                          </p:val>
                                        </p:tav>
                                      </p:tavLst>
                                    </p:anim>
                                    <p:animEffect transition="in" filter="fade">
                                      <p:cBhvr>
                                        <p:cTn id="60" dur="500"/>
                                        <p:tgtEl>
                                          <p:spTgt spid="24"/>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p:cTn id="63" dur="500" fill="hold"/>
                                        <p:tgtEl>
                                          <p:spTgt spid="25"/>
                                        </p:tgtEl>
                                        <p:attrNameLst>
                                          <p:attrName>ppt_w</p:attrName>
                                        </p:attrNameLst>
                                      </p:cBhvr>
                                      <p:tavLst>
                                        <p:tav tm="0">
                                          <p:val>
                                            <p:fltVal val="0"/>
                                          </p:val>
                                        </p:tav>
                                        <p:tav tm="100000">
                                          <p:val>
                                            <p:strVal val="#ppt_w"/>
                                          </p:val>
                                        </p:tav>
                                      </p:tavLst>
                                    </p:anim>
                                    <p:anim calcmode="lin" valueType="num">
                                      <p:cBhvr>
                                        <p:cTn id="64" dur="500" fill="hold"/>
                                        <p:tgtEl>
                                          <p:spTgt spid="25"/>
                                        </p:tgtEl>
                                        <p:attrNameLst>
                                          <p:attrName>ppt_h</p:attrName>
                                        </p:attrNameLst>
                                      </p:cBhvr>
                                      <p:tavLst>
                                        <p:tav tm="0">
                                          <p:val>
                                            <p:fltVal val="0"/>
                                          </p:val>
                                        </p:tav>
                                        <p:tav tm="100000">
                                          <p:val>
                                            <p:strVal val="#ppt_h"/>
                                          </p:val>
                                        </p:tav>
                                      </p:tavLst>
                                    </p:anim>
                                    <p:animEffect transition="in" filter="fade">
                                      <p:cBhvr>
                                        <p:cTn id="65" dur="500"/>
                                        <p:tgtEl>
                                          <p:spTgt spid="25"/>
                                        </p:tgtEl>
                                      </p:cBhvr>
                                    </p:animEffect>
                                  </p:childTnLst>
                                </p:cTn>
                              </p:par>
                              <p:par>
                                <p:cTn id="66" presetID="53" presetClass="entr" presetSubtype="16" fill="hold" nodeType="withEffect">
                                  <p:stCondLst>
                                    <p:cond delay="0"/>
                                  </p:stCondLst>
                                  <p:childTnLst>
                                    <p:set>
                                      <p:cBhvr>
                                        <p:cTn id="67" dur="1" fill="hold">
                                          <p:stCondLst>
                                            <p:cond delay="0"/>
                                          </p:stCondLst>
                                        </p:cTn>
                                        <p:tgtEl>
                                          <p:spTgt spid="31"/>
                                        </p:tgtEl>
                                        <p:attrNameLst>
                                          <p:attrName>style.visibility</p:attrName>
                                        </p:attrNameLst>
                                      </p:cBhvr>
                                      <p:to>
                                        <p:strVal val="visible"/>
                                      </p:to>
                                    </p:set>
                                    <p:anim calcmode="lin" valueType="num">
                                      <p:cBhvr>
                                        <p:cTn id="68" dur="500" fill="hold"/>
                                        <p:tgtEl>
                                          <p:spTgt spid="31"/>
                                        </p:tgtEl>
                                        <p:attrNameLst>
                                          <p:attrName>ppt_w</p:attrName>
                                        </p:attrNameLst>
                                      </p:cBhvr>
                                      <p:tavLst>
                                        <p:tav tm="0">
                                          <p:val>
                                            <p:fltVal val="0"/>
                                          </p:val>
                                        </p:tav>
                                        <p:tav tm="100000">
                                          <p:val>
                                            <p:strVal val="#ppt_w"/>
                                          </p:val>
                                        </p:tav>
                                      </p:tavLst>
                                    </p:anim>
                                    <p:anim calcmode="lin" valueType="num">
                                      <p:cBhvr>
                                        <p:cTn id="69" dur="500" fill="hold"/>
                                        <p:tgtEl>
                                          <p:spTgt spid="31"/>
                                        </p:tgtEl>
                                        <p:attrNameLst>
                                          <p:attrName>ppt_h</p:attrName>
                                        </p:attrNameLst>
                                      </p:cBhvr>
                                      <p:tavLst>
                                        <p:tav tm="0">
                                          <p:val>
                                            <p:fltVal val="0"/>
                                          </p:val>
                                        </p:tav>
                                        <p:tav tm="100000">
                                          <p:val>
                                            <p:strVal val="#ppt_h"/>
                                          </p:val>
                                        </p:tav>
                                      </p:tavLst>
                                    </p:anim>
                                    <p:animEffect transition="in" filter="fade">
                                      <p:cBhvr>
                                        <p:cTn id="70" dur="500"/>
                                        <p:tgtEl>
                                          <p:spTgt spid="31"/>
                                        </p:tgtEl>
                                      </p:cBhvr>
                                    </p:animEffect>
                                  </p:childTnLst>
                                </p:cTn>
                              </p:par>
                              <p:par>
                                <p:cTn id="71" presetID="53" presetClass="entr" presetSubtype="16" fill="hold" nodeType="withEffect">
                                  <p:stCondLst>
                                    <p:cond delay="0"/>
                                  </p:stCondLst>
                                  <p:childTnLst>
                                    <p:set>
                                      <p:cBhvr>
                                        <p:cTn id="72" dur="1" fill="hold">
                                          <p:stCondLst>
                                            <p:cond delay="0"/>
                                          </p:stCondLst>
                                        </p:cTn>
                                        <p:tgtEl>
                                          <p:spTgt spid="36"/>
                                        </p:tgtEl>
                                        <p:attrNameLst>
                                          <p:attrName>style.visibility</p:attrName>
                                        </p:attrNameLst>
                                      </p:cBhvr>
                                      <p:to>
                                        <p:strVal val="visible"/>
                                      </p:to>
                                    </p:set>
                                    <p:anim calcmode="lin" valueType="num">
                                      <p:cBhvr>
                                        <p:cTn id="73" dur="500" fill="hold"/>
                                        <p:tgtEl>
                                          <p:spTgt spid="36"/>
                                        </p:tgtEl>
                                        <p:attrNameLst>
                                          <p:attrName>ppt_w</p:attrName>
                                        </p:attrNameLst>
                                      </p:cBhvr>
                                      <p:tavLst>
                                        <p:tav tm="0">
                                          <p:val>
                                            <p:fltVal val="0"/>
                                          </p:val>
                                        </p:tav>
                                        <p:tav tm="100000">
                                          <p:val>
                                            <p:strVal val="#ppt_w"/>
                                          </p:val>
                                        </p:tav>
                                      </p:tavLst>
                                    </p:anim>
                                    <p:anim calcmode="lin" valueType="num">
                                      <p:cBhvr>
                                        <p:cTn id="74" dur="500" fill="hold"/>
                                        <p:tgtEl>
                                          <p:spTgt spid="36"/>
                                        </p:tgtEl>
                                        <p:attrNameLst>
                                          <p:attrName>ppt_h</p:attrName>
                                        </p:attrNameLst>
                                      </p:cBhvr>
                                      <p:tavLst>
                                        <p:tav tm="0">
                                          <p:val>
                                            <p:fltVal val="0"/>
                                          </p:val>
                                        </p:tav>
                                        <p:tav tm="100000">
                                          <p:val>
                                            <p:strVal val="#ppt_h"/>
                                          </p:val>
                                        </p:tav>
                                      </p:tavLst>
                                    </p:anim>
                                    <p:animEffect transition="in" filter="fade">
                                      <p:cBhvr>
                                        <p:cTn id="75" dur="500"/>
                                        <p:tgtEl>
                                          <p:spTgt spid="36"/>
                                        </p:tgtEl>
                                      </p:cBhvr>
                                    </p:animEffect>
                                  </p:childTnLst>
                                </p:cTn>
                              </p:par>
                              <p:par>
                                <p:cTn id="76" presetID="53" presetClass="entr" presetSubtype="16" fill="hold" nodeType="with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Effect transition="in" filter="fade">
                                      <p:cBhvr>
                                        <p:cTn id="80" dur="500"/>
                                        <p:tgtEl>
                                          <p:spTgt spid="40"/>
                                        </p:tgtEl>
                                      </p:cBhvr>
                                    </p:animEffect>
                                  </p:childTnLst>
                                </p:cTn>
                              </p:par>
                              <p:par>
                                <p:cTn id="81" presetID="53" presetClass="entr" presetSubtype="16" fill="hold" nodeType="withEffect">
                                  <p:stCondLst>
                                    <p:cond delay="0"/>
                                  </p:stCondLst>
                                  <p:childTnLst>
                                    <p:set>
                                      <p:cBhvr>
                                        <p:cTn id="82" dur="1" fill="hold">
                                          <p:stCondLst>
                                            <p:cond delay="0"/>
                                          </p:stCondLst>
                                        </p:cTn>
                                        <p:tgtEl>
                                          <p:spTgt spid="44"/>
                                        </p:tgtEl>
                                        <p:attrNameLst>
                                          <p:attrName>style.visibility</p:attrName>
                                        </p:attrNameLst>
                                      </p:cBhvr>
                                      <p:to>
                                        <p:strVal val="visible"/>
                                      </p:to>
                                    </p:set>
                                    <p:anim calcmode="lin" valueType="num">
                                      <p:cBhvr>
                                        <p:cTn id="83" dur="500" fill="hold"/>
                                        <p:tgtEl>
                                          <p:spTgt spid="44"/>
                                        </p:tgtEl>
                                        <p:attrNameLst>
                                          <p:attrName>ppt_w</p:attrName>
                                        </p:attrNameLst>
                                      </p:cBhvr>
                                      <p:tavLst>
                                        <p:tav tm="0">
                                          <p:val>
                                            <p:fltVal val="0"/>
                                          </p:val>
                                        </p:tav>
                                        <p:tav tm="100000">
                                          <p:val>
                                            <p:strVal val="#ppt_w"/>
                                          </p:val>
                                        </p:tav>
                                      </p:tavLst>
                                    </p:anim>
                                    <p:anim calcmode="lin" valueType="num">
                                      <p:cBhvr>
                                        <p:cTn id="84" dur="500" fill="hold"/>
                                        <p:tgtEl>
                                          <p:spTgt spid="44"/>
                                        </p:tgtEl>
                                        <p:attrNameLst>
                                          <p:attrName>ppt_h</p:attrName>
                                        </p:attrNameLst>
                                      </p:cBhvr>
                                      <p:tavLst>
                                        <p:tav tm="0">
                                          <p:val>
                                            <p:fltVal val="0"/>
                                          </p:val>
                                        </p:tav>
                                        <p:tav tm="100000">
                                          <p:val>
                                            <p:strVal val="#ppt_h"/>
                                          </p:val>
                                        </p:tav>
                                      </p:tavLst>
                                    </p:anim>
                                    <p:animEffect transition="in" filter="fade">
                                      <p:cBhvr>
                                        <p:cTn id="85" dur="500"/>
                                        <p:tgtEl>
                                          <p:spTgt spid="44"/>
                                        </p:tgtEl>
                                      </p:cBhvr>
                                    </p:animEffect>
                                  </p:childTnLst>
                                </p:cTn>
                              </p:par>
                            </p:childTnLst>
                          </p:cTn>
                        </p:par>
                        <p:par>
                          <p:cTn id="86" fill="hold">
                            <p:stCondLst>
                              <p:cond delay="3000"/>
                            </p:stCondLst>
                            <p:childTnLst>
                              <p:par>
                                <p:cTn id="87" presetID="14" presetClass="entr" presetSubtype="10" fill="hold" grpId="0" nodeType="afterEffect">
                                  <p:stCondLst>
                                    <p:cond delay="0"/>
                                  </p:stCondLst>
                                  <p:childTnLst>
                                    <p:set>
                                      <p:cBhvr>
                                        <p:cTn id="88" dur="1" fill="hold">
                                          <p:stCondLst>
                                            <p:cond delay="0"/>
                                          </p:stCondLst>
                                        </p:cTn>
                                        <p:tgtEl>
                                          <p:spTgt spid="7"/>
                                        </p:tgtEl>
                                        <p:attrNameLst>
                                          <p:attrName>style.visibility</p:attrName>
                                        </p:attrNameLst>
                                      </p:cBhvr>
                                      <p:to>
                                        <p:strVal val="visible"/>
                                      </p:to>
                                    </p:set>
                                    <p:animEffect transition="in" filter="randombar(horizontal)">
                                      <p:cBhvr>
                                        <p:cTn id="8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7" grpId="0"/>
      <p:bldP spid="12" grpId="0"/>
      <p:bldP spid="13" grpId="0"/>
      <p:bldP spid="16" grpId="0"/>
      <p:bldP spid="17" grpId="0"/>
      <p:bldP spid="20" grpId="0"/>
      <p:bldP spid="21" grpId="0"/>
      <p:bldP spid="24" grpId="0"/>
      <p:bldP spid="2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文本框 2"/>
          <p:cNvSpPr txBox="1">
            <a:spLocks noChangeArrowheads="1"/>
          </p:cNvSpPr>
          <p:nvPr>
            <p:custDataLst>
              <p:tags r:id="rId2"/>
            </p:custDataLst>
          </p:nvPr>
        </p:nvSpPr>
        <p:spPr bwMode="auto">
          <a:xfrm>
            <a:off x="1568450" y="1816101"/>
            <a:ext cx="4205288" cy="315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9900" b="1" i="0" u="none" strike="noStrike" kern="1200" cap="none" spc="0" normalizeH="0" baseline="0" noProof="0" dirty="0">
                <a:ln>
                  <a:noFill/>
                </a:ln>
                <a:solidFill>
                  <a:srgbClr val="FFFFFF"/>
                </a:solidFill>
                <a:effectLst/>
                <a:uLnTx/>
                <a:uFillTx/>
                <a:latin typeface="+mn-lt"/>
                <a:ea typeface="+mn-ea"/>
                <a:cs typeface="+mn-ea"/>
                <a:sym typeface="+mn-lt"/>
              </a:rPr>
              <a:t>04</a:t>
            </a:r>
            <a:endParaRPr kumimoji="0" lang="zh-CN" altLang="en-US" sz="19900" b="1" i="0" u="none" strike="noStrike" kern="1200" cap="none" spc="0" normalizeH="0" baseline="0" noProof="0" dirty="0">
              <a:ln>
                <a:noFill/>
              </a:ln>
              <a:solidFill>
                <a:srgbClr val="FFFFFF"/>
              </a:solidFill>
              <a:effectLst/>
              <a:uLnTx/>
              <a:uFillTx/>
              <a:latin typeface="+mn-lt"/>
              <a:ea typeface="+mn-ea"/>
              <a:cs typeface="+mn-ea"/>
              <a:sym typeface="+mn-lt"/>
            </a:endParaRPr>
          </a:p>
        </p:txBody>
      </p:sp>
      <p:cxnSp>
        <p:nvCxnSpPr>
          <p:cNvPr id="7" name="直接连接符 6"/>
          <p:cNvCxnSpPr/>
          <p:nvPr>
            <p:custDataLst>
              <p:tags r:id="rId3"/>
            </p:custDataLst>
          </p:nvPr>
        </p:nvCxnSpPr>
        <p:spPr>
          <a:xfrm>
            <a:off x="5494338" y="3394075"/>
            <a:ext cx="4608512" cy="0"/>
          </a:xfrm>
          <a:prstGeom prst="line">
            <a:avLst/>
          </a:prstGeom>
          <a:ln w="12700">
            <a:solidFill>
              <a:schemeClr val="tx1">
                <a:lumMod val="20000"/>
                <a:lumOff val="80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52" name="文本框 11"/>
          <p:cNvSpPr txBox="1">
            <a:spLocks noChangeArrowheads="1"/>
          </p:cNvSpPr>
          <p:nvPr>
            <p:custDataLst>
              <p:tags r:id="rId4"/>
            </p:custDataLst>
          </p:nvPr>
        </p:nvSpPr>
        <p:spPr bwMode="auto">
          <a:xfrm>
            <a:off x="1524000" y="3070226"/>
            <a:ext cx="3887788" cy="646113"/>
          </a:xfrm>
          <a:prstGeom prst="rect">
            <a:avLst/>
          </a:prstGeom>
          <a:solidFill>
            <a:schemeClr val="accent4"/>
          </a:solidFill>
          <a:ln>
            <a:noFill/>
          </a:ln>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600" b="1" i="0" u="none" strike="noStrike" kern="1200" cap="none" spc="0" normalizeH="0" baseline="0" noProof="0" dirty="0">
                <a:ln>
                  <a:noFill/>
                </a:ln>
                <a:solidFill>
                  <a:srgbClr val="FFFFFF"/>
                </a:solidFill>
                <a:effectLst/>
                <a:uLnTx/>
                <a:uFillTx/>
                <a:latin typeface="+mn-lt"/>
                <a:ea typeface="+mn-ea"/>
                <a:cs typeface="+mn-ea"/>
                <a:sym typeface="+mn-lt"/>
              </a:rPr>
              <a:t>      PART four</a:t>
            </a:r>
            <a:endParaRPr kumimoji="0" lang="zh-CN" altLang="en-US" sz="3600" b="1" i="0" u="none" strike="noStrike" kern="1200" cap="none" spc="0" normalizeH="0" baseline="0" noProof="0" dirty="0">
              <a:ln>
                <a:noFill/>
              </a:ln>
              <a:solidFill>
                <a:srgbClr val="FFFFFF"/>
              </a:solidFill>
              <a:effectLst/>
              <a:uLnTx/>
              <a:uFillTx/>
              <a:latin typeface="+mn-lt"/>
              <a:ea typeface="+mn-ea"/>
              <a:cs typeface="+mn-ea"/>
              <a:sym typeface="+mn-lt"/>
            </a:endParaRPr>
          </a:p>
        </p:txBody>
      </p:sp>
      <p:sp>
        <p:nvSpPr>
          <p:cNvPr id="9" name="文本框 8"/>
          <p:cNvSpPr txBox="1">
            <a:spLocks noChangeArrowheads="1"/>
          </p:cNvSpPr>
          <p:nvPr>
            <p:custDataLst>
              <p:tags r:id="rId5"/>
            </p:custDataLst>
          </p:nvPr>
        </p:nvSpPr>
        <p:spPr bwMode="auto">
          <a:xfrm>
            <a:off x="5440364" y="2674939"/>
            <a:ext cx="4662487"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orm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600" b="0" i="0" u="none" strike="noStrike" kern="1200" cap="none" spc="0" normalizeH="0" baseline="0" noProof="0" dirty="0">
                <a:ln>
                  <a:noFill/>
                </a:ln>
                <a:solidFill>
                  <a:srgbClr val="FFFFFF"/>
                </a:solidFill>
                <a:effectLst/>
                <a:uLnTx/>
                <a:uFillTx/>
                <a:latin typeface="+mn-lt"/>
                <a:ea typeface="+mn-ea"/>
                <a:cs typeface="+mn-ea"/>
                <a:sym typeface="+mn-lt"/>
              </a:rPr>
              <a:t>标题添加到此处</a:t>
            </a:r>
          </a:p>
        </p:txBody>
      </p:sp>
      <p:sp>
        <p:nvSpPr>
          <p:cNvPr id="10" name="文本框 9"/>
          <p:cNvSpPr txBox="1">
            <a:spLocks noChangeArrowheads="1"/>
          </p:cNvSpPr>
          <p:nvPr>
            <p:custDataLst>
              <p:tags r:id="rId6"/>
            </p:custDataLst>
          </p:nvPr>
        </p:nvSpPr>
        <p:spPr bwMode="auto">
          <a:xfrm>
            <a:off x="5411789" y="3470275"/>
            <a:ext cx="4645025"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da-DK" altLang="zh-CN" sz="1600" b="0" i="0" u="none" strike="noStrike" kern="1200" cap="none" spc="0" normalizeH="0" baseline="0" noProof="0" dirty="0">
                <a:ln>
                  <a:noFill/>
                </a:ln>
                <a:solidFill>
                  <a:srgbClr val="FFFFFF"/>
                </a:solidFill>
                <a:effectLst/>
                <a:uLnTx/>
                <a:uFillTx/>
                <a:latin typeface="+mn-lt"/>
                <a:ea typeface="+mn-ea"/>
                <a:cs typeface="+mn-ea"/>
                <a:sym typeface="+mn-lt"/>
              </a:rPr>
              <a:t>Lorem ipsum dolor sit amet</a:t>
            </a:r>
          </a:p>
          <a:p>
            <a:pPr marL="0" marR="0" lvl="0" indent="0" algn="ctr" defTabSz="914400" rtl="0" eaLnBrk="1" fontAlgn="auto" latinLnBrk="0" hangingPunct="1">
              <a:lnSpc>
                <a:spcPct val="100000"/>
              </a:lnSpc>
              <a:spcBef>
                <a:spcPts val="0"/>
              </a:spcBef>
              <a:spcAft>
                <a:spcPts val="0"/>
              </a:spcAft>
              <a:buClrTx/>
              <a:buSzTx/>
              <a:buFontTx/>
              <a:buNone/>
              <a:defRPr/>
            </a:pPr>
            <a:r>
              <a:rPr kumimoji="0" lang="da-DK" altLang="zh-CN" sz="1600" b="0" i="0" u="none" strike="noStrike" kern="1200" cap="none" spc="0" normalizeH="0" baseline="0" noProof="0" dirty="0">
                <a:ln>
                  <a:noFill/>
                </a:ln>
                <a:solidFill>
                  <a:srgbClr val="FFFFFF"/>
                </a:solidFill>
                <a:effectLst/>
                <a:uLnTx/>
                <a:uFillTx/>
                <a:latin typeface="+mn-lt"/>
                <a:ea typeface="+mn-ea"/>
                <a:cs typeface="+mn-ea"/>
                <a:sym typeface="+mn-lt"/>
              </a:rPr>
              <a:t>Lorem ipsum dolor sit amet  </a:t>
            </a:r>
          </a:p>
        </p:txBody>
      </p:sp>
    </p:spTree>
    <p:custDataLst>
      <p:tags r:id="rId1"/>
    </p:custDataLst>
  </p:cSld>
  <p:clrMapOvr>
    <a:masterClrMapping/>
  </p:clrMapOvr>
  <p:transition spd="slow" advTm="4000">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926821" y="1195233"/>
            <a:ext cx="4141561" cy="4124671"/>
            <a:chOff x="6926821" y="1195233"/>
            <a:chExt cx="4141561" cy="4124671"/>
          </a:xfrm>
        </p:grpSpPr>
        <p:sp>
          <p:nvSpPr>
            <p:cNvPr id="4" name="加号 3"/>
            <p:cNvSpPr/>
            <p:nvPr/>
          </p:nvSpPr>
          <p:spPr>
            <a:xfrm>
              <a:off x="9356361" y="1195233"/>
              <a:ext cx="457897" cy="457897"/>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5" name="文本框 4"/>
            <p:cNvSpPr txBox="1"/>
            <p:nvPr/>
          </p:nvSpPr>
          <p:spPr>
            <a:xfrm>
              <a:off x="6926821" y="1509680"/>
              <a:ext cx="2339102" cy="1082669"/>
            </a:xfrm>
            <a:prstGeom prst="rect">
              <a:avLst/>
            </a:prstGeom>
            <a:noFill/>
          </p:spPr>
          <p:txBody>
            <a:bodyPr wrap="none" rtlCol="0">
              <a:spAutoFit/>
            </a:bodyPr>
            <a:lstStyle/>
            <a:p>
              <a:pPr>
                <a:lnSpc>
                  <a:spcPct val="120000"/>
                </a:lnSpc>
              </a:pPr>
              <a:r>
                <a:rPr lang="zh-CN" altLang="en-US" sz="2800" b="1" dirty="0">
                  <a:solidFill>
                    <a:schemeClr val="bg1"/>
                  </a:solidFill>
                  <a:cs typeface="+mn-ea"/>
                  <a:sym typeface="+mn-lt"/>
                </a:rPr>
                <a:t>单击此处添加</a:t>
              </a:r>
              <a:endParaRPr lang="en-US" altLang="zh-CN" sz="2800" b="1" dirty="0">
                <a:solidFill>
                  <a:schemeClr val="bg1"/>
                </a:solidFill>
                <a:cs typeface="+mn-ea"/>
                <a:sym typeface="+mn-lt"/>
              </a:endParaRPr>
            </a:p>
            <a:p>
              <a:pPr>
                <a:lnSpc>
                  <a:spcPct val="120000"/>
                </a:lnSpc>
              </a:pPr>
              <a:r>
                <a:rPr lang="zh-CN" altLang="en-US" sz="2800" b="1" dirty="0">
                  <a:solidFill>
                    <a:schemeClr val="bg1"/>
                  </a:solidFill>
                  <a:cs typeface="+mn-ea"/>
                  <a:sym typeface="+mn-lt"/>
                </a:rPr>
                <a:t>文字内容</a:t>
              </a:r>
            </a:p>
          </p:txBody>
        </p:sp>
        <p:sp>
          <p:nvSpPr>
            <p:cNvPr id="6" name="文本框 5"/>
            <p:cNvSpPr txBox="1"/>
            <p:nvPr/>
          </p:nvSpPr>
          <p:spPr>
            <a:xfrm>
              <a:off x="6926821" y="3000765"/>
              <a:ext cx="4141561" cy="295145"/>
            </a:xfrm>
            <a:prstGeom prst="rect">
              <a:avLst/>
            </a:prstGeom>
            <a:noFill/>
          </p:spPr>
          <p:txBody>
            <a:bodyPr wrap="square" rtlCol="0">
              <a:spAutoFit/>
            </a:bodyPr>
            <a:lstStyle/>
            <a:p>
              <a:pPr algn="just">
                <a:lnSpc>
                  <a:spcPct val="120000"/>
                </a:lnSpc>
              </a:pPr>
              <a:r>
                <a:rPr lang="zh-CN" altLang="en-US" sz="1200" dirty="0">
                  <a:solidFill>
                    <a:schemeClr val="bg1"/>
                  </a:solidFill>
                  <a:cs typeface="+mn-ea"/>
                  <a:sym typeface="+mn-lt"/>
                </a:rPr>
                <a:t>您的文字添加到此处，可以通过单击</a:t>
              </a:r>
            </a:p>
          </p:txBody>
        </p:sp>
        <p:sp>
          <p:nvSpPr>
            <p:cNvPr id="8" name="等腰三角形 7"/>
            <p:cNvSpPr/>
            <p:nvPr/>
          </p:nvSpPr>
          <p:spPr>
            <a:xfrm rot="5400000">
              <a:off x="7024109" y="5038399"/>
              <a:ext cx="302357" cy="260653"/>
            </a:xfrm>
            <a:prstGeom prst="triangle">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9" name="文本框 8"/>
            <p:cNvSpPr txBox="1"/>
            <p:nvPr/>
          </p:nvSpPr>
          <p:spPr>
            <a:xfrm>
              <a:off x="6926821" y="3939984"/>
              <a:ext cx="4141561" cy="978729"/>
            </a:xfrm>
            <a:prstGeom prst="rect">
              <a:avLst/>
            </a:prstGeom>
            <a:noFill/>
          </p:spPr>
          <p:txBody>
            <a:bodyPr wrap="square" rtlCol="0">
              <a:spAutoFit/>
            </a:bodyPr>
            <a:lstStyle/>
            <a:p>
              <a:pPr algn="just">
                <a:lnSpc>
                  <a:spcPct val="120000"/>
                </a:lnSpc>
              </a:pPr>
              <a:r>
                <a:rPr lang="zh-CN" altLang="en-US" sz="1200" dirty="0">
                  <a:solidFill>
                    <a:schemeClr val="bg1"/>
                  </a:solidFill>
                  <a:cs typeface="+mn-ea"/>
                  <a:sym typeface="+mn-lt"/>
                </a:rPr>
                <a:t>您的文字添加到此处，可以通过单击此处删除此处的文字进行添加，也可以复制您的文字粘贴到此处，本模板所有文字图片图标均可更改替换的文字粘贴到此处，本模板所有文字图片图标均可更改替换</a:t>
              </a:r>
            </a:p>
          </p:txBody>
        </p:sp>
        <p:cxnSp>
          <p:nvCxnSpPr>
            <p:cNvPr id="10" name="直接连接符 9"/>
            <p:cNvCxnSpPr/>
            <p:nvPr/>
          </p:nvCxnSpPr>
          <p:spPr>
            <a:xfrm>
              <a:off x="7019561" y="3566160"/>
              <a:ext cx="1691612"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pic>
        <p:nvPicPr>
          <p:cNvPr id="11" name="Picture 2" descr="iPad Air White.png"/>
          <p:cNvPicPr>
            <a:picLocks noChangeAspect="1"/>
          </p:cNvPicPr>
          <p:nvPr/>
        </p:nvPicPr>
        <p:blipFill rotWithShape="1">
          <a:blip r:embed="rId3" cstate="screen"/>
          <a:srcRect/>
          <a:stretch>
            <a:fillRect/>
          </a:stretch>
        </p:blipFill>
        <p:spPr>
          <a:xfrm>
            <a:off x="456639" y="429238"/>
            <a:ext cx="5944161" cy="6428762"/>
          </a:xfrm>
          <a:prstGeom prst="rect">
            <a:avLst/>
          </a:prstGeom>
        </p:spPr>
      </p:pic>
      <p:pic>
        <p:nvPicPr>
          <p:cNvPr id="13" name="图片占位符 12"/>
          <p:cNvPicPr>
            <a:picLocks noGrp="1" noChangeAspect="1"/>
          </p:cNvPicPr>
          <p:nvPr>
            <p:ph type="pic" sz="quarter" idx="10"/>
          </p:nvPr>
        </p:nvPicPr>
        <p:blipFill>
          <a:blip r:embed="rId4" cstate="screen"/>
          <a:srcRect/>
          <a:stretch>
            <a:fillRect/>
          </a:stretch>
        </p:blipFill>
        <p:spPr/>
      </p:pic>
    </p:spTree>
  </p:cSld>
  <p:clrMapOvr>
    <a:masterClrMapping/>
  </p:clrMapOvr>
  <p:transition spd="slow" advTm="4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par>
                          <p:cTn id="13" fill="hold">
                            <p:stCondLst>
                              <p:cond delay="1000"/>
                            </p:stCondLst>
                            <p:childTnLst>
                              <p:par>
                                <p:cTn id="14" presetID="2" presetClass="entr" presetSubtype="1"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4"/>
          <p:cNvCxnSpPr/>
          <p:nvPr/>
        </p:nvCxnSpPr>
        <p:spPr>
          <a:xfrm>
            <a:off x="6493261" y="-247014"/>
            <a:ext cx="2632306" cy="711693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a:off x="6955454" y="950764"/>
            <a:ext cx="3759761" cy="1185303"/>
            <a:chOff x="6955454" y="950764"/>
            <a:chExt cx="3759761" cy="1185303"/>
          </a:xfrm>
        </p:grpSpPr>
        <p:sp>
          <p:nvSpPr>
            <p:cNvPr id="5" name="Rectangle: Rounded Corners 6"/>
            <p:cNvSpPr/>
            <p:nvPr/>
          </p:nvSpPr>
          <p:spPr bwMode="auto">
            <a:xfrm rot="20382140">
              <a:off x="7150819" y="950764"/>
              <a:ext cx="3564396" cy="522058"/>
            </a:xfrm>
            <a:prstGeom prst="roundRect">
              <a:avLst>
                <a:gd name="adj" fmla="val 50000"/>
              </a:avLst>
            </a:prstGeom>
            <a:solidFill>
              <a:schemeClr val="accent2"/>
            </a:solidFill>
            <a:ln w="19050">
              <a:noFill/>
              <a:round/>
            </a:ln>
          </p:spPr>
          <p:txBody>
            <a:bodyPr rot="0" spcFirstLastPara="0" vert="horz" wrap="none" lIns="91440" tIns="45720" rIns="91440" bIns="45720" anchor="ctr" anchorCtr="1" forceAA="0" compatLnSpc="1">
              <a:normAutofit fontScale="92500" lnSpcReduction="20000"/>
            </a:bodyPr>
            <a:lstStyle/>
            <a:p>
              <a:pPr algn="ctr"/>
              <a:r>
                <a:rPr lang="zh-CN" altLang="en-US" sz="2400" b="1" dirty="0">
                  <a:solidFill>
                    <a:schemeClr val="bg1"/>
                  </a:solidFill>
                  <a:cs typeface="+mn-ea"/>
                  <a:sym typeface="+mn-lt"/>
                </a:rPr>
                <a:t>标题文本预设</a:t>
              </a:r>
            </a:p>
          </p:txBody>
        </p:sp>
        <p:sp>
          <p:nvSpPr>
            <p:cNvPr id="6" name="Oval 5"/>
            <p:cNvSpPr/>
            <p:nvPr/>
          </p:nvSpPr>
          <p:spPr bwMode="auto">
            <a:xfrm rot="20382140">
              <a:off x="6955454" y="1523999"/>
              <a:ext cx="612068" cy="612068"/>
            </a:xfrm>
            <a:prstGeom prst="ellipse">
              <a:avLst/>
            </a:prstGeom>
            <a:solidFill>
              <a:schemeClr val="accent2"/>
            </a:solidFill>
            <a:ln w="19050">
              <a:solidFill>
                <a:schemeClr val="bg1"/>
              </a:solidFill>
              <a:round/>
            </a:ln>
          </p:spPr>
          <p:txBody>
            <a:bodyPr rot="0" spcFirstLastPara="0" vert="horz" wrap="none" lIns="0" tIns="0" rIns="0" bIns="0" anchor="ctr" anchorCtr="1" forceAA="0" compatLnSpc="1">
              <a:normAutofit/>
            </a:bodyPr>
            <a:lstStyle/>
            <a:p>
              <a:pPr algn="ctr"/>
              <a:r>
                <a:rPr lang="en-US" altLang="zh-CN" sz="2400" dirty="0">
                  <a:solidFill>
                    <a:schemeClr val="bg1"/>
                  </a:solidFill>
                  <a:cs typeface="+mn-ea"/>
                  <a:sym typeface="+mn-lt"/>
                </a:rPr>
                <a:t>01</a:t>
              </a:r>
            </a:p>
          </p:txBody>
        </p:sp>
      </p:grpSp>
      <p:grpSp>
        <p:nvGrpSpPr>
          <p:cNvPr id="15" name="组合 14"/>
          <p:cNvGrpSpPr/>
          <p:nvPr/>
        </p:nvGrpSpPr>
        <p:grpSpPr>
          <a:xfrm>
            <a:off x="7704836" y="2976860"/>
            <a:ext cx="3759761" cy="1185303"/>
            <a:chOff x="7704836" y="2976860"/>
            <a:chExt cx="3759761" cy="1185303"/>
          </a:xfrm>
        </p:grpSpPr>
        <p:sp>
          <p:nvSpPr>
            <p:cNvPr id="7" name="Rectangle: Rounded Corners 9"/>
            <p:cNvSpPr/>
            <p:nvPr/>
          </p:nvSpPr>
          <p:spPr bwMode="auto">
            <a:xfrm rot="20382140">
              <a:off x="7900201" y="2976860"/>
              <a:ext cx="3564396" cy="522058"/>
            </a:xfrm>
            <a:prstGeom prst="roundRect">
              <a:avLst>
                <a:gd name="adj" fmla="val 50000"/>
              </a:avLst>
            </a:prstGeom>
            <a:solidFill>
              <a:schemeClr val="accent2"/>
            </a:solidFill>
            <a:ln w="19050">
              <a:noFill/>
              <a:round/>
            </a:ln>
          </p:spPr>
          <p:txBody>
            <a:bodyPr rot="0" spcFirstLastPara="0" vert="horz" wrap="none" lIns="91440" tIns="45720" rIns="91440" bIns="45720" anchor="ctr" anchorCtr="1" forceAA="0" compatLnSpc="1">
              <a:normAutofit fontScale="92500" lnSpcReduction="20000"/>
            </a:bodyPr>
            <a:lstStyle/>
            <a:p>
              <a:pPr algn="ctr"/>
              <a:r>
                <a:rPr lang="zh-CN" altLang="en-US" sz="2400" b="1">
                  <a:solidFill>
                    <a:schemeClr val="bg1"/>
                  </a:solidFill>
                  <a:cs typeface="+mn-ea"/>
                  <a:sym typeface="+mn-lt"/>
                </a:rPr>
                <a:t>标题文本预设</a:t>
              </a:r>
            </a:p>
          </p:txBody>
        </p:sp>
        <p:sp>
          <p:nvSpPr>
            <p:cNvPr id="8" name="Oval 10"/>
            <p:cNvSpPr/>
            <p:nvPr/>
          </p:nvSpPr>
          <p:spPr bwMode="auto">
            <a:xfrm rot="20382140">
              <a:off x="7704836" y="3550095"/>
              <a:ext cx="612068" cy="612068"/>
            </a:xfrm>
            <a:prstGeom prst="ellipse">
              <a:avLst/>
            </a:prstGeom>
            <a:solidFill>
              <a:schemeClr val="accent2"/>
            </a:solidFill>
            <a:ln w="19050">
              <a:solidFill>
                <a:schemeClr val="bg1"/>
              </a:solidFill>
              <a:round/>
            </a:ln>
          </p:spPr>
          <p:txBody>
            <a:bodyPr rot="0" spcFirstLastPara="0" vert="horz" wrap="none" lIns="0" tIns="0" rIns="0" bIns="0" anchor="ctr" anchorCtr="1" forceAA="0" compatLnSpc="1">
              <a:normAutofit/>
            </a:bodyPr>
            <a:lstStyle/>
            <a:p>
              <a:pPr algn="ctr"/>
              <a:r>
                <a:rPr lang="en-US" altLang="zh-CN" sz="2400">
                  <a:solidFill>
                    <a:schemeClr val="bg1"/>
                  </a:solidFill>
                  <a:cs typeface="+mn-ea"/>
                  <a:sym typeface="+mn-lt"/>
                </a:rPr>
                <a:t>03</a:t>
              </a:r>
            </a:p>
          </p:txBody>
        </p:sp>
      </p:grpSp>
      <p:grpSp>
        <p:nvGrpSpPr>
          <p:cNvPr id="17" name="组合 16"/>
          <p:cNvGrpSpPr/>
          <p:nvPr/>
        </p:nvGrpSpPr>
        <p:grpSpPr>
          <a:xfrm>
            <a:off x="4157473" y="2469510"/>
            <a:ext cx="3759761" cy="1185303"/>
            <a:chOff x="4157473" y="2469510"/>
            <a:chExt cx="3759761" cy="1185303"/>
          </a:xfrm>
        </p:grpSpPr>
        <p:sp>
          <p:nvSpPr>
            <p:cNvPr id="9" name="Rectangle: Rounded Corners 12"/>
            <p:cNvSpPr/>
            <p:nvPr/>
          </p:nvSpPr>
          <p:spPr bwMode="auto">
            <a:xfrm rot="20382140" flipH="1">
              <a:off x="4157473" y="3132755"/>
              <a:ext cx="3564396" cy="522058"/>
            </a:xfrm>
            <a:prstGeom prst="roundRect">
              <a:avLst>
                <a:gd name="adj" fmla="val 50000"/>
              </a:avLst>
            </a:prstGeom>
            <a:solidFill>
              <a:schemeClr val="accent2"/>
            </a:solidFill>
            <a:ln w="19050">
              <a:noFill/>
              <a:round/>
            </a:ln>
          </p:spPr>
          <p:txBody>
            <a:bodyPr rot="0" spcFirstLastPara="0" vert="horz" wrap="none" lIns="91440" tIns="45720" rIns="91440" bIns="45720" anchor="ctr" anchorCtr="1" forceAA="0" compatLnSpc="1">
              <a:normAutofit fontScale="92500" lnSpcReduction="20000"/>
            </a:bodyPr>
            <a:lstStyle/>
            <a:p>
              <a:pPr algn="ctr"/>
              <a:r>
                <a:rPr lang="zh-CN" altLang="en-US" sz="2400" b="1" dirty="0">
                  <a:solidFill>
                    <a:schemeClr val="bg1"/>
                  </a:solidFill>
                  <a:cs typeface="+mn-ea"/>
                  <a:sym typeface="+mn-lt"/>
                </a:rPr>
                <a:t>标题文本预设</a:t>
              </a:r>
            </a:p>
          </p:txBody>
        </p:sp>
        <p:sp>
          <p:nvSpPr>
            <p:cNvPr id="10" name="Oval 13"/>
            <p:cNvSpPr/>
            <p:nvPr/>
          </p:nvSpPr>
          <p:spPr bwMode="auto">
            <a:xfrm rot="20382140" flipH="1">
              <a:off x="7305166" y="2469510"/>
              <a:ext cx="612068" cy="612068"/>
            </a:xfrm>
            <a:prstGeom prst="ellipse">
              <a:avLst/>
            </a:prstGeom>
            <a:solidFill>
              <a:schemeClr val="accent2"/>
            </a:solidFill>
            <a:ln w="19050">
              <a:solidFill>
                <a:schemeClr val="bg1"/>
              </a:solidFill>
              <a:round/>
            </a:ln>
          </p:spPr>
          <p:txBody>
            <a:bodyPr rot="0" spcFirstLastPara="0" vert="horz" wrap="none" lIns="0" tIns="0" rIns="0" bIns="0" anchor="ctr" anchorCtr="1" forceAA="0" compatLnSpc="1">
              <a:normAutofit/>
            </a:bodyPr>
            <a:lstStyle/>
            <a:p>
              <a:pPr algn="ctr"/>
              <a:r>
                <a:rPr lang="en-US" altLang="zh-CN" sz="2400">
                  <a:solidFill>
                    <a:schemeClr val="bg1"/>
                  </a:solidFill>
                  <a:cs typeface="+mn-ea"/>
                  <a:sym typeface="+mn-lt"/>
                </a:rPr>
                <a:t>02</a:t>
              </a:r>
            </a:p>
          </p:txBody>
        </p:sp>
      </p:grpSp>
      <p:grpSp>
        <p:nvGrpSpPr>
          <p:cNvPr id="16" name="组合 15"/>
          <p:cNvGrpSpPr/>
          <p:nvPr/>
        </p:nvGrpSpPr>
        <p:grpSpPr>
          <a:xfrm>
            <a:off x="4911215" y="4509505"/>
            <a:ext cx="3759761" cy="1185303"/>
            <a:chOff x="4911215" y="4509505"/>
            <a:chExt cx="3759761" cy="1185303"/>
          </a:xfrm>
        </p:grpSpPr>
        <p:sp>
          <p:nvSpPr>
            <p:cNvPr id="11" name="Rectangle: Rounded Corners 15"/>
            <p:cNvSpPr/>
            <p:nvPr/>
          </p:nvSpPr>
          <p:spPr bwMode="auto">
            <a:xfrm rot="20382140" flipH="1">
              <a:off x="4911215" y="5172750"/>
              <a:ext cx="3564396" cy="522058"/>
            </a:xfrm>
            <a:prstGeom prst="roundRect">
              <a:avLst>
                <a:gd name="adj" fmla="val 50000"/>
              </a:avLst>
            </a:prstGeom>
            <a:solidFill>
              <a:schemeClr val="accent2"/>
            </a:solidFill>
            <a:ln w="19050">
              <a:noFill/>
              <a:round/>
            </a:ln>
          </p:spPr>
          <p:txBody>
            <a:bodyPr rot="0" spcFirstLastPara="0" vert="horz" wrap="none" lIns="91440" tIns="45720" rIns="91440" bIns="45720" anchor="ctr" anchorCtr="1" forceAA="0" compatLnSpc="1">
              <a:normAutofit fontScale="92500" lnSpcReduction="20000"/>
            </a:bodyPr>
            <a:lstStyle/>
            <a:p>
              <a:pPr algn="ctr"/>
              <a:r>
                <a:rPr lang="zh-CN" altLang="en-US" sz="2400" b="1" dirty="0">
                  <a:solidFill>
                    <a:schemeClr val="bg1"/>
                  </a:solidFill>
                  <a:cs typeface="+mn-ea"/>
                  <a:sym typeface="+mn-lt"/>
                </a:rPr>
                <a:t>标题文本预设</a:t>
              </a:r>
            </a:p>
          </p:txBody>
        </p:sp>
        <p:sp>
          <p:nvSpPr>
            <p:cNvPr id="12" name="Oval 16"/>
            <p:cNvSpPr/>
            <p:nvPr/>
          </p:nvSpPr>
          <p:spPr bwMode="auto">
            <a:xfrm rot="20382140" flipH="1">
              <a:off x="8058908" y="4509505"/>
              <a:ext cx="612068" cy="612068"/>
            </a:xfrm>
            <a:prstGeom prst="ellipse">
              <a:avLst/>
            </a:prstGeom>
            <a:solidFill>
              <a:schemeClr val="accent2"/>
            </a:solidFill>
            <a:ln w="19050">
              <a:solidFill>
                <a:schemeClr val="bg1"/>
              </a:solidFill>
              <a:round/>
            </a:ln>
          </p:spPr>
          <p:txBody>
            <a:bodyPr rot="0" spcFirstLastPara="0" vert="horz" wrap="none" lIns="0" tIns="0" rIns="0" bIns="0" anchor="ctr" anchorCtr="1" forceAA="0" compatLnSpc="1">
              <a:normAutofit/>
            </a:bodyPr>
            <a:lstStyle/>
            <a:p>
              <a:pPr algn="ctr"/>
              <a:r>
                <a:rPr lang="en-US" altLang="zh-CN" sz="2400">
                  <a:solidFill>
                    <a:schemeClr val="bg1"/>
                  </a:solidFill>
                  <a:cs typeface="+mn-ea"/>
                  <a:sym typeface="+mn-lt"/>
                </a:rPr>
                <a:t>04</a:t>
              </a:r>
            </a:p>
          </p:txBody>
        </p:sp>
      </p:grpSp>
      <p:sp>
        <p:nvSpPr>
          <p:cNvPr id="13" name="Rectangle 17"/>
          <p:cNvSpPr/>
          <p:nvPr/>
        </p:nvSpPr>
        <p:spPr>
          <a:xfrm rot="20382140">
            <a:off x="967137" y="1884393"/>
            <a:ext cx="3455323" cy="1292662"/>
          </a:xfrm>
          <a:prstGeom prst="rect">
            <a:avLst/>
          </a:prstGeom>
        </p:spPr>
        <p:txBody>
          <a:bodyPr wrap="square">
            <a:normAutofit fontScale="85000" lnSpcReduction="20000"/>
          </a:bodyPr>
          <a:lstStyle/>
          <a:p>
            <a:pPr algn="ctr"/>
            <a:r>
              <a:rPr lang="zh-CN" altLang="en-US" sz="5400" b="1" dirty="0">
                <a:solidFill>
                  <a:schemeClr val="bg1"/>
                </a:solidFill>
                <a:cs typeface="+mn-ea"/>
                <a:sym typeface="+mn-lt"/>
              </a:rPr>
              <a:t>目录 </a:t>
            </a:r>
            <a:br>
              <a:rPr lang="zh-CN" altLang="en-US" sz="5400" b="1" dirty="0">
                <a:solidFill>
                  <a:schemeClr val="bg1"/>
                </a:solidFill>
                <a:cs typeface="+mn-ea"/>
                <a:sym typeface="+mn-lt"/>
              </a:rPr>
            </a:br>
            <a:r>
              <a:rPr lang="en-US" altLang="zh-CN" sz="5400" b="1" dirty="0">
                <a:solidFill>
                  <a:schemeClr val="bg1"/>
                </a:solidFill>
                <a:cs typeface="+mn-ea"/>
                <a:sym typeface="+mn-lt"/>
              </a:rPr>
              <a:t>CONTENT</a:t>
            </a:r>
          </a:p>
        </p:txBody>
      </p:sp>
      <p:cxnSp>
        <p:nvCxnSpPr>
          <p:cNvPr id="14" name="Straight Connector 2"/>
          <p:cNvCxnSpPr/>
          <p:nvPr/>
        </p:nvCxnSpPr>
        <p:spPr>
          <a:xfrm flipV="1">
            <a:off x="3660787" y="827510"/>
            <a:ext cx="3112555" cy="113012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Tm="4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righ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1+#ppt_w/2"/>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12"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additive="base">
                                        <p:cTn id="22" dur="500" fill="hold"/>
                                        <p:tgtEl>
                                          <p:spTgt spid="17"/>
                                        </p:tgtEl>
                                        <p:attrNameLst>
                                          <p:attrName>ppt_x</p:attrName>
                                        </p:attrNameLst>
                                      </p:cBhvr>
                                      <p:tavLst>
                                        <p:tav tm="0">
                                          <p:val>
                                            <p:strVal val="0-#ppt_w/2"/>
                                          </p:val>
                                        </p:tav>
                                        <p:tav tm="100000">
                                          <p:val>
                                            <p:strVal val="#ppt_x"/>
                                          </p:val>
                                        </p:tav>
                                      </p:tavLst>
                                    </p:anim>
                                    <p:anim calcmode="lin" valueType="num">
                                      <p:cBhvr additive="base">
                                        <p:cTn id="23" dur="500" fill="hold"/>
                                        <p:tgtEl>
                                          <p:spTgt spid="17"/>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3"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0-#ppt_h/2"/>
                                          </p:val>
                                        </p:tav>
                                        <p:tav tm="100000">
                                          <p:val>
                                            <p:strVal val="#ppt_y"/>
                                          </p:val>
                                        </p:tav>
                                      </p:tavLst>
                                    </p:anim>
                                  </p:childTnLst>
                                </p:cTn>
                              </p:par>
                            </p:childTnLst>
                          </p:cTn>
                        </p:par>
                        <p:par>
                          <p:cTn id="29" fill="hold">
                            <p:stCondLst>
                              <p:cond delay="2500"/>
                            </p:stCondLst>
                            <p:childTnLst>
                              <p:par>
                                <p:cTn id="30" presetID="2" presetClass="entr" presetSubtype="12" fill="hold" nodeType="after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additive="base">
                                        <p:cTn id="32" dur="500" fill="hold"/>
                                        <p:tgtEl>
                                          <p:spTgt spid="16"/>
                                        </p:tgtEl>
                                        <p:attrNameLst>
                                          <p:attrName>ppt_x</p:attrName>
                                        </p:attrNameLst>
                                      </p:cBhvr>
                                      <p:tavLst>
                                        <p:tav tm="0">
                                          <p:val>
                                            <p:strVal val="0-#ppt_w/2"/>
                                          </p:val>
                                        </p:tav>
                                        <p:tav tm="100000">
                                          <p:val>
                                            <p:strVal val="#ppt_x"/>
                                          </p:val>
                                        </p:tav>
                                      </p:tavLst>
                                    </p:anim>
                                    <p:anim calcmode="lin" valueType="num">
                                      <p:cBhvr additive="base">
                                        <p:cTn id="3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2c38e70d-494d-4379-9f45-2da2bc0dd4fe"/>
          <p:cNvGrpSpPr>
            <a:grpSpLocks noChangeAspect="1"/>
          </p:cNvGrpSpPr>
          <p:nvPr/>
        </p:nvGrpSpPr>
        <p:grpSpPr>
          <a:xfrm>
            <a:off x="1009652" y="2088024"/>
            <a:ext cx="10172698" cy="2954321"/>
            <a:chOff x="1009652" y="2088023"/>
            <a:chExt cx="10172699" cy="2954321"/>
          </a:xfrm>
        </p:grpSpPr>
        <p:grpSp>
          <p:nvGrpSpPr>
            <p:cNvPr id="4" name="组合 3"/>
            <p:cNvGrpSpPr/>
            <p:nvPr/>
          </p:nvGrpSpPr>
          <p:grpSpPr>
            <a:xfrm>
              <a:off x="1472120" y="2088023"/>
              <a:ext cx="9247752" cy="1797728"/>
              <a:chOff x="757000" y="1619250"/>
              <a:chExt cx="7630000" cy="1483242"/>
            </a:xfrm>
          </p:grpSpPr>
          <p:sp>
            <p:nvSpPr>
              <p:cNvPr id="21" name="任意多边形: 形状 20"/>
              <p:cNvSpPr/>
              <p:nvPr/>
            </p:nvSpPr>
            <p:spPr bwMode="auto">
              <a:xfrm>
                <a:off x="1103131" y="1789579"/>
                <a:ext cx="481013" cy="436563"/>
              </a:xfrm>
              <a:custGeom>
                <a:avLst/>
                <a:gdLst>
                  <a:gd name="T0" fmla="*/ 92 w 128"/>
                  <a:gd name="T1" fmla="*/ 89 h 116"/>
                  <a:gd name="T2" fmla="*/ 89 w 128"/>
                  <a:gd name="T3" fmla="*/ 82 h 116"/>
                  <a:gd name="T4" fmla="*/ 98 w 128"/>
                  <a:gd name="T5" fmla="*/ 66 h 116"/>
                  <a:gd name="T6" fmla="*/ 100 w 128"/>
                  <a:gd name="T7" fmla="*/ 53 h 116"/>
                  <a:gd name="T8" fmla="*/ 80 w 128"/>
                  <a:gd name="T9" fmla="*/ 24 h 116"/>
                  <a:gd name="T10" fmla="*/ 60 w 128"/>
                  <a:gd name="T11" fmla="*/ 53 h 116"/>
                  <a:gd name="T12" fmla="*/ 62 w 128"/>
                  <a:gd name="T13" fmla="*/ 66 h 116"/>
                  <a:gd name="T14" fmla="*/ 71 w 128"/>
                  <a:gd name="T15" fmla="*/ 82 h 116"/>
                  <a:gd name="T16" fmla="*/ 68 w 128"/>
                  <a:gd name="T17" fmla="*/ 89 h 116"/>
                  <a:gd name="T18" fmla="*/ 32 w 128"/>
                  <a:gd name="T19" fmla="*/ 116 h 116"/>
                  <a:gd name="T20" fmla="*/ 80 w 128"/>
                  <a:gd name="T21" fmla="*/ 116 h 116"/>
                  <a:gd name="T22" fmla="*/ 128 w 128"/>
                  <a:gd name="T23" fmla="*/ 116 h 116"/>
                  <a:gd name="T24" fmla="*/ 92 w 128"/>
                  <a:gd name="T25" fmla="*/ 89 h 116"/>
                  <a:gd name="T26" fmla="*/ 43 w 128"/>
                  <a:gd name="T27" fmla="*/ 91 h 116"/>
                  <a:gd name="T28" fmla="*/ 61 w 128"/>
                  <a:gd name="T29" fmla="*/ 82 h 116"/>
                  <a:gd name="T30" fmla="*/ 55 w 128"/>
                  <a:gd name="T31" fmla="*/ 71 h 116"/>
                  <a:gd name="T32" fmla="*/ 51 w 128"/>
                  <a:gd name="T33" fmla="*/ 65 h 116"/>
                  <a:gd name="T34" fmla="*/ 50 w 128"/>
                  <a:gd name="T35" fmla="*/ 56 h 116"/>
                  <a:gd name="T36" fmla="*/ 51 w 128"/>
                  <a:gd name="T37" fmla="*/ 50 h 116"/>
                  <a:gd name="T38" fmla="*/ 58 w 128"/>
                  <a:gd name="T39" fmla="*/ 25 h 116"/>
                  <a:gd name="T40" fmla="*/ 69 w 128"/>
                  <a:gd name="T41" fmla="*/ 18 h 116"/>
                  <a:gd name="T42" fmla="*/ 48 w 128"/>
                  <a:gd name="T43" fmla="*/ 0 h 116"/>
                  <a:gd name="T44" fmla="*/ 28 w 128"/>
                  <a:gd name="T45" fmla="*/ 29 h 116"/>
                  <a:gd name="T46" fmla="*/ 30 w 128"/>
                  <a:gd name="T47" fmla="*/ 42 h 116"/>
                  <a:gd name="T48" fmla="*/ 39 w 128"/>
                  <a:gd name="T49" fmla="*/ 58 h 116"/>
                  <a:gd name="T50" fmla="*/ 36 w 128"/>
                  <a:gd name="T51" fmla="*/ 65 h 116"/>
                  <a:gd name="T52" fmla="*/ 0 w 128"/>
                  <a:gd name="T53" fmla="*/ 92 h 116"/>
                  <a:gd name="T54" fmla="*/ 41 w 128"/>
                  <a:gd name="T55" fmla="*/ 92 h 116"/>
                  <a:gd name="T56" fmla="*/ 43 w 128"/>
                  <a:gd name="T57" fmla="*/ 9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8" h="116">
                    <a:moveTo>
                      <a:pt x="92" y="89"/>
                    </a:moveTo>
                    <a:cubicBezTo>
                      <a:pt x="90" y="88"/>
                      <a:pt x="89" y="82"/>
                      <a:pt x="89" y="82"/>
                    </a:cubicBezTo>
                    <a:cubicBezTo>
                      <a:pt x="89" y="82"/>
                      <a:pt x="96" y="75"/>
                      <a:pt x="98" y="66"/>
                    </a:cubicBezTo>
                    <a:cubicBezTo>
                      <a:pt x="102" y="66"/>
                      <a:pt x="105" y="56"/>
                      <a:pt x="100" y="53"/>
                    </a:cubicBezTo>
                    <a:cubicBezTo>
                      <a:pt x="101" y="49"/>
                      <a:pt x="106" y="24"/>
                      <a:pt x="80" y="24"/>
                    </a:cubicBezTo>
                    <a:cubicBezTo>
                      <a:pt x="54" y="24"/>
                      <a:pt x="59" y="49"/>
                      <a:pt x="60" y="53"/>
                    </a:cubicBezTo>
                    <a:cubicBezTo>
                      <a:pt x="55" y="56"/>
                      <a:pt x="58" y="66"/>
                      <a:pt x="62" y="66"/>
                    </a:cubicBezTo>
                    <a:cubicBezTo>
                      <a:pt x="64" y="75"/>
                      <a:pt x="71" y="82"/>
                      <a:pt x="71" y="82"/>
                    </a:cubicBezTo>
                    <a:cubicBezTo>
                      <a:pt x="71" y="82"/>
                      <a:pt x="70" y="88"/>
                      <a:pt x="68" y="89"/>
                    </a:cubicBezTo>
                    <a:cubicBezTo>
                      <a:pt x="60" y="90"/>
                      <a:pt x="32" y="102"/>
                      <a:pt x="32" y="116"/>
                    </a:cubicBezTo>
                    <a:cubicBezTo>
                      <a:pt x="80" y="116"/>
                      <a:pt x="80" y="116"/>
                      <a:pt x="80" y="116"/>
                    </a:cubicBezTo>
                    <a:cubicBezTo>
                      <a:pt x="128" y="116"/>
                      <a:pt x="128" y="116"/>
                      <a:pt x="128" y="116"/>
                    </a:cubicBezTo>
                    <a:cubicBezTo>
                      <a:pt x="128" y="102"/>
                      <a:pt x="100" y="90"/>
                      <a:pt x="92" y="89"/>
                    </a:cubicBezTo>
                    <a:close/>
                    <a:moveTo>
                      <a:pt x="43" y="91"/>
                    </a:moveTo>
                    <a:cubicBezTo>
                      <a:pt x="49" y="87"/>
                      <a:pt x="55" y="84"/>
                      <a:pt x="61" y="82"/>
                    </a:cubicBezTo>
                    <a:cubicBezTo>
                      <a:pt x="59" y="80"/>
                      <a:pt x="57" y="76"/>
                      <a:pt x="55" y="71"/>
                    </a:cubicBezTo>
                    <a:cubicBezTo>
                      <a:pt x="53" y="70"/>
                      <a:pt x="52" y="67"/>
                      <a:pt x="51" y="65"/>
                    </a:cubicBezTo>
                    <a:cubicBezTo>
                      <a:pt x="50" y="62"/>
                      <a:pt x="49" y="59"/>
                      <a:pt x="50" y="56"/>
                    </a:cubicBezTo>
                    <a:cubicBezTo>
                      <a:pt x="50" y="54"/>
                      <a:pt x="50" y="52"/>
                      <a:pt x="51" y="50"/>
                    </a:cubicBezTo>
                    <a:cubicBezTo>
                      <a:pt x="51" y="45"/>
                      <a:pt x="50" y="33"/>
                      <a:pt x="58" y="25"/>
                    </a:cubicBezTo>
                    <a:cubicBezTo>
                      <a:pt x="61" y="22"/>
                      <a:pt x="64" y="19"/>
                      <a:pt x="69" y="18"/>
                    </a:cubicBezTo>
                    <a:cubicBezTo>
                      <a:pt x="68" y="10"/>
                      <a:pt x="64" y="0"/>
                      <a:pt x="48" y="0"/>
                    </a:cubicBezTo>
                    <a:cubicBezTo>
                      <a:pt x="22" y="0"/>
                      <a:pt x="27" y="25"/>
                      <a:pt x="28" y="29"/>
                    </a:cubicBezTo>
                    <a:cubicBezTo>
                      <a:pt x="23" y="32"/>
                      <a:pt x="26" y="42"/>
                      <a:pt x="30" y="42"/>
                    </a:cubicBezTo>
                    <a:cubicBezTo>
                      <a:pt x="32" y="51"/>
                      <a:pt x="39" y="58"/>
                      <a:pt x="39" y="58"/>
                    </a:cubicBezTo>
                    <a:cubicBezTo>
                      <a:pt x="39" y="58"/>
                      <a:pt x="38" y="64"/>
                      <a:pt x="36" y="65"/>
                    </a:cubicBezTo>
                    <a:cubicBezTo>
                      <a:pt x="28" y="66"/>
                      <a:pt x="0" y="78"/>
                      <a:pt x="0" y="92"/>
                    </a:cubicBezTo>
                    <a:cubicBezTo>
                      <a:pt x="41" y="92"/>
                      <a:pt x="41" y="92"/>
                      <a:pt x="41" y="92"/>
                    </a:cubicBezTo>
                    <a:cubicBezTo>
                      <a:pt x="42" y="92"/>
                      <a:pt x="42" y="91"/>
                      <a:pt x="43" y="91"/>
                    </a:cubicBezTo>
                    <a:close/>
                  </a:path>
                </a:pathLst>
              </a:custGeom>
              <a:solidFill>
                <a:schemeClr val="accent2"/>
              </a:solidFill>
              <a:ln>
                <a:noFill/>
              </a:ln>
            </p:spPr>
            <p:txBody>
              <a:bodyPr anchor="ctr"/>
              <a:lstStyle/>
              <a:p>
                <a:pPr algn="ctr"/>
                <a:endParaRPr>
                  <a:cs typeface="+mn-ea"/>
                  <a:sym typeface="+mn-lt"/>
                </a:endParaRPr>
              </a:p>
            </p:txBody>
          </p:sp>
          <p:sp>
            <p:nvSpPr>
              <p:cNvPr id="22" name="文本框 60"/>
              <p:cNvSpPr txBox="1"/>
              <p:nvPr/>
            </p:nvSpPr>
            <p:spPr>
              <a:xfrm>
                <a:off x="757000" y="2338041"/>
                <a:ext cx="1173276" cy="380904"/>
              </a:xfrm>
              <a:prstGeom prst="rect">
                <a:avLst/>
              </a:prstGeom>
              <a:noFill/>
            </p:spPr>
            <p:txBody>
              <a:bodyPr wrap="square">
                <a:normAutofit/>
              </a:bodyPr>
              <a:lstStyle/>
              <a:p>
                <a:pPr algn="ctr"/>
                <a:r>
                  <a:rPr lang="en-US" altLang="zh-HK" sz="2400">
                    <a:solidFill>
                      <a:schemeClr val="bg1"/>
                    </a:solidFill>
                    <a:cs typeface="+mn-ea"/>
                    <a:sym typeface="+mn-lt"/>
                  </a:rPr>
                  <a:t>12M</a:t>
                </a:r>
              </a:p>
            </p:txBody>
          </p:sp>
          <p:sp>
            <p:nvSpPr>
              <p:cNvPr id="23" name="任意多边形: 形状 22"/>
              <p:cNvSpPr/>
              <p:nvPr/>
            </p:nvSpPr>
            <p:spPr bwMode="auto">
              <a:xfrm>
                <a:off x="2718106" y="1812598"/>
                <a:ext cx="479425" cy="390525"/>
              </a:xfrm>
              <a:custGeom>
                <a:avLst/>
                <a:gdLst>
                  <a:gd name="T0" fmla="*/ 38 w 128"/>
                  <a:gd name="T1" fmla="*/ 60 h 104"/>
                  <a:gd name="T2" fmla="*/ 64 w 128"/>
                  <a:gd name="T3" fmla="*/ 86 h 104"/>
                  <a:gd name="T4" fmla="*/ 90 w 128"/>
                  <a:gd name="T5" fmla="*/ 60 h 104"/>
                  <a:gd name="T6" fmla="*/ 64 w 128"/>
                  <a:gd name="T7" fmla="*/ 34 h 104"/>
                  <a:gd name="T8" fmla="*/ 38 w 128"/>
                  <a:gd name="T9" fmla="*/ 60 h 104"/>
                  <a:gd name="T10" fmla="*/ 120 w 128"/>
                  <a:gd name="T11" fmla="*/ 16 h 104"/>
                  <a:gd name="T12" fmla="*/ 92 w 128"/>
                  <a:gd name="T13" fmla="*/ 16 h 104"/>
                  <a:gd name="T14" fmla="*/ 80 w 128"/>
                  <a:gd name="T15" fmla="*/ 0 h 104"/>
                  <a:gd name="T16" fmla="*/ 48 w 128"/>
                  <a:gd name="T17" fmla="*/ 0 h 104"/>
                  <a:gd name="T18" fmla="*/ 36 w 128"/>
                  <a:gd name="T19" fmla="*/ 16 h 104"/>
                  <a:gd name="T20" fmla="*/ 8 w 128"/>
                  <a:gd name="T21" fmla="*/ 16 h 104"/>
                  <a:gd name="T22" fmla="*/ 0 w 128"/>
                  <a:gd name="T23" fmla="*/ 24 h 104"/>
                  <a:gd name="T24" fmla="*/ 0 w 128"/>
                  <a:gd name="T25" fmla="*/ 96 h 104"/>
                  <a:gd name="T26" fmla="*/ 8 w 128"/>
                  <a:gd name="T27" fmla="*/ 104 h 104"/>
                  <a:gd name="T28" fmla="*/ 120 w 128"/>
                  <a:gd name="T29" fmla="*/ 104 h 104"/>
                  <a:gd name="T30" fmla="*/ 128 w 128"/>
                  <a:gd name="T31" fmla="*/ 96 h 104"/>
                  <a:gd name="T32" fmla="*/ 128 w 128"/>
                  <a:gd name="T33" fmla="*/ 24 h 104"/>
                  <a:gd name="T34" fmla="*/ 120 w 128"/>
                  <a:gd name="T35" fmla="*/ 16 h 104"/>
                  <a:gd name="T36" fmla="*/ 64 w 128"/>
                  <a:gd name="T37" fmla="*/ 95 h 104"/>
                  <a:gd name="T38" fmla="*/ 29 w 128"/>
                  <a:gd name="T39" fmla="*/ 60 h 104"/>
                  <a:gd name="T40" fmla="*/ 64 w 128"/>
                  <a:gd name="T41" fmla="*/ 24 h 104"/>
                  <a:gd name="T42" fmla="*/ 100 w 128"/>
                  <a:gd name="T43" fmla="*/ 60 h 104"/>
                  <a:gd name="T44" fmla="*/ 64 w 128"/>
                  <a:gd name="T45" fmla="*/ 95 h 104"/>
                  <a:gd name="T46" fmla="*/ 120 w 128"/>
                  <a:gd name="T47" fmla="*/ 40 h 104"/>
                  <a:gd name="T48" fmla="*/ 104 w 128"/>
                  <a:gd name="T49" fmla="*/ 40 h 104"/>
                  <a:gd name="T50" fmla="*/ 104 w 128"/>
                  <a:gd name="T51" fmla="*/ 32 h 104"/>
                  <a:gd name="T52" fmla="*/ 120 w 128"/>
                  <a:gd name="T53" fmla="*/ 32 h 104"/>
                  <a:gd name="T54" fmla="*/ 120 w 128"/>
                  <a:gd name="T55" fmla="*/ 4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8" h="104">
                    <a:moveTo>
                      <a:pt x="38" y="60"/>
                    </a:moveTo>
                    <a:cubicBezTo>
                      <a:pt x="38" y="74"/>
                      <a:pt x="50" y="86"/>
                      <a:pt x="64" y="86"/>
                    </a:cubicBezTo>
                    <a:cubicBezTo>
                      <a:pt x="78" y="86"/>
                      <a:pt x="90" y="74"/>
                      <a:pt x="90" y="60"/>
                    </a:cubicBezTo>
                    <a:cubicBezTo>
                      <a:pt x="90" y="46"/>
                      <a:pt x="78" y="34"/>
                      <a:pt x="64" y="34"/>
                    </a:cubicBezTo>
                    <a:cubicBezTo>
                      <a:pt x="50" y="34"/>
                      <a:pt x="38" y="46"/>
                      <a:pt x="38" y="60"/>
                    </a:cubicBezTo>
                    <a:close/>
                    <a:moveTo>
                      <a:pt x="120" y="16"/>
                    </a:moveTo>
                    <a:cubicBezTo>
                      <a:pt x="92" y="16"/>
                      <a:pt x="92" y="16"/>
                      <a:pt x="92" y="16"/>
                    </a:cubicBezTo>
                    <a:cubicBezTo>
                      <a:pt x="90" y="8"/>
                      <a:pt x="88" y="0"/>
                      <a:pt x="80" y="0"/>
                    </a:cubicBezTo>
                    <a:cubicBezTo>
                      <a:pt x="48" y="0"/>
                      <a:pt x="48" y="0"/>
                      <a:pt x="48" y="0"/>
                    </a:cubicBezTo>
                    <a:cubicBezTo>
                      <a:pt x="40" y="0"/>
                      <a:pt x="38" y="8"/>
                      <a:pt x="36" y="16"/>
                    </a:cubicBezTo>
                    <a:cubicBezTo>
                      <a:pt x="8" y="16"/>
                      <a:pt x="8" y="16"/>
                      <a:pt x="8" y="16"/>
                    </a:cubicBezTo>
                    <a:cubicBezTo>
                      <a:pt x="4" y="16"/>
                      <a:pt x="0" y="20"/>
                      <a:pt x="0" y="24"/>
                    </a:cubicBezTo>
                    <a:cubicBezTo>
                      <a:pt x="0" y="96"/>
                      <a:pt x="0" y="96"/>
                      <a:pt x="0" y="96"/>
                    </a:cubicBezTo>
                    <a:cubicBezTo>
                      <a:pt x="0" y="100"/>
                      <a:pt x="4" y="104"/>
                      <a:pt x="8" y="104"/>
                    </a:cubicBezTo>
                    <a:cubicBezTo>
                      <a:pt x="120" y="104"/>
                      <a:pt x="120" y="104"/>
                      <a:pt x="120" y="104"/>
                    </a:cubicBezTo>
                    <a:cubicBezTo>
                      <a:pt x="124" y="104"/>
                      <a:pt x="128" y="100"/>
                      <a:pt x="128" y="96"/>
                    </a:cubicBezTo>
                    <a:cubicBezTo>
                      <a:pt x="128" y="24"/>
                      <a:pt x="128" y="24"/>
                      <a:pt x="128" y="24"/>
                    </a:cubicBezTo>
                    <a:cubicBezTo>
                      <a:pt x="128" y="20"/>
                      <a:pt x="124" y="16"/>
                      <a:pt x="120" y="16"/>
                    </a:cubicBezTo>
                    <a:close/>
                    <a:moveTo>
                      <a:pt x="64" y="95"/>
                    </a:moveTo>
                    <a:cubicBezTo>
                      <a:pt x="44" y="95"/>
                      <a:pt x="29" y="80"/>
                      <a:pt x="29" y="60"/>
                    </a:cubicBezTo>
                    <a:cubicBezTo>
                      <a:pt x="29" y="40"/>
                      <a:pt x="44" y="24"/>
                      <a:pt x="64" y="24"/>
                    </a:cubicBezTo>
                    <a:cubicBezTo>
                      <a:pt x="84" y="24"/>
                      <a:pt x="100" y="40"/>
                      <a:pt x="100" y="60"/>
                    </a:cubicBezTo>
                    <a:cubicBezTo>
                      <a:pt x="100" y="80"/>
                      <a:pt x="84" y="95"/>
                      <a:pt x="64" y="95"/>
                    </a:cubicBezTo>
                    <a:close/>
                    <a:moveTo>
                      <a:pt x="120" y="40"/>
                    </a:moveTo>
                    <a:cubicBezTo>
                      <a:pt x="104" y="40"/>
                      <a:pt x="104" y="40"/>
                      <a:pt x="104" y="40"/>
                    </a:cubicBezTo>
                    <a:cubicBezTo>
                      <a:pt x="104" y="32"/>
                      <a:pt x="104" y="32"/>
                      <a:pt x="104" y="32"/>
                    </a:cubicBezTo>
                    <a:cubicBezTo>
                      <a:pt x="120" y="32"/>
                      <a:pt x="120" y="32"/>
                      <a:pt x="120" y="32"/>
                    </a:cubicBezTo>
                    <a:lnTo>
                      <a:pt x="120" y="40"/>
                    </a:lnTo>
                    <a:close/>
                  </a:path>
                </a:pathLst>
              </a:custGeom>
              <a:solidFill>
                <a:schemeClr val="accent2"/>
              </a:solidFill>
              <a:ln>
                <a:noFill/>
              </a:ln>
            </p:spPr>
            <p:txBody>
              <a:bodyPr anchor="ctr"/>
              <a:lstStyle/>
              <a:p>
                <a:pPr algn="ctr"/>
                <a:endParaRPr>
                  <a:cs typeface="+mn-ea"/>
                  <a:sym typeface="+mn-lt"/>
                </a:endParaRPr>
              </a:p>
            </p:txBody>
          </p:sp>
          <p:cxnSp>
            <p:nvCxnSpPr>
              <p:cNvPr id="24" name="直接连接符 23"/>
              <p:cNvCxnSpPr/>
              <p:nvPr/>
            </p:nvCxnSpPr>
            <p:spPr>
              <a:xfrm>
                <a:off x="2150729" y="1619250"/>
                <a:ext cx="0" cy="1483242"/>
              </a:xfrm>
              <a:prstGeom prst="line">
                <a:avLst/>
              </a:prstGeom>
              <a:ln w="9525">
                <a:solidFill>
                  <a:schemeClr val="bg2">
                    <a:lumMod val="85000"/>
                  </a:schemeClr>
                </a:solidFill>
                <a:prstDash val="dash"/>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3764910" y="1619250"/>
                <a:ext cx="0" cy="1483242"/>
              </a:xfrm>
              <a:prstGeom prst="line">
                <a:avLst/>
              </a:prstGeom>
              <a:ln w="9525">
                <a:solidFill>
                  <a:schemeClr val="bg2">
                    <a:lumMod val="85000"/>
                  </a:schemeClr>
                </a:solidFill>
                <a:prstDash val="dash"/>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5379091" y="1619250"/>
                <a:ext cx="0" cy="1483242"/>
              </a:xfrm>
              <a:prstGeom prst="line">
                <a:avLst/>
              </a:prstGeom>
              <a:ln w="9525">
                <a:solidFill>
                  <a:schemeClr val="bg2">
                    <a:lumMod val="85000"/>
                  </a:schemeClr>
                </a:solidFill>
                <a:prstDash val="dash"/>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6993271" y="1619250"/>
                <a:ext cx="0" cy="1483242"/>
              </a:xfrm>
              <a:prstGeom prst="line">
                <a:avLst/>
              </a:prstGeom>
              <a:ln w="9525">
                <a:solidFill>
                  <a:schemeClr val="bg2">
                    <a:lumMod val="85000"/>
                  </a:schemeClr>
                </a:solidFill>
                <a:prstDash val="dash"/>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文本框 66"/>
              <p:cNvSpPr txBox="1"/>
              <p:nvPr/>
            </p:nvSpPr>
            <p:spPr>
              <a:xfrm>
                <a:off x="2371181" y="2338040"/>
                <a:ext cx="1173276" cy="380904"/>
              </a:xfrm>
              <a:prstGeom prst="rect">
                <a:avLst/>
              </a:prstGeom>
              <a:noFill/>
            </p:spPr>
            <p:txBody>
              <a:bodyPr wrap="square">
                <a:normAutofit/>
              </a:bodyPr>
              <a:lstStyle/>
              <a:p>
                <a:pPr algn="ctr"/>
                <a:r>
                  <a:rPr lang="en-US" altLang="zh-HK" sz="2400">
                    <a:solidFill>
                      <a:schemeClr val="bg1"/>
                    </a:solidFill>
                    <a:cs typeface="+mn-ea"/>
                    <a:sym typeface="+mn-lt"/>
                  </a:rPr>
                  <a:t>110M</a:t>
                </a:r>
              </a:p>
            </p:txBody>
          </p:sp>
          <p:sp>
            <p:nvSpPr>
              <p:cNvPr id="29" name="任意多边形: 形状 28"/>
              <p:cNvSpPr/>
              <p:nvPr/>
            </p:nvSpPr>
            <p:spPr bwMode="auto">
              <a:xfrm>
                <a:off x="4331493" y="1768148"/>
                <a:ext cx="481013" cy="479425"/>
              </a:xfrm>
              <a:custGeom>
                <a:avLst/>
                <a:gdLst>
                  <a:gd name="T0" fmla="*/ 108 w 128"/>
                  <a:gd name="T1" fmla="*/ 0 h 128"/>
                  <a:gd name="T2" fmla="*/ 128 w 128"/>
                  <a:gd name="T3" fmla="*/ 20 h 128"/>
                  <a:gd name="T4" fmla="*/ 124 w 128"/>
                  <a:gd name="T5" fmla="*/ 32 h 128"/>
                  <a:gd name="T6" fmla="*/ 116 w 128"/>
                  <a:gd name="T7" fmla="*/ 40 h 128"/>
                  <a:gd name="T8" fmla="*/ 88 w 128"/>
                  <a:gd name="T9" fmla="*/ 12 h 128"/>
                  <a:gd name="T10" fmla="*/ 96 w 128"/>
                  <a:gd name="T11" fmla="*/ 4 h 128"/>
                  <a:gd name="T12" fmla="*/ 108 w 128"/>
                  <a:gd name="T13" fmla="*/ 0 h 128"/>
                  <a:gd name="T14" fmla="*/ 8 w 128"/>
                  <a:gd name="T15" fmla="*/ 92 h 128"/>
                  <a:gd name="T16" fmla="*/ 0 w 128"/>
                  <a:gd name="T17" fmla="*/ 128 h 128"/>
                  <a:gd name="T18" fmla="*/ 36 w 128"/>
                  <a:gd name="T19" fmla="*/ 120 h 128"/>
                  <a:gd name="T20" fmla="*/ 110 w 128"/>
                  <a:gd name="T21" fmla="*/ 46 h 128"/>
                  <a:gd name="T22" fmla="*/ 82 w 128"/>
                  <a:gd name="T23" fmla="*/ 18 h 128"/>
                  <a:gd name="T24" fmla="*/ 8 w 128"/>
                  <a:gd name="T25" fmla="*/ 92 h 128"/>
                  <a:gd name="T26" fmla="*/ 89 w 128"/>
                  <a:gd name="T27" fmla="*/ 45 h 128"/>
                  <a:gd name="T28" fmla="*/ 33 w 128"/>
                  <a:gd name="T29" fmla="*/ 101 h 128"/>
                  <a:gd name="T30" fmla="*/ 27 w 128"/>
                  <a:gd name="T31" fmla="*/ 95 h 128"/>
                  <a:gd name="T32" fmla="*/ 83 w 128"/>
                  <a:gd name="T33" fmla="*/ 39 h 128"/>
                  <a:gd name="T34" fmla="*/ 89 w 128"/>
                  <a:gd name="T35" fmla="*/ 45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8" h="128">
                    <a:moveTo>
                      <a:pt x="108" y="0"/>
                    </a:moveTo>
                    <a:cubicBezTo>
                      <a:pt x="119" y="0"/>
                      <a:pt x="128" y="9"/>
                      <a:pt x="128" y="20"/>
                    </a:cubicBezTo>
                    <a:cubicBezTo>
                      <a:pt x="128" y="25"/>
                      <a:pt x="127" y="29"/>
                      <a:pt x="124" y="32"/>
                    </a:cubicBezTo>
                    <a:cubicBezTo>
                      <a:pt x="116" y="40"/>
                      <a:pt x="116" y="40"/>
                      <a:pt x="116" y="40"/>
                    </a:cubicBezTo>
                    <a:cubicBezTo>
                      <a:pt x="88" y="12"/>
                      <a:pt x="88" y="12"/>
                      <a:pt x="88" y="12"/>
                    </a:cubicBezTo>
                    <a:cubicBezTo>
                      <a:pt x="96" y="4"/>
                      <a:pt x="96" y="4"/>
                      <a:pt x="96" y="4"/>
                    </a:cubicBezTo>
                    <a:cubicBezTo>
                      <a:pt x="99" y="1"/>
                      <a:pt x="103" y="0"/>
                      <a:pt x="108" y="0"/>
                    </a:cubicBezTo>
                    <a:close/>
                    <a:moveTo>
                      <a:pt x="8" y="92"/>
                    </a:moveTo>
                    <a:cubicBezTo>
                      <a:pt x="0" y="128"/>
                      <a:pt x="0" y="128"/>
                      <a:pt x="0" y="128"/>
                    </a:cubicBezTo>
                    <a:cubicBezTo>
                      <a:pt x="36" y="120"/>
                      <a:pt x="36" y="120"/>
                      <a:pt x="36" y="120"/>
                    </a:cubicBezTo>
                    <a:cubicBezTo>
                      <a:pt x="110" y="46"/>
                      <a:pt x="110" y="46"/>
                      <a:pt x="110" y="46"/>
                    </a:cubicBezTo>
                    <a:cubicBezTo>
                      <a:pt x="82" y="18"/>
                      <a:pt x="82" y="18"/>
                      <a:pt x="82" y="18"/>
                    </a:cubicBezTo>
                    <a:lnTo>
                      <a:pt x="8" y="92"/>
                    </a:lnTo>
                    <a:close/>
                    <a:moveTo>
                      <a:pt x="89" y="45"/>
                    </a:moveTo>
                    <a:cubicBezTo>
                      <a:pt x="33" y="101"/>
                      <a:pt x="33" y="101"/>
                      <a:pt x="33" y="101"/>
                    </a:cubicBezTo>
                    <a:cubicBezTo>
                      <a:pt x="27" y="95"/>
                      <a:pt x="27" y="95"/>
                      <a:pt x="27" y="95"/>
                    </a:cubicBezTo>
                    <a:cubicBezTo>
                      <a:pt x="83" y="39"/>
                      <a:pt x="83" y="39"/>
                      <a:pt x="83" y="39"/>
                    </a:cubicBezTo>
                    <a:lnTo>
                      <a:pt x="89" y="45"/>
                    </a:lnTo>
                    <a:close/>
                  </a:path>
                </a:pathLst>
              </a:custGeom>
              <a:solidFill>
                <a:schemeClr val="accent2"/>
              </a:solidFill>
              <a:ln>
                <a:noFill/>
              </a:ln>
            </p:spPr>
            <p:txBody>
              <a:bodyPr anchor="ctr"/>
              <a:lstStyle/>
              <a:p>
                <a:pPr algn="ctr"/>
                <a:endParaRPr>
                  <a:cs typeface="+mn-ea"/>
                  <a:sym typeface="+mn-lt"/>
                </a:endParaRPr>
              </a:p>
            </p:txBody>
          </p:sp>
          <p:sp>
            <p:nvSpPr>
              <p:cNvPr id="30" name="文本框 68"/>
              <p:cNvSpPr txBox="1"/>
              <p:nvPr/>
            </p:nvSpPr>
            <p:spPr>
              <a:xfrm>
                <a:off x="3985362" y="2338041"/>
                <a:ext cx="1173276" cy="380904"/>
              </a:xfrm>
              <a:prstGeom prst="rect">
                <a:avLst/>
              </a:prstGeom>
              <a:noFill/>
            </p:spPr>
            <p:txBody>
              <a:bodyPr wrap="square">
                <a:normAutofit/>
              </a:bodyPr>
              <a:lstStyle/>
              <a:p>
                <a:pPr algn="ctr"/>
                <a:r>
                  <a:rPr lang="en-US" altLang="zh-HK" sz="2400">
                    <a:solidFill>
                      <a:schemeClr val="bg1"/>
                    </a:solidFill>
                    <a:cs typeface="+mn-ea"/>
                    <a:sym typeface="+mn-lt"/>
                  </a:rPr>
                  <a:t>67K</a:t>
                </a:r>
              </a:p>
            </p:txBody>
          </p:sp>
          <p:sp>
            <p:nvSpPr>
              <p:cNvPr id="31" name="任意多边形: 形状 30"/>
              <p:cNvSpPr/>
              <p:nvPr/>
            </p:nvSpPr>
            <p:spPr bwMode="auto">
              <a:xfrm>
                <a:off x="5915512" y="1768148"/>
                <a:ext cx="541338" cy="479425"/>
              </a:xfrm>
              <a:custGeom>
                <a:avLst/>
                <a:gdLst>
                  <a:gd name="T0" fmla="*/ 136 w 144"/>
                  <a:gd name="T1" fmla="*/ 113 h 128"/>
                  <a:gd name="T2" fmla="*/ 144 w 144"/>
                  <a:gd name="T3" fmla="*/ 126 h 128"/>
                  <a:gd name="T4" fmla="*/ 144 w 144"/>
                  <a:gd name="T5" fmla="*/ 128 h 128"/>
                  <a:gd name="T6" fmla="*/ 140 w 144"/>
                  <a:gd name="T7" fmla="*/ 128 h 128"/>
                  <a:gd name="T8" fmla="*/ 118 w 144"/>
                  <a:gd name="T9" fmla="*/ 119 h 128"/>
                  <a:gd name="T10" fmla="*/ 108 w 144"/>
                  <a:gd name="T11" fmla="*/ 120 h 128"/>
                  <a:gd name="T12" fmla="*/ 72 w 144"/>
                  <a:gd name="T13" fmla="*/ 88 h 128"/>
                  <a:gd name="T14" fmla="*/ 108 w 144"/>
                  <a:gd name="T15" fmla="*/ 56 h 128"/>
                  <a:gd name="T16" fmla="*/ 144 w 144"/>
                  <a:gd name="T17" fmla="*/ 88 h 128"/>
                  <a:gd name="T18" fmla="*/ 137 w 144"/>
                  <a:gd name="T19" fmla="*/ 107 h 128"/>
                  <a:gd name="T20" fmla="*/ 136 w 144"/>
                  <a:gd name="T21" fmla="*/ 113 h 128"/>
                  <a:gd name="T22" fmla="*/ 29 w 144"/>
                  <a:gd name="T23" fmla="*/ 28 h 128"/>
                  <a:gd name="T24" fmla="*/ 16 w 144"/>
                  <a:gd name="T25" fmla="*/ 52 h 128"/>
                  <a:gd name="T26" fmla="*/ 20 w 144"/>
                  <a:gd name="T27" fmla="*/ 67 h 128"/>
                  <a:gd name="T28" fmla="*/ 33 w 144"/>
                  <a:gd name="T29" fmla="*/ 79 h 128"/>
                  <a:gd name="T30" fmla="*/ 40 w 144"/>
                  <a:gd name="T31" fmla="*/ 90 h 128"/>
                  <a:gd name="T32" fmla="*/ 40 w 144"/>
                  <a:gd name="T33" fmla="*/ 95 h 128"/>
                  <a:gd name="T34" fmla="*/ 43 w 144"/>
                  <a:gd name="T35" fmla="*/ 92 h 128"/>
                  <a:gd name="T36" fmla="*/ 54 w 144"/>
                  <a:gd name="T37" fmla="*/ 87 h 128"/>
                  <a:gd name="T38" fmla="*/ 56 w 144"/>
                  <a:gd name="T39" fmla="*/ 87 h 128"/>
                  <a:gd name="T40" fmla="*/ 64 w 144"/>
                  <a:gd name="T41" fmla="*/ 88 h 128"/>
                  <a:gd name="T42" fmla="*/ 64 w 144"/>
                  <a:gd name="T43" fmla="*/ 104 h 128"/>
                  <a:gd name="T44" fmla="*/ 54 w 144"/>
                  <a:gd name="T45" fmla="*/ 103 h 128"/>
                  <a:gd name="T46" fmla="*/ 8 w 144"/>
                  <a:gd name="T47" fmla="*/ 120 h 128"/>
                  <a:gd name="T48" fmla="*/ 8 w 144"/>
                  <a:gd name="T49" fmla="*/ 117 h 128"/>
                  <a:gd name="T50" fmla="*/ 24 w 144"/>
                  <a:gd name="T51" fmla="*/ 96 h 128"/>
                  <a:gd name="T52" fmla="*/ 24 w 144"/>
                  <a:gd name="T53" fmla="*/ 92 h 128"/>
                  <a:gd name="T54" fmla="*/ 0 w 144"/>
                  <a:gd name="T55" fmla="*/ 52 h 128"/>
                  <a:gd name="T56" fmla="*/ 64 w 144"/>
                  <a:gd name="T57" fmla="*/ 0 h 128"/>
                  <a:gd name="T58" fmla="*/ 128 w 144"/>
                  <a:gd name="T59" fmla="*/ 51 h 128"/>
                  <a:gd name="T60" fmla="*/ 111 w 144"/>
                  <a:gd name="T61" fmla="*/ 47 h 128"/>
                  <a:gd name="T62" fmla="*/ 99 w 144"/>
                  <a:gd name="T63" fmla="*/ 28 h 128"/>
                  <a:gd name="T64" fmla="*/ 84 w 144"/>
                  <a:gd name="T65" fmla="*/ 19 h 128"/>
                  <a:gd name="T66" fmla="*/ 64 w 144"/>
                  <a:gd name="T67" fmla="*/ 16 h 128"/>
                  <a:gd name="T68" fmla="*/ 44 w 144"/>
                  <a:gd name="T69" fmla="*/ 19 h 128"/>
                  <a:gd name="T70" fmla="*/ 29 w 144"/>
                  <a:gd name="T71" fmla="*/ 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4" h="128">
                    <a:moveTo>
                      <a:pt x="136" y="113"/>
                    </a:moveTo>
                    <a:cubicBezTo>
                      <a:pt x="136" y="118"/>
                      <a:pt x="139" y="123"/>
                      <a:pt x="144" y="126"/>
                    </a:cubicBezTo>
                    <a:cubicBezTo>
                      <a:pt x="144" y="128"/>
                      <a:pt x="144" y="128"/>
                      <a:pt x="144" y="128"/>
                    </a:cubicBezTo>
                    <a:cubicBezTo>
                      <a:pt x="143" y="128"/>
                      <a:pt x="141" y="128"/>
                      <a:pt x="140" y="128"/>
                    </a:cubicBezTo>
                    <a:cubicBezTo>
                      <a:pt x="131" y="128"/>
                      <a:pt x="124" y="124"/>
                      <a:pt x="118" y="119"/>
                    </a:cubicBezTo>
                    <a:cubicBezTo>
                      <a:pt x="115" y="120"/>
                      <a:pt x="112" y="120"/>
                      <a:pt x="108" y="120"/>
                    </a:cubicBezTo>
                    <a:cubicBezTo>
                      <a:pt x="88" y="120"/>
                      <a:pt x="72" y="106"/>
                      <a:pt x="72" y="88"/>
                    </a:cubicBezTo>
                    <a:cubicBezTo>
                      <a:pt x="72" y="70"/>
                      <a:pt x="88" y="56"/>
                      <a:pt x="108" y="56"/>
                    </a:cubicBezTo>
                    <a:cubicBezTo>
                      <a:pt x="128" y="56"/>
                      <a:pt x="144" y="70"/>
                      <a:pt x="144" y="88"/>
                    </a:cubicBezTo>
                    <a:cubicBezTo>
                      <a:pt x="144" y="95"/>
                      <a:pt x="142" y="101"/>
                      <a:pt x="137" y="107"/>
                    </a:cubicBezTo>
                    <a:cubicBezTo>
                      <a:pt x="136" y="108"/>
                      <a:pt x="136" y="110"/>
                      <a:pt x="136" y="113"/>
                    </a:cubicBezTo>
                    <a:close/>
                    <a:moveTo>
                      <a:pt x="29" y="28"/>
                    </a:moveTo>
                    <a:cubicBezTo>
                      <a:pt x="21" y="34"/>
                      <a:pt x="16" y="43"/>
                      <a:pt x="16" y="52"/>
                    </a:cubicBezTo>
                    <a:cubicBezTo>
                      <a:pt x="16" y="57"/>
                      <a:pt x="17" y="62"/>
                      <a:pt x="20" y="67"/>
                    </a:cubicBezTo>
                    <a:cubicBezTo>
                      <a:pt x="23" y="71"/>
                      <a:pt x="27" y="76"/>
                      <a:pt x="33" y="79"/>
                    </a:cubicBezTo>
                    <a:cubicBezTo>
                      <a:pt x="36" y="82"/>
                      <a:pt x="39" y="86"/>
                      <a:pt x="40" y="90"/>
                    </a:cubicBezTo>
                    <a:cubicBezTo>
                      <a:pt x="40" y="92"/>
                      <a:pt x="40" y="93"/>
                      <a:pt x="40" y="95"/>
                    </a:cubicBezTo>
                    <a:cubicBezTo>
                      <a:pt x="41" y="94"/>
                      <a:pt x="42" y="93"/>
                      <a:pt x="43" y="92"/>
                    </a:cubicBezTo>
                    <a:cubicBezTo>
                      <a:pt x="46" y="89"/>
                      <a:pt x="50" y="87"/>
                      <a:pt x="54" y="87"/>
                    </a:cubicBezTo>
                    <a:cubicBezTo>
                      <a:pt x="55" y="87"/>
                      <a:pt x="55" y="87"/>
                      <a:pt x="56" y="87"/>
                    </a:cubicBezTo>
                    <a:cubicBezTo>
                      <a:pt x="59" y="88"/>
                      <a:pt x="61" y="88"/>
                      <a:pt x="64" y="88"/>
                    </a:cubicBezTo>
                    <a:cubicBezTo>
                      <a:pt x="64" y="104"/>
                      <a:pt x="64" y="104"/>
                      <a:pt x="64" y="104"/>
                    </a:cubicBezTo>
                    <a:cubicBezTo>
                      <a:pt x="61" y="104"/>
                      <a:pt x="57" y="104"/>
                      <a:pt x="54" y="103"/>
                    </a:cubicBezTo>
                    <a:cubicBezTo>
                      <a:pt x="40" y="117"/>
                      <a:pt x="24" y="120"/>
                      <a:pt x="8" y="120"/>
                    </a:cubicBezTo>
                    <a:cubicBezTo>
                      <a:pt x="8" y="117"/>
                      <a:pt x="8" y="117"/>
                      <a:pt x="8" y="117"/>
                    </a:cubicBezTo>
                    <a:cubicBezTo>
                      <a:pt x="17" y="112"/>
                      <a:pt x="24" y="105"/>
                      <a:pt x="24" y="96"/>
                    </a:cubicBezTo>
                    <a:cubicBezTo>
                      <a:pt x="24" y="95"/>
                      <a:pt x="24" y="94"/>
                      <a:pt x="24" y="92"/>
                    </a:cubicBezTo>
                    <a:cubicBezTo>
                      <a:pt x="9" y="83"/>
                      <a:pt x="0" y="68"/>
                      <a:pt x="0" y="52"/>
                    </a:cubicBezTo>
                    <a:cubicBezTo>
                      <a:pt x="0" y="23"/>
                      <a:pt x="29" y="0"/>
                      <a:pt x="64" y="0"/>
                    </a:cubicBezTo>
                    <a:cubicBezTo>
                      <a:pt x="99" y="0"/>
                      <a:pt x="127" y="23"/>
                      <a:pt x="128" y="51"/>
                    </a:cubicBezTo>
                    <a:cubicBezTo>
                      <a:pt x="123" y="48"/>
                      <a:pt x="117" y="47"/>
                      <a:pt x="111" y="47"/>
                    </a:cubicBezTo>
                    <a:cubicBezTo>
                      <a:pt x="110" y="40"/>
                      <a:pt x="106" y="33"/>
                      <a:pt x="99" y="28"/>
                    </a:cubicBezTo>
                    <a:cubicBezTo>
                      <a:pt x="95" y="24"/>
                      <a:pt x="90" y="21"/>
                      <a:pt x="84" y="19"/>
                    </a:cubicBezTo>
                    <a:cubicBezTo>
                      <a:pt x="78" y="17"/>
                      <a:pt x="71" y="16"/>
                      <a:pt x="64" y="16"/>
                    </a:cubicBezTo>
                    <a:cubicBezTo>
                      <a:pt x="57" y="16"/>
                      <a:pt x="51" y="17"/>
                      <a:pt x="44" y="19"/>
                    </a:cubicBezTo>
                    <a:cubicBezTo>
                      <a:pt x="38" y="21"/>
                      <a:pt x="33" y="24"/>
                      <a:pt x="29" y="28"/>
                    </a:cubicBezTo>
                    <a:close/>
                  </a:path>
                </a:pathLst>
              </a:custGeom>
              <a:solidFill>
                <a:schemeClr val="accent2"/>
              </a:solidFill>
              <a:ln>
                <a:noFill/>
              </a:ln>
            </p:spPr>
            <p:txBody>
              <a:bodyPr anchor="ctr"/>
              <a:lstStyle/>
              <a:p>
                <a:pPr algn="ctr"/>
                <a:endParaRPr>
                  <a:cs typeface="+mn-ea"/>
                  <a:sym typeface="+mn-lt"/>
                </a:endParaRPr>
              </a:p>
            </p:txBody>
          </p:sp>
          <p:sp>
            <p:nvSpPr>
              <p:cNvPr id="32" name="文本框 70"/>
              <p:cNvSpPr txBox="1"/>
              <p:nvPr/>
            </p:nvSpPr>
            <p:spPr>
              <a:xfrm>
                <a:off x="5599543" y="2338041"/>
                <a:ext cx="1173276" cy="380904"/>
              </a:xfrm>
              <a:prstGeom prst="rect">
                <a:avLst/>
              </a:prstGeom>
              <a:noFill/>
            </p:spPr>
            <p:txBody>
              <a:bodyPr wrap="none">
                <a:normAutofit/>
              </a:bodyPr>
              <a:lstStyle/>
              <a:p>
                <a:pPr algn="ctr"/>
                <a:r>
                  <a:rPr lang="en-US" altLang="zh-HK" sz="2400">
                    <a:solidFill>
                      <a:schemeClr val="bg1"/>
                    </a:solidFill>
                    <a:cs typeface="+mn-ea"/>
                    <a:sym typeface="+mn-lt"/>
                  </a:rPr>
                  <a:t>1.2B</a:t>
                </a:r>
              </a:p>
            </p:txBody>
          </p:sp>
          <p:sp>
            <p:nvSpPr>
              <p:cNvPr id="33" name="任意多边形: 形状 32"/>
              <p:cNvSpPr/>
              <p:nvPr/>
            </p:nvSpPr>
            <p:spPr bwMode="auto">
              <a:xfrm>
                <a:off x="7574937" y="1767354"/>
                <a:ext cx="450850" cy="481013"/>
              </a:xfrm>
              <a:custGeom>
                <a:avLst/>
                <a:gdLst>
                  <a:gd name="T0" fmla="*/ 133 w 284"/>
                  <a:gd name="T1" fmla="*/ 114 h 303"/>
                  <a:gd name="T2" fmla="*/ 95 w 284"/>
                  <a:gd name="T3" fmla="*/ 151 h 303"/>
                  <a:gd name="T4" fmla="*/ 152 w 284"/>
                  <a:gd name="T5" fmla="*/ 114 h 303"/>
                  <a:gd name="T6" fmla="*/ 189 w 284"/>
                  <a:gd name="T7" fmla="*/ 151 h 303"/>
                  <a:gd name="T8" fmla="*/ 152 w 284"/>
                  <a:gd name="T9" fmla="*/ 114 h 303"/>
                  <a:gd name="T10" fmla="*/ 246 w 284"/>
                  <a:gd name="T11" fmla="*/ 114 h 303"/>
                  <a:gd name="T12" fmla="*/ 208 w 284"/>
                  <a:gd name="T13" fmla="*/ 151 h 303"/>
                  <a:gd name="T14" fmla="*/ 38 w 284"/>
                  <a:gd name="T15" fmla="*/ 227 h 303"/>
                  <a:gd name="T16" fmla="*/ 76 w 284"/>
                  <a:gd name="T17" fmla="*/ 265 h 303"/>
                  <a:gd name="T18" fmla="*/ 38 w 284"/>
                  <a:gd name="T19" fmla="*/ 227 h 303"/>
                  <a:gd name="T20" fmla="*/ 133 w 284"/>
                  <a:gd name="T21" fmla="*/ 227 h 303"/>
                  <a:gd name="T22" fmla="*/ 95 w 284"/>
                  <a:gd name="T23" fmla="*/ 265 h 303"/>
                  <a:gd name="T24" fmla="*/ 152 w 284"/>
                  <a:gd name="T25" fmla="*/ 227 h 303"/>
                  <a:gd name="T26" fmla="*/ 189 w 284"/>
                  <a:gd name="T27" fmla="*/ 265 h 303"/>
                  <a:gd name="T28" fmla="*/ 152 w 284"/>
                  <a:gd name="T29" fmla="*/ 227 h 303"/>
                  <a:gd name="T30" fmla="*/ 133 w 284"/>
                  <a:gd name="T31" fmla="*/ 170 h 303"/>
                  <a:gd name="T32" fmla="*/ 95 w 284"/>
                  <a:gd name="T33" fmla="*/ 208 h 303"/>
                  <a:gd name="T34" fmla="*/ 152 w 284"/>
                  <a:gd name="T35" fmla="*/ 170 h 303"/>
                  <a:gd name="T36" fmla="*/ 189 w 284"/>
                  <a:gd name="T37" fmla="*/ 208 h 303"/>
                  <a:gd name="T38" fmla="*/ 152 w 284"/>
                  <a:gd name="T39" fmla="*/ 170 h 303"/>
                  <a:gd name="T40" fmla="*/ 246 w 284"/>
                  <a:gd name="T41" fmla="*/ 170 h 303"/>
                  <a:gd name="T42" fmla="*/ 208 w 284"/>
                  <a:gd name="T43" fmla="*/ 208 h 303"/>
                  <a:gd name="T44" fmla="*/ 38 w 284"/>
                  <a:gd name="T45" fmla="*/ 170 h 303"/>
                  <a:gd name="T46" fmla="*/ 76 w 284"/>
                  <a:gd name="T47" fmla="*/ 208 h 303"/>
                  <a:gd name="T48" fmla="*/ 38 w 284"/>
                  <a:gd name="T49" fmla="*/ 170 h 303"/>
                  <a:gd name="T50" fmla="*/ 246 w 284"/>
                  <a:gd name="T51" fmla="*/ 19 h 303"/>
                  <a:gd name="T52" fmla="*/ 208 w 284"/>
                  <a:gd name="T53" fmla="*/ 0 h 303"/>
                  <a:gd name="T54" fmla="*/ 76 w 284"/>
                  <a:gd name="T55" fmla="*/ 19 h 303"/>
                  <a:gd name="T56" fmla="*/ 38 w 284"/>
                  <a:gd name="T57" fmla="*/ 0 h 303"/>
                  <a:gd name="T58" fmla="*/ 0 w 284"/>
                  <a:gd name="T59" fmla="*/ 303 h 303"/>
                  <a:gd name="T60" fmla="*/ 284 w 284"/>
                  <a:gd name="T61" fmla="*/ 0 h 303"/>
                  <a:gd name="T62" fmla="*/ 265 w 284"/>
                  <a:gd name="T63" fmla="*/ 284 h 303"/>
                  <a:gd name="T64" fmla="*/ 19 w 284"/>
                  <a:gd name="T65" fmla="*/ 76 h 303"/>
                  <a:gd name="T66" fmla="*/ 265 w 284"/>
                  <a:gd name="T67" fmla="*/ 284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84" h="303">
                    <a:moveTo>
                      <a:pt x="95" y="114"/>
                    </a:moveTo>
                    <a:lnTo>
                      <a:pt x="133" y="114"/>
                    </a:lnTo>
                    <a:lnTo>
                      <a:pt x="133" y="151"/>
                    </a:lnTo>
                    <a:lnTo>
                      <a:pt x="95" y="151"/>
                    </a:lnTo>
                    <a:lnTo>
                      <a:pt x="95" y="114"/>
                    </a:lnTo>
                    <a:close/>
                    <a:moveTo>
                      <a:pt x="152" y="114"/>
                    </a:moveTo>
                    <a:lnTo>
                      <a:pt x="189" y="114"/>
                    </a:lnTo>
                    <a:lnTo>
                      <a:pt x="189" y="151"/>
                    </a:lnTo>
                    <a:lnTo>
                      <a:pt x="152" y="151"/>
                    </a:lnTo>
                    <a:lnTo>
                      <a:pt x="152" y="114"/>
                    </a:lnTo>
                    <a:close/>
                    <a:moveTo>
                      <a:pt x="208" y="114"/>
                    </a:moveTo>
                    <a:lnTo>
                      <a:pt x="246" y="114"/>
                    </a:lnTo>
                    <a:lnTo>
                      <a:pt x="246" y="151"/>
                    </a:lnTo>
                    <a:lnTo>
                      <a:pt x="208" y="151"/>
                    </a:lnTo>
                    <a:lnTo>
                      <a:pt x="208" y="114"/>
                    </a:lnTo>
                    <a:close/>
                    <a:moveTo>
                      <a:pt x="38" y="227"/>
                    </a:moveTo>
                    <a:lnTo>
                      <a:pt x="76" y="227"/>
                    </a:lnTo>
                    <a:lnTo>
                      <a:pt x="76" y="265"/>
                    </a:lnTo>
                    <a:lnTo>
                      <a:pt x="38" y="265"/>
                    </a:lnTo>
                    <a:lnTo>
                      <a:pt x="38" y="227"/>
                    </a:lnTo>
                    <a:close/>
                    <a:moveTo>
                      <a:pt x="95" y="227"/>
                    </a:moveTo>
                    <a:lnTo>
                      <a:pt x="133" y="227"/>
                    </a:lnTo>
                    <a:lnTo>
                      <a:pt x="133" y="265"/>
                    </a:lnTo>
                    <a:lnTo>
                      <a:pt x="95" y="265"/>
                    </a:lnTo>
                    <a:lnTo>
                      <a:pt x="95" y="227"/>
                    </a:lnTo>
                    <a:close/>
                    <a:moveTo>
                      <a:pt x="152" y="227"/>
                    </a:moveTo>
                    <a:lnTo>
                      <a:pt x="189" y="227"/>
                    </a:lnTo>
                    <a:lnTo>
                      <a:pt x="189" y="265"/>
                    </a:lnTo>
                    <a:lnTo>
                      <a:pt x="152" y="265"/>
                    </a:lnTo>
                    <a:lnTo>
                      <a:pt x="152" y="227"/>
                    </a:lnTo>
                    <a:close/>
                    <a:moveTo>
                      <a:pt x="95" y="170"/>
                    </a:moveTo>
                    <a:lnTo>
                      <a:pt x="133" y="170"/>
                    </a:lnTo>
                    <a:lnTo>
                      <a:pt x="133" y="208"/>
                    </a:lnTo>
                    <a:lnTo>
                      <a:pt x="95" y="208"/>
                    </a:lnTo>
                    <a:lnTo>
                      <a:pt x="95" y="170"/>
                    </a:lnTo>
                    <a:close/>
                    <a:moveTo>
                      <a:pt x="152" y="170"/>
                    </a:moveTo>
                    <a:lnTo>
                      <a:pt x="189" y="170"/>
                    </a:lnTo>
                    <a:lnTo>
                      <a:pt x="189" y="208"/>
                    </a:lnTo>
                    <a:lnTo>
                      <a:pt x="152" y="208"/>
                    </a:lnTo>
                    <a:lnTo>
                      <a:pt x="152" y="170"/>
                    </a:lnTo>
                    <a:close/>
                    <a:moveTo>
                      <a:pt x="208" y="170"/>
                    </a:moveTo>
                    <a:lnTo>
                      <a:pt x="246" y="170"/>
                    </a:lnTo>
                    <a:lnTo>
                      <a:pt x="246" y="208"/>
                    </a:lnTo>
                    <a:lnTo>
                      <a:pt x="208" y="208"/>
                    </a:lnTo>
                    <a:lnTo>
                      <a:pt x="208" y="170"/>
                    </a:lnTo>
                    <a:close/>
                    <a:moveTo>
                      <a:pt x="38" y="170"/>
                    </a:moveTo>
                    <a:lnTo>
                      <a:pt x="76" y="170"/>
                    </a:lnTo>
                    <a:lnTo>
                      <a:pt x="76" y="208"/>
                    </a:lnTo>
                    <a:lnTo>
                      <a:pt x="38" y="208"/>
                    </a:lnTo>
                    <a:lnTo>
                      <a:pt x="38" y="170"/>
                    </a:lnTo>
                    <a:close/>
                    <a:moveTo>
                      <a:pt x="246" y="0"/>
                    </a:moveTo>
                    <a:lnTo>
                      <a:pt x="246" y="19"/>
                    </a:lnTo>
                    <a:lnTo>
                      <a:pt x="208" y="19"/>
                    </a:lnTo>
                    <a:lnTo>
                      <a:pt x="208" y="0"/>
                    </a:lnTo>
                    <a:lnTo>
                      <a:pt x="76" y="0"/>
                    </a:lnTo>
                    <a:lnTo>
                      <a:pt x="76" y="19"/>
                    </a:lnTo>
                    <a:lnTo>
                      <a:pt x="38" y="19"/>
                    </a:lnTo>
                    <a:lnTo>
                      <a:pt x="38" y="0"/>
                    </a:lnTo>
                    <a:lnTo>
                      <a:pt x="0" y="0"/>
                    </a:lnTo>
                    <a:lnTo>
                      <a:pt x="0" y="303"/>
                    </a:lnTo>
                    <a:lnTo>
                      <a:pt x="284" y="303"/>
                    </a:lnTo>
                    <a:lnTo>
                      <a:pt x="284" y="0"/>
                    </a:lnTo>
                    <a:lnTo>
                      <a:pt x="246" y="0"/>
                    </a:lnTo>
                    <a:close/>
                    <a:moveTo>
                      <a:pt x="265" y="284"/>
                    </a:moveTo>
                    <a:lnTo>
                      <a:pt x="19" y="284"/>
                    </a:lnTo>
                    <a:lnTo>
                      <a:pt x="19" y="76"/>
                    </a:lnTo>
                    <a:lnTo>
                      <a:pt x="265" y="76"/>
                    </a:lnTo>
                    <a:lnTo>
                      <a:pt x="265" y="284"/>
                    </a:lnTo>
                    <a:close/>
                  </a:path>
                </a:pathLst>
              </a:custGeom>
              <a:solidFill>
                <a:schemeClr val="accent2"/>
              </a:solidFill>
              <a:ln>
                <a:noFill/>
              </a:ln>
            </p:spPr>
            <p:txBody>
              <a:bodyPr anchor="ctr"/>
              <a:lstStyle/>
              <a:p>
                <a:pPr algn="ctr"/>
                <a:endParaRPr>
                  <a:cs typeface="+mn-ea"/>
                  <a:sym typeface="+mn-lt"/>
                </a:endParaRPr>
              </a:p>
            </p:txBody>
          </p:sp>
          <p:sp>
            <p:nvSpPr>
              <p:cNvPr id="34" name="文本框 72"/>
              <p:cNvSpPr txBox="1"/>
              <p:nvPr/>
            </p:nvSpPr>
            <p:spPr>
              <a:xfrm>
                <a:off x="7213724" y="2338041"/>
                <a:ext cx="1173276" cy="380904"/>
              </a:xfrm>
              <a:prstGeom prst="rect">
                <a:avLst/>
              </a:prstGeom>
              <a:noFill/>
            </p:spPr>
            <p:txBody>
              <a:bodyPr wrap="square">
                <a:normAutofit/>
              </a:bodyPr>
              <a:lstStyle/>
              <a:p>
                <a:pPr algn="ctr"/>
                <a:r>
                  <a:rPr lang="en-US" altLang="zh-HK" sz="2400" dirty="0">
                    <a:solidFill>
                      <a:schemeClr val="bg1"/>
                    </a:solidFill>
                    <a:cs typeface="+mn-ea"/>
                    <a:sym typeface="+mn-lt"/>
                  </a:rPr>
                  <a:t>1350</a:t>
                </a:r>
              </a:p>
            </p:txBody>
          </p:sp>
        </p:grpSp>
        <p:grpSp>
          <p:nvGrpSpPr>
            <p:cNvPr id="5" name="组合 4"/>
            <p:cNvGrpSpPr/>
            <p:nvPr/>
          </p:nvGrpSpPr>
          <p:grpSpPr>
            <a:xfrm>
              <a:off x="1009652" y="4049274"/>
              <a:ext cx="10172699" cy="993070"/>
              <a:chOff x="1446648" y="2026035"/>
              <a:chExt cx="11660559" cy="993070"/>
            </a:xfrm>
          </p:grpSpPr>
          <p:grpSp>
            <p:nvGrpSpPr>
              <p:cNvPr id="6" name="组合 5"/>
              <p:cNvGrpSpPr/>
              <p:nvPr/>
            </p:nvGrpSpPr>
            <p:grpSpPr>
              <a:xfrm>
                <a:off x="1446648" y="2026035"/>
                <a:ext cx="2213143" cy="993070"/>
                <a:chOff x="1732858" y="4865440"/>
                <a:chExt cx="2213143" cy="993070"/>
              </a:xfrm>
            </p:grpSpPr>
            <p:sp>
              <p:nvSpPr>
                <p:cNvPr id="19" name="文本框 92"/>
                <p:cNvSpPr txBox="1"/>
                <p:nvPr/>
              </p:nvSpPr>
              <p:spPr bwMode="auto">
                <a:xfrm>
                  <a:off x="1732858" y="4865440"/>
                  <a:ext cx="2213143" cy="418840"/>
                </a:xfrm>
                <a:prstGeom prst="rect">
                  <a:avLst/>
                </a:prstGeom>
                <a:noFill/>
                <a:ln w="9525">
                  <a:noFill/>
                  <a:miter lim="800000"/>
                </a:ln>
              </p:spPr>
              <p:txBody>
                <a:bodyPr wrap="none" lIns="0" tIns="0" rIns="0" bIns="0" anchor="ctr" anchorCtr="1">
                  <a:normAutofit/>
                  <a:scene3d>
                    <a:camera prst="orthographicFront"/>
                    <a:lightRig rig="threePt" dir="t"/>
                  </a:scene3d>
                  <a:sp3d>
                    <a:bevelT w="0" h="0"/>
                  </a:sp3d>
                </a:bodyPr>
                <a:lstStyle/>
                <a:p>
                  <a:pPr marL="0" lvl="1" algn="ctr"/>
                  <a:r>
                    <a:rPr lang="zh-CN" altLang="en-US" b="1">
                      <a:solidFill>
                        <a:schemeClr val="bg1"/>
                      </a:solidFill>
                      <a:cs typeface="+mn-ea"/>
                      <a:sym typeface="+mn-lt"/>
                    </a:rPr>
                    <a:t>标题文本预设</a:t>
                  </a:r>
                </a:p>
              </p:txBody>
            </p:sp>
            <p:sp>
              <p:nvSpPr>
                <p:cNvPr id="20" name="文本框 93"/>
                <p:cNvSpPr txBox="1"/>
                <p:nvPr/>
              </p:nvSpPr>
              <p:spPr bwMode="auto">
                <a:xfrm>
                  <a:off x="1732858" y="5284280"/>
                  <a:ext cx="2213143" cy="574230"/>
                </a:xfrm>
                <a:prstGeom prst="rect">
                  <a:avLst/>
                </a:prstGeom>
                <a:noFill/>
                <a:ln w="9525">
                  <a:noFill/>
                  <a:miter lim="800000"/>
                </a:ln>
              </p:spPr>
              <p:txBody>
                <a:bodyPr wrap="square" lIns="0" tIns="0" rIns="0" bIns="0" anchor="ctr" anchorCtr="1">
                  <a:normAutofit/>
                  <a:scene3d>
                    <a:camera prst="orthographicFront"/>
                    <a:lightRig rig="threePt" dir="t"/>
                  </a:scene3d>
                  <a:sp3d>
                    <a:bevelT w="0" h="0"/>
                  </a:sp3d>
                </a:bodyPr>
                <a:lstStyle/>
                <a:p>
                  <a:pPr algn="ctr">
                    <a:lnSpc>
                      <a:spcPct val="120000"/>
                    </a:lnSpc>
                    <a:defRPr/>
                  </a:pPr>
                  <a:r>
                    <a:rPr lang="zh-CN" altLang="en-US" sz="1000" dirty="0">
                      <a:solidFill>
                        <a:schemeClr val="bg1"/>
                      </a:solidFill>
                      <a:cs typeface="+mn-ea"/>
                      <a:sym typeface="+mn-lt"/>
                    </a:rPr>
                    <a:t>此部分内容作为文字排版占位显示 </a:t>
                  </a:r>
                  <a:br>
                    <a:rPr lang="zh-CN" altLang="en-US" sz="1000" dirty="0">
                      <a:solidFill>
                        <a:schemeClr val="bg1"/>
                      </a:solidFill>
                      <a:cs typeface="+mn-ea"/>
                      <a:sym typeface="+mn-lt"/>
                    </a:rPr>
                  </a:br>
                  <a:r>
                    <a:rPr lang="zh-CN" altLang="en-US" sz="1000" dirty="0">
                      <a:solidFill>
                        <a:schemeClr val="bg1"/>
                      </a:solidFill>
                      <a:cs typeface="+mn-ea"/>
                      <a:sym typeface="+mn-lt"/>
                    </a:rPr>
                    <a:t>（建议使用主题字体）</a:t>
                  </a:r>
                </a:p>
              </p:txBody>
            </p:sp>
          </p:grpSp>
          <p:grpSp>
            <p:nvGrpSpPr>
              <p:cNvPr id="7" name="组合 6"/>
              <p:cNvGrpSpPr/>
              <p:nvPr/>
            </p:nvGrpSpPr>
            <p:grpSpPr>
              <a:xfrm>
                <a:off x="3808502" y="2026035"/>
                <a:ext cx="2213143" cy="993070"/>
                <a:chOff x="1732858" y="4865440"/>
                <a:chExt cx="2213143" cy="993070"/>
              </a:xfrm>
            </p:grpSpPr>
            <p:sp>
              <p:nvSpPr>
                <p:cNvPr id="17" name="文本框 90"/>
                <p:cNvSpPr txBox="1"/>
                <p:nvPr/>
              </p:nvSpPr>
              <p:spPr bwMode="auto">
                <a:xfrm>
                  <a:off x="1732858" y="4865440"/>
                  <a:ext cx="2213143" cy="418840"/>
                </a:xfrm>
                <a:prstGeom prst="rect">
                  <a:avLst/>
                </a:prstGeom>
                <a:noFill/>
                <a:ln w="9525">
                  <a:noFill/>
                  <a:miter lim="800000"/>
                </a:ln>
              </p:spPr>
              <p:txBody>
                <a:bodyPr wrap="none" lIns="0" tIns="0" rIns="0" bIns="0" anchor="ctr" anchorCtr="1">
                  <a:normAutofit/>
                  <a:scene3d>
                    <a:camera prst="orthographicFront"/>
                    <a:lightRig rig="threePt" dir="t"/>
                  </a:scene3d>
                  <a:sp3d>
                    <a:bevelT w="0" h="0"/>
                  </a:sp3d>
                </a:bodyPr>
                <a:lstStyle/>
                <a:p>
                  <a:pPr marL="0" lvl="1" algn="ctr"/>
                  <a:r>
                    <a:rPr lang="zh-CN" altLang="en-US" b="1">
                      <a:solidFill>
                        <a:schemeClr val="bg1"/>
                      </a:solidFill>
                      <a:cs typeface="+mn-ea"/>
                      <a:sym typeface="+mn-lt"/>
                    </a:rPr>
                    <a:t>标题文本预设</a:t>
                  </a:r>
                </a:p>
              </p:txBody>
            </p:sp>
            <p:sp>
              <p:nvSpPr>
                <p:cNvPr id="18" name="文本框 91"/>
                <p:cNvSpPr txBox="1"/>
                <p:nvPr/>
              </p:nvSpPr>
              <p:spPr bwMode="auto">
                <a:xfrm>
                  <a:off x="1732858" y="5284280"/>
                  <a:ext cx="2213143" cy="574230"/>
                </a:xfrm>
                <a:prstGeom prst="rect">
                  <a:avLst/>
                </a:prstGeom>
                <a:noFill/>
                <a:ln w="9525">
                  <a:noFill/>
                  <a:miter lim="800000"/>
                </a:ln>
              </p:spPr>
              <p:txBody>
                <a:bodyPr wrap="square" lIns="0" tIns="0" rIns="0" bIns="0" anchor="ctr" anchorCtr="1">
                  <a:normAutofit/>
                  <a:scene3d>
                    <a:camera prst="orthographicFront"/>
                    <a:lightRig rig="threePt" dir="t"/>
                  </a:scene3d>
                  <a:sp3d>
                    <a:bevelT w="0" h="0"/>
                  </a:sp3d>
                </a:bodyPr>
                <a:lstStyle/>
                <a:p>
                  <a:pPr algn="ctr">
                    <a:lnSpc>
                      <a:spcPct val="120000"/>
                    </a:lnSpc>
                    <a:defRPr/>
                  </a:pPr>
                  <a:r>
                    <a:rPr lang="zh-CN" altLang="en-US" sz="1000">
                      <a:solidFill>
                        <a:schemeClr val="bg1"/>
                      </a:solidFill>
                      <a:cs typeface="+mn-ea"/>
                      <a:sym typeface="+mn-lt"/>
                    </a:rPr>
                    <a:t>此部分内容作为文字排版占位显示 </a:t>
                  </a:r>
                  <a:br>
                    <a:rPr lang="zh-CN" altLang="en-US" sz="1000">
                      <a:solidFill>
                        <a:schemeClr val="bg1"/>
                      </a:solidFill>
                      <a:cs typeface="+mn-ea"/>
                      <a:sym typeface="+mn-lt"/>
                    </a:rPr>
                  </a:br>
                  <a:r>
                    <a:rPr lang="zh-CN" altLang="en-US" sz="1000">
                      <a:solidFill>
                        <a:schemeClr val="bg1"/>
                      </a:solidFill>
                      <a:cs typeface="+mn-ea"/>
                      <a:sym typeface="+mn-lt"/>
                    </a:rPr>
                    <a:t>（建议使用主题字体）</a:t>
                  </a:r>
                </a:p>
              </p:txBody>
            </p:sp>
          </p:grpSp>
          <p:grpSp>
            <p:nvGrpSpPr>
              <p:cNvPr id="8" name="组合 7"/>
              <p:cNvGrpSpPr/>
              <p:nvPr/>
            </p:nvGrpSpPr>
            <p:grpSpPr>
              <a:xfrm>
                <a:off x="6170356" y="2026035"/>
                <a:ext cx="2213143" cy="993070"/>
                <a:chOff x="1732858" y="4865440"/>
                <a:chExt cx="2213143" cy="993070"/>
              </a:xfrm>
            </p:grpSpPr>
            <p:sp>
              <p:nvSpPr>
                <p:cNvPr id="15" name="文本框 88"/>
                <p:cNvSpPr txBox="1"/>
                <p:nvPr/>
              </p:nvSpPr>
              <p:spPr bwMode="auto">
                <a:xfrm>
                  <a:off x="1732858" y="4865440"/>
                  <a:ext cx="2213143" cy="418840"/>
                </a:xfrm>
                <a:prstGeom prst="rect">
                  <a:avLst/>
                </a:prstGeom>
                <a:noFill/>
                <a:ln w="9525">
                  <a:noFill/>
                  <a:miter lim="800000"/>
                </a:ln>
              </p:spPr>
              <p:txBody>
                <a:bodyPr wrap="none" lIns="0" tIns="0" rIns="0" bIns="0" anchor="ctr" anchorCtr="1">
                  <a:normAutofit/>
                  <a:scene3d>
                    <a:camera prst="orthographicFront"/>
                    <a:lightRig rig="threePt" dir="t"/>
                  </a:scene3d>
                  <a:sp3d>
                    <a:bevelT w="0" h="0"/>
                  </a:sp3d>
                </a:bodyPr>
                <a:lstStyle/>
                <a:p>
                  <a:pPr marL="0" lvl="1" algn="ctr"/>
                  <a:r>
                    <a:rPr lang="zh-CN" altLang="en-US" b="1">
                      <a:solidFill>
                        <a:schemeClr val="bg1"/>
                      </a:solidFill>
                      <a:cs typeface="+mn-ea"/>
                      <a:sym typeface="+mn-lt"/>
                    </a:rPr>
                    <a:t>标题文本预设</a:t>
                  </a:r>
                </a:p>
              </p:txBody>
            </p:sp>
            <p:sp>
              <p:nvSpPr>
                <p:cNvPr id="16" name="文本框 89"/>
                <p:cNvSpPr txBox="1"/>
                <p:nvPr/>
              </p:nvSpPr>
              <p:spPr bwMode="auto">
                <a:xfrm>
                  <a:off x="1732858" y="5284280"/>
                  <a:ext cx="2213143" cy="574230"/>
                </a:xfrm>
                <a:prstGeom prst="rect">
                  <a:avLst/>
                </a:prstGeom>
                <a:noFill/>
                <a:ln w="9525">
                  <a:noFill/>
                  <a:miter lim="800000"/>
                </a:ln>
              </p:spPr>
              <p:txBody>
                <a:bodyPr wrap="square" lIns="0" tIns="0" rIns="0" bIns="0" anchor="ctr" anchorCtr="1">
                  <a:normAutofit/>
                  <a:scene3d>
                    <a:camera prst="orthographicFront"/>
                    <a:lightRig rig="threePt" dir="t"/>
                  </a:scene3d>
                  <a:sp3d>
                    <a:bevelT w="0" h="0"/>
                  </a:sp3d>
                </a:bodyPr>
                <a:lstStyle/>
                <a:p>
                  <a:pPr algn="ctr">
                    <a:lnSpc>
                      <a:spcPct val="120000"/>
                    </a:lnSpc>
                    <a:defRPr/>
                  </a:pPr>
                  <a:r>
                    <a:rPr lang="zh-CN" altLang="en-US" sz="1000">
                      <a:solidFill>
                        <a:schemeClr val="bg1"/>
                      </a:solidFill>
                      <a:cs typeface="+mn-ea"/>
                      <a:sym typeface="+mn-lt"/>
                    </a:rPr>
                    <a:t>此部分内容作为文字排版占位显示 </a:t>
                  </a:r>
                  <a:br>
                    <a:rPr lang="zh-CN" altLang="en-US" sz="1000">
                      <a:solidFill>
                        <a:schemeClr val="bg1"/>
                      </a:solidFill>
                      <a:cs typeface="+mn-ea"/>
                      <a:sym typeface="+mn-lt"/>
                    </a:rPr>
                  </a:br>
                  <a:r>
                    <a:rPr lang="zh-CN" altLang="en-US" sz="1000">
                      <a:solidFill>
                        <a:schemeClr val="bg1"/>
                      </a:solidFill>
                      <a:cs typeface="+mn-ea"/>
                      <a:sym typeface="+mn-lt"/>
                    </a:rPr>
                    <a:t>（建议使用主题字体）</a:t>
                  </a:r>
                </a:p>
              </p:txBody>
            </p:sp>
          </p:grpSp>
          <p:grpSp>
            <p:nvGrpSpPr>
              <p:cNvPr id="9" name="组合 8"/>
              <p:cNvGrpSpPr/>
              <p:nvPr/>
            </p:nvGrpSpPr>
            <p:grpSpPr>
              <a:xfrm>
                <a:off x="8532210" y="2026035"/>
                <a:ext cx="2213143" cy="993070"/>
                <a:chOff x="1732858" y="4865440"/>
                <a:chExt cx="2213143" cy="993070"/>
              </a:xfrm>
            </p:grpSpPr>
            <p:sp>
              <p:nvSpPr>
                <p:cNvPr id="13" name="文本框 86"/>
                <p:cNvSpPr txBox="1"/>
                <p:nvPr/>
              </p:nvSpPr>
              <p:spPr bwMode="auto">
                <a:xfrm>
                  <a:off x="1732858" y="4865440"/>
                  <a:ext cx="2213143" cy="418840"/>
                </a:xfrm>
                <a:prstGeom prst="rect">
                  <a:avLst/>
                </a:prstGeom>
                <a:noFill/>
                <a:ln w="9525">
                  <a:noFill/>
                  <a:miter lim="800000"/>
                </a:ln>
              </p:spPr>
              <p:txBody>
                <a:bodyPr wrap="none" lIns="0" tIns="0" rIns="0" bIns="0" anchor="ctr" anchorCtr="1">
                  <a:normAutofit/>
                  <a:scene3d>
                    <a:camera prst="orthographicFront"/>
                    <a:lightRig rig="threePt" dir="t"/>
                  </a:scene3d>
                  <a:sp3d>
                    <a:bevelT w="0" h="0"/>
                  </a:sp3d>
                </a:bodyPr>
                <a:lstStyle/>
                <a:p>
                  <a:pPr marL="0" lvl="1" algn="ctr"/>
                  <a:r>
                    <a:rPr lang="zh-CN" altLang="en-US" b="1">
                      <a:solidFill>
                        <a:schemeClr val="bg1"/>
                      </a:solidFill>
                      <a:cs typeface="+mn-ea"/>
                      <a:sym typeface="+mn-lt"/>
                    </a:rPr>
                    <a:t>标题文本预设</a:t>
                  </a:r>
                </a:p>
              </p:txBody>
            </p:sp>
            <p:sp>
              <p:nvSpPr>
                <p:cNvPr id="14" name="文本框 87"/>
                <p:cNvSpPr txBox="1"/>
                <p:nvPr/>
              </p:nvSpPr>
              <p:spPr bwMode="auto">
                <a:xfrm>
                  <a:off x="1732858" y="5284280"/>
                  <a:ext cx="2213143" cy="574230"/>
                </a:xfrm>
                <a:prstGeom prst="rect">
                  <a:avLst/>
                </a:prstGeom>
                <a:noFill/>
                <a:ln w="9525">
                  <a:noFill/>
                  <a:miter lim="800000"/>
                </a:ln>
              </p:spPr>
              <p:txBody>
                <a:bodyPr wrap="square" lIns="0" tIns="0" rIns="0" bIns="0" anchor="ctr" anchorCtr="1">
                  <a:normAutofit/>
                  <a:scene3d>
                    <a:camera prst="orthographicFront"/>
                    <a:lightRig rig="threePt" dir="t"/>
                  </a:scene3d>
                  <a:sp3d>
                    <a:bevelT w="0" h="0"/>
                  </a:sp3d>
                </a:bodyPr>
                <a:lstStyle/>
                <a:p>
                  <a:pPr algn="ctr">
                    <a:lnSpc>
                      <a:spcPct val="120000"/>
                    </a:lnSpc>
                    <a:defRPr/>
                  </a:pPr>
                  <a:r>
                    <a:rPr lang="zh-CN" altLang="en-US" sz="1000">
                      <a:solidFill>
                        <a:schemeClr val="bg1"/>
                      </a:solidFill>
                      <a:cs typeface="+mn-ea"/>
                      <a:sym typeface="+mn-lt"/>
                    </a:rPr>
                    <a:t>此部分内容作为文字排版占位显示 </a:t>
                  </a:r>
                  <a:br>
                    <a:rPr lang="zh-CN" altLang="en-US" sz="1000">
                      <a:solidFill>
                        <a:schemeClr val="bg1"/>
                      </a:solidFill>
                      <a:cs typeface="+mn-ea"/>
                      <a:sym typeface="+mn-lt"/>
                    </a:rPr>
                  </a:br>
                  <a:r>
                    <a:rPr lang="zh-CN" altLang="en-US" sz="1000">
                      <a:solidFill>
                        <a:schemeClr val="bg1"/>
                      </a:solidFill>
                      <a:cs typeface="+mn-ea"/>
                      <a:sym typeface="+mn-lt"/>
                    </a:rPr>
                    <a:t>（建议使用主题字体）</a:t>
                  </a:r>
                </a:p>
              </p:txBody>
            </p:sp>
          </p:grpSp>
          <p:grpSp>
            <p:nvGrpSpPr>
              <p:cNvPr id="10" name="组合 9"/>
              <p:cNvGrpSpPr/>
              <p:nvPr/>
            </p:nvGrpSpPr>
            <p:grpSpPr>
              <a:xfrm>
                <a:off x="10894064" y="2026035"/>
                <a:ext cx="2213143" cy="993070"/>
                <a:chOff x="1732858" y="4865440"/>
                <a:chExt cx="2213143" cy="993070"/>
              </a:xfrm>
            </p:grpSpPr>
            <p:sp>
              <p:nvSpPr>
                <p:cNvPr id="11" name="文本框 84"/>
                <p:cNvSpPr txBox="1"/>
                <p:nvPr/>
              </p:nvSpPr>
              <p:spPr bwMode="auto">
                <a:xfrm>
                  <a:off x="1732858" y="4865440"/>
                  <a:ext cx="2213143" cy="418840"/>
                </a:xfrm>
                <a:prstGeom prst="rect">
                  <a:avLst/>
                </a:prstGeom>
                <a:noFill/>
                <a:ln w="9525">
                  <a:noFill/>
                  <a:miter lim="800000"/>
                </a:ln>
              </p:spPr>
              <p:txBody>
                <a:bodyPr wrap="none" lIns="0" tIns="0" rIns="0" bIns="0" anchor="ctr" anchorCtr="1">
                  <a:normAutofit/>
                  <a:scene3d>
                    <a:camera prst="orthographicFront"/>
                    <a:lightRig rig="threePt" dir="t"/>
                  </a:scene3d>
                  <a:sp3d>
                    <a:bevelT w="0" h="0"/>
                  </a:sp3d>
                </a:bodyPr>
                <a:lstStyle/>
                <a:p>
                  <a:pPr marL="0" lvl="1" algn="ctr"/>
                  <a:r>
                    <a:rPr lang="zh-CN" altLang="en-US" b="1" dirty="0">
                      <a:solidFill>
                        <a:schemeClr val="bg1"/>
                      </a:solidFill>
                      <a:cs typeface="+mn-ea"/>
                      <a:sym typeface="+mn-lt"/>
                    </a:rPr>
                    <a:t>标题文本预设</a:t>
                  </a:r>
                </a:p>
              </p:txBody>
            </p:sp>
            <p:sp>
              <p:nvSpPr>
                <p:cNvPr id="12" name="文本框 85"/>
                <p:cNvSpPr txBox="1"/>
                <p:nvPr/>
              </p:nvSpPr>
              <p:spPr bwMode="auto">
                <a:xfrm>
                  <a:off x="1732858" y="5284280"/>
                  <a:ext cx="2213143" cy="574230"/>
                </a:xfrm>
                <a:prstGeom prst="rect">
                  <a:avLst/>
                </a:prstGeom>
                <a:noFill/>
                <a:ln w="9525">
                  <a:noFill/>
                  <a:miter lim="800000"/>
                </a:ln>
              </p:spPr>
              <p:txBody>
                <a:bodyPr wrap="square" lIns="0" tIns="0" rIns="0" bIns="0" anchor="ctr" anchorCtr="1">
                  <a:normAutofit/>
                  <a:scene3d>
                    <a:camera prst="orthographicFront"/>
                    <a:lightRig rig="threePt" dir="t"/>
                  </a:scene3d>
                  <a:sp3d>
                    <a:bevelT w="0" h="0"/>
                  </a:sp3d>
                </a:bodyPr>
                <a:lstStyle/>
                <a:p>
                  <a:pPr algn="ctr">
                    <a:lnSpc>
                      <a:spcPct val="120000"/>
                    </a:lnSpc>
                    <a:defRPr/>
                  </a:pPr>
                  <a:r>
                    <a:rPr lang="zh-CN" altLang="en-US" sz="1000">
                      <a:solidFill>
                        <a:schemeClr val="bg1"/>
                      </a:solidFill>
                      <a:cs typeface="+mn-ea"/>
                      <a:sym typeface="+mn-lt"/>
                    </a:rPr>
                    <a:t>此部分内容作为文字排版占位显示 </a:t>
                  </a:r>
                  <a:br>
                    <a:rPr lang="zh-CN" altLang="en-US" sz="1000">
                      <a:solidFill>
                        <a:schemeClr val="bg1"/>
                      </a:solidFill>
                      <a:cs typeface="+mn-ea"/>
                      <a:sym typeface="+mn-lt"/>
                    </a:rPr>
                  </a:br>
                  <a:r>
                    <a:rPr lang="zh-CN" altLang="en-US" sz="1000">
                      <a:solidFill>
                        <a:schemeClr val="bg1"/>
                      </a:solidFill>
                      <a:cs typeface="+mn-ea"/>
                      <a:sym typeface="+mn-lt"/>
                    </a:rPr>
                    <a:t>（建议使用主题字体）</a:t>
                  </a:r>
                </a:p>
              </p:txBody>
            </p:sp>
          </p:grpSp>
        </p:grpSp>
      </p:grpSp>
      <p:sp>
        <p:nvSpPr>
          <p:cNvPr id="40" name="文本框 39"/>
          <p:cNvSpPr txBox="1"/>
          <p:nvPr/>
        </p:nvSpPr>
        <p:spPr>
          <a:xfrm>
            <a:off x="263601" y="382860"/>
            <a:ext cx="3518913" cy="584775"/>
          </a:xfrm>
          <a:prstGeom prst="rect">
            <a:avLst/>
          </a:prstGeom>
          <a:noFill/>
        </p:spPr>
        <p:txBody>
          <a:bodyPr wrap="none" rtlCol="0">
            <a:spAutoFit/>
          </a:bodyPr>
          <a:lstStyle/>
          <a:p>
            <a:pPr marL="457200" indent="-457200" algn="ctr">
              <a:buFont typeface="Wingdings" panose="05000000000000000000" pitchFamily="2" charset="2"/>
              <a:buChar char="n"/>
            </a:pPr>
            <a:r>
              <a:rPr lang="zh-CN" altLang="en-US" sz="3200" b="1" dirty="0">
                <a:solidFill>
                  <a:schemeClr val="bg1"/>
                </a:solidFill>
                <a:cs typeface="+mn-ea"/>
                <a:sym typeface="+mn-lt"/>
              </a:rPr>
              <a:t>标题添加到此处</a:t>
            </a:r>
          </a:p>
        </p:txBody>
      </p:sp>
    </p:spTree>
  </p:cSld>
  <p:clrMapOvr>
    <a:masterClrMapping/>
  </p:clrMapOvr>
  <p:transition spd="slow" advTm="4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107d761a-7c3f-4145-a32b-730d5bb91436"/>
          <p:cNvGrpSpPr>
            <a:grpSpLocks noChangeAspect="1"/>
          </p:cNvGrpSpPr>
          <p:nvPr/>
        </p:nvGrpSpPr>
        <p:grpSpPr>
          <a:xfrm>
            <a:off x="839416" y="1659784"/>
            <a:ext cx="11609451" cy="4005263"/>
            <a:chOff x="839416" y="1659784"/>
            <a:chExt cx="11609451" cy="4005263"/>
          </a:xfrm>
        </p:grpSpPr>
        <p:grpSp>
          <p:nvGrpSpPr>
            <p:cNvPr id="4" name="组合 3"/>
            <p:cNvGrpSpPr/>
            <p:nvPr/>
          </p:nvGrpSpPr>
          <p:grpSpPr>
            <a:xfrm>
              <a:off x="6789430" y="1659784"/>
              <a:ext cx="5659437" cy="4005263"/>
              <a:chOff x="6096000" y="2221080"/>
              <a:chExt cx="5659437" cy="4005263"/>
            </a:xfrm>
          </p:grpSpPr>
          <p:sp>
            <p:nvSpPr>
              <p:cNvPr id="42" name="椭圆 41"/>
              <p:cNvSpPr/>
              <p:nvPr/>
            </p:nvSpPr>
            <p:spPr bwMode="auto">
              <a:xfrm>
                <a:off x="6375400" y="6099343"/>
                <a:ext cx="5380037" cy="107950"/>
              </a:xfrm>
              <a:prstGeom prst="ellipse">
                <a:avLst/>
              </a:pr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grpSp>
            <p:nvGrpSpPr>
              <p:cNvPr id="43" name="组合 42"/>
              <p:cNvGrpSpPr/>
              <p:nvPr/>
            </p:nvGrpSpPr>
            <p:grpSpPr>
              <a:xfrm>
                <a:off x="7321550" y="2221080"/>
                <a:ext cx="4056062" cy="4005263"/>
                <a:chOff x="7321550" y="2221080"/>
                <a:chExt cx="4056062" cy="4005263"/>
              </a:xfrm>
            </p:grpSpPr>
            <p:sp>
              <p:nvSpPr>
                <p:cNvPr id="89" name="任意多边形: 形状 88"/>
                <p:cNvSpPr/>
                <p:nvPr/>
              </p:nvSpPr>
              <p:spPr bwMode="auto">
                <a:xfrm>
                  <a:off x="7321550" y="4364205"/>
                  <a:ext cx="1814512" cy="1576388"/>
                </a:xfrm>
                <a:custGeom>
                  <a:avLst/>
                  <a:gdLst>
                    <a:gd name="T0" fmla="*/ 823 w 823"/>
                    <a:gd name="T1" fmla="*/ 75 h 715"/>
                    <a:gd name="T2" fmla="*/ 672 w 823"/>
                    <a:gd name="T3" fmla="*/ 290 h 715"/>
                    <a:gd name="T4" fmla="*/ 317 w 823"/>
                    <a:gd name="T5" fmla="*/ 582 h 715"/>
                    <a:gd name="T6" fmla="*/ 274 w 823"/>
                    <a:gd name="T7" fmla="*/ 624 h 715"/>
                    <a:gd name="T8" fmla="*/ 143 w 823"/>
                    <a:gd name="T9" fmla="*/ 644 h 715"/>
                    <a:gd name="T10" fmla="*/ 75 w 823"/>
                    <a:gd name="T11" fmla="*/ 688 h 715"/>
                    <a:gd name="T12" fmla="*/ 34 w 823"/>
                    <a:gd name="T13" fmla="*/ 714 h 715"/>
                    <a:gd name="T14" fmla="*/ 29 w 823"/>
                    <a:gd name="T15" fmla="*/ 703 h 715"/>
                    <a:gd name="T16" fmla="*/ 27 w 823"/>
                    <a:gd name="T17" fmla="*/ 703 h 715"/>
                    <a:gd name="T18" fmla="*/ 17 w 823"/>
                    <a:gd name="T19" fmla="*/ 709 h 715"/>
                    <a:gd name="T20" fmla="*/ 9 w 823"/>
                    <a:gd name="T21" fmla="*/ 703 h 715"/>
                    <a:gd name="T22" fmla="*/ 14 w 823"/>
                    <a:gd name="T23" fmla="*/ 696 h 715"/>
                    <a:gd name="T24" fmla="*/ 13 w 823"/>
                    <a:gd name="T25" fmla="*/ 695 h 715"/>
                    <a:gd name="T26" fmla="*/ 7 w 823"/>
                    <a:gd name="T27" fmla="*/ 695 h 715"/>
                    <a:gd name="T28" fmla="*/ 36 w 823"/>
                    <a:gd name="T29" fmla="*/ 656 h 715"/>
                    <a:gd name="T30" fmla="*/ 112 w 823"/>
                    <a:gd name="T31" fmla="*/ 567 h 715"/>
                    <a:gd name="T32" fmla="*/ 267 w 823"/>
                    <a:gd name="T33" fmla="*/ 547 h 715"/>
                    <a:gd name="T34" fmla="*/ 608 w 823"/>
                    <a:gd name="T35" fmla="*/ 222 h 715"/>
                    <a:gd name="T36" fmla="*/ 727 w 823"/>
                    <a:gd name="T37" fmla="*/ 0 h 715"/>
                    <a:gd name="T38" fmla="*/ 823 w 823"/>
                    <a:gd name="T39" fmla="*/ 75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23" h="715">
                      <a:moveTo>
                        <a:pt x="823" y="75"/>
                      </a:moveTo>
                      <a:cubicBezTo>
                        <a:pt x="812" y="100"/>
                        <a:pt x="773" y="184"/>
                        <a:pt x="672" y="290"/>
                      </a:cubicBezTo>
                      <a:cubicBezTo>
                        <a:pt x="600" y="365"/>
                        <a:pt x="340" y="538"/>
                        <a:pt x="317" y="582"/>
                      </a:cubicBezTo>
                      <a:cubicBezTo>
                        <a:pt x="300" y="613"/>
                        <a:pt x="277" y="624"/>
                        <a:pt x="274" y="624"/>
                      </a:cubicBezTo>
                      <a:cubicBezTo>
                        <a:pt x="261" y="624"/>
                        <a:pt x="149" y="641"/>
                        <a:pt x="143" y="644"/>
                      </a:cubicBezTo>
                      <a:cubicBezTo>
                        <a:pt x="139" y="646"/>
                        <a:pt x="104" y="670"/>
                        <a:pt x="75" y="688"/>
                      </a:cubicBezTo>
                      <a:cubicBezTo>
                        <a:pt x="59" y="701"/>
                        <a:pt x="40" y="715"/>
                        <a:pt x="34" y="714"/>
                      </a:cubicBezTo>
                      <a:cubicBezTo>
                        <a:pt x="28" y="713"/>
                        <a:pt x="28" y="707"/>
                        <a:pt x="29" y="703"/>
                      </a:cubicBezTo>
                      <a:cubicBezTo>
                        <a:pt x="28" y="703"/>
                        <a:pt x="28" y="703"/>
                        <a:pt x="27" y="703"/>
                      </a:cubicBezTo>
                      <a:cubicBezTo>
                        <a:pt x="24" y="706"/>
                        <a:pt x="20" y="709"/>
                        <a:pt x="17" y="709"/>
                      </a:cubicBezTo>
                      <a:cubicBezTo>
                        <a:pt x="12" y="709"/>
                        <a:pt x="6" y="707"/>
                        <a:pt x="9" y="703"/>
                      </a:cubicBezTo>
                      <a:cubicBezTo>
                        <a:pt x="10" y="701"/>
                        <a:pt x="12" y="699"/>
                        <a:pt x="14" y="696"/>
                      </a:cubicBezTo>
                      <a:cubicBezTo>
                        <a:pt x="13" y="696"/>
                        <a:pt x="13" y="695"/>
                        <a:pt x="13" y="695"/>
                      </a:cubicBezTo>
                      <a:cubicBezTo>
                        <a:pt x="11" y="696"/>
                        <a:pt x="9" y="696"/>
                        <a:pt x="7" y="695"/>
                      </a:cubicBezTo>
                      <a:cubicBezTo>
                        <a:pt x="0" y="691"/>
                        <a:pt x="36" y="656"/>
                        <a:pt x="36" y="656"/>
                      </a:cubicBezTo>
                      <a:cubicBezTo>
                        <a:pt x="65" y="621"/>
                        <a:pt x="112" y="567"/>
                        <a:pt x="112" y="567"/>
                      </a:cubicBezTo>
                      <a:cubicBezTo>
                        <a:pt x="267" y="547"/>
                        <a:pt x="267" y="547"/>
                        <a:pt x="267" y="547"/>
                      </a:cubicBezTo>
                      <a:cubicBezTo>
                        <a:pt x="267" y="547"/>
                        <a:pt x="596" y="236"/>
                        <a:pt x="608" y="222"/>
                      </a:cubicBezTo>
                      <a:cubicBezTo>
                        <a:pt x="620" y="207"/>
                        <a:pt x="727" y="0"/>
                        <a:pt x="727" y="0"/>
                      </a:cubicBezTo>
                      <a:lnTo>
                        <a:pt x="823" y="75"/>
                      </a:lnTo>
                      <a:close/>
                    </a:path>
                  </a:pathLst>
                </a:custGeom>
                <a:solidFill>
                  <a:srgbClr val="E3C2B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90" name="任意多边形: 形状 89"/>
                <p:cNvSpPr/>
                <p:nvPr/>
              </p:nvSpPr>
              <p:spPr bwMode="auto">
                <a:xfrm>
                  <a:off x="8704262" y="4034005"/>
                  <a:ext cx="611187" cy="850900"/>
                </a:xfrm>
                <a:custGeom>
                  <a:avLst/>
                  <a:gdLst>
                    <a:gd name="T0" fmla="*/ 175 w 278"/>
                    <a:gd name="T1" fmla="*/ 0 h 386"/>
                    <a:gd name="T2" fmla="*/ 8 w 278"/>
                    <a:gd name="T3" fmla="*/ 304 h 386"/>
                    <a:gd name="T4" fmla="*/ 125 w 278"/>
                    <a:gd name="T5" fmla="*/ 377 h 386"/>
                    <a:gd name="T6" fmla="*/ 278 w 278"/>
                    <a:gd name="T7" fmla="*/ 100 h 386"/>
                    <a:gd name="T8" fmla="*/ 175 w 278"/>
                    <a:gd name="T9" fmla="*/ 0 h 386"/>
                  </a:gdLst>
                  <a:ahLst/>
                  <a:cxnLst>
                    <a:cxn ang="0">
                      <a:pos x="T0" y="T1"/>
                    </a:cxn>
                    <a:cxn ang="0">
                      <a:pos x="T2" y="T3"/>
                    </a:cxn>
                    <a:cxn ang="0">
                      <a:pos x="T4" y="T5"/>
                    </a:cxn>
                    <a:cxn ang="0">
                      <a:pos x="T6" y="T7"/>
                    </a:cxn>
                    <a:cxn ang="0">
                      <a:pos x="T8" y="T9"/>
                    </a:cxn>
                  </a:cxnLst>
                  <a:rect l="0" t="0" r="r" b="b"/>
                  <a:pathLst>
                    <a:path w="278" h="386">
                      <a:moveTo>
                        <a:pt x="175" y="0"/>
                      </a:moveTo>
                      <a:cubicBezTo>
                        <a:pt x="162" y="13"/>
                        <a:pt x="0" y="300"/>
                        <a:pt x="8" y="304"/>
                      </a:cubicBezTo>
                      <a:cubicBezTo>
                        <a:pt x="17" y="309"/>
                        <a:pt x="119" y="386"/>
                        <a:pt x="125" y="377"/>
                      </a:cubicBezTo>
                      <a:cubicBezTo>
                        <a:pt x="130" y="367"/>
                        <a:pt x="278" y="100"/>
                        <a:pt x="278" y="100"/>
                      </a:cubicBezTo>
                      <a:lnTo>
                        <a:pt x="175" y="0"/>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91" name="任意多边形: 形状 90"/>
                <p:cNvSpPr/>
                <p:nvPr/>
              </p:nvSpPr>
              <p:spPr bwMode="auto">
                <a:xfrm>
                  <a:off x="8955087" y="3832393"/>
                  <a:ext cx="188912" cy="349250"/>
                </a:xfrm>
                <a:custGeom>
                  <a:avLst/>
                  <a:gdLst>
                    <a:gd name="T0" fmla="*/ 86 w 86"/>
                    <a:gd name="T1" fmla="*/ 29 h 158"/>
                    <a:gd name="T2" fmla="*/ 50 w 86"/>
                    <a:gd name="T3" fmla="*/ 0 h 158"/>
                    <a:gd name="T4" fmla="*/ 6 w 86"/>
                    <a:gd name="T5" fmla="*/ 88 h 158"/>
                    <a:gd name="T6" fmla="*/ 64 w 86"/>
                    <a:gd name="T7" fmla="*/ 149 h 158"/>
                    <a:gd name="T8" fmla="*/ 86 w 86"/>
                    <a:gd name="T9" fmla="*/ 29 h 158"/>
                  </a:gdLst>
                  <a:ahLst/>
                  <a:cxnLst>
                    <a:cxn ang="0">
                      <a:pos x="T0" y="T1"/>
                    </a:cxn>
                    <a:cxn ang="0">
                      <a:pos x="T2" y="T3"/>
                    </a:cxn>
                    <a:cxn ang="0">
                      <a:pos x="T4" y="T5"/>
                    </a:cxn>
                    <a:cxn ang="0">
                      <a:pos x="T6" y="T7"/>
                    </a:cxn>
                    <a:cxn ang="0">
                      <a:pos x="T8" y="T9"/>
                    </a:cxn>
                  </a:cxnLst>
                  <a:rect l="0" t="0" r="r" b="b"/>
                  <a:pathLst>
                    <a:path w="86" h="158">
                      <a:moveTo>
                        <a:pt x="86" y="29"/>
                      </a:moveTo>
                      <a:cubicBezTo>
                        <a:pt x="83" y="26"/>
                        <a:pt x="50" y="0"/>
                        <a:pt x="50" y="0"/>
                      </a:cubicBezTo>
                      <a:cubicBezTo>
                        <a:pt x="50" y="0"/>
                        <a:pt x="0" y="82"/>
                        <a:pt x="6" y="88"/>
                      </a:cubicBezTo>
                      <a:cubicBezTo>
                        <a:pt x="12" y="93"/>
                        <a:pt x="62" y="158"/>
                        <a:pt x="64" y="149"/>
                      </a:cubicBezTo>
                      <a:cubicBezTo>
                        <a:pt x="66" y="140"/>
                        <a:pt x="86" y="29"/>
                        <a:pt x="86" y="29"/>
                      </a:cubicBez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92" name="任意多边形: 形状 91"/>
                <p:cNvSpPr/>
                <p:nvPr/>
              </p:nvSpPr>
              <p:spPr bwMode="auto">
                <a:xfrm>
                  <a:off x="8932862" y="3400593"/>
                  <a:ext cx="477837" cy="695325"/>
                </a:xfrm>
                <a:custGeom>
                  <a:avLst/>
                  <a:gdLst>
                    <a:gd name="T0" fmla="*/ 0 w 217"/>
                    <a:gd name="T1" fmla="*/ 103 h 315"/>
                    <a:gd name="T2" fmla="*/ 72 w 217"/>
                    <a:gd name="T3" fmla="*/ 245 h 315"/>
                    <a:gd name="T4" fmla="*/ 121 w 217"/>
                    <a:gd name="T5" fmla="*/ 289 h 315"/>
                    <a:gd name="T6" fmla="*/ 217 w 217"/>
                    <a:gd name="T7" fmla="*/ 117 h 315"/>
                    <a:gd name="T8" fmla="*/ 107 w 217"/>
                    <a:gd name="T9" fmla="*/ 0 h 315"/>
                    <a:gd name="T10" fmla="*/ 0 w 217"/>
                    <a:gd name="T11" fmla="*/ 103 h 315"/>
                  </a:gdLst>
                  <a:ahLst/>
                  <a:cxnLst>
                    <a:cxn ang="0">
                      <a:pos x="T0" y="T1"/>
                    </a:cxn>
                    <a:cxn ang="0">
                      <a:pos x="T2" y="T3"/>
                    </a:cxn>
                    <a:cxn ang="0">
                      <a:pos x="T4" y="T5"/>
                    </a:cxn>
                    <a:cxn ang="0">
                      <a:pos x="T6" y="T7"/>
                    </a:cxn>
                    <a:cxn ang="0">
                      <a:pos x="T8" y="T9"/>
                    </a:cxn>
                    <a:cxn ang="0">
                      <a:pos x="T10" y="T11"/>
                    </a:cxn>
                  </a:cxnLst>
                  <a:rect l="0" t="0" r="r" b="b"/>
                  <a:pathLst>
                    <a:path w="217" h="315">
                      <a:moveTo>
                        <a:pt x="0" y="103"/>
                      </a:moveTo>
                      <a:cubicBezTo>
                        <a:pt x="7" y="108"/>
                        <a:pt x="60" y="174"/>
                        <a:pt x="72" y="245"/>
                      </a:cubicBezTo>
                      <a:cubicBezTo>
                        <a:pt x="84" y="315"/>
                        <a:pt x="117" y="296"/>
                        <a:pt x="121" y="289"/>
                      </a:cubicBezTo>
                      <a:cubicBezTo>
                        <a:pt x="217" y="117"/>
                        <a:pt x="217" y="117"/>
                        <a:pt x="217" y="117"/>
                      </a:cubicBezTo>
                      <a:cubicBezTo>
                        <a:pt x="107" y="0"/>
                        <a:pt x="107" y="0"/>
                        <a:pt x="107" y="0"/>
                      </a:cubicBezTo>
                      <a:lnTo>
                        <a:pt x="0" y="103"/>
                      </a:lnTo>
                      <a:close/>
                    </a:path>
                  </a:pathLst>
                </a:custGeom>
                <a:solidFill>
                  <a:srgbClr val="E2C4B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93" name="任意多边形: 形状 92"/>
                <p:cNvSpPr/>
                <p:nvPr/>
              </p:nvSpPr>
              <p:spPr bwMode="auto">
                <a:xfrm>
                  <a:off x="8991600" y="3489493"/>
                  <a:ext cx="485775" cy="782638"/>
                </a:xfrm>
                <a:custGeom>
                  <a:avLst/>
                  <a:gdLst>
                    <a:gd name="T0" fmla="*/ 220 w 220"/>
                    <a:gd name="T1" fmla="*/ 46 h 355"/>
                    <a:gd name="T2" fmla="*/ 134 w 220"/>
                    <a:gd name="T3" fmla="*/ 7 h 355"/>
                    <a:gd name="T4" fmla="*/ 4 w 220"/>
                    <a:gd name="T5" fmla="*/ 243 h 355"/>
                    <a:gd name="T6" fmla="*/ 44 w 220"/>
                    <a:gd name="T7" fmla="*/ 347 h 355"/>
                    <a:gd name="T8" fmla="*/ 220 w 220"/>
                    <a:gd name="T9" fmla="*/ 46 h 355"/>
                  </a:gdLst>
                  <a:ahLst/>
                  <a:cxnLst>
                    <a:cxn ang="0">
                      <a:pos x="T0" y="T1"/>
                    </a:cxn>
                    <a:cxn ang="0">
                      <a:pos x="T2" y="T3"/>
                    </a:cxn>
                    <a:cxn ang="0">
                      <a:pos x="T4" y="T5"/>
                    </a:cxn>
                    <a:cxn ang="0">
                      <a:pos x="T6" y="T7"/>
                    </a:cxn>
                    <a:cxn ang="0">
                      <a:pos x="T8" y="T9"/>
                    </a:cxn>
                  </a:cxnLst>
                  <a:rect l="0" t="0" r="r" b="b"/>
                  <a:pathLst>
                    <a:path w="220" h="355">
                      <a:moveTo>
                        <a:pt x="220" y="46"/>
                      </a:moveTo>
                      <a:cubicBezTo>
                        <a:pt x="212" y="42"/>
                        <a:pt x="138" y="0"/>
                        <a:pt x="134" y="7"/>
                      </a:cubicBezTo>
                      <a:cubicBezTo>
                        <a:pt x="130" y="13"/>
                        <a:pt x="0" y="236"/>
                        <a:pt x="4" y="243"/>
                      </a:cubicBezTo>
                      <a:cubicBezTo>
                        <a:pt x="7" y="249"/>
                        <a:pt x="42" y="355"/>
                        <a:pt x="44" y="347"/>
                      </a:cubicBezTo>
                      <a:cubicBezTo>
                        <a:pt x="46" y="339"/>
                        <a:pt x="220" y="46"/>
                        <a:pt x="220" y="46"/>
                      </a:cubicBez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94" name="任意多边形: 形状 93"/>
                <p:cNvSpPr/>
                <p:nvPr/>
              </p:nvSpPr>
              <p:spPr bwMode="auto">
                <a:xfrm>
                  <a:off x="8837612" y="4994443"/>
                  <a:ext cx="1089025" cy="741363"/>
                </a:xfrm>
                <a:custGeom>
                  <a:avLst/>
                  <a:gdLst>
                    <a:gd name="T0" fmla="*/ 462 w 494"/>
                    <a:gd name="T1" fmla="*/ 177 h 336"/>
                    <a:gd name="T2" fmla="*/ 82 w 494"/>
                    <a:gd name="T3" fmla="*/ 37 h 336"/>
                    <a:gd name="T4" fmla="*/ 21 w 494"/>
                    <a:gd name="T5" fmla="*/ 212 h 336"/>
                    <a:gd name="T6" fmla="*/ 450 w 494"/>
                    <a:gd name="T7" fmla="*/ 305 h 336"/>
                    <a:gd name="T8" fmla="*/ 462 w 494"/>
                    <a:gd name="T9" fmla="*/ 177 h 336"/>
                  </a:gdLst>
                  <a:ahLst/>
                  <a:cxnLst>
                    <a:cxn ang="0">
                      <a:pos x="T0" y="T1"/>
                    </a:cxn>
                    <a:cxn ang="0">
                      <a:pos x="T2" y="T3"/>
                    </a:cxn>
                    <a:cxn ang="0">
                      <a:pos x="T4" y="T5"/>
                    </a:cxn>
                    <a:cxn ang="0">
                      <a:pos x="T6" y="T7"/>
                    </a:cxn>
                    <a:cxn ang="0">
                      <a:pos x="T8" y="T9"/>
                    </a:cxn>
                  </a:cxnLst>
                  <a:rect l="0" t="0" r="r" b="b"/>
                  <a:pathLst>
                    <a:path w="494" h="336">
                      <a:moveTo>
                        <a:pt x="462" y="177"/>
                      </a:moveTo>
                      <a:cubicBezTo>
                        <a:pt x="406" y="158"/>
                        <a:pt x="142" y="0"/>
                        <a:pt x="82" y="37"/>
                      </a:cubicBezTo>
                      <a:cubicBezTo>
                        <a:pt x="22" y="74"/>
                        <a:pt x="0" y="187"/>
                        <a:pt x="21" y="212"/>
                      </a:cubicBezTo>
                      <a:cubicBezTo>
                        <a:pt x="42" y="237"/>
                        <a:pt x="405" y="336"/>
                        <a:pt x="450" y="305"/>
                      </a:cubicBezTo>
                      <a:cubicBezTo>
                        <a:pt x="494" y="274"/>
                        <a:pt x="462" y="177"/>
                        <a:pt x="462" y="177"/>
                      </a:cubicBez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95" name="任意多边形: 形状 94"/>
                <p:cNvSpPr/>
                <p:nvPr/>
              </p:nvSpPr>
              <p:spPr bwMode="auto">
                <a:xfrm>
                  <a:off x="9196387" y="5265905"/>
                  <a:ext cx="403225" cy="193675"/>
                </a:xfrm>
                <a:custGeom>
                  <a:avLst/>
                  <a:gdLst>
                    <a:gd name="T0" fmla="*/ 183 w 183"/>
                    <a:gd name="T1" fmla="*/ 88 h 88"/>
                    <a:gd name="T2" fmla="*/ 22 w 183"/>
                    <a:gd name="T3" fmla="*/ 22 h 88"/>
                    <a:gd name="T4" fmla="*/ 0 w 183"/>
                    <a:gd name="T5" fmla="*/ 0 h 88"/>
                    <a:gd name="T6" fmla="*/ 4 w 183"/>
                    <a:gd name="T7" fmla="*/ 46 h 88"/>
                    <a:gd name="T8" fmla="*/ 3 w 183"/>
                    <a:gd name="T9" fmla="*/ 78 h 88"/>
                    <a:gd name="T10" fmla="*/ 183 w 183"/>
                    <a:gd name="T11" fmla="*/ 88 h 88"/>
                  </a:gdLst>
                  <a:ahLst/>
                  <a:cxnLst>
                    <a:cxn ang="0">
                      <a:pos x="T0" y="T1"/>
                    </a:cxn>
                    <a:cxn ang="0">
                      <a:pos x="T2" y="T3"/>
                    </a:cxn>
                    <a:cxn ang="0">
                      <a:pos x="T4" y="T5"/>
                    </a:cxn>
                    <a:cxn ang="0">
                      <a:pos x="T6" y="T7"/>
                    </a:cxn>
                    <a:cxn ang="0">
                      <a:pos x="T8" y="T9"/>
                    </a:cxn>
                    <a:cxn ang="0">
                      <a:pos x="T10" y="T11"/>
                    </a:cxn>
                  </a:cxnLst>
                  <a:rect l="0" t="0" r="r" b="b"/>
                  <a:pathLst>
                    <a:path w="183" h="88">
                      <a:moveTo>
                        <a:pt x="183" y="88"/>
                      </a:moveTo>
                      <a:cubicBezTo>
                        <a:pt x="156" y="75"/>
                        <a:pt x="22" y="22"/>
                        <a:pt x="22" y="22"/>
                      </a:cubicBezTo>
                      <a:cubicBezTo>
                        <a:pt x="0" y="0"/>
                        <a:pt x="0" y="0"/>
                        <a:pt x="0" y="0"/>
                      </a:cubicBezTo>
                      <a:cubicBezTo>
                        <a:pt x="4" y="46"/>
                        <a:pt x="4" y="46"/>
                        <a:pt x="4" y="46"/>
                      </a:cubicBezTo>
                      <a:cubicBezTo>
                        <a:pt x="3" y="78"/>
                        <a:pt x="3" y="78"/>
                        <a:pt x="3" y="78"/>
                      </a:cubicBezTo>
                      <a:lnTo>
                        <a:pt x="183" y="88"/>
                      </a:ln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96" name="任意多边形: 形状 95"/>
                <p:cNvSpPr/>
                <p:nvPr/>
              </p:nvSpPr>
              <p:spPr bwMode="auto">
                <a:xfrm>
                  <a:off x="9210675" y="4143543"/>
                  <a:ext cx="1144587" cy="1484313"/>
                </a:xfrm>
                <a:custGeom>
                  <a:avLst/>
                  <a:gdLst>
                    <a:gd name="T0" fmla="*/ 0 w 520"/>
                    <a:gd name="T1" fmla="*/ 140 h 673"/>
                    <a:gd name="T2" fmla="*/ 114 w 520"/>
                    <a:gd name="T3" fmla="*/ 365 h 673"/>
                    <a:gd name="T4" fmla="*/ 163 w 520"/>
                    <a:gd name="T5" fmla="*/ 650 h 673"/>
                    <a:gd name="T6" fmla="*/ 520 w 520"/>
                    <a:gd name="T7" fmla="*/ 673 h 673"/>
                    <a:gd name="T8" fmla="*/ 386 w 520"/>
                    <a:gd name="T9" fmla="*/ 208 h 673"/>
                    <a:gd name="T10" fmla="*/ 244 w 520"/>
                    <a:gd name="T11" fmla="*/ 8 h 673"/>
                    <a:gd name="T12" fmla="*/ 0 w 520"/>
                    <a:gd name="T13" fmla="*/ 140 h 673"/>
                  </a:gdLst>
                  <a:ahLst/>
                  <a:cxnLst>
                    <a:cxn ang="0">
                      <a:pos x="T0" y="T1"/>
                    </a:cxn>
                    <a:cxn ang="0">
                      <a:pos x="T2" y="T3"/>
                    </a:cxn>
                    <a:cxn ang="0">
                      <a:pos x="T4" y="T5"/>
                    </a:cxn>
                    <a:cxn ang="0">
                      <a:pos x="T6" y="T7"/>
                    </a:cxn>
                    <a:cxn ang="0">
                      <a:pos x="T8" y="T9"/>
                    </a:cxn>
                    <a:cxn ang="0">
                      <a:pos x="T10" y="T11"/>
                    </a:cxn>
                    <a:cxn ang="0">
                      <a:pos x="T12" y="T13"/>
                    </a:cxn>
                  </a:cxnLst>
                  <a:rect l="0" t="0" r="r" b="b"/>
                  <a:pathLst>
                    <a:path w="520" h="673">
                      <a:moveTo>
                        <a:pt x="0" y="140"/>
                      </a:moveTo>
                      <a:cubicBezTo>
                        <a:pt x="7" y="151"/>
                        <a:pt x="60" y="231"/>
                        <a:pt x="114" y="365"/>
                      </a:cubicBezTo>
                      <a:cubicBezTo>
                        <a:pt x="168" y="499"/>
                        <a:pt x="153" y="650"/>
                        <a:pt x="163" y="650"/>
                      </a:cubicBezTo>
                      <a:cubicBezTo>
                        <a:pt x="174" y="650"/>
                        <a:pt x="520" y="673"/>
                        <a:pt x="520" y="673"/>
                      </a:cubicBezTo>
                      <a:cubicBezTo>
                        <a:pt x="520" y="673"/>
                        <a:pt x="465" y="342"/>
                        <a:pt x="386" y="208"/>
                      </a:cubicBezTo>
                      <a:cubicBezTo>
                        <a:pt x="308" y="74"/>
                        <a:pt x="256" y="0"/>
                        <a:pt x="244" y="8"/>
                      </a:cubicBezTo>
                      <a:cubicBezTo>
                        <a:pt x="231" y="16"/>
                        <a:pt x="0" y="140"/>
                        <a:pt x="0" y="140"/>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97" name="任意多边形: 形状 96"/>
                <p:cNvSpPr/>
                <p:nvPr/>
              </p:nvSpPr>
              <p:spPr bwMode="auto">
                <a:xfrm>
                  <a:off x="7429500" y="5719930"/>
                  <a:ext cx="258762" cy="141288"/>
                </a:xfrm>
                <a:custGeom>
                  <a:avLst/>
                  <a:gdLst>
                    <a:gd name="T0" fmla="*/ 117 w 117"/>
                    <a:gd name="T1" fmla="*/ 0 h 64"/>
                    <a:gd name="T2" fmla="*/ 1 w 117"/>
                    <a:gd name="T3" fmla="*/ 48 h 64"/>
                    <a:gd name="T4" fmla="*/ 18 w 117"/>
                    <a:gd name="T5" fmla="*/ 63 h 64"/>
                    <a:gd name="T6" fmla="*/ 85 w 117"/>
                    <a:gd name="T7" fmla="*/ 41 h 64"/>
                    <a:gd name="T8" fmla="*/ 117 w 117"/>
                    <a:gd name="T9" fmla="*/ 0 h 64"/>
                  </a:gdLst>
                  <a:ahLst/>
                  <a:cxnLst>
                    <a:cxn ang="0">
                      <a:pos x="T0" y="T1"/>
                    </a:cxn>
                    <a:cxn ang="0">
                      <a:pos x="T2" y="T3"/>
                    </a:cxn>
                    <a:cxn ang="0">
                      <a:pos x="T4" y="T5"/>
                    </a:cxn>
                    <a:cxn ang="0">
                      <a:pos x="T6" y="T7"/>
                    </a:cxn>
                    <a:cxn ang="0">
                      <a:pos x="T8" y="T9"/>
                    </a:cxn>
                  </a:cxnLst>
                  <a:rect l="0" t="0" r="r" b="b"/>
                  <a:pathLst>
                    <a:path w="117" h="64">
                      <a:moveTo>
                        <a:pt x="117" y="0"/>
                      </a:moveTo>
                      <a:cubicBezTo>
                        <a:pt x="102" y="8"/>
                        <a:pt x="0" y="43"/>
                        <a:pt x="1" y="48"/>
                      </a:cubicBezTo>
                      <a:cubicBezTo>
                        <a:pt x="3" y="56"/>
                        <a:pt x="7" y="62"/>
                        <a:pt x="18" y="63"/>
                      </a:cubicBezTo>
                      <a:cubicBezTo>
                        <a:pt x="29" y="64"/>
                        <a:pt x="88" y="46"/>
                        <a:pt x="85" y="41"/>
                      </a:cubicBezTo>
                      <a:cubicBezTo>
                        <a:pt x="82" y="37"/>
                        <a:pt x="117" y="0"/>
                        <a:pt x="117" y="0"/>
                      </a:cubicBezTo>
                      <a:close/>
                    </a:path>
                  </a:pathLst>
                </a:custGeom>
                <a:solidFill>
                  <a:srgbClr val="F0D0B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98" name="任意多边形: 形状 97"/>
                <p:cNvSpPr/>
                <p:nvPr/>
              </p:nvSpPr>
              <p:spPr bwMode="auto">
                <a:xfrm>
                  <a:off x="7397750" y="4473743"/>
                  <a:ext cx="1814512" cy="1573213"/>
                </a:xfrm>
                <a:custGeom>
                  <a:avLst/>
                  <a:gdLst>
                    <a:gd name="T0" fmla="*/ 824 w 824"/>
                    <a:gd name="T1" fmla="*/ 75 h 713"/>
                    <a:gd name="T2" fmla="*/ 673 w 824"/>
                    <a:gd name="T3" fmla="*/ 290 h 713"/>
                    <a:gd name="T4" fmla="*/ 318 w 824"/>
                    <a:gd name="T5" fmla="*/ 582 h 713"/>
                    <a:gd name="T6" fmla="*/ 275 w 824"/>
                    <a:gd name="T7" fmla="*/ 624 h 713"/>
                    <a:gd name="T8" fmla="*/ 144 w 824"/>
                    <a:gd name="T9" fmla="*/ 643 h 713"/>
                    <a:gd name="T10" fmla="*/ 114 w 824"/>
                    <a:gd name="T11" fmla="*/ 663 h 713"/>
                    <a:gd name="T12" fmla="*/ 114 w 824"/>
                    <a:gd name="T13" fmla="*/ 663 h 713"/>
                    <a:gd name="T14" fmla="*/ 76 w 824"/>
                    <a:gd name="T15" fmla="*/ 687 h 713"/>
                    <a:gd name="T16" fmla="*/ 32 w 824"/>
                    <a:gd name="T17" fmla="*/ 712 h 713"/>
                    <a:gd name="T18" fmla="*/ 22 w 824"/>
                    <a:gd name="T19" fmla="*/ 706 h 713"/>
                    <a:gd name="T20" fmla="*/ 19 w 824"/>
                    <a:gd name="T21" fmla="*/ 707 h 713"/>
                    <a:gd name="T22" fmla="*/ 9 w 824"/>
                    <a:gd name="T23" fmla="*/ 699 h 713"/>
                    <a:gd name="T24" fmla="*/ 4 w 824"/>
                    <a:gd name="T25" fmla="*/ 687 h 713"/>
                    <a:gd name="T26" fmla="*/ 8 w 824"/>
                    <a:gd name="T27" fmla="*/ 682 h 713"/>
                    <a:gd name="T28" fmla="*/ 10 w 824"/>
                    <a:gd name="T29" fmla="*/ 675 h 713"/>
                    <a:gd name="T30" fmla="*/ 61 w 824"/>
                    <a:gd name="T31" fmla="*/ 627 h 713"/>
                    <a:gd name="T32" fmla="*/ 114 w 824"/>
                    <a:gd name="T33" fmla="*/ 567 h 713"/>
                    <a:gd name="T34" fmla="*/ 268 w 824"/>
                    <a:gd name="T35" fmla="*/ 547 h 713"/>
                    <a:gd name="T36" fmla="*/ 609 w 824"/>
                    <a:gd name="T37" fmla="*/ 221 h 713"/>
                    <a:gd name="T38" fmla="*/ 728 w 824"/>
                    <a:gd name="T39" fmla="*/ 0 h 713"/>
                    <a:gd name="T40" fmla="*/ 824 w 824"/>
                    <a:gd name="T41" fmla="*/ 75 h 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24" h="713">
                      <a:moveTo>
                        <a:pt x="824" y="75"/>
                      </a:moveTo>
                      <a:cubicBezTo>
                        <a:pt x="813" y="99"/>
                        <a:pt x="774" y="184"/>
                        <a:pt x="673" y="290"/>
                      </a:cubicBezTo>
                      <a:cubicBezTo>
                        <a:pt x="602" y="365"/>
                        <a:pt x="342" y="538"/>
                        <a:pt x="318" y="582"/>
                      </a:cubicBezTo>
                      <a:cubicBezTo>
                        <a:pt x="302" y="613"/>
                        <a:pt x="278" y="624"/>
                        <a:pt x="275" y="624"/>
                      </a:cubicBezTo>
                      <a:cubicBezTo>
                        <a:pt x="262" y="624"/>
                        <a:pt x="150" y="640"/>
                        <a:pt x="144" y="643"/>
                      </a:cubicBezTo>
                      <a:cubicBezTo>
                        <a:pt x="142" y="644"/>
                        <a:pt x="130" y="653"/>
                        <a:pt x="114" y="663"/>
                      </a:cubicBezTo>
                      <a:cubicBezTo>
                        <a:pt x="114" y="663"/>
                        <a:pt x="114" y="663"/>
                        <a:pt x="114" y="663"/>
                      </a:cubicBezTo>
                      <a:cubicBezTo>
                        <a:pt x="103" y="671"/>
                        <a:pt x="89" y="680"/>
                        <a:pt x="76" y="687"/>
                      </a:cubicBezTo>
                      <a:cubicBezTo>
                        <a:pt x="57" y="699"/>
                        <a:pt x="37" y="711"/>
                        <a:pt x="32" y="712"/>
                      </a:cubicBezTo>
                      <a:cubicBezTo>
                        <a:pt x="25" y="713"/>
                        <a:pt x="21" y="712"/>
                        <a:pt x="22" y="706"/>
                      </a:cubicBezTo>
                      <a:cubicBezTo>
                        <a:pt x="21" y="707"/>
                        <a:pt x="20" y="707"/>
                        <a:pt x="19" y="707"/>
                      </a:cubicBezTo>
                      <a:cubicBezTo>
                        <a:pt x="11" y="708"/>
                        <a:pt x="7" y="707"/>
                        <a:pt x="9" y="699"/>
                      </a:cubicBezTo>
                      <a:cubicBezTo>
                        <a:pt x="3" y="699"/>
                        <a:pt x="0" y="696"/>
                        <a:pt x="4" y="687"/>
                      </a:cubicBezTo>
                      <a:cubicBezTo>
                        <a:pt x="5" y="686"/>
                        <a:pt x="6" y="684"/>
                        <a:pt x="8" y="682"/>
                      </a:cubicBezTo>
                      <a:cubicBezTo>
                        <a:pt x="8" y="680"/>
                        <a:pt x="9" y="678"/>
                        <a:pt x="10" y="675"/>
                      </a:cubicBezTo>
                      <a:cubicBezTo>
                        <a:pt x="13" y="669"/>
                        <a:pt x="41" y="645"/>
                        <a:pt x="61" y="627"/>
                      </a:cubicBezTo>
                      <a:cubicBezTo>
                        <a:pt x="87" y="597"/>
                        <a:pt x="114" y="567"/>
                        <a:pt x="114" y="567"/>
                      </a:cubicBezTo>
                      <a:cubicBezTo>
                        <a:pt x="268" y="547"/>
                        <a:pt x="268" y="547"/>
                        <a:pt x="268" y="547"/>
                      </a:cubicBezTo>
                      <a:cubicBezTo>
                        <a:pt x="268" y="547"/>
                        <a:pt x="597" y="236"/>
                        <a:pt x="609" y="221"/>
                      </a:cubicBezTo>
                      <a:cubicBezTo>
                        <a:pt x="621" y="207"/>
                        <a:pt x="728" y="0"/>
                        <a:pt x="728" y="0"/>
                      </a:cubicBezTo>
                      <a:lnTo>
                        <a:pt x="824" y="75"/>
                      </a:lnTo>
                      <a:close/>
                    </a:path>
                  </a:pathLst>
                </a:custGeom>
                <a:solidFill>
                  <a:srgbClr val="F0D0B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99" name="任意多边形: 形状 98"/>
                <p:cNvSpPr/>
                <p:nvPr/>
              </p:nvSpPr>
              <p:spPr bwMode="auto">
                <a:xfrm>
                  <a:off x="7448550" y="4745205"/>
                  <a:ext cx="1654175" cy="1298575"/>
                </a:xfrm>
                <a:custGeom>
                  <a:avLst/>
                  <a:gdLst>
                    <a:gd name="T0" fmla="*/ 751 w 751"/>
                    <a:gd name="T1" fmla="*/ 41 h 589"/>
                    <a:gd name="T2" fmla="*/ 650 w 751"/>
                    <a:gd name="T3" fmla="*/ 167 h 589"/>
                    <a:gd name="T4" fmla="*/ 295 w 751"/>
                    <a:gd name="T5" fmla="*/ 459 h 589"/>
                    <a:gd name="T6" fmla="*/ 252 w 751"/>
                    <a:gd name="T7" fmla="*/ 501 h 589"/>
                    <a:gd name="T8" fmla="*/ 121 w 751"/>
                    <a:gd name="T9" fmla="*/ 520 h 589"/>
                    <a:gd name="T10" fmla="*/ 91 w 751"/>
                    <a:gd name="T11" fmla="*/ 540 h 589"/>
                    <a:gd name="T12" fmla="*/ 91 w 751"/>
                    <a:gd name="T13" fmla="*/ 540 h 589"/>
                    <a:gd name="T14" fmla="*/ 53 w 751"/>
                    <a:gd name="T15" fmla="*/ 564 h 589"/>
                    <a:gd name="T16" fmla="*/ 9 w 751"/>
                    <a:gd name="T17" fmla="*/ 589 h 589"/>
                    <a:gd name="T18" fmla="*/ 0 w 751"/>
                    <a:gd name="T19" fmla="*/ 588 h 589"/>
                    <a:gd name="T20" fmla="*/ 5 w 751"/>
                    <a:gd name="T21" fmla="*/ 587 h 589"/>
                    <a:gd name="T22" fmla="*/ 115 w 751"/>
                    <a:gd name="T23" fmla="*/ 514 h 589"/>
                    <a:gd name="T24" fmla="*/ 249 w 751"/>
                    <a:gd name="T25" fmla="*/ 488 h 589"/>
                    <a:gd name="T26" fmla="*/ 285 w 751"/>
                    <a:gd name="T27" fmla="*/ 444 h 589"/>
                    <a:gd name="T28" fmla="*/ 645 w 751"/>
                    <a:gd name="T29" fmla="*/ 138 h 589"/>
                    <a:gd name="T30" fmla="*/ 725 w 751"/>
                    <a:gd name="T31" fmla="*/ 0 h 589"/>
                    <a:gd name="T32" fmla="*/ 751 w 751"/>
                    <a:gd name="T33" fmla="*/ 41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51" h="589">
                      <a:moveTo>
                        <a:pt x="751" y="41"/>
                      </a:moveTo>
                      <a:cubicBezTo>
                        <a:pt x="728" y="77"/>
                        <a:pt x="695" y="119"/>
                        <a:pt x="650" y="167"/>
                      </a:cubicBezTo>
                      <a:cubicBezTo>
                        <a:pt x="579" y="242"/>
                        <a:pt x="319" y="415"/>
                        <a:pt x="295" y="459"/>
                      </a:cubicBezTo>
                      <a:cubicBezTo>
                        <a:pt x="279" y="490"/>
                        <a:pt x="255" y="501"/>
                        <a:pt x="252" y="501"/>
                      </a:cubicBezTo>
                      <a:cubicBezTo>
                        <a:pt x="239" y="501"/>
                        <a:pt x="127" y="517"/>
                        <a:pt x="121" y="520"/>
                      </a:cubicBezTo>
                      <a:cubicBezTo>
                        <a:pt x="119" y="521"/>
                        <a:pt x="107" y="530"/>
                        <a:pt x="91" y="540"/>
                      </a:cubicBezTo>
                      <a:cubicBezTo>
                        <a:pt x="91" y="540"/>
                        <a:pt x="91" y="540"/>
                        <a:pt x="91" y="540"/>
                      </a:cubicBezTo>
                      <a:cubicBezTo>
                        <a:pt x="80" y="548"/>
                        <a:pt x="66" y="557"/>
                        <a:pt x="53" y="564"/>
                      </a:cubicBezTo>
                      <a:cubicBezTo>
                        <a:pt x="34" y="576"/>
                        <a:pt x="14" y="588"/>
                        <a:pt x="9" y="589"/>
                      </a:cubicBezTo>
                      <a:cubicBezTo>
                        <a:pt x="5" y="589"/>
                        <a:pt x="2" y="589"/>
                        <a:pt x="0" y="588"/>
                      </a:cubicBezTo>
                      <a:cubicBezTo>
                        <a:pt x="2" y="588"/>
                        <a:pt x="3" y="587"/>
                        <a:pt x="5" y="587"/>
                      </a:cubicBezTo>
                      <a:cubicBezTo>
                        <a:pt x="10" y="585"/>
                        <a:pt x="115" y="514"/>
                        <a:pt x="115" y="514"/>
                      </a:cubicBezTo>
                      <a:cubicBezTo>
                        <a:pt x="115" y="514"/>
                        <a:pt x="225" y="498"/>
                        <a:pt x="249" y="488"/>
                      </a:cubicBezTo>
                      <a:cubicBezTo>
                        <a:pt x="272" y="477"/>
                        <a:pt x="285" y="444"/>
                        <a:pt x="285" y="444"/>
                      </a:cubicBezTo>
                      <a:cubicBezTo>
                        <a:pt x="285" y="444"/>
                        <a:pt x="629" y="157"/>
                        <a:pt x="645" y="138"/>
                      </a:cubicBezTo>
                      <a:cubicBezTo>
                        <a:pt x="662" y="118"/>
                        <a:pt x="725" y="0"/>
                        <a:pt x="725" y="0"/>
                      </a:cubicBezTo>
                      <a:lnTo>
                        <a:pt x="751" y="41"/>
                      </a:lnTo>
                      <a:close/>
                    </a:path>
                  </a:pathLst>
                </a:custGeom>
                <a:solidFill>
                  <a:srgbClr val="E8C6B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100" name="任意多边形: 形状 99"/>
                <p:cNvSpPr/>
                <p:nvPr/>
              </p:nvSpPr>
              <p:spPr bwMode="auto">
                <a:xfrm>
                  <a:off x="8577262" y="5551655"/>
                  <a:ext cx="976312" cy="587375"/>
                </a:xfrm>
                <a:custGeom>
                  <a:avLst/>
                  <a:gdLst>
                    <a:gd name="T0" fmla="*/ 443 w 443"/>
                    <a:gd name="T1" fmla="*/ 133 h 266"/>
                    <a:gd name="T2" fmla="*/ 160 w 443"/>
                    <a:gd name="T3" fmla="*/ 200 h 266"/>
                    <a:gd name="T4" fmla="*/ 105 w 443"/>
                    <a:gd name="T5" fmla="*/ 45 h 266"/>
                    <a:gd name="T6" fmla="*/ 443 w 443"/>
                    <a:gd name="T7" fmla="*/ 133 h 266"/>
                  </a:gdLst>
                  <a:ahLst/>
                  <a:cxnLst>
                    <a:cxn ang="0">
                      <a:pos x="T0" y="T1"/>
                    </a:cxn>
                    <a:cxn ang="0">
                      <a:pos x="T2" y="T3"/>
                    </a:cxn>
                    <a:cxn ang="0">
                      <a:pos x="T4" y="T5"/>
                    </a:cxn>
                    <a:cxn ang="0">
                      <a:pos x="T6" y="T7"/>
                    </a:cxn>
                  </a:cxnLst>
                  <a:rect l="0" t="0" r="r" b="b"/>
                  <a:pathLst>
                    <a:path w="443" h="266">
                      <a:moveTo>
                        <a:pt x="443" y="133"/>
                      </a:moveTo>
                      <a:cubicBezTo>
                        <a:pt x="387" y="245"/>
                        <a:pt x="262" y="266"/>
                        <a:pt x="160" y="200"/>
                      </a:cubicBezTo>
                      <a:cubicBezTo>
                        <a:pt x="67" y="140"/>
                        <a:pt x="0" y="89"/>
                        <a:pt x="105" y="45"/>
                      </a:cubicBezTo>
                      <a:cubicBezTo>
                        <a:pt x="211" y="0"/>
                        <a:pt x="443" y="133"/>
                        <a:pt x="443" y="133"/>
                      </a:cubicBez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101" name="任意多边形: 形状 100"/>
                <p:cNvSpPr/>
                <p:nvPr/>
              </p:nvSpPr>
              <p:spPr bwMode="auto">
                <a:xfrm>
                  <a:off x="8380412" y="5259555"/>
                  <a:ext cx="2132012" cy="896938"/>
                </a:xfrm>
                <a:custGeom>
                  <a:avLst/>
                  <a:gdLst>
                    <a:gd name="T0" fmla="*/ 833 w 968"/>
                    <a:gd name="T1" fmla="*/ 108 h 407"/>
                    <a:gd name="T2" fmla="*/ 122 w 968"/>
                    <a:gd name="T3" fmla="*/ 22 h 407"/>
                    <a:gd name="T4" fmla="*/ 8 w 968"/>
                    <a:gd name="T5" fmla="*/ 178 h 407"/>
                    <a:gd name="T6" fmla="*/ 390 w 968"/>
                    <a:gd name="T7" fmla="*/ 308 h 407"/>
                    <a:gd name="T8" fmla="*/ 831 w 968"/>
                    <a:gd name="T9" fmla="*/ 385 h 407"/>
                    <a:gd name="T10" fmla="*/ 833 w 968"/>
                    <a:gd name="T11" fmla="*/ 108 h 407"/>
                  </a:gdLst>
                  <a:ahLst/>
                  <a:cxnLst>
                    <a:cxn ang="0">
                      <a:pos x="T0" y="T1"/>
                    </a:cxn>
                    <a:cxn ang="0">
                      <a:pos x="T2" y="T3"/>
                    </a:cxn>
                    <a:cxn ang="0">
                      <a:pos x="T4" y="T5"/>
                    </a:cxn>
                    <a:cxn ang="0">
                      <a:pos x="T6" y="T7"/>
                    </a:cxn>
                    <a:cxn ang="0">
                      <a:pos x="T8" y="T9"/>
                    </a:cxn>
                    <a:cxn ang="0">
                      <a:pos x="T10" y="T11"/>
                    </a:cxn>
                  </a:cxnLst>
                  <a:rect l="0" t="0" r="r" b="b"/>
                  <a:pathLst>
                    <a:path w="968" h="407">
                      <a:moveTo>
                        <a:pt x="833" y="108"/>
                      </a:moveTo>
                      <a:cubicBezTo>
                        <a:pt x="792" y="98"/>
                        <a:pt x="209" y="0"/>
                        <a:pt x="122" y="22"/>
                      </a:cubicBezTo>
                      <a:cubicBezTo>
                        <a:pt x="35" y="44"/>
                        <a:pt x="0" y="123"/>
                        <a:pt x="8" y="178"/>
                      </a:cubicBezTo>
                      <a:cubicBezTo>
                        <a:pt x="16" y="234"/>
                        <a:pt x="291" y="279"/>
                        <a:pt x="390" y="308"/>
                      </a:cubicBezTo>
                      <a:cubicBezTo>
                        <a:pt x="489" y="337"/>
                        <a:pt x="685" y="407"/>
                        <a:pt x="831" y="385"/>
                      </a:cubicBezTo>
                      <a:cubicBezTo>
                        <a:pt x="968" y="364"/>
                        <a:pt x="937" y="105"/>
                        <a:pt x="833" y="108"/>
                      </a:cubicBez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102" name="任意多边形: 形状 101"/>
                <p:cNvSpPr/>
                <p:nvPr/>
              </p:nvSpPr>
              <p:spPr bwMode="auto">
                <a:xfrm>
                  <a:off x="8410575" y="5270668"/>
                  <a:ext cx="1589087" cy="303213"/>
                </a:xfrm>
                <a:custGeom>
                  <a:avLst/>
                  <a:gdLst>
                    <a:gd name="T0" fmla="*/ 719 w 721"/>
                    <a:gd name="T1" fmla="*/ 85 h 138"/>
                    <a:gd name="T2" fmla="*/ 108 w 721"/>
                    <a:gd name="T3" fmla="*/ 17 h 138"/>
                    <a:gd name="T4" fmla="*/ 0 w 721"/>
                    <a:gd name="T5" fmla="*/ 114 h 138"/>
                    <a:gd name="T6" fmla="*/ 721 w 721"/>
                    <a:gd name="T7" fmla="*/ 138 h 138"/>
                    <a:gd name="T8" fmla="*/ 719 w 721"/>
                    <a:gd name="T9" fmla="*/ 85 h 138"/>
                  </a:gdLst>
                  <a:ahLst/>
                  <a:cxnLst>
                    <a:cxn ang="0">
                      <a:pos x="T0" y="T1"/>
                    </a:cxn>
                    <a:cxn ang="0">
                      <a:pos x="T2" y="T3"/>
                    </a:cxn>
                    <a:cxn ang="0">
                      <a:pos x="T4" y="T5"/>
                    </a:cxn>
                    <a:cxn ang="0">
                      <a:pos x="T6" y="T7"/>
                    </a:cxn>
                    <a:cxn ang="0">
                      <a:pos x="T8" y="T9"/>
                    </a:cxn>
                  </a:cxnLst>
                  <a:rect l="0" t="0" r="r" b="b"/>
                  <a:pathLst>
                    <a:path w="721" h="138">
                      <a:moveTo>
                        <a:pt x="719" y="85"/>
                      </a:moveTo>
                      <a:cubicBezTo>
                        <a:pt x="538" y="54"/>
                        <a:pt x="175" y="0"/>
                        <a:pt x="108" y="17"/>
                      </a:cubicBezTo>
                      <a:cubicBezTo>
                        <a:pt x="50" y="32"/>
                        <a:pt x="15" y="72"/>
                        <a:pt x="0" y="114"/>
                      </a:cubicBezTo>
                      <a:cubicBezTo>
                        <a:pt x="142" y="7"/>
                        <a:pt x="594" y="104"/>
                        <a:pt x="721" y="138"/>
                      </a:cubicBezTo>
                      <a:cubicBezTo>
                        <a:pt x="721" y="138"/>
                        <a:pt x="720" y="111"/>
                        <a:pt x="719" y="85"/>
                      </a:cubicBez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103" name="任意多边形: 形状 102"/>
                <p:cNvSpPr/>
                <p:nvPr/>
              </p:nvSpPr>
              <p:spPr bwMode="auto">
                <a:xfrm>
                  <a:off x="8512175" y="5607218"/>
                  <a:ext cx="1752600" cy="265113"/>
                </a:xfrm>
                <a:custGeom>
                  <a:avLst/>
                  <a:gdLst>
                    <a:gd name="T0" fmla="*/ 796 w 796"/>
                    <a:gd name="T1" fmla="*/ 47 h 120"/>
                    <a:gd name="T2" fmla="*/ 704 w 796"/>
                    <a:gd name="T3" fmla="*/ 119 h 120"/>
                    <a:gd name="T4" fmla="*/ 423 w 796"/>
                    <a:gd name="T5" fmla="*/ 74 h 120"/>
                    <a:gd name="T6" fmla="*/ 68 w 796"/>
                    <a:gd name="T7" fmla="*/ 20 h 120"/>
                    <a:gd name="T8" fmla="*/ 11 w 796"/>
                    <a:gd name="T9" fmla="*/ 66 h 120"/>
                    <a:gd name="T10" fmla="*/ 0 w 796"/>
                    <a:gd name="T11" fmla="*/ 61 h 120"/>
                    <a:gd name="T12" fmla="*/ 64 w 796"/>
                    <a:gd name="T13" fmla="*/ 8 h 120"/>
                    <a:gd name="T14" fmla="*/ 425 w 796"/>
                    <a:gd name="T15" fmla="*/ 62 h 120"/>
                    <a:gd name="T16" fmla="*/ 704 w 796"/>
                    <a:gd name="T17" fmla="*/ 107 h 120"/>
                    <a:gd name="T18" fmla="*/ 785 w 796"/>
                    <a:gd name="T19" fmla="*/ 42 h 120"/>
                    <a:gd name="T20" fmla="*/ 796 w 796"/>
                    <a:gd name="T21" fmla="*/ 47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6" h="120">
                      <a:moveTo>
                        <a:pt x="796" y="47"/>
                      </a:moveTo>
                      <a:cubicBezTo>
                        <a:pt x="796" y="47"/>
                        <a:pt x="771" y="117"/>
                        <a:pt x="704" y="119"/>
                      </a:cubicBezTo>
                      <a:cubicBezTo>
                        <a:pt x="675" y="120"/>
                        <a:pt x="553" y="97"/>
                        <a:pt x="423" y="74"/>
                      </a:cubicBezTo>
                      <a:cubicBezTo>
                        <a:pt x="263" y="44"/>
                        <a:pt x="90" y="13"/>
                        <a:pt x="68" y="20"/>
                      </a:cubicBezTo>
                      <a:cubicBezTo>
                        <a:pt x="28" y="32"/>
                        <a:pt x="11" y="66"/>
                        <a:pt x="11" y="66"/>
                      </a:cubicBezTo>
                      <a:cubicBezTo>
                        <a:pt x="0" y="61"/>
                        <a:pt x="0" y="61"/>
                        <a:pt x="0" y="61"/>
                      </a:cubicBezTo>
                      <a:cubicBezTo>
                        <a:pt x="0" y="61"/>
                        <a:pt x="19" y="22"/>
                        <a:pt x="64" y="8"/>
                      </a:cubicBezTo>
                      <a:cubicBezTo>
                        <a:pt x="89" y="0"/>
                        <a:pt x="264" y="32"/>
                        <a:pt x="425" y="62"/>
                      </a:cubicBezTo>
                      <a:cubicBezTo>
                        <a:pt x="555" y="85"/>
                        <a:pt x="676" y="107"/>
                        <a:pt x="704" y="107"/>
                      </a:cubicBezTo>
                      <a:cubicBezTo>
                        <a:pt x="762" y="105"/>
                        <a:pt x="785" y="43"/>
                        <a:pt x="785" y="42"/>
                      </a:cubicBezTo>
                      <a:lnTo>
                        <a:pt x="796" y="47"/>
                      </a:ln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104" name="任意多边形: 形状 103"/>
                <p:cNvSpPr/>
                <p:nvPr/>
              </p:nvSpPr>
              <p:spPr bwMode="auto">
                <a:xfrm>
                  <a:off x="8818562" y="3586330"/>
                  <a:ext cx="1847850" cy="2257425"/>
                </a:xfrm>
                <a:custGeom>
                  <a:avLst/>
                  <a:gdLst>
                    <a:gd name="T0" fmla="*/ 348 w 839"/>
                    <a:gd name="T1" fmla="*/ 0 h 1024"/>
                    <a:gd name="T2" fmla="*/ 250 w 839"/>
                    <a:gd name="T3" fmla="*/ 17 h 1024"/>
                    <a:gd name="T4" fmla="*/ 94 w 839"/>
                    <a:gd name="T5" fmla="*/ 368 h 1024"/>
                    <a:gd name="T6" fmla="*/ 14 w 839"/>
                    <a:gd name="T7" fmla="*/ 534 h 1024"/>
                    <a:gd name="T8" fmla="*/ 193 w 839"/>
                    <a:gd name="T9" fmla="*/ 632 h 1024"/>
                    <a:gd name="T10" fmla="*/ 230 w 839"/>
                    <a:gd name="T11" fmla="*/ 461 h 1024"/>
                    <a:gd name="T12" fmla="*/ 377 w 839"/>
                    <a:gd name="T13" fmla="*/ 620 h 1024"/>
                    <a:gd name="T14" fmla="*/ 420 w 839"/>
                    <a:gd name="T15" fmla="*/ 830 h 1024"/>
                    <a:gd name="T16" fmla="*/ 528 w 839"/>
                    <a:gd name="T17" fmla="*/ 955 h 1024"/>
                    <a:gd name="T18" fmla="*/ 724 w 839"/>
                    <a:gd name="T19" fmla="*/ 1006 h 1024"/>
                    <a:gd name="T20" fmla="*/ 839 w 839"/>
                    <a:gd name="T21" fmla="*/ 954 h 1024"/>
                    <a:gd name="T22" fmla="*/ 726 w 839"/>
                    <a:gd name="T23" fmla="*/ 641 h 1024"/>
                    <a:gd name="T24" fmla="*/ 478 w 839"/>
                    <a:gd name="T25" fmla="*/ 158 h 1024"/>
                    <a:gd name="T26" fmla="*/ 348 w 839"/>
                    <a:gd name="T27" fmla="*/ 0 h 1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39" h="1024">
                      <a:moveTo>
                        <a:pt x="348" y="0"/>
                      </a:moveTo>
                      <a:cubicBezTo>
                        <a:pt x="337" y="1"/>
                        <a:pt x="250" y="17"/>
                        <a:pt x="250" y="17"/>
                      </a:cubicBezTo>
                      <a:cubicBezTo>
                        <a:pt x="250" y="17"/>
                        <a:pt x="104" y="344"/>
                        <a:pt x="94" y="368"/>
                      </a:cubicBezTo>
                      <a:cubicBezTo>
                        <a:pt x="84" y="393"/>
                        <a:pt x="0" y="532"/>
                        <a:pt x="14" y="534"/>
                      </a:cubicBezTo>
                      <a:cubicBezTo>
                        <a:pt x="29" y="537"/>
                        <a:pt x="193" y="645"/>
                        <a:pt x="193" y="632"/>
                      </a:cubicBezTo>
                      <a:cubicBezTo>
                        <a:pt x="193" y="620"/>
                        <a:pt x="230" y="461"/>
                        <a:pt x="230" y="461"/>
                      </a:cubicBezTo>
                      <a:cubicBezTo>
                        <a:pt x="230" y="461"/>
                        <a:pt x="282" y="494"/>
                        <a:pt x="377" y="620"/>
                      </a:cubicBezTo>
                      <a:cubicBezTo>
                        <a:pt x="472" y="746"/>
                        <a:pt x="396" y="832"/>
                        <a:pt x="420" y="830"/>
                      </a:cubicBezTo>
                      <a:cubicBezTo>
                        <a:pt x="432" y="830"/>
                        <a:pt x="468" y="910"/>
                        <a:pt x="528" y="955"/>
                      </a:cubicBezTo>
                      <a:cubicBezTo>
                        <a:pt x="598" y="1007"/>
                        <a:pt x="694" y="1024"/>
                        <a:pt x="724" y="1006"/>
                      </a:cubicBezTo>
                      <a:cubicBezTo>
                        <a:pt x="779" y="972"/>
                        <a:pt x="839" y="954"/>
                        <a:pt x="839" y="954"/>
                      </a:cubicBezTo>
                      <a:cubicBezTo>
                        <a:pt x="839" y="954"/>
                        <a:pt x="734" y="653"/>
                        <a:pt x="726" y="641"/>
                      </a:cubicBezTo>
                      <a:cubicBezTo>
                        <a:pt x="718" y="629"/>
                        <a:pt x="544" y="238"/>
                        <a:pt x="478" y="158"/>
                      </a:cubicBezTo>
                      <a:cubicBezTo>
                        <a:pt x="412" y="77"/>
                        <a:pt x="348" y="0"/>
                        <a:pt x="348" y="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105" name="任意多边形: 形状 104"/>
                <p:cNvSpPr/>
                <p:nvPr/>
              </p:nvSpPr>
              <p:spPr bwMode="auto">
                <a:xfrm>
                  <a:off x="9256712" y="3586330"/>
                  <a:ext cx="1371600" cy="1995488"/>
                </a:xfrm>
                <a:custGeom>
                  <a:avLst/>
                  <a:gdLst>
                    <a:gd name="T0" fmla="*/ 149 w 623"/>
                    <a:gd name="T1" fmla="*/ 0 h 905"/>
                    <a:gd name="T2" fmla="*/ 67 w 623"/>
                    <a:gd name="T3" fmla="*/ 14 h 905"/>
                    <a:gd name="T4" fmla="*/ 6 w 623"/>
                    <a:gd name="T5" fmla="*/ 118 h 905"/>
                    <a:gd name="T6" fmla="*/ 156 w 623"/>
                    <a:gd name="T7" fmla="*/ 71 h 905"/>
                    <a:gd name="T8" fmla="*/ 494 w 623"/>
                    <a:gd name="T9" fmla="*/ 706 h 905"/>
                    <a:gd name="T10" fmla="*/ 623 w 623"/>
                    <a:gd name="T11" fmla="*/ 905 h 905"/>
                    <a:gd name="T12" fmla="*/ 527 w 623"/>
                    <a:gd name="T13" fmla="*/ 641 h 905"/>
                    <a:gd name="T14" fmla="*/ 279 w 623"/>
                    <a:gd name="T15" fmla="*/ 158 h 905"/>
                    <a:gd name="T16" fmla="*/ 149 w 623"/>
                    <a:gd name="T17" fmla="*/ 0 h 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3" h="905">
                      <a:moveTo>
                        <a:pt x="149" y="0"/>
                      </a:moveTo>
                      <a:cubicBezTo>
                        <a:pt x="141" y="1"/>
                        <a:pt x="93" y="9"/>
                        <a:pt x="67" y="14"/>
                      </a:cubicBezTo>
                      <a:cubicBezTo>
                        <a:pt x="63" y="30"/>
                        <a:pt x="0" y="121"/>
                        <a:pt x="6" y="118"/>
                      </a:cubicBezTo>
                      <a:cubicBezTo>
                        <a:pt x="21" y="111"/>
                        <a:pt x="116" y="23"/>
                        <a:pt x="156" y="71"/>
                      </a:cubicBezTo>
                      <a:cubicBezTo>
                        <a:pt x="232" y="161"/>
                        <a:pt x="454" y="629"/>
                        <a:pt x="494" y="706"/>
                      </a:cubicBezTo>
                      <a:cubicBezTo>
                        <a:pt x="537" y="786"/>
                        <a:pt x="590" y="868"/>
                        <a:pt x="623" y="905"/>
                      </a:cubicBezTo>
                      <a:cubicBezTo>
                        <a:pt x="592" y="819"/>
                        <a:pt x="533" y="650"/>
                        <a:pt x="527" y="641"/>
                      </a:cubicBezTo>
                      <a:cubicBezTo>
                        <a:pt x="519" y="629"/>
                        <a:pt x="345" y="238"/>
                        <a:pt x="279" y="158"/>
                      </a:cubicBezTo>
                      <a:cubicBezTo>
                        <a:pt x="213" y="77"/>
                        <a:pt x="149" y="0"/>
                        <a:pt x="149" y="0"/>
                      </a:cubicBez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106" name="任意多边形: 形状 105"/>
                <p:cNvSpPr/>
                <p:nvPr/>
              </p:nvSpPr>
              <p:spPr bwMode="auto">
                <a:xfrm>
                  <a:off x="9075737" y="4164180"/>
                  <a:ext cx="812800" cy="1362075"/>
                </a:xfrm>
                <a:custGeom>
                  <a:avLst/>
                  <a:gdLst>
                    <a:gd name="T0" fmla="*/ 0 w 369"/>
                    <a:gd name="T1" fmla="*/ 331 h 618"/>
                    <a:gd name="T2" fmla="*/ 76 w 369"/>
                    <a:gd name="T3" fmla="*/ 370 h 618"/>
                    <a:gd name="T4" fmla="*/ 113 w 369"/>
                    <a:gd name="T5" fmla="*/ 199 h 618"/>
                    <a:gd name="T6" fmla="*/ 255 w 369"/>
                    <a:gd name="T7" fmla="*/ 363 h 618"/>
                    <a:gd name="T8" fmla="*/ 299 w 369"/>
                    <a:gd name="T9" fmla="*/ 569 h 618"/>
                    <a:gd name="T10" fmla="*/ 342 w 369"/>
                    <a:gd name="T11" fmla="*/ 618 h 618"/>
                    <a:gd name="T12" fmla="*/ 363 w 369"/>
                    <a:gd name="T13" fmla="*/ 473 h 618"/>
                    <a:gd name="T14" fmla="*/ 224 w 369"/>
                    <a:gd name="T15" fmla="*/ 220 h 618"/>
                    <a:gd name="T16" fmla="*/ 170 w 369"/>
                    <a:gd name="T17" fmla="*/ 0 h 618"/>
                    <a:gd name="T18" fmla="*/ 24 w 369"/>
                    <a:gd name="T19" fmla="*/ 316 h 618"/>
                    <a:gd name="T20" fmla="*/ 0 w 369"/>
                    <a:gd name="T21" fmla="*/ 331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9" h="618">
                      <a:moveTo>
                        <a:pt x="0" y="331"/>
                      </a:moveTo>
                      <a:cubicBezTo>
                        <a:pt x="40" y="355"/>
                        <a:pt x="76" y="376"/>
                        <a:pt x="76" y="370"/>
                      </a:cubicBezTo>
                      <a:cubicBezTo>
                        <a:pt x="76" y="358"/>
                        <a:pt x="113" y="199"/>
                        <a:pt x="113" y="199"/>
                      </a:cubicBezTo>
                      <a:cubicBezTo>
                        <a:pt x="113" y="199"/>
                        <a:pt x="160" y="237"/>
                        <a:pt x="255" y="363"/>
                      </a:cubicBezTo>
                      <a:cubicBezTo>
                        <a:pt x="350" y="489"/>
                        <a:pt x="284" y="569"/>
                        <a:pt x="299" y="569"/>
                      </a:cubicBezTo>
                      <a:cubicBezTo>
                        <a:pt x="314" y="569"/>
                        <a:pt x="321" y="602"/>
                        <a:pt x="342" y="618"/>
                      </a:cubicBezTo>
                      <a:cubicBezTo>
                        <a:pt x="354" y="588"/>
                        <a:pt x="369" y="551"/>
                        <a:pt x="363" y="473"/>
                      </a:cubicBezTo>
                      <a:cubicBezTo>
                        <a:pt x="356" y="394"/>
                        <a:pt x="260" y="307"/>
                        <a:pt x="224" y="220"/>
                      </a:cubicBezTo>
                      <a:cubicBezTo>
                        <a:pt x="188" y="134"/>
                        <a:pt x="170" y="0"/>
                        <a:pt x="170" y="0"/>
                      </a:cubicBezTo>
                      <a:cubicBezTo>
                        <a:pt x="170" y="0"/>
                        <a:pt x="32" y="298"/>
                        <a:pt x="24" y="316"/>
                      </a:cubicBezTo>
                      <a:cubicBezTo>
                        <a:pt x="22" y="322"/>
                        <a:pt x="12" y="327"/>
                        <a:pt x="0" y="331"/>
                      </a:cubicBez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107" name="任意多边形: 形状 106"/>
                <p:cNvSpPr/>
                <p:nvPr/>
              </p:nvSpPr>
              <p:spPr bwMode="auto">
                <a:xfrm>
                  <a:off x="9525000" y="4602330"/>
                  <a:ext cx="788987" cy="385763"/>
                </a:xfrm>
                <a:custGeom>
                  <a:avLst/>
                  <a:gdLst>
                    <a:gd name="T0" fmla="*/ 0 w 358"/>
                    <a:gd name="T1" fmla="*/ 40 h 175"/>
                    <a:gd name="T2" fmla="*/ 111 w 358"/>
                    <a:gd name="T3" fmla="*/ 92 h 175"/>
                    <a:gd name="T4" fmla="*/ 155 w 358"/>
                    <a:gd name="T5" fmla="*/ 94 h 175"/>
                    <a:gd name="T6" fmla="*/ 358 w 358"/>
                    <a:gd name="T7" fmla="*/ 175 h 175"/>
                    <a:gd name="T8" fmla="*/ 345 w 358"/>
                    <a:gd name="T9" fmla="*/ 122 h 175"/>
                    <a:gd name="T10" fmla="*/ 6 w 358"/>
                    <a:gd name="T11" fmla="*/ 2 h 175"/>
                    <a:gd name="T12" fmla="*/ 0 w 358"/>
                    <a:gd name="T13" fmla="*/ 40 h 175"/>
                  </a:gdLst>
                  <a:ahLst/>
                  <a:cxnLst>
                    <a:cxn ang="0">
                      <a:pos x="T0" y="T1"/>
                    </a:cxn>
                    <a:cxn ang="0">
                      <a:pos x="T2" y="T3"/>
                    </a:cxn>
                    <a:cxn ang="0">
                      <a:pos x="T4" y="T5"/>
                    </a:cxn>
                    <a:cxn ang="0">
                      <a:pos x="T6" y="T7"/>
                    </a:cxn>
                    <a:cxn ang="0">
                      <a:pos x="T8" y="T9"/>
                    </a:cxn>
                    <a:cxn ang="0">
                      <a:pos x="T10" y="T11"/>
                    </a:cxn>
                    <a:cxn ang="0">
                      <a:pos x="T12" y="T13"/>
                    </a:cxn>
                  </a:cxnLst>
                  <a:rect l="0" t="0" r="r" b="b"/>
                  <a:pathLst>
                    <a:path w="358" h="175">
                      <a:moveTo>
                        <a:pt x="0" y="40"/>
                      </a:moveTo>
                      <a:cubicBezTo>
                        <a:pt x="0" y="40"/>
                        <a:pt x="98" y="94"/>
                        <a:pt x="111" y="92"/>
                      </a:cubicBezTo>
                      <a:cubicBezTo>
                        <a:pt x="125" y="89"/>
                        <a:pt x="155" y="94"/>
                        <a:pt x="155" y="94"/>
                      </a:cubicBezTo>
                      <a:cubicBezTo>
                        <a:pt x="358" y="175"/>
                        <a:pt x="358" y="175"/>
                        <a:pt x="358" y="175"/>
                      </a:cubicBezTo>
                      <a:cubicBezTo>
                        <a:pt x="345" y="122"/>
                        <a:pt x="345" y="122"/>
                        <a:pt x="345" y="122"/>
                      </a:cubicBezTo>
                      <a:cubicBezTo>
                        <a:pt x="345" y="122"/>
                        <a:pt x="0" y="4"/>
                        <a:pt x="6" y="2"/>
                      </a:cubicBezTo>
                      <a:cubicBezTo>
                        <a:pt x="12" y="0"/>
                        <a:pt x="0" y="40"/>
                        <a:pt x="0" y="40"/>
                      </a:cubicBezTo>
                      <a:close/>
                    </a:path>
                  </a:pathLst>
                </a:custGeom>
                <a:solidFill>
                  <a:srgbClr val="68968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108" name="任意多边形: 形状 107"/>
                <p:cNvSpPr/>
                <p:nvPr/>
              </p:nvSpPr>
              <p:spPr bwMode="auto">
                <a:xfrm>
                  <a:off x="8185150" y="5623093"/>
                  <a:ext cx="1287462" cy="603250"/>
                </a:xfrm>
                <a:custGeom>
                  <a:avLst/>
                  <a:gdLst>
                    <a:gd name="T0" fmla="*/ 496 w 584"/>
                    <a:gd name="T1" fmla="*/ 202 h 274"/>
                    <a:gd name="T2" fmla="*/ 15 w 584"/>
                    <a:gd name="T3" fmla="*/ 156 h 274"/>
                    <a:gd name="T4" fmla="*/ 76 w 584"/>
                    <a:gd name="T5" fmla="*/ 20 h 274"/>
                    <a:gd name="T6" fmla="*/ 266 w 584"/>
                    <a:gd name="T7" fmla="*/ 42 h 274"/>
                    <a:gd name="T8" fmla="*/ 411 w 584"/>
                    <a:gd name="T9" fmla="*/ 48 h 274"/>
                    <a:gd name="T10" fmla="*/ 496 w 584"/>
                    <a:gd name="T11" fmla="*/ 202 h 274"/>
                  </a:gdLst>
                  <a:ahLst/>
                  <a:cxnLst>
                    <a:cxn ang="0">
                      <a:pos x="T0" y="T1"/>
                    </a:cxn>
                    <a:cxn ang="0">
                      <a:pos x="T2" y="T3"/>
                    </a:cxn>
                    <a:cxn ang="0">
                      <a:pos x="T4" y="T5"/>
                    </a:cxn>
                    <a:cxn ang="0">
                      <a:pos x="T6" y="T7"/>
                    </a:cxn>
                    <a:cxn ang="0">
                      <a:pos x="T8" y="T9"/>
                    </a:cxn>
                    <a:cxn ang="0">
                      <a:pos x="T10" y="T11"/>
                    </a:cxn>
                  </a:cxnLst>
                  <a:rect l="0" t="0" r="r" b="b"/>
                  <a:pathLst>
                    <a:path w="584" h="274">
                      <a:moveTo>
                        <a:pt x="496" y="202"/>
                      </a:moveTo>
                      <a:cubicBezTo>
                        <a:pt x="425" y="217"/>
                        <a:pt x="75" y="274"/>
                        <a:pt x="15" y="156"/>
                      </a:cubicBezTo>
                      <a:cubicBezTo>
                        <a:pt x="0" y="126"/>
                        <a:pt x="22" y="40"/>
                        <a:pt x="76" y="20"/>
                      </a:cubicBezTo>
                      <a:cubicBezTo>
                        <a:pt x="129" y="0"/>
                        <a:pt x="214" y="32"/>
                        <a:pt x="266" y="42"/>
                      </a:cubicBezTo>
                      <a:cubicBezTo>
                        <a:pt x="318" y="51"/>
                        <a:pt x="329" y="54"/>
                        <a:pt x="411" y="48"/>
                      </a:cubicBezTo>
                      <a:cubicBezTo>
                        <a:pt x="584" y="37"/>
                        <a:pt x="550" y="189"/>
                        <a:pt x="496" y="202"/>
                      </a:cubicBez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109" name="任意多边形: 形状 108"/>
                <p:cNvSpPr/>
                <p:nvPr/>
              </p:nvSpPr>
              <p:spPr bwMode="auto">
                <a:xfrm>
                  <a:off x="8234362" y="5653255"/>
                  <a:ext cx="1117600" cy="447675"/>
                </a:xfrm>
                <a:custGeom>
                  <a:avLst/>
                  <a:gdLst>
                    <a:gd name="T0" fmla="*/ 471 w 507"/>
                    <a:gd name="T1" fmla="*/ 175 h 203"/>
                    <a:gd name="T2" fmla="*/ 497 w 507"/>
                    <a:gd name="T3" fmla="*/ 151 h 203"/>
                    <a:gd name="T4" fmla="*/ 504 w 507"/>
                    <a:gd name="T5" fmla="*/ 104 h 203"/>
                    <a:gd name="T6" fmla="*/ 476 w 507"/>
                    <a:gd name="T7" fmla="*/ 62 h 203"/>
                    <a:gd name="T8" fmla="*/ 390 w 507"/>
                    <a:gd name="T9" fmla="*/ 47 h 203"/>
                    <a:gd name="T10" fmla="*/ 289 w 507"/>
                    <a:gd name="T11" fmla="*/ 48 h 203"/>
                    <a:gd name="T12" fmla="*/ 242 w 507"/>
                    <a:gd name="T13" fmla="*/ 40 h 203"/>
                    <a:gd name="T14" fmla="*/ 58 w 507"/>
                    <a:gd name="T15" fmla="*/ 18 h 203"/>
                    <a:gd name="T16" fmla="*/ 51 w 507"/>
                    <a:gd name="T17" fmla="*/ 21 h 203"/>
                    <a:gd name="T18" fmla="*/ 16 w 507"/>
                    <a:gd name="T19" fmla="*/ 59 h 203"/>
                    <a:gd name="T20" fmla="*/ 2 w 507"/>
                    <a:gd name="T21" fmla="*/ 104 h 203"/>
                    <a:gd name="T22" fmla="*/ 4 w 507"/>
                    <a:gd name="T23" fmla="*/ 136 h 203"/>
                    <a:gd name="T24" fmla="*/ 237 w 507"/>
                    <a:gd name="T25" fmla="*/ 202 h 203"/>
                    <a:gd name="T26" fmla="*/ 379 w 507"/>
                    <a:gd name="T27" fmla="*/ 191 h 203"/>
                    <a:gd name="T28" fmla="*/ 471 w 507"/>
                    <a:gd name="T29" fmla="*/ 175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7" h="203">
                      <a:moveTo>
                        <a:pt x="471" y="175"/>
                      </a:moveTo>
                      <a:cubicBezTo>
                        <a:pt x="483" y="173"/>
                        <a:pt x="492" y="161"/>
                        <a:pt x="497" y="151"/>
                      </a:cubicBezTo>
                      <a:cubicBezTo>
                        <a:pt x="504" y="137"/>
                        <a:pt x="507" y="120"/>
                        <a:pt x="504" y="104"/>
                      </a:cubicBezTo>
                      <a:cubicBezTo>
                        <a:pt x="501" y="86"/>
                        <a:pt x="491" y="72"/>
                        <a:pt x="476" y="62"/>
                      </a:cubicBezTo>
                      <a:cubicBezTo>
                        <a:pt x="452" y="47"/>
                        <a:pt x="417" y="45"/>
                        <a:pt x="390" y="47"/>
                      </a:cubicBezTo>
                      <a:cubicBezTo>
                        <a:pt x="357" y="49"/>
                        <a:pt x="322" y="52"/>
                        <a:pt x="289" y="48"/>
                      </a:cubicBezTo>
                      <a:cubicBezTo>
                        <a:pt x="273" y="46"/>
                        <a:pt x="257" y="43"/>
                        <a:pt x="242" y="40"/>
                      </a:cubicBezTo>
                      <a:cubicBezTo>
                        <a:pt x="191" y="31"/>
                        <a:pt x="107" y="0"/>
                        <a:pt x="58" y="18"/>
                      </a:cubicBezTo>
                      <a:cubicBezTo>
                        <a:pt x="56" y="19"/>
                        <a:pt x="53" y="20"/>
                        <a:pt x="51" y="21"/>
                      </a:cubicBezTo>
                      <a:cubicBezTo>
                        <a:pt x="36" y="29"/>
                        <a:pt x="24" y="44"/>
                        <a:pt x="16" y="59"/>
                      </a:cubicBezTo>
                      <a:cubicBezTo>
                        <a:pt x="9" y="73"/>
                        <a:pt x="4" y="89"/>
                        <a:pt x="2" y="104"/>
                      </a:cubicBezTo>
                      <a:cubicBezTo>
                        <a:pt x="1" y="113"/>
                        <a:pt x="0" y="128"/>
                        <a:pt x="4" y="136"/>
                      </a:cubicBezTo>
                      <a:cubicBezTo>
                        <a:pt x="37" y="201"/>
                        <a:pt x="176" y="203"/>
                        <a:pt x="237" y="202"/>
                      </a:cubicBezTo>
                      <a:cubicBezTo>
                        <a:pt x="284" y="201"/>
                        <a:pt x="332" y="197"/>
                        <a:pt x="379" y="191"/>
                      </a:cubicBezTo>
                      <a:cubicBezTo>
                        <a:pt x="409" y="187"/>
                        <a:pt x="441" y="182"/>
                        <a:pt x="471" y="175"/>
                      </a:cubicBezTo>
                      <a:close/>
                    </a:path>
                  </a:pathLst>
                </a:custGeom>
                <a:solidFill>
                  <a:schemeClr val="tx2">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110" name="任意多边形: 形状 109"/>
                <p:cNvSpPr/>
                <p:nvPr/>
              </p:nvSpPr>
              <p:spPr bwMode="auto">
                <a:xfrm>
                  <a:off x="9272587" y="3524418"/>
                  <a:ext cx="569912" cy="317500"/>
                </a:xfrm>
                <a:custGeom>
                  <a:avLst/>
                  <a:gdLst>
                    <a:gd name="T0" fmla="*/ 259 w 259"/>
                    <a:gd name="T1" fmla="*/ 94 h 144"/>
                    <a:gd name="T2" fmla="*/ 0 w 259"/>
                    <a:gd name="T3" fmla="*/ 144 h 144"/>
                    <a:gd name="T4" fmla="*/ 61 w 259"/>
                    <a:gd name="T5" fmla="*/ 15 h 144"/>
                    <a:gd name="T6" fmla="*/ 255 w 259"/>
                    <a:gd name="T7" fmla="*/ 27 h 144"/>
                    <a:gd name="T8" fmla="*/ 259 w 259"/>
                    <a:gd name="T9" fmla="*/ 94 h 144"/>
                  </a:gdLst>
                  <a:ahLst/>
                  <a:cxnLst>
                    <a:cxn ang="0">
                      <a:pos x="T0" y="T1"/>
                    </a:cxn>
                    <a:cxn ang="0">
                      <a:pos x="T2" y="T3"/>
                    </a:cxn>
                    <a:cxn ang="0">
                      <a:pos x="T4" y="T5"/>
                    </a:cxn>
                    <a:cxn ang="0">
                      <a:pos x="T6" y="T7"/>
                    </a:cxn>
                    <a:cxn ang="0">
                      <a:pos x="T8" y="T9"/>
                    </a:cxn>
                  </a:cxnLst>
                  <a:rect l="0" t="0" r="r" b="b"/>
                  <a:pathLst>
                    <a:path w="259" h="144">
                      <a:moveTo>
                        <a:pt x="259" y="94"/>
                      </a:moveTo>
                      <a:cubicBezTo>
                        <a:pt x="116" y="78"/>
                        <a:pt x="125" y="27"/>
                        <a:pt x="0" y="144"/>
                      </a:cubicBezTo>
                      <a:cubicBezTo>
                        <a:pt x="9" y="82"/>
                        <a:pt x="3" y="54"/>
                        <a:pt x="61" y="15"/>
                      </a:cubicBezTo>
                      <a:cubicBezTo>
                        <a:pt x="82" y="0"/>
                        <a:pt x="255" y="27"/>
                        <a:pt x="255" y="27"/>
                      </a:cubicBezTo>
                      <a:lnTo>
                        <a:pt x="259" y="94"/>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111" name="任意多边形: 形状 110"/>
                <p:cNvSpPr/>
                <p:nvPr/>
              </p:nvSpPr>
              <p:spPr bwMode="auto">
                <a:xfrm>
                  <a:off x="9347200" y="4441993"/>
                  <a:ext cx="1252537" cy="623888"/>
                </a:xfrm>
                <a:custGeom>
                  <a:avLst/>
                  <a:gdLst>
                    <a:gd name="T0" fmla="*/ 16 w 569"/>
                    <a:gd name="T1" fmla="*/ 0 h 283"/>
                    <a:gd name="T2" fmla="*/ 230 w 569"/>
                    <a:gd name="T3" fmla="*/ 90 h 283"/>
                    <a:gd name="T4" fmla="*/ 569 w 569"/>
                    <a:gd name="T5" fmla="*/ 177 h 283"/>
                    <a:gd name="T6" fmla="*/ 559 w 569"/>
                    <a:gd name="T7" fmla="*/ 283 h 283"/>
                    <a:gd name="T8" fmla="*/ 0 w 569"/>
                    <a:gd name="T9" fmla="*/ 53 h 283"/>
                    <a:gd name="T10" fmla="*/ 16 w 569"/>
                    <a:gd name="T11" fmla="*/ 0 h 283"/>
                  </a:gdLst>
                  <a:ahLst/>
                  <a:cxnLst>
                    <a:cxn ang="0">
                      <a:pos x="T0" y="T1"/>
                    </a:cxn>
                    <a:cxn ang="0">
                      <a:pos x="T2" y="T3"/>
                    </a:cxn>
                    <a:cxn ang="0">
                      <a:pos x="T4" y="T5"/>
                    </a:cxn>
                    <a:cxn ang="0">
                      <a:pos x="T6" y="T7"/>
                    </a:cxn>
                    <a:cxn ang="0">
                      <a:pos x="T8" y="T9"/>
                    </a:cxn>
                    <a:cxn ang="0">
                      <a:pos x="T10" y="T11"/>
                    </a:cxn>
                  </a:cxnLst>
                  <a:rect l="0" t="0" r="r" b="b"/>
                  <a:pathLst>
                    <a:path w="569" h="283">
                      <a:moveTo>
                        <a:pt x="16" y="0"/>
                      </a:moveTo>
                      <a:cubicBezTo>
                        <a:pt x="16" y="0"/>
                        <a:pt x="120" y="43"/>
                        <a:pt x="230" y="90"/>
                      </a:cubicBezTo>
                      <a:cubicBezTo>
                        <a:pt x="340" y="137"/>
                        <a:pt x="569" y="177"/>
                        <a:pt x="569" y="177"/>
                      </a:cubicBezTo>
                      <a:cubicBezTo>
                        <a:pt x="559" y="283"/>
                        <a:pt x="559" y="283"/>
                        <a:pt x="559" y="283"/>
                      </a:cubicBezTo>
                      <a:cubicBezTo>
                        <a:pt x="0" y="53"/>
                        <a:pt x="0" y="53"/>
                        <a:pt x="0" y="53"/>
                      </a:cubicBezTo>
                      <a:lnTo>
                        <a:pt x="16" y="0"/>
                      </a:ln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112" name="任意多边形: 形状 111"/>
                <p:cNvSpPr/>
                <p:nvPr/>
              </p:nvSpPr>
              <p:spPr bwMode="auto">
                <a:xfrm>
                  <a:off x="8318500" y="3773655"/>
                  <a:ext cx="141287" cy="127000"/>
                </a:xfrm>
                <a:custGeom>
                  <a:avLst/>
                  <a:gdLst>
                    <a:gd name="T0" fmla="*/ 0 w 64"/>
                    <a:gd name="T1" fmla="*/ 46 h 58"/>
                    <a:gd name="T2" fmla="*/ 11 w 64"/>
                    <a:gd name="T3" fmla="*/ 58 h 58"/>
                    <a:gd name="T4" fmla="*/ 63 w 64"/>
                    <a:gd name="T5" fmla="*/ 21 h 58"/>
                    <a:gd name="T6" fmla="*/ 56 w 64"/>
                    <a:gd name="T7" fmla="*/ 0 h 58"/>
                    <a:gd name="T8" fmla="*/ 0 w 64"/>
                    <a:gd name="T9" fmla="*/ 46 h 58"/>
                  </a:gdLst>
                  <a:ahLst/>
                  <a:cxnLst>
                    <a:cxn ang="0">
                      <a:pos x="T0" y="T1"/>
                    </a:cxn>
                    <a:cxn ang="0">
                      <a:pos x="T2" y="T3"/>
                    </a:cxn>
                    <a:cxn ang="0">
                      <a:pos x="T4" y="T5"/>
                    </a:cxn>
                    <a:cxn ang="0">
                      <a:pos x="T6" y="T7"/>
                    </a:cxn>
                    <a:cxn ang="0">
                      <a:pos x="T8" y="T9"/>
                    </a:cxn>
                  </a:cxnLst>
                  <a:rect l="0" t="0" r="r" b="b"/>
                  <a:pathLst>
                    <a:path w="64" h="58">
                      <a:moveTo>
                        <a:pt x="0" y="46"/>
                      </a:moveTo>
                      <a:cubicBezTo>
                        <a:pt x="2" y="48"/>
                        <a:pt x="6" y="57"/>
                        <a:pt x="11" y="58"/>
                      </a:cubicBezTo>
                      <a:cubicBezTo>
                        <a:pt x="15" y="58"/>
                        <a:pt x="61" y="26"/>
                        <a:pt x="63" y="21"/>
                      </a:cubicBezTo>
                      <a:cubicBezTo>
                        <a:pt x="64" y="15"/>
                        <a:pt x="56" y="0"/>
                        <a:pt x="56" y="0"/>
                      </a:cubicBezTo>
                      <a:lnTo>
                        <a:pt x="0" y="46"/>
                      </a:lnTo>
                      <a:close/>
                    </a:path>
                  </a:pathLst>
                </a:custGeom>
                <a:solidFill>
                  <a:srgbClr val="E5E6E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113" name="任意多边形: 形状 112"/>
                <p:cNvSpPr/>
                <p:nvPr/>
              </p:nvSpPr>
              <p:spPr bwMode="auto">
                <a:xfrm>
                  <a:off x="8013700" y="2646530"/>
                  <a:ext cx="1339850" cy="1401763"/>
                </a:xfrm>
                <a:custGeom>
                  <a:avLst/>
                  <a:gdLst>
                    <a:gd name="T0" fmla="*/ 51 w 608"/>
                    <a:gd name="T1" fmla="*/ 153 h 636"/>
                    <a:gd name="T2" fmla="*/ 3 w 608"/>
                    <a:gd name="T3" fmla="*/ 328 h 636"/>
                    <a:gd name="T4" fmla="*/ 53 w 608"/>
                    <a:gd name="T5" fmla="*/ 379 h 636"/>
                    <a:gd name="T6" fmla="*/ 68 w 608"/>
                    <a:gd name="T7" fmla="*/ 408 h 636"/>
                    <a:gd name="T8" fmla="*/ 40 w 608"/>
                    <a:gd name="T9" fmla="*/ 533 h 636"/>
                    <a:gd name="T10" fmla="*/ 110 w 608"/>
                    <a:gd name="T11" fmla="*/ 545 h 636"/>
                    <a:gd name="T12" fmla="*/ 134 w 608"/>
                    <a:gd name="T13" fmla="*/ 588 h 636"/>
                    <a:gd name="T14" fmla="*/ 150 w 608"/>
                    <a:gd name="T15" fmla="*/ 591 h 636"/>
                    <a:gd name="T16" fmla="*/ 163 w 608"/>
                    <a:gd name="T17" fmla="*/ 605 h 636"/>
                    <a:gd name="T18" fmla="*/ 193 w 608"/>
                    <a:gd name="T19" fmla="*/ 608 h 636"/>
                    <a:gd name="T20" fmla="*/ 280 w 608"/>
                    <a:gd name="T21" fmla="*/ 630 h 636"/>
                    <a:gd name="T22" fmla="*/ 525 w 608"/>
                    <a:gd name="T23" fmla="*/ 419 h 636"/>
                    <a:gd name="T24" fmla="*/ 598 w 608"/>
                    <a:gd name="T25" fmla="*/ 316 h 636"/>
                    <a:gd name="T26" fmla="*/ 558 w 608"/>
                    <a:gd name="T27" fmla="*/ 33 h 636"/>
                    <a:gd name="T28" fmla="*/ 137 w 608"/>
                    <a:gd name="T29" fmla="*/ 6 h 636"/>
                    <a:gd name="T30" fmla="*/ 51 w 608"/>
                    <a:gd name="T31" fmla="*/ 153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8" h="636">
                      <a:moveTo>
                        <a:pt x="51" y="153"/>
                      </a:moveTo>
                      <a:cubicBezTo>
                        <a:pt x="30" y="213"/>
                        <a:pt x="0" y="320"/>
                        <a:pt x="3" y="328"/>
                      </a:cubicBezTo>
                      <a:cubicBezTo>
                        <a:pt x="7" y="337"/>
                        <a:pt x="43" y="364"/>
                        <a:pt x="53" y="379"/>
                      </a:cubicBezTo>
                      <a:cubicBezTo>
                        <a:pt x="64" y="394"/>
                        <a:pt x="68" y="408"/>
                        <a:pt x="68" y="408"/>
                      </a:cubicBezTo>
                      <a:cubicBezTo>
                        <a:pt x="68" y="408"/>
                        <a:pt x="36" y="523"/>
                        <a:pt x="40" y="533"/>
                      </a:cubicBezTo>
                      <a:cubicBezTo>
                        <a:pt x="44" y="542"/>
                        <a:pt x="110" y="545"/>
                        <a:pt x="110" y="545"/>
                      </a:cubicBezTo>
                      <a:cubicBezTo>
                        <a:pt x="130" y="559"/>
                        <a:pt x="127" y="580"/>
                        <a:pt x="134" y="588"/>
                      </a:cubicBezTo>
                      <a:cubicBezTo>
                        <a:pt x="136" y="590"/>
                        <a:pt x="147" y="591"/>
                        <a:pt x="150" y="591"/>
                      </a:cubicBezTo>
                      <a:cubicBezTo>
                        <a:pt x="150" y="591"/>
                        <a:pt x="159" y="603"/>
                        <a:pt x="163" y="605"/>
                      </a:cubicBezTo>
                      <a:cubicBezTo>
                        <a:pt x="170" y="610"/>
                        <a:pt x="188" y="599"/>
                        <a:pt x="193" y="608"/>
                      </a:cubicBezTo>
                      <a:cubicBezTo>
                        <a:pt x="209" y="632"/>
                        <a:pt x="250" y="636"/>
                        <a:pt x="280" y="630"/>
                      </a:cubicBezTo>
                      <a:cubicBezTo>
                        <a:pt x="356" y="614"/>
                        <a:pt x="454" y="511"/>
                        <a:pt x="525" y="419"/>
                      </a:cubicBezTo>
                      <a:cubicBezTo>
                        <a:pt x="555" y="380"/>
                        <a:pt x="581" y="343"/>
                        <a:pt x="598" y="316"/>
                      </a:cubicBezTo>
                      <a:cubicBezTo>
                        <a:pt x="608" y="300"/>
                        <a:pt x="587" y="56"/>
                        <a:pt x="558" y="33"/>
                      </a:cubicBezTo>
                      <a:cubicBezTo>
                        <a:pt x="529" y="10"/>
                        <a:pt x="149" y="0"/>
                        <a:pt x="137" y="6"/>
                      </a:cubicBezTo>
                      <a:cubicBezTo>
                        <a:pt x="126" y="12"/>
                        <a:pt x="51" y="153"/>
                        <a:pt x="51" y="153"/>
                      </a:cubicBezTo>
                      <a:close/>
                    </a:path>
                  </a:pathLst>
                </a:custGeom>
                <a:solidFill>
                  <a:srgbClr val="F0D0B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114" name="任意多边形: 形状 113"/>
                <p:cNvSpPr/>
                <p:nvPr/>
              </p:nvSpPr>
              <p:spPr bwMode="auto">
                <a:xfrm>
                  <a:off x="8150225" y="3167230"/>
                  <a:ext cx="709612" cy="574675"/>
                </a:xfrm>
                <a:custGeom>
                  <a:avLst/>
                  <a:gdLst>
                    <a:gd name="T0" fmla="*/ 322 w 322"/>
                    <a:gd name="T1" fmla="*/ 22 h 261"/>
                    <a:gd name="T2" fmla="*/ 59 w 322"/>
                    <a:gd name="T3" fmla="*/ 143 h 261"/>
                    <a:gd name="T4" fmla="*/ 75 w 322"/>
                    <a:gd name="T5" fmla="*/ 235 h 261"/>
                    <a:gd name="T6" fmla="*/ 43 w 322"/>
                    <a:gd name="T7" fmla="*/ 248 h 261"/>
                    <a:gd name="T8" fmla="*/ 0 w 322"/>
                    <a:gd name="T9" fmla="*/ 136 h 261"/>
                    <a:gd name="T10" fmla="*/ 322 w 322"/>
                    <a:gd name="T11" fmla="*/ 0 h 261"/>
                    <a:gd name="T12" fmla="*/ 322 w 322"/>
                    <a:gd name="T13" fmla="*/ 22 h 261"/>
                  </a:gdLst>
                  <a:ahLst/>
                  <a:cxnLst>
                    <a:cxn ang="0">
                      <a:pos x="T0" y="T1"/>
                    </a:cxn>
                    <a:cxn ang="0">
                      <a:pos x="T2" y="T3"/>
                    </a:cxn>
                    <a:cxn ang="0">
                      <a:pos x="T4" y="T5"/>
                    </a:cxn>
                    <a:cxn ang="0">
                      <a:pos x="T6" y="T7"/>
                    </a:cxn>
                    <a:cxn ang="0">
                      <a:pos x="T8" y="T9"/>
                    </a:cxn>
                    <a:cxn ang="0">
                      <a:pos x="T10" y="T11"/>
                    </a:cxn>
                    <a:cxn ang="0">
                      <a:pos x="T12" y="T13"/>
                    </a:cxn>
                  </a:cxnLst>
                  <a:rect l="0" t="0" r="r" b="b"/>
                  <a:pathLst>
                    <a:path w="322" h="261">
                      <a:moveTo>
                        <a:pt x="322" y="22"/>
                      </a:moveTo>
                      <a:cubicBezTo>
                        <a:pt x="319" y="23"/>
                        <a:pt x="59" y="143"/>
                        <a:pt x="59" y="143"/>
                      </a:cubicBezTo>
                      <a:cubicBezTo>
                        <a:pt x="59" y="143"/>
                        <a:pt x="76" y="218"/>
                        <a:pt x="75" y="235"/>
                      </a:cubicBezTo>
                      <a:cubicBezTo>
                        <a:pt x="73" y="252"/>
                        <a:pt x="54" y="261"/>
                        <a:pt x="43" y="248"/>
                      </a:cubicBezTo>
                      <a:cubicBezTo>
                        <a:pt x="33" y="235"/>
                        <a:pt x="0" y="136"/>
                        <a:pt x="0" y="136"/>
                      </a:cubicBezTo>
                      <a:cubicBezTo>
                        <a:pt x="322" y="0"/>
                        <a:pt x="322" y="0"/>
                        <a:pt x="322" y="0"/>
                      </a:cubicBezTo>
                      <a:lnTo>
                        <a:pt x="322" y="22"/>
                      </a:lnTo>
                      <a:close/>
                    </a:path>
                  </a:pathLst>
                </a:custGeom>
                <a:solidFill>
                  <a:srgbClr val="D0B4A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115" name="任意多边形: 形状 114"/>
                <p:cNvSpPr/>
                <p:nvPr/>
              </p:nvSpPr>
              <p:spPr bwMode="auto">
                <a:xfrm>
                  <a:off x="7989887" y="3248193"/>
                  <a:ext cx="381000" cy="153988"/>
                </a:xfrm>
                <a:custGeom>
                  <a:avLst/>
                  <a:gdLst>
                    <a:gd name="T0" fmla="*/ 12 w 173"/>
                    <a:gd name="T1" fmla="*/ 33 h 70"/>
                    <a:gd name="T2" fmla="*/ 4 w 173"/>
                    <a:gd name="T3" fmla="*/ 51 h 70"/>
                    <a:gd name="T4" fmla="*/ 29 w 173"/>
                    <a:gd name="T5" fmla="*/ 65 h 70"/>
                    <a:gd name="T6" fmla="*/ 132 w 173"/>
                    <a:gd name="T7" fmla="*/ 38 h 70"/>
                    <a:gd name="T8" fmla="*/ 172 w 173"/>
                    <a:gd name="T9" fmla="*/ 35 h 70"/>
                    <a:gd name="T10" fmla="*/ 146 w 173"/>
                    <a:gd name="T11" fmla="*/ 12 h 70"/>
                    <a:gd name="T12" fmla="*/ 12 w 173"/>
                    <a:gd name="T13" fmla="*/ 33 h 70"/>
                  </a:gdLst>
                  <a:ahLst/>
                  <a:cxnLst>
                    <a:cxn ang="0">
                      <a:pos x="T0" y="T1"/>
                    </a:cxn>
                    <a:cxn ang="0">
                      <a:pos x="T2" y="T3"/>
                    </a:cxn>
                    <a:cxn ang="0">
                      <a:pos x="T4" y="T5"/>
                    </a:cxn>
                    <a:cxn ang="0">
                      <a:pos x="T6" y="T7"/>
                    </a:cxn>
                    <a:cxn ang="0">
                      <a:pos x="T8" y="T9"/>
                    </a:cxn>
                    <a:cxn ang="0">
                      <a:pos x="T10" y="T11"/>
                    </a:cxn>
                    <a:cxn ang="0">
                      <a:pos x="T12" y="T13"/>
                    </a:cxn>
                  </a:cxnLst>
                  <a:rect l="0" t="0" r="r" b="b"/>
                  <a:pathLst>
                    <a:path w="173" h="70">
                      <a:moveTo>
                        <a:pt x="12" y="33"/>
                      </a:moveTo>
                      <a:cubicBezTo>
                        <a:pt x="4" y="39"/>
                        <a:pt x="0" y="40"/>
                        <a:pt x="4" y="51"/>
                      </a:cubicBezTo>
                      <a:cubicBezTo>
                        <a:pt x="8" y="62"/>
                        <a:pt x="17" y="70"/>
                        <a:pt x="29" y="65"/>
                      </a:cubicBezTo>
                      <a:cubicBezTo>
                        <a:pt x="41" y="60"/>
                        <a:pt x="116" y="38"/>
                        <a:pt x="132" y="38"/>
                      </a:cubicBezTo>
                      <a:cubicBezTo>
                        <a:pt x="147" y="39"/>
                        <a:pt x="173" y="45"/>
                        <a:pt x="172" y="35"/>
                      </a:cubicBezTo>
                      <a:cubicBezTo>
                        <a:pt x="170" y="24"/>
                        <a:pt x="162" y="18"/>
                        <a:pt x="146" y="12"/>
                      </a:cubicBezTo>
                      <a:cubicBezTo>
                        <a:pt x="117" y="0"/>
                        <a:pt x="31" y="22"/>
                        <a:pt x="12" y="33"/>
                      </a:cubicBez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116" name="任意多边形: 形状 115"/>
                <p:cNvSpPr/>
                <p:nvPr/>
              </p:nvSpPr>
              <p:spPr bwMode="auto">
                <a:xfrm>
                  <a:off x="8007350" y="3314868"/>
                  <a:ext cx="350837" cy="85725"/>
                </a:xfrm>
                <a:custGeom>
                  <a:avLst/>
                  <a:gdLst>
                    <a:gd name="T0" fmla="*/ 0 w 159"/>
                    <a:gd name="T1" fmla="*/ 28 h 39"/>
                    <a:gd name="T2" fmla="*/ 21 w 159"/>
                    <a:gd name="T3" fmla="*/ 35 h 39"/>
                    <a:gd name="T4" fmla="*/ 124 w 159"/>
                    <a:gd name="T5" fmla="*/ 8 h 39"/>
                    <a:gd name="T6" fmla="*/ 159 w 159"/>
                    <a:gd name="T7" fmla="*/ 10 h 39"/>
                    <a:gd name="T8" fmla="*/ 115 w 159"/>
                    <a:gd name="T9" fmla="*/ 0 h 39"/>
                    <a:gd name="T10" fmla="*/ 14 w 159"/>
                    <a:gd name="T11" fmla="*/ 29 h 39"/>
                    <a:gd name="T12" fmla="*/ 0 w 159"/>
                    <a:gd name="T13" fmla="*/ 28 h 39"/>
                  </a:gdLst>
                  <a:ahLst/>
                  <a:cxnLst>
                    <a:cxn ang="0">
                      <a:pos x="T0" y="T1"/>
                    </a:cxn>
                    <a:cxn ang="0">
                      <a:pos x="T2" y="T3"/>
                    </a:cxn>
                    <a:cxn ang="0">
                      <a:pos x="T4" y="T5"/>
                    </a:cxn>
                    <a:cxn ang="0">
                      <a:pos x="T6" y="T7"/>
                    </a:cxn>
                    <a:cxn ang="0">
                      <a:pos x="T8" y="T9"/>
                    </a:cxn>
                    <a:cxn ang="0">
                      <a:pos x="T10" y="T11"/>
                    </a:cxn>
                    <a:cxn ang="0">
                      <a:pos x="T12" y="T13"/>
                    </a:cxn>
                  </a:cxnLst>
                  <a:rect l="0" t="0" r="r" b="b"/>
                  <a:pathLst>
                    <a:path w="159" h="39">
                      <a:moveTo>
                        <a:pt x="0" y="28"/>
                      </a:moveTo>
                      <a:cubicBezTo>
                        <a:pt x="4" y="35"/>
                        <a:pt x="12" y="39"/>
                        <a:pt x="21" y="35"/>
                      </a:cubicBezTo>
                      <a:cubicBezTo>
                        <a:pt x="33" y="30"/>
                        <a:pt x="108" y="8"/>
                        <a:pt x="124" y="8"/>
                      </a:cubicBezTo>
                      <a:cubicBezTo>
                        <a:pt x="134" y="9"/>
                        <a:pt x="150" y="12"/>
                        <a:pt x="159" y="10"/>
                      </a:cubicBezTo>
                      <a:cubicBezTo>
                        <a:pt x="148" y="5"/>
                        <a:pt x="131" y="0"/>
                        <a:pt x="115" y="0"/>
                      </a:cubicBezTo>
                      <a:cubicBezTo>
                        <a:pt x="88" y="1"/>
                        <a:pt x="32" y="28"/>
                        <a:pt x="14" y="29"/>
                      </a:cubicBezTo>
                      <a:cubicBezTo>
                        <a:pt x="9" y="30"/>
                        <a:pt x="4" y="29"/>
                        <a:pt x="0" y="28"/>
                      </a:cubicBez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117" name="任意多边形: 形状 116"/>
                <p:cNvSpPr/>
                <p:nvPr/>
              </p:nvSpPr>
              <p:spPr bwMode="auto">
                <a:xfrm>
                  <a:off x="7758112" y="2221080"/>
                  <a:ext cx="1693862" cy="1300163"/>
                </a:xfrm>
                <a:custGeom>
                  <a:avLst/>
                  <a:gdLst>
                    <a:gd name="T0" fmla="*/ 633 w 769"/>
                    <a:gd name="T1" fmla="*/ 173 h 590"/>
                    <a:gd name="T2" fmla="*/ 0 w 769"/>
                    <a:gd name="T3" fmla="*/ 205 h 590"/>
                    <a:gd name="T4" fmla="*/ 446 w 769"/>
                    <a:gd name="T5" fmla="*/ 308 h 590"/>
                    <a:gd name="T6" fmla="*/ 492 w 769"/>
                    <a:gd name="T7" fmla="*/ 456 h 590"/>
                    <a:gd name="T8" fmla="*/ 507 w 769"/>
                    <a:gd name="T9" fmla="*/ 579 h 590"/>
                    <a:gd name="T10" fmla="*/ 547 w 769"/>
                    <a:gd name="T11" fmla="*/ 423 h 590"/>
                    <a:gd name="T12" fmla="*/ 637 w 769"/>
                    <a:gd name="T13" fmla="*/ 365 h 590"/>
                    <a:gd name="T14" fmla="*/ 654 w 769"/>
                    <a:gd name="T15" fmla="*/ 511 h 590"/>
                    <a:gd name="T16" fmla="*/ 659 w 769"/>
                    <a:gd name="T17" fmla="*/ 589 h 590"/>
                    <a:gd name="T18" fmla="*/ 738 w 769"/>
                    <a:gd name="T19" fmla="*/ 454 h 590"/>
                    <a:gd name="T20" fmla="*/ 633 w 769"/>
                    <a:gd name="T21" fmla="*/ 173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9" h="590">
                      <a:moveTo>
                        <a:pt x="633" y="173"/>
                      </a:moveTo>
                      <a:cubicBezTo>
                        <a:pt x="411" y="0"/>
                        <a:pt x="109" y="261"/>
                        <a:pt x="0" y="205"/>
                      </a:cubicBezTo>
                      <a:cubicBezTo>
                        <a:pt x="104" y="380"/>
                        <a:pt x="316" y="364"/>
                        <a:pt x="446" y="308"/>
                      </a:cubicBezTo>
                      <a:cubicBezTo>
                        <a:pt x="446" y="308"/>
                        <a:pt x="472" y="383"/>
                        <a:pt x="492" y="456"/>
                      </a:cubicBezTo>
                      <a:cubicBezTo>
                        <a:pt x="512" y="530"/>
                        <a:pt x="501" y="590"/>
                        <a:pt x="507" y="579"/>
                      </a:cubicBezTo>
                      <a:cubicBezTo>
                        <a:pt x="556" y="496"/>
                        <a:pt x="528" y="466"/>
                        <a:pt x="547" y="423"/>
                      </a:cubicBezTo>
                      <a:cubicBezTo>
                        <a:pt x="562" y="391"/>
                        <a:pt x="578" y="333"/>
                        <a:pt x="637" y="365"/>
                      </a:cubicBezTo>
                      <a:cubicBezTo>
                        <a:pt x="685" y="392"/>
                        <a:pt x="667" y="461"/>
                        <a:pt x="654" y="511"/>
                      </a:cubicBezTo>
                      <a:cubicBezTo>
                        <a:pt x="664" y="550"/>
                        <a:pt x="659" y="589"/>
                        <a:pt x="659" y="589"/>
                      </a:cubicBezTo>
                      <a:cubicBezTo>
                        <a:pt x="709" y="569"/>
                        <a:pt x="726" y="511"/>
                        <a:pt x="738" y="454"/>
                      </a:cubicBezTo>
                      <a:cubicBezTo>
                        <a:pt x="769" y="308"/>
                        <a:pt x="725" y="184"/>
                        <a:pt x="633" y="173"/>
                      </a:cubicBez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118" name="任意多边形: 形状 117"/>
                <p:cNvSpPr/>
                <p:nvPr/>
              </p:nvSpPr>
              <p:spPr bwMode="auto">
                <a:xfrm>
                  <a:off x="9199562" y="2911643"/>
                  <a:ext cx="201612" cy="608013"/>
                </a:xfrm>
                <a:custGeom>
                  <a:avLst/>
                  <a:gdLst>
                    <a:gd name="T0" fmla="*/ 14 w 92"/>
                    <a:gd name="T1" fmla="*/ 125 h 276"/>
                    <a:gd name="T2" fmla="*/ 0 w 92"/>
                    <a:gd name="T3" fmla="*/ 198 h 276"/>
                    <a:gd name="T4" fmla="*/ 5 w 92"/>
                    <a:gd name="T5" fmla="*/ 276 h 276"/>
                    <a:gd name="T6" fmla="*/ 84 w 92"/>
                    <a:gd name="T7" fmla="*/ 141 h 276"/>
                    <a:gd name="T8" fmla="*/ 92 w 92"/>
                    <a:gd name="T9" fmla="*/ 88 h 276"/>
                    <a:gd name="T10" fmla="*/ 68 w 92"/>
                    <a:gd name="T11" fmla="*/ 181 h 276"/>
                    <a:gd name="T12" fmla="*/ 69 w 92"/>
                    <a:gd name="T13" fmla="*/ 148 h 276"/>
                    <a:gd name="T14" fmla="*/ 73 w 92"/>
                    <a:gd name="T15" fmla="*/ 48 h 276"/>
                    <a:gd name="T16" fmla="*/ 70 w 92"/>
                    <a:gd name="T17" fmla="*/ 79 h 276"/>
                    <a:gd name="T18" fmla="*/ 32 w 92"/>
                    <a:gd name="T19" fmla="*/ 206 h 276"/>
                    <a:gd name="T20" fmla="*/ 40 w 92"/>
                    <a:gd name="T21" fmla="*/ 108 h 276"/>
                    <a:gd name="T22" fmla="*/ 33 w 92"/>
                    <a:gd name="T23" fmla="*/ 0 h 276"/>
                    <a:gd name="T24" fmla="*/ 23 w 92"/>
                    <a:gd name="T25" fmla="*/ 89 h 276"/>
                    <a:gd name="T26" fmla="*/ 14 w 92"/>
                    <a:gd name="T27" fmla="*/ 125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276">
                      <a:moveTo>
                        <a:pt x="14" y="125"/>
                      </a:moveTo>
                      <a:cubicBezTo>
                        <a:pt x="12" y="150"/>
                        <a:pt x="6" y="176"/>
                        <a:pt x="0" y="198"/>
                      </a:cubicBezTo>
                      <a:cubicBezTo>
                        <a:pt x="10" y="237"/>
                        <a:pt x="5" y="276"/>
                        <a:pt x="5" y="276"/>
                      </a:cubicBezTo>
                      <a:cubicBezTo>
                        <a:pt x="55" y="256"/>
                        <a:pt x="72" y="198"/>
                        <a:pt x="84" y="141"/>
                      </a:cubicBezTo>
                      <a:cubicBezTo>
                        <a:pt x="88" y="123"/>
                        <a:pt x="91" y="105"/>
                        <a:pt x="92" y="88"/>
                      </a:cubicBezTo>
                      <a:cubicBezTo>
                        <a:pt x="83" y="133"/>
                        <a:pt x="73" y="174"/>
                        <a:pt x="68" y="181"/>
                      </a:cubicBezTo>
                      <a:cubicBezTo>
                        <a:pt x="57" y="197"/>
                        <a:pt x="68" y="184"/>
                        <a:pt x="69" y="148"/>
                      </a:cubicBezTo>
                      <a:cubicBezTo>
                        <a:pt x="70" y="111"/>
                        <a:pt x="73" y="48"/>
                        <a:pt x="73" y="48"/>
                      </a:cubicBezTo>
                      <a:cubicBezTo>
                        <a:pt x="73" y="48"/>
                        <a:pt x="73" y="59"/>
                        <a:pt x="70" y="79"/>
                      </a:cubicBezTo>
                      <a:cubicBezTo>
                        <a:pt x="67" y="99"/>
                        <a:pt x="35" y="196"/>
                        <a:pt x="32" y="206"/>
                      </a:cubicBezTo>
                      <a:cubicBezTo>
                        <a:pt x="28" y="216"/>
                        <a:pt x="34" y="183"/>
                        <a:pt x="40" y="108"/>
                      </a:cubicBezTo>
                      <a:cubicBezTo>
                        <a:pt x="47" y="32"/>
                        <a:pt x="33" y="0"/>
                        <a:pt x="33" y="0"/>
                      </a:cubicBezTo>
                      <a:cubicBezTo>
                        <a:pt x="33" y="0"/>
                        <a:pt x="34" y="35"/>
                        <a:pt x="23" y="89"/>
                      </a:cubicBezTo>
                      <a:cubicBezTo>
                        <a:pt x="20" y="101"/>
                        <a:pt x="17" y="114"/>
                        <a:pt x="14" y="125"/>
                      </a:cubicBez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119" name="任意多边形: 形状 118"/>
                <p:cNvSpPr/>
                <p:nvPr/>
              </p:nvSpPr>
              <p:spPr bwMode="auto">
                <a:xfrm>
                  <a:off x="7764462" y="2684630"/>
                  <a:ext cx="1130300" cy="819150"/>
                </a:xfrm>
                <a:custGeom>
                  <a:avLst/>
                  <a:gdLst>
                    <a:gd name="T0" fmla="*/ 488 w 513"/>
                    <a:gd name="T1" fmla="*/ 133 h 372"/>
                    <a:gd name="T2" fmla="*/ 462 w 513"/>
                    <a:gd name="T3" fmla="*/ 60 h 372"/>
                    <a:gd name="T4" fmla="*/ 333 w 513"/>
                    <a:gd name="T5" fmla="*/ 53 h 372"/>
                    <a:gd name="T6" fmla="*/ 370 w 513"/>
                    <a:gd name="T7" fmla="*/ 73 h 372"/>
                    <a:gd name="T8" fmla="*/ 270 w 513"/>
                    <a:gd name="T9" fmla="*/ 75 h 372"/>
                    <a:gd name="T10" fmla="*/ 170 w 513"/>
                    <a:gd name="T11" fmla="*/ 52 h 372"/>
                    <a:gd name="T12" fmla="*/ 239 w 513"/>
                    <a:gd name="T13" fmla="*/ 93 h 372"/>
                    <a:gd name="T14" fmla="*/ 100 w 513"/>
                    <a:gd name="T15" fmla="*/ 59 h 372"/>
                    <a:gd name="T16" fmla="*/ 0 w 513"/>
                    <a:gd name="T17" fmla="*/ 0 h 372"/>
                    <a:gd name="T18" fmla="*/ 91 w 513"/>
                    <a:gd name="T19" fmla="*/ 96 h 372"/>
                    <a:gd name="T20" fmla="*/ 19 w 513"/>
                    <a:gd name="T21" fmla="*/ 70 h 372"/>
                    <a:gd name="T22" fmla="*/ 62 w 513"/>
                    <a:gd name="T23" fmla="*/ 110 h 372"/>
                    <a:gd name="T24" fmla="*/ 137 w 513"/>
                    <a:gd name="T25" fmla="*/ 141 h 372"/>
                    <a:gd name="T26" fmla="*/ 54 w 513"/>
                    <a:gd name="T27" fmla="*/ 135 h 372"/>
                    <a:gd name="T28" fmla="*/ 223 w 513"/>
                    <a:gd name="T29" fmla="*/ 175 h 372"/>
                    <a:gd name="T30" fmla="*/ 305 w 513"/>
                    <a:gd name="T31" fmla="*/ 163 h 372"/>
                    <a:gd name="T32" fmla="*/ 455 w 513"/>
                    <a:gd name="T33" fmla="*/ 135 h 372"/>
                    <a:gd name="T34" fmla="*/ 489 w 513"/>
                    <a:gd name="T35" fmla="*/ 246 h 372"/>
                    <a:gd name="T36" fmla="*/ 502 w 513"/>
                    <a:gd name="T37" fmla="*/ 370 h 372"/>
                    <a:gd name="T38" fmla="*/ 503 w 513"/>
                    <a:gd name="T39" fmla="*/ 372 h 372"/>
                    <a:gd name="T40" fmla="*/ 503 w 513"/>
                    <a:gd name="T41" fmla="*/ 372 h 372"/>
                    <a:gd name="T42" fmla="*/ 488 w 513"/>
                    <a:gd name="T43" fmla="*/ 133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13" h="372">
                      <a:moveTo>
                        <a:pt x="488" y="133"/>
                      </a:moveTo>
                      <a:cubicBezTo>
                        <a:pt x="462" y="61"/>
                        <a:pt x="462" y="60"/>
                        <a:pt x="462" y="60"/>
                      </a:cubicBezTo>
                      <a:cubicBezTo>
                        <a:pt x="462" y="60"/>
                        <a:pt x="339" y="55"/>
                        <a:pt x="333" y="53"/>
                      </a:cubicBezTo>
                      <a:cubicBezTo>
                        <a:pt x="327" y="51"/>
                        <a:pt x="364" y="73"/>
                        <a:pt x="370" y="73"/>
                      </a:cubicBezTo>
                      <a:cubicBezTo>
                        <a:pt x="376" y="73"/>
                        <a:pt x="328" y="81"/>
                        <a:pt x="270" y="75"/>
                      </a:cubicBezTo>
                      <a:cubicBezTo>
                        <a:pt x="211" y="70"/>
                        <a:pt x="176" y="56"/>
                        <a:pt x="170" y="52"/>
                      </a:cubicBezTo>
                      <a:cubicBezTo>
                        <a:pt x="165" y="49"/>
                        <a:pt x="223" y="89"/>
                        <a:pt x="239" y="93"/>
                      </a:cubicBezTo>
                      <a:cubicBezTo>
                        <a:pt x="255" y="98"/>
                        <a:pt x="180" y="89"/>
                        <a:pt x="100" y="59"/>
                      </a:cubicBezTo>
                      <a:cubicBezTo>
                        <a:pt x="25" y="31"/>
                        <a:pt x="2" y="3"/>
                        <a:pt x="0" y="0"/>
                      </a:cubicBezTo>
                      <a:cubicBezTo>
                        <a:pt x="25" y="40"/>
                        <a:pt x="56" y="72"/>
                        <a:pt x="91" y="96"/>
                      </a:cubicBezTo>
                      <a:cubicBezTo>
                        <a:pt x="46" y="86"/>
                        <a:pt x="19" y="70"/>
                        <a:pt x="19" y="70"/>
                      </a:cubicBezTo>
                      <a:cubicBezTo>
                        <a:pt x="19" y="70"/>
                        <a:pt x="25" y="83"/>
                        <a:pt x="62" y="110"/>
                      </a:cubicBezTo>
                      <a:cubicBezTo>
                        <a:pt x="99" y="137"/>
                        <a:pt x="137" y="141"/>
                        <a:pt x="137" y="141"/>
                      </a:cubicBezTo>
                      <a:cubicBezTo>
                        <a:pt x="137" y="141"/>
                        <a:pt x="58" y="137"/>
                        <a:pt x="54" y="135"/>
                      </a:cubicBezTo>
                      <a:cubicBezTo>
                        <a:pt x="50" y="134"/>
                        <a:pt x="144" y="178"/>
                        <a:pt x="223" y="175"/>
                      </a:cubicBezTo>
                      <a:cubicBezTo>
                        <a:pt x="256" y="174"/>
                        <a:pt x="283" y="168"/>
                        <a:pt x="305" y="163"/>
                      </a:cubicBezTo>
                      <a:cubicBezTo>
                        <a:pt x="360" y="164"/>
                        <a:pt x="413" y="154"/>
                        <a:pt x="455" y="135"/>
                      </a:cubicBezTo>
                      <a:cubicBezTo>
                        <a:pt x="455" y="135"/>
                        <a:pt x="469" y="173"/>
                        <a:pt x="489" y="246"/>
                      </a:cubicBezTo>
                      <a:cubicBezTo>
                        <a:pt x="506" y="309"/>
                        <a:pt x="500" y="363"/>
                        <a:pt x="502" y="370"/>
                      </a:cubicBezTo>
                      <a:cubicBezTo>
                        <a:pt x="503" y="372"/>
                        <a:pt x="503" y="372"/>
                        <a:pt x="503" y="372"/>
                      </a:cubicBezTo>
                      <a:cubicBezTo>
                        <a:pt x="503" y="372"/>
                        <a:pt x="503" y="372"/>
                        <a:pt x="503" y="372"/>
                      </a:cubicBezTo>
                      <a:cubicBezTo>
                        <a:pt x="503" y="372"/>
                        <a:pt x="513" y="204"/>
                        <a:pt x="488" y="133"/>
                      </a:cubicBez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120" name="任意多边形: 形状 119"/>
                <p:cNvSpPr/>
                <p:nvPr/>
              </p:nvSpPr>
              <p:spPr bwMode="auto">
                <a:xfrm>
                  <a:off x="8067675" y="3100555"/>
                  <a:ext cx="931862" cy="657225"/>
                </a:xfrm>
                <a:custGeom>
                  <a:avLst/>
                  <a:gdLst>
                    <a:gd name="T0" fmla="*/ 0 w 423"/>
                    <a:gd name="T1" fmla="*/ 154 h 298"/>
                    <a:gd name="T2" fmla="*/ 96 w 423"/>
                    <a:gd name="T3" fmla="*/ 288 h 298"/>
                    <a:gd name="T4" fmla="*/ 110 w 423"/>
                    <a:gd name="T5" fmla="*/ 272 h 298"/>
                    <a:gd name="T6" fmla="*/ 86 w 423"/>
                    <a:gd name="T7" fmla="*/ 168 h 298"/>
                    <a:gd name="T8" fmla="*/ 423 w 423"/>
                    <a:gd name="T9" fmla="*/ 18 h 298"/>
                    <a:gd name="T10" fmla="*/ 418 w 423"/>
                    <a:gd name="T11" fmla="*/ 0 h 298"/>
                    <a:gd name="T12" fmla="*/ 0 w 423"/>
                    <a:gd name="T13" fmla="*/ 154 h 298"/>
                  </a:gdLst>
                  <a:ahLst/>
                  <a:cxnLst>
                    <a:cxn ang="0">
                      <a:pos x="T0" y="T1"/>
                    </a:cxn>
                    <a:cxn ang="0">
                      <a:pos x="T2" y="T3"/>
                    </a:cxn>
                    <a:cxn ang="0">
                      <a:pos x="T4" y="T5"/>
                    </a:cxn>
                    <a:cxn ang="0">
                      <a:pos x="T6" y="T7"/>
                    </a:cxn>
                    <a:cxn ang="0">
                      <a:pos x="T8" y="T9"/>
                    </a:cxn>
                    <a:cxn ang="0">
                      <a:pos x="T10" y="T11"/>
                    </a:cxn>
                    <a:cxn ang="0">
                      <a:pos x="T12" y="T13"/>
                    </a:cxn>
                  </a:cxnLst>
                  <a:rect l="0" t="0" r="r" b="b"/>
                  <a:pathLst>
                    <a:path w="423" h="298">
                      <a:moveTo>
                        <a:pt x="0" y="154"/>
                      </a:moveTo>
                      <a:cubicBezTo>
                        <a:pt x="21" y="203"/>
                        <a:pt x="54" y="298"/>
                        <a:pt x="96" y="288"/>
                      </a:cubicBezTo>
                      <a:cubicBezTo>
                        <a:pt x="104" y="287"/>
                        <a:pt x="108" y="282"/>
                        <a:pt x="110" y="272"/>
                      </a:cubicBezTo>
                      <a:cubicBezTo>
                        <a:pt x="114" y="255"/>
                        <a:pt x="86" y="168"/>
                        <a:pt x="86" y="168"/>
                      </a:cubicBezTo>
                      <a:cubicBezTo>
                        <a:pt x="423" y="18"/>
                        <a:pt x="423" y="18"/>
                        <a:pt x="423" y="18"/>
                      </a:cubicBezTo>
                      <a:cubicBezTo>
                        <a:pt x="418" y="0"/>
                        <a:pt x="418" y="0"/>
                        <a:pt x="418" y="0"/>
                      </a:cubicBezTo>
                      <a:cubicBezTo>
                        <a:pt x="296" y="44"/>
                        <a:pt x="128" y="97"/>
                        <a:pt x="0" y="154"/>
                      </a:cubicBez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121" name="任意多边形: 形状 120"/>
                <p:cNvSpPr/>
                <p:nvPr/>
              </p:nvSpPr>
              <p:spPr bwMode="auto">
                <a:xfrm>
                  <a:off x="8948737" y="2975143"/>
                  <a:ext cx="309562" cy="469900"/>
                </a:xfrm>
                <a:custGeom>
                  <a:avLst/>
                  <a:gdLst>
                    <a:gd name="T0" fmla="*/ 0 w 141"/>
                    <a:gd name="T1" fmla="*/ 50 h 213"/>
                    <a:gd name="T2" fmla="*/ 51 w 141"/>
                    <a:gd name="T3" fmla="*/ 4 h 213"/>
                    <a:gd name="T4" fmla="*/ 133 w 141"/>
                    <a:gd name="T5" fmla="*/ 24 h 213"/>
                    <a:gd name="T6" fmla="*/ 128 w 141"/>
                    <a:gd name="T7" fmla="*/ 155 h 213"/>
                    <a:gd name="T8" fmla="*/ 47 w 141"/>
                    <a:gd name="T9" fmla="*/ 204 h 213"/>
                    <a:gd name="T10" fmla="*/ 3 w 141"/>
                    <a:gd name="T11" fmla="*/ 152 h 213"/>
                    <a:gd name="T12" fmla="*/ 0 w 141"/>
                    <a:gd name="T13" fmla="*/ 50 h 213"/>
                  </a:gdLst>
                  <a:ahLst/>
                  <a:cxnLst>
                    <a:cxn ang="0">
                      <a:pos x="T0" y="T1"/>
                    </a:cxn>
                    <a:cxn ang="0">
                      <a:pos x="T2" y="T3"/>
                    </a:cxn>
                    <a:cxn ang="0">
                      <a:pos x="T4" y="T5"/>
                    </a:cxn>
                    <a:cxn ang="0">
                      <a:pos x="T6" y="T7"/>
                    </a:cxn>
                    <a:cxn ang="0">
                      <a:pos x="T8" y="T9"/>
                    </a:cxn>
                    <a:cxn ang="0">
                      <a:pos x="T10" y="T11"/>
                    </a:cxn>
                    <a:cxn ang="0">
                      <a:pos x="T12" y="T13"/>
                    </a:cxn>
                  </a:cxnLst>
                  <a:rect l="0" t="0" r="r" b="b"/>
                  <a:pathLst>
                    <a:path w="141" h="213">
                      <a:moveTo>
                        <a:pt x="0" y="50"/>
                      </a:moveTo>
                      <a:cubicBezTo>
                        <a:pt x="0" y="50"/>
                        <a:pt x="17" y="8"/>
                        <a:pt x="51" y="4"/>
                      </a:cubicBezTo>
                      <a:cubicBezTo>
                        <a:pt x="86" y="0"/>
                        <a:pt x="130" y="15"/>
                        <a:pt x="133" y="24"/>
                      </a:cubicBezTo>
                      <a:cubicBezTo>
                        <a:pt x="137" y="34"/>
                        <a:pt x="141" y="142"/>
                        <a:pt x="128" y="155"/>
                      </a:cubicBezTo>
                      <a:cubicBezTo>
                        <a:pt x="114" y="169"/>
                        <a:pt x="66" y="213"/>
                        <a:pt x="47" y="204"/>
                      </a:cubicBezTo>
                      <a:cubicBezTo>
                        <a:pt x="28" y="194"/>
                        <a:pt x="3" y="152"/>
                        <a:pt x="3" y="152"/>
                      </a:cubicBezTo>
                      <a:lnTo>
                        <a:pt x="0" y="50"/>
                      </a:lnTo>
                      <a:close/>
                    </a:path>
                  </a:pathLst>
                </a:custGeom>
                <a:solidFill>
                  <a:srgbClr val="F0D0B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122" name="任意多边形: 形状 121"/>
                <p:cNvSpPr/>
                <p:nvPr/>
              </p:nvSpPr>
              <p:spPr bwMode="auto">
                <a:xfrm>
                  <a:off x="9002712" y="3037055"/>
                  <a:ext cx="227012" cy="339725"/>
                </a:xfrm>
                <a:custGeom>
                  <a:avLst/>
                  <a:gdLst>
                    <a:gd name="T0" fmla="*/ 2 w 103"/>
                    <a:gd name="T1" fmla="*/ 32 h 154"/>
                    <a:gd name="T2" fmla="*/ 60 w 103"/>
                    <a:gd name="T3" fmla="*/ 5 h 154"/>
                    <a:gd name="T4" fmla="*/ 64 w 103"/>
                    <a:gd name="T5" fmla="*/ 121 h 154"/>
                    <a:gd name="T6" fmla="*/ 18 w 103"/>
                    <a:gd name="T7" fmla="*/ 142 h 154"/>
                    <a:gd name="T8" fmla="*/ 18 w 103"/>
                    <a:gd name="T9" fmla="*/ 101 h 154"/>
                    <a:gd name="T10" fmla="*/ 30 w 103"/>
                    <a:gd name="T11" fmla="*/ 75 h 154"/>
                    <a:gd name="T12" fmla="*/ 6 w 103"/>
                    <a:gd name="T13" fmla="*/ 70 h 154"/>
                    <a:gd name="T14" fmla="*/ 2 w 103"/>
                    <a:gd name="T15" fmla="*/ 32 h 1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154">
                      <a:moveTo>
                        <a:pt x="2" y="32"/>
                      </a:moveTo>
                      <a:cubicBezTo>
                        <a:pt x="0" y="12"/>
                        <a:pt x="30" y="0"/>
                        <a:pt x="60" y="5"/>
                      </a:cubicBezTo>
                      <a:cubicBezTo>
                        <a:pt x="103" y="11"/>
                        <a:pt x="86" y="98"/>
                        <a:pt x="64" y="121"/>
                      </a:cubicBezTo>
                      <a:cubicBezTo>
                        <a:pt x="52" y="135"/>
                        <a:pt x="29" y="154"/>
                        <a:pt x="18" y="142"/>
                      </a:cubicBezTo>
                      <a:cubicBezTo>
                        <a:pt x="8" y="131"/>
                        <a:pt x="18" y="101"/>
                        <a:pt x="18" y="101"/>
                      </a:cubicBezTo>
                      <a:cubicBezTo>
                        <a:pt x="18" y="101"/>
                        <a:pt x="36" y="84"/>
                        <a:pt x="30" y="75"/>
                      </a:cubicBezTo>
                      <a:cubicBezTo>
                        <a:pt x="24" y="65"/>
                        <a:pt x="9" y="78"/>
                        <a:pt x="6" y="70"/>
                      </a:cubicBezTo>
                      <a:cubicBezTo>
                        <a:pt x="3" y="61"/>
                        <a:pt x="2" y="32"/>
                        <a:pt x="2" y="32"/>
                      </a:cubicBezTo>
                      <a:close/>
                    </a:path>
                  </a:pathLst>
                </a:custGeom>
                <a:solidFill>
                  <a:srgbClr val="C1978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123" name="任意多边形: 形状 122"/>
                <p:cNvSpPr/>
                <p:nvPr/>
              </p:nvSpPr>
              <p:spPr bwMode="auto">
                <a:xfrm>
                  <a:off x="9582150" y="3479968"/>
                  <a:ext cx="1585912" cy="2292350"/>
                </a:xfrm>
                <a:custGeom>
                  <a:avLst/>
                  <a:gdLst>
                    <a:gd name="T0" fmla="*/ 0 w 720"/>
                    <a:gd name="T1" fmla="*/ 75 h 1040"/>
                    <a:gd name="T2" fmla="*/ 179 w 720"/>
                    <a:gd name="T3" fmla="*/ 6 h 1040"/>
                    <a:gd name="T4" fmla="*/ 454 w 720"/>
                    <a:gd name="T5" fmla="*/ 208 h 1040"/>
                    <a:gd name="T6" fmla="*/ 718 w 720"/>
                    <a:gd name="T7" fmla="*/ 644 h 1040"/>
                    <a:gd name="T8" fmla="*/ 421 w 720"/>
                    <a:gd name="T9" fmla="*/ 801 h 1040"/>
                    <a:gd name="T10" fmla="*/ 0 w 720"/>
                    <a:gd name="T11" fmla="*/ 75 h 1040"/>
                  </a:gdLst>
                  <a:ahLst/>
                  <a:cxnLst>
                    <a:cxn ang="0">
                      <a:pos x="T0" y="T1"/>
                    </a:cxn>
                    <a:cxn ang="0">
                      <a:pos x="T2" y="T3"/>
                    </a:cxn>
                    <a:cxn ang="0">
                      <a:pos x="T4" y="T5"/>
                    </a:cxn>
                    <a:cxn ang="0">
                      <a:pos x="T6" y="T7"/>
                    </a:cxn>
                    <a:cxn ang="0">
                      <a:pos x="T8" y="T9"/>
                    </a:cxn>
                    <a:cxn ang="0">
                      <a:pos x="T10" y="T11"/>
                    </a:cxn>
                  </a:cxnLst>
                  <a:rect l="0" t="0" r="r" b="b"/>
                  <a:pathLst>
                    <a:path w="720" h="1040">
                      <a:moveTo>
                        <a:pt x="0" y="75"/>
                      </a:moveTo>
                      <a:cubicBezTo>
                        <a:pt x="14" y="64"/>
                        <a:pt x="108" y="12"/>
                        <a:pt x="179" y="6"/>
                      </a:cubicBezTo>
                      <a:cubicBezTo>
                        <a:pt x="249" y="0"/>
                        <a:pt x="349" y="92"/>
                        <a:pt x="454" y="208"/>
                      </a:cubicBezTo>
                      <a:cubicBezTo>
                        <a:pt x="559" y="323"/>
                        <a:pt x="716" y="582"/>
                        <a:pt x="718" y="644"/>
                      </a:cubicBezTo>
                      <a:cubicBezTo>
                        <a:pt x="720" y="706"/>
                        <a:pt x="503" y="1040"/>
                        <a:pt x="421" y="801"/>
                      </a:cubicBezTo>
                      <a:cubicBezTo>
                        <a:pt x="338" y="562"/>
                        <a:pt x="0" y="75"/>
                        <a:pt x="0" y="75"/>
                      </a:cubicBez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124" name="任意多边形: 形状 123"/>
                <p:cNvSpPr/>
                <p:nvPr/>
              </p:nvSpPr>
              <p:spPr bwMode="auto">
                <a:xfrm>
                  <a:off x="9582150" y="3586330"/>
                  <a:ext cx="1579562" cy="1957388"/>
                </a:xfrm>
                <a:custGeom>
                  <a:avLst/>
                  <a:gdLst>
                    <a:gd name="T0" fmla="*/ 0 w 717"/>
                    <a:gd name="T1" fmla="*/ 27 h 888"/>
                    <a:gd name="T2" fmla="*/ 48 w 717"/>
                    <a:gd name="T3" fmla="*/ 0 h 888"/>
                    <a:gd name="T4" fmla="*/ 213 w 717"/>
                    <a:gd name="T5" fmla="*/ 264 h 888"/>
                    <a:gd name="T6" fmla="*/ 481 w 717"/>
                    <a:gd name="T7" fmla="*/ 741 h 888"/>
                    <a:gd name="T8" fmla="*/ 643 w 717"/>
                    <a:gd name="T9" fmla="*/ 699 h 888"/>
                    <a:gd name="T10" fmla="*/ 717 w 717"/>
                    <a:gd name="T11" fmla="*/ 605 h 888"/>
                    <a:gd name="T12" fmla="*/ 470 w 717"/>
                    <a:gd name="T13" fmla="*/ 827 h 888"/>
                    <a:gd name="T14" fmla="*/ 439 w 717"/>
                    <a:gd name="T15" fmla="*/ 793 h 888"/>
                    <a:gd name="T16" fmla="*/ 421 w 717"/>
                    <a:gd name="T17" fmla="*/ 753 h 888"/>
                    <a:gd name="T18" fmla="*/ 0 w 717"/>
                    <a:gd name="T19" fmla="*/ 27 h 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7" h="888">
                      <a:moveTo>
                        <a:pt x="0" y="27"/>
                      </a:moveTo>
                      <a:cubicBezTo>
                        <a:pt x="5" y="22"/>
                        <a:pt x="24" y="12"/>
                        <a:pt x="48" y="0"/>
                      </a:cubicBezTo>
                      <a:cubicBezTo>
                        <a:pt x="79" y="61"/>
                        <a:pt x="160" y="188"/>
                        <a:pt x="213" y="264"/>
                      </a:cubicBezTo>
                      <a:cubicBezTo>
                        <a:pt x="281" y="361"/>
                        <a:pt x="435" y="700"/>
                        <a:pt x="481" y="741"/>
                      </a:cubicBezTo>
                      <a:cubicBezTo>
                        <a:pt x="528" y="782"/>
                        <a:pt x="605" y="759"/>
                        <a:pt x="643" y="699"/>
                      </a:cubicBezTo>
                      <a:cubicBezTo>
                        <a:pt x="667" y="662"/>
                        <a:pt x="697" y="627"/>
                        <a:pt x="717" y="605"/>
                      </a:cubicBezTo>
                      <a:cubicBezTo>
                        <a:pt x="706" y="671"/>
                        <a:pt x="563" y="888"/>
                        <a:pt x="470" y="827"/>
                      </a:cubicBezTo>
                      <a:cubicBezTo>
                        <a:pt x="460" y="816"/>
                        <a:pt x="449" y="805"/>
                        <a:pt x="439" y="793"/>
                      </a:cubicBezTo>
                      <a:cubicBezTo>
                        <a:pt x="432" y="782"/>
                        <a:pt x="426" y="769"/>
                        <a:pt x="421" y="753"/>
                      </a:cubicBezTo>
                      <a:cubicBezTo>
                        <a:pt x="338" y="514"/>
                        <a:pt x="0" y="27"/>
                        <a:pt x="0" y="27"/>
                      </a:cubicBez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125" name="任意多边形: 形状 124"/>
                <p:cNvSpPr/>
                <p:nvPr/>
              </p:nvSpPr>
              <p:spPr bwMode="auto">
                <a:xfrm>
                  <a:off x="9582150" y="3532355"/>
                  <a:ext cx="977900" cy="373063"/>
                </a:xfrm>
                <a:custGeom>
                  <a:avLst/>
                  <a:gdLst>
                    <a:gd name="T0" fmla="*/ 0 w 444"/>
                    <a:gd name="T1" fmla="*/ 51 h 169"/>
                    <a:gd name="T2" fmla="*/ 94 w 444"/>
                    <a:gd name="T3" fmla="*/ 4 h 169"/>
                    <a:gd name="T4" fmla="*/ 184 w 444"/>
                    <a:gd name="T5" fmla="*/ 2 h 169"/>
                    <a:gd name="T6" fmla="*/ 342 w 444"/>
                    <a:gd name="T7" fmla="*/ 62 h 169"/>
                    <a:gd name="T8" fmla="*/ 441 w 444"/>
                    <a:gd name="T9" fmla="*/ 145 h 169"/>
                    <a:gd name="T10" fmla="*/ 415 w 444"/>
                    <a:gd name="T11" fmla="*/ 164 h 169"/>
                    <a:gd name="T12" fmla="*/ 211 w 444"/>
                    <a:gd name="T13" fmla="*/ 60 h 169"/>
                    <a:gd name="T14" fmla="*/ 39 w 444"/>
                    <a:gd name="T15" fmla="*/ 71 h 169"/>
                    <a:gd name="T16" fmla="*/ 10 w 444"/>
                    <a:gd name="T17" fmla="*/ 65 h 169"/>
                    <a:gd name="T18" fmla="*/ 0 w 444"/>
                    <a:gd name="T19" fmla="*/ 51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169">
                      <a:moveTo>
                        <a:pt x="0" y="51"/>
                      </a:moveTo>
                      <a:cubicBezTo>
                        <a:pt x="9" y="44"/>
                        <a:pt x="48" y="21"/>
                        <a:pt x="94" y="4"/>
                      </a:cubicBezTo>
                      <a:cubicBezTo>
                        <a:pt x="121" y="1"/>
                        <a:pt x="152" y="0"/>
                        <a:pt x="184" y="2"/>
                      </a:cubicBezTo>
                      <a:cubicBezTo>
                        <a:pt x="276" y="6"/>
                        <a:pt x="316" y="45"/>
                        <a:pt x="342" y="62"/>
                      </a:cubicBezTo>
                      <a:cubicBezTo>
                        <a:pt x="368" y="80"/>
                        <a:pt x="439" y="131"/>
                        <a:pt x="441" y="145"/>
                      </a:cubicBezTo>
                      <a:cubicBezTo>
                        <a:pt x="444" y="160"/>
                        <a:pt x="439" y="169"/>
                        <a:pt x="415" y="164"/>
                      </a:cubicBezTo>
                      <a:cubicBezTo>
                        <a:pt x="391" y="158"/>
                        <a:pt x="270" y="71"/>
                        <a:pt x="211" y="60"/>
                      </a:cubicBezTo>
                      <a:cubicBezTo>
                        <a:pt x="152" y="48"/>
                        <a:pt x="50" y="70"/>
                        <a:pt x="39" y="71"/>
                      </a:cubicBezTo>
                      <a:cubicBezTo>
                        <a:pt x="34" y="71"/>
                        <a:pt x="21" y="70"/>
                        <a:pt x="10" y="65"/>
                      </a:cubicBezTo>
                      <a:cubicBezTo>
                        <a:pt x="4" y="56"/>
                        <a:pt x="0" y="51"/>
                        <a:pt x="0" y="51"/>
                      </a:cubicBez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126" name="任意多边形: 形状 125"/>
                <p:cNvSpPr/>
                <p:nvPr/>
              </p:nvSpPr>
              <p:spPr bwMode="auto">
                <a:xfrm>
                  <a:off x="10582275" y="3938755"/>
                  <a:ext cx="795337" cy="947738"/>
                </a:xfrm>
                <a:custGeom>
                  <a:avLst/>
                  <a:gdLst>
                    <a:gd name="T0" fmla="*/ 0 w 361"/>
                    <a:gd name="T1" fmla="*/ 0 h 430"/>
                    <a:gd name="T2" fmla="*/ 221 w 361"/>
                    <a:gd name="T3" fmla="*/ 88 h 430"/>
                    <a:gd name="T4" fmla="*/ 343 w 361"/>
                    <a:gd name="T5" fmla="*/ 350 h 430"/>
                    <a:gd name="T6" fmla="*/ 233 w 361"/>
                    <a:gd name="T7" fmla="*/ 407 h 430"/>
                    <a:gd name="T8" fmla="*/ 0 w 361"/>
                    <a:gd name="T9" fmla="*/ 0 h 430"/>
                  </a:gdLst>
                  <a:ahLst/>
                  <a:cxnLst>
                    <a:cxn ang="0">
                      <a:pos x="T0" y="T1"/>
                    </a:cxn>
                    <a:cxn ang="0">
                      <a:pos x="T2" y="T3"/>
                    </a:cxn>
                    <a:cxn ang="0">
                      <a:pos x="T4" y="T5"/>
                    </a:cxn>
                    <a:cxn ang="0">
                      <a:pos x="T6" y="T7"/>
                    </a:cxn>
                    <a:cxn ang="0">
                      <a:pos x="T8" y="T9"/>
                    </a:cxn>
                  </a:cxnLst>
                  <a:rect l="0" t="0" r="r" b="b"/>
                  <a:pathLst>
                    <a:path w="361" h="430">
                      <a:moveTo>
                        <a:pt x="0" y="0"/>
                      </a:moveTo>
                      <a:cubicBezTo>
                        <a:pt x="31" y="8"/>
                        <a:pt x="161" y="17"/>
                        <a:pt x="221" y="88"/>
                      </a:cubicBezTo>
                      <a:cubicBezTo>
                        <a:pt x="281" y="158"/>
                        <a:pt x="361" y="298"/>
                        <a:pt x="343" y="350"/>
                      </a:cubicBezTo>
                      <a:cubicBezTo>
                        <a:pt x="324" y="401"/>
                        <a:pt x="248" y="430"/>
                        <a:pt x="233" y="407"/>
                      </a:cubicBezTo>
                      <a:cubicBezTo>
                        <a:pt x="219" y="385"/>
                        <a:pt x="0" y="0"/>
                        <a:pt x="0" y="0"/>
                      </a:cubicBez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127" name="任意多边形: 形状 126"/>
                <p:cNvSpPr/>
                <p:nvPr/>
              </p:nvSpPr>
              <p:spPr bwMode="auto">
                <a:xfrm>
                  <a:off x="10647362" y="3991143"/>
                  <a:ext cx="296862" cy="179388"/>
                </a:xfrm>
                <a:custGeom>
                  <a:avLst/>
                  <a:gdLst>
                    <a:gd name="T0" fmla="*/ 83 w 135"/>
                    <a:gd name="T1" fmla="*/ 0 h 81"/>
                    <a:gd name="T2" fmla="*/ 126 w 135"/>
                    <a:gd name="T3" fmla="*/ 27 h 81"/>
                    <a:gd name="T4" fmla="*/ 16 w 135"/>
                    <a:gd name="T5" fmla="*/ 67 h 81"/>
                    <a:gd name="T6" fmla="*/ 29 w 135"/>
                    <a:gd name="T7" fmla="*/ 13 h 81"/>
                    <a:gd name="T8" fmla="*/ 83 w 135"/>
                    <a:gd name="T9" fmla="*/ 0 h 81"/>
                  </a:gdLst>
                  <a:ahLst/>
                  <a:cxnLst>
                    <a:cxn ang="0">
                      <a:pos x="T0" y="T1"/>
                    </a:cxn>
                    <a:cxn ang="0">
                      <a:pos x="T2" y="T3"/>
                    </a:cxn>
                    <a:cxn ang="0">
                      <a:pos x="T4" y="T5"/>
                    </a:cxn>
                    <a:cxn ang="0">
                      <a:pos x="T6" y="T7"/>
                    </a:cxn>
                    <a:cxn ang="0">
                      <a:pos x="T8" y="T9"/>
                    </a:cxn>
                  </a:cxnLst>
                  <a:rect l="0" t="0" r="r" b="b"/>
                  <a:pathLst>
                    <a:path w="135" h="81">
                      <a:moveTo>
                        <a:pt x="83" y="0"/>
                      </a:moveTo>
                      <a:cubicBezTo>
                        <a:pt x="83" y="0"/>
                        <a:pt x="135" y="4"/>
                        <a:pt x="126" y="27"/>
                      </a:cubicBezTo>
                      <a:cubicBezTo>
                        <a:pt x="117" y="49"/>
                        <a:pt x="32" y="81"/>
                        <a:pt x="16" y="67"/>
                      </a:cubicBezTo>
                      <a:cubicBezTo>
                        <a:pt x="0" y="53"/>
                        <a:pt x="12" y="25"/>
                        <a:pt x="29" y="13"/>
                      </a:cubicBezTo>
                      <a:cubicBezTo>
                        <a:pt x="47" y="0"/>
                        <a:pt x="83" y="0"/>
                        <a:pt x="83" y="0"/>
                      </a:cubicBez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128" name="任意多边形: 形状 127"/>
                <p:cNvSpPr/>
                <p:nvPr/>
              </p:nvSpPr>
              <p:spPr bwMode="auto">
                <a:xfrm>
                  <a:off x="9434512" y="3433930"/>
                  <a:ext cx="1212850" cy="458788"/>
                </a:xfrm>
                <a:custGeom>
                  <a:avLst/>
                  <a:gdLst>
                    <a:gd name="T0" fmla="*/ 507 w 550"/>
                    <a:gd name="T1" fmla="*/ 201 h 208"/>
                    <a:gd name="T2" fmla="*/ 289 w 550"/>
                    <a:gd name="T3" fmla="*/ 81 h 208"/>
                    <a:gd name="T4" fmla="*/ 91 w 550"/>
                    <a:gd name="T5" fmla="*/ 101 h 208"/>
                    <a:gd name="T6" fmla="*/ 21 w 550"/>
                    <a:gd name="T7" fmla="*/ 31 h 208"/>
                    <a:gd name="T8" fmla="*/ 286 w 550"/>
                    <a:gd name="T9" fmla="*/ 25 h 208"/>
                    <a:gd name="T10" fmla="*/ 507 w 550"/>
                    <a:gd name="T11" fmla="*/ 201 h 208"/>
                  </a:gdLst>
                  <a:ahLst/>
                  <a:cxnLst>
                    <a:cxn ang="0">
                      <a:pos x="T0" y="T1"/>
                    </a:cxn>
                    <a:cxn ang="0">
                      <a:pos x="T2" y="T3"/>
                    </a:cxn>
                    <a:cxn ang="0">
                      <a:pos x="T4" y="T5"/>
                    </a:cxn>
                    <a:cxn ang="0">
                      <a:pos x="T6" y="T7"/>
                    </a:cxn>
                    <a:cxn ang="0">
                      <a:pos x="T8" y="T9"/>
                    </a:cxn>
                    <a:cxn ang="0">
                      <a:pos x="T10" y="T11"/>
                    </a:cxn>
                  </a:cxnLst>
                  <a:rect l="0" t="0" r="r" b="b"/>
                  <a:pathLst>
                    <a:path w="550" h="208">
                      <a:moveTo>
                        <a:pt x="507" y="201"/>
                      </a:moveTo>
                      <a:cubicBezTo>
                        <a:pt x="492" y="194"/>
                        <a:pt x="371" y="88"/>
                        <a:pt x="289" y="81"/>
                      </a:cubicBezTo>
                      <a:cubicBezTo>
                        <a:pt x="206" y="75"/>
                        <a:pt x="131" y="102"/>
                        <a:pt x="91" y="101"/>
                      </a:cubicBezTo>
                      <a:cubicBezTo>
                        <a:pt x="51" y="100"/>
                        <a:pt x="0" y="62"/>
                        <a:pt x="21" y="31"/>
                      </a:cubicBezTo>
                      <a:cubicBezTo>
                        <a:pt x="41" y="0"/>
                        <a:pt x="133" y="0"/>
                        <a:pt x="286" y="25"/>
                      </a:cubicBezTo>
                      <a:cubicBezTo>
                        <a:pt x="550" y="67"/>
                        <a:pt x="521" y="208"/>
                        <a:pt x="507" y="201"/>
                      </a:cubicBez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129" name="任意多边形: 形状 128"/>
                <p:cNvSpPr/>
                <p:nvPr/>
              </p:nvSpPr>
              <p:spPr bwMode="auto">
                <a:xfrm>
                  <a:off x="8080375" y="3429168"/>
                  <a:ext cx="204787" cy="293688"/>
                </a:xfrm>
                <a:custGeom>
                  <a:avLst/>
                  <a:gdLst>
                    <a:gd name="T0" fmla="*/ 13 w 93"/>
                    <a:gd name="T1" fmla="*/ 12 h 133"/>
                    <a:gd name="T2" fmla="*/ 0 w 93"/>
                    <a:gd name="T3" fmla="*/ 17 h 133"/>
                    <a:gd name="T4" fmla="*/ 29 w 93"/>
                    <a:gd name="T5" fmla="*/ 85 h 133"/>
                    <a:gd name="T6" fmla="*/ 65 w 93"/>
                    <a:gd name="T7" fmla="*/ 133 h 133"/>
                    <a:gd name="T8" fmla="*/ 74 w 93"/>
                    <a:gd name="T9" fmla="*/ 133 h 133"/>
                    <a:gd name="T10" fmla="*/ 91 w 93"/>
                    <a:gd name="T11" fmla="*/ 113 h 133"/>
                    <a:gd name="T12" fmla="*/ 56 w 93"/>
                    <a:gd name="T13" fmla="*/ 10 h 133"/>
                    <a:gd name="T14" fmla="*/ 45 w 93"/>
                    <a:gd name="T15" fmla="*/ 0 h 133"/>
                    <a:gd name="T16" fmla="*/ 13 w 93"/>
                    <a:gd name="T17" fmla="*/ 1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133">
                      <a:moveTo>
                        <a:pt x="13" y="12"/>
                      </a:moveTo>
                      <a:cubicBezTo>
                        <a:pt x="8" y="14"/>
                        <a:pt x="3" y="16"/>
                        <a:pt x="0" y="17"/>
                      </a:cubicBezTo>
                      <a:cubicBezTo>
                        <a:pt x="8" y="38"/>
                        <a:pt x="18" y="63"/>
                        <a:pt x="29" y="85"/>
                      </a:cubicBezTo>
                      <a:cubicBezTo>
                        <a:pt x="40" y="105"/>
                        <a:pt x="52" y="123"/>
                        <a:pt x="65" y="133"/>
                      </a:cubicBezTo>
                      <a:cubicBezTo>
                        <a:pt x="68" y="133"/>
                        <a:pt x="72" y="133"/>
                        <a:pt x="74" y="133"/>
                      </a:cubicBezTo>
                      <a:cubicBezTo>
                        <a:pt x="86" y="133"/>
                        <a:pt x="93" y="127"/>
                        <a:pt x="91" y="113"/>
                      </a:cubicBezTo>
                      <a:cubicBezTo>
                        <a:pt x="90" y="98"/>
                        <a:pt x="62" y="21"/>
                        <a:pt x="56" y="10"/>
                      </a:cubicBezTo>
                      <a:cubicBezTo>
                        <a:pt x="51" y="0"/>
                        <a:pt x="45" y="0"/>
                        <a:pt x="45" y="0"/>
                      </a:cubicBezTo>
                      <a:cubicBezTo>
                        <a:pt x="45" y="0"/>
                        <a:pt x="28" y="6"/>
                        <a:pt x="13" y="12"/>
                      </a:cubicBezTo>
                      <a:close/>
                    </a:path>
                  </a:pathLst>
                </a:custGeom>
                <a:solidFill>
                  <a:schemeClr val="tx2">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130" name="任意多边形: 形状 129"/>
                <p:cNvSpPr/>
                <p:nvPr/>
              </p:nvSpPr>
              <p:spPr bwMode="auto">
                <a:xfrm>
                  <a:off x="7943850" y="2357605"/>
                  <a:ext cx="1173162" cy="411163"/>
                </a:xfrm>
                <a:custGeom>
                  <a:avLst/>
                  <a:gdLst>
                    <a:gd name="T0" fmla="*/ 533 w 533"/>
                    <a:gd name="T1" fmla="*/ 99 h 186"/>
                    <a:gd name="T2" fmla="*/ 72 w 533"/>
                    <a:gd name="T3" fmla="*/ 124 h 186"/>
                    <a:gd name="T4" fmla="*/ 274 w 533"/>
                    <a:gd name="T5" fmla="*/ 89 h 186"/>
                    <a:gd name="T6" fmla="*/ 120 w 533"/>
                    <a:gd name="T7" fmla="*/ 143 h 186"/>
                    <a:gd name="T8" fmla="*/ 0 w 533"/>
                    <a:gd name="T9" fmla="*/ 159 h 186"/>
                    <a:gd name="T10" fmla="*/ 113 w 533"/>
                    <a:gd name="T11" fmla="*/ 166 h 186"/>
                    <a:gd name="T12" fmla="*/ 152 w 533"/>
                    <a:gd name="T13" fmla="*/ 161 h 186"/>
                    <a:gd name="T14" fmla="*/ 259 w 533"/>
                    <a:gd name="T15" fmla="*/ 136 h 186"/>
                    <a:gd name="T16" fmla="*/ 266 w 533"/>
                    <a:gd name="T17" fmla="*/ 136 h 186"/>
                    <a:gd name="T18" fmla="*/ 172 w 533"/>
                    <a:gd name="T19" fmla="*/ 185 h 186"/>
                    <a:gd name="T20" fmla="*/ 326 w 533"/>
                    <a:gd name="T21" fmla="*/ 138 h 186"/>
                    <a:gd name="T22" fmla="*/ 533 w 533"/>
                    <a:gd name="T23" fmla="*/ 99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3" h="186">
                      <a:moveTo>
                        <a:pt x="533" y="99"/>
                      </a:moveTo>
                      <a:cubicBezTo>
                        <a:pt x="386" y="0"/>
                        <a:pt x="207" y="78"/>
                        <a:pt x="72" y="124"/>
                      </a:cubicBezTo>
                      <a:cubicBezTo>
                        <a:pt x="177" y="116"/>
                        <a:pt x="275" y="89"/>
                        <a:pt x="274" y="89"/>
                      </a:cubicBezTo>
                      <a:cubicBezTo>
                        <a:pt x="264" y="92"/>
                        <a:pt x="179" y="131"/>
                        <a:pt x="120" y="143"/>
                      </a:cubicBezTo>
                      <a:cubicBezTo>
                        <a:pt x="61" y="154"/>
                        <a:pt x="0" y="159"/>
                        <a:pt x="0" y="159"/>
                      </a:cubicBezTo>
                      <a:cubicBezTo>
                        <a:pt x="0" y="159"/>
                        <a:pt x="30" y="176"/>
                        <a:pt x="113" y="166"/>
                      </a:cubicBezTo>
                      <a:cubicBezTo>
                        <a:pt x="126" y="165"/>
                        <a:pt x="139" y="163"/>
                        <a:pt x="152" y="161"/>
                      </a:cubicBezTo>
                      <a:cubicBezTo>
                        <a:pt x="200" y="152"/>
                        <a:pt x="241" y="140"/>
                        <a:pt x="259" y="136"/>
                      </a:cubicBezTo>
                      <a:cubicBezTo>
                        <a:pt x="266" y="134"/>
                        <a:pt x="269" y="134"/>
                        <a:pt x="266" y="136"/>
                      </a:cubicBezTo>
                      <a:cubicBezTo>
                        <a:pt x="256" y="144"/>
                        <a:pt x="165" y="186"/>
                        <a:pt x="172" y="185"/>
                      </a:cubicBezTo>
                      <a:cubicBezTo>
                        <a:pt x="246" y="175"/>
                        <a:pt x="288" y="156"/>
                        <a:pt x="326" y="138"/>
                      </a:cubicBezTo>
                      <a:cubicBezTo>
                        <a:pt x="379" y="113"/>
                        <a:pt x="424" y="90"/>
                        <a:pt x="533" y="99"/>
                      </a:cubicBezTo>
                      <a:close/>
                    </a:path>
                  </a:pathLst>
                </a:custGeom>
                <a:solidFill>
                  <a:schemeClr val="tx2">
                    <a:lumMod val="60000"/>
                    <a:lumOff val="40000"/>
                    <a:alpha val="28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131" name="任意多边形: 形状 130"/>
                <p:cNvSpPr/>
                <p:nvPr/>
              </p:nvSpPr>
              <p:spPr bwMode="auto">
                <a:xfrm>
                  <a:off x="8499475" y="3345030"/>
                  <a:ext cx="715962" cy="714375"/>
                </a:xfrm>
                <a:custGeom>
                  <a:avLst/>
                  <a:gdLst>
                    <a:gd name="T0" fmla="*/ 324 w 325"/>
                    <a:gd name="T1" fmla="*/ 47 h 324"/>
                    <a:gd name="T2" fmla="*/ 318 w 325"/>
                    <a:gd name="T3" fmla="*/ 1 h 324"/>
                    <a:gd name="T4" fmla="*/ 319 w 325"/>
                    <a:gd name="T5" fmla="*/ 0 h 324"/>
                    <a:gd name="T6" fmla="*/ 269 w 325"/>
                    <a:gd name="T7" fmla="*/ 35 h 324"/>
                    <a:gd name="T8" fmla="*/ 267 w 325"/>
                    <a:gd name="T9" fmla="*/ 116 h 324"/>
                    <a:gd name="T10" fmla="*/ 0 w 325"/>
                    <a:gd name="T11" fmla="*/ 310 h 324"/>
                    <a:gd name="T12" fmla="*/ 60 w 325"/>
                    <a:gd name="T13" fmla="*/ 314 h 324"/>
                    <a:gd name="T14" fmla="*/ 237 w 325"/>
                    <a:gd name="T15" fmla="*/ 184 h 324"/>
                    <a:gd name="T16" fmla="*/ 305 w 325"/>
                    <a:gd name="T17" fmla="*/ 102 h 324"/>
                    <a:gd name="T18" fmla="*/ 323 w 325"/>
                    <a:gd name="T19" fmla="*/ 79 h 324"/>
                    <a:gd name="T20" fmla="*/ 324 w 325"/>
                    <a:gd name="T21" fmla="*/ 47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5" h="324">
                      <a:moveTo>
                        <a:pt x="324" y="47"/>
                      </a:moveTo>
                      <a:cubicBezTo>
                        <a:pt x="324" y="33"/>
                        <a:pt x="323" y="17"/>
                        <a:pt x="318" y="1"/>
                      </a:cubicBezTo>
                      <a:cubicBezTo>
                        <a:pt x="319" y="0"/>
                        <a:pt x="319" y="0"/>
                        <a:pt x="319" y="0"/>
                      </a:cubicBezTo>
                      <a:cubicBezTo>
                        <a:pt x="305" y="12"/>
                        <a:pt x="285" y="28"/>
                        <a:pt x="269" y="35"/>
                      </a:cubicBezTo>
                      <a:cubicBezTo>
                        <a:pt x="269" y="35"/>
                        <a:pt x="284" y="86"/>
                        <a:pt x="267" y="116"/>
                      </a:cubicBezTo>
                      <a:cubicBezTo>
                        <a:pt x="229" y="181"/>
                        <a:pt x="100" y="324"/>
                        <a:pt x="0" y="310"/>
                      </a:cubicBezTo>
                      <a:cubicBezTo>
                        <a:pt x="11" y="317"/>
                        <a:pt x="44" y="318"/>
                        <a:pt x="60" y="314"/>
                      </a:cubicBezTo>
                      <a:cubicBezTo>
                        <a:pt x="114" y="303"/>
                        <a:pt x="178" y="247"/>
                        <a:pt x="237" y="184"/>
                      </a:cubicBezTo>
                      <a:cubicBezTo>
                        <a:pt x="261" y="157"/>
                        <a:pt x="284" y="129"/>
                        <a:pt x="305" y="102"/>
                      </a:cubicBezTo>
                      <a:cubicBezTo>
                        <a:pt x="311" y="94"/>
                        <a:pt x="317" y="87"/>
                        <a:pt x="323" y="79"/>
                      </a:cubicBezTo>
                      <a:cubicBezTo>
                        <a:pt x="323" y="79"/>
                        <a:pt x="325" y="66"/>
                        <a:pt x="324" y="47"/>
                      </a:cubicBezTo>
                      <a:close/>
                    </a:path>
                  </a:pathLst>
                </a:custGeom>
                <a:solidFill>
                  <a:srgbClr val="E2C4B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132" name="任意多边形: 形状 131"/>
                <p:cNvSpPr/>
                <p:nvPr/>
              </p:nvSpPr>
              <p:spPr bwMode="auto">
                <a:xfrm>
                  <a:off x="8102600" y="3753018"/>
                  <a:ext cx="166687" cy="95250"/>
                </a:xfrm>
                <a:custGeom>
                  <a:avLst/>
                  <a:gdLst>
                    <a:gd name="T0" fmla="*/ 0 w 76"/>
                    <a:gd name="T1" fmla="*/ 31 h 43"/>
                    <a:gd name="T2" fmla="*/ 70 w 76"/>
                    <a:gd name="T3" fmla="*/ 43 h 43"/>
                    <a:gd name="T4" fmla="*/ 76 w 76"/>
                    <a:gd name="T5" fmla="*/ 0 h 43"/>
                    <a:gd name="T6" fmla="*/ 57 w 76"/>
                    <a:gd name="T7" fmla="*/ 26 h 43"/>
                    <a:gd name="T8" fmla="*/ 0 w 76"/>
                    <a:gd name="T9" fmla="*/ 31 h 43"/>
                  </a:gdLst>
                  <a:ahLst/>
                  <a:cxnLst>
                    <a:cxn ang="0">
                      <a:pos x="T0" y="T1"/>
                    </a:cxn>
                    <a:cxn ang="0">
                      <a:pos x="T2" y="T3"/>
                    </a:cxn>
                    <a:cxn ang="0">
                      <a:pos x="T4" y="T5"/>
                    </a:cxn>
                    <a:cxn ang="0">
                      <a:pos x="T6" y="T7"/>
                    </a:cxn>
                    <a:cxn ang="0">
                      <a:pos x="T8" y="T9"/>
                    </a:cxn>
                  </a:cxnLst>
                  <a:rect l="0" t="0" r="r" b="b"/>
                  <a:pathLst>
                    <a:path w="76" h="43">
                      <a:moveTo>
                        <a:pt x="0" y="31"/>
                      </a:moveTo>
                      <a:cubicBezTo>
                        <a:pt x="4" y="40"/>
                        <a:pt x="70" y="43"/>
                        <a:pt x="70" y="43"/>
                      </a:cubicBezTo>
                      <a:cubicBezTo>
                        <a:pt x="74" y="38"/>
                        <a:pt x="76" y="0"/>
                        <a:pt x="76" y="0"/>
                      </a:cubicBezTo>
                      <a:cubicBezTo>
                        <a:pt x="76" y="0"/>
                        <a:pt x="63" y="21"/>
                        <a:pt x="57" y="26"/>
                      </a:cubicBezTo>
                      <a:cubicBezTo>
                        <a:pt x="52" y="31"/>
                        <a:pt x="0" y="31"/>
                        <a:pt x="0" y="31"/>
                      </a:cubicBezTo>
                      <a:close/>
                    </a:path>
                  </a:pathLst>
                </a:custGeom>
                <a:solidFill>
                  <a:srgbClr val="E2C4B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133" name="任意多边形: 形状 132"/>
                <p:cNvSpPr/>
                <p:nvPr/>
              </p:nvSpPr>
              <p:spPr bwMode="auto">
                <a:xfrm>
                  <a:off x="9272587" y="3643480"/>
                  <a:ext cx="338137" cy="198438"/>
                </a:xfrm>
                <a:custGeom>
                  <a:avLst/>
                  <a:gdLst>
                    <a:gd name="T0" fmla="*/ 3 w 154"/>
                    <a:gd name="T1" fmla="*/ 68 h 90"/>
                    <a:gd name="T2" fmla="*/ 0 w 154"/>
                    <a:gd name="T3" fmla="*/ 90 h 90"/>
                    <a:gd name="T4" fmla="*/ 36 w 154"/>
                    <a:gd name="T5" fmla="*/ 57 h 90"/>
                    <a:gd name="T6" fmla="*/ 53 w 154"/>
                    <a:gd name="T7" fmla="*/ 44 h 90"/>
                    <a:gd name="T8" fmla="*/ 154 w 154"/>
                    <a:gd name="T9" fmla="*/ 19 h 90"/>
                    <a:gd name="T10" fmla="*/ 142 w 154"/>
                    <a:gd name="T11" fmla="*/ 2 h 90"/>
                    <a:gd name="T12" fmla="*/ 137 w 154"/>
                    <a:gd name="T13" fmla="*/ 0 h 90"/>
                    <a:gd name="T14" fmla="*/ 112 w 154"/>
                    <a:gd name="T15" fmla="*/ 1 h 90"/>
                    <a:gd name="T16" fmla="*/ 72 w 154"/>
                    <a:gd name="T17" fmla="*/ 11 h 90"/>
                    <a:gd name="T18" fmla="*/ 51 w 154"/>
                    <a:gd name="T19" fmla="*/ 24 h 90"/>
                    <a:gd name="T20" fmla="*/ 30 w 154"/>
                    <a:gd name="T21" fmla="*/ 43 h 90"/>
                    <a:gd name="T22" fmla="*/ 14 w 154"/>
                    <a:gd name="T23" fmla="*/ 57 h 90"/>
                    <a:gd name="T24" fmla="*/ 3 w 154"/>
                    <a:gd name="T25" fmla="*/ 6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4" h="90">
                      <a:moveTo>
                        <a:pt x="3" y="68"/>
                      </a:moveTo>
                      <a:cubicBezTo>
                        <a:pt x="2" y="75"/>
                        <a:pt x="1" y="82"/>
                        <a:pt x="0" y="90"/>
                      </a:cubicBezTo>
                      <a:cubicBezTo>
                        <a:pt x="13" y="77"/>
                        <a:pt x="25" y="66"/>
                        <a:pt x="36" y="57"/>
                      </a:cubicBezTo>
                      <a:cubicBezTo>
                        <a:pt x="42" y="52"/>
                        <a:pt x="48" y="48"/>
                        <a:pt x="53" y="44"/>
                      </a:cubicBezTo>
                      <a:cubicBezTo>
                        <a:pt x="96" y="12"/>
                        <a:pt x="119" y="11"/>
                        <a:pt x="154" y="19"/>
                      </a:cubicBezTo>
                      <a:cubicBezTo>
                        <a:pt x="148" y="10"/>
                        <a:pt x="143" y="4"/>
                        <a:pt x="142" y="2"/>
                      </a:cubicBezTo>
                      <a:cubicBezTo>
                        <a:pt x="140" y="1"/>
                        <a:pt x="139" y="1"/>
                        <a:pt x="137" y="0"/>
                      </a:cubicBezTo>
                      <a:cubicBezTo>
                        <a:pt x="128" y="0"/>
                        <a:pt x="119" y="0"/>
                        <a:pt x="112" y="1"/>
                      </a:cubicBezTo>
                      <a:cubicBezTo>
                        <a:pt x="96" y="3"/>
                        <a:pt x="83" y="6"/>
                        <a:pt x="72" y="11"/>
                      </a:cubicBezTo>
                      <a:cubicBezTo>
                        <a:pt x="65" y="15"/>
                        <a:pt x="58" y="19"/>
                        <a:pt x="51" y="24"/>
                      </a:cubicBezTo>
                      <a:cubicBezTo>
                        <a:pt x="44" y="30"/>
                        <a:pt x="37" y="36"/>
                        <a:pt x="30" y="43"/>
                      </a:cubicBezTo>
                      <a:cubicBezTo>
                        <a:pt x="25" y="47"/>
                        <a:pt x="20" y="52"/>
                        <a:pt x="14" y="57"/>
                      </a:cubicBezTo>
                      <a:cubicBezTo>
                        <a:pt x="10" y="61"/>
                        <a:pt x="6" y="64"/>
                        <a:pt x="3" y="68"/>
                      </a:cubicBez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134" name="任意多边形: 形状 133"/>
                <p:cNvSpPr/>
                <p:nvPr/>
              </p:nvSpPr>
              <p:spPr bwMode="auto">
                <a:xfrm>
                  <a:off x="9391650" y="4388018"/>
                  <a:ext cx="500062" cy="287338"/>
                </a:xfrm>
                <a:custGeom>
                  <a:avLst/>
                  <a:gdLst>
                    <a:gd name="T0" fmla="*/ 172 w 227"/>
                    <a:gd name="T1" fmla="*/ 115 h 130"/>
                    <a:gd name="T2" fmla="*/ 209 w 227"/>
                    <a:gd name="T3" fmla="*/ 129 h 130"/>
                    <a:gd name="T4" fmla="*/ 223 w 227"/>
                    <a:gd name="T5" fmla="*/ 120 h 130"/>
                    <a:gd name="T6" fmla="*/ 227 w 227"/>
                    <a:gd name="T7" fmla="*/ 121 h 130"/>
                    <a:gd name="T8" fmla="*/ 173 w 227"/>
                    <a:gd name="T9" fmla="*/ 71 h 130"/>
                    <a:gd name="T10" fmla="*/ 4 w 227"/>
                    <a:gd name="T11" fmla="*/ 0 h 130"/>
                    <a:gd name="T12" fmla="*/ 1 w 227"/>
                    <a:gd name="T13" fmla="*/ 10 h 130"/>
                    <a:gd name="T14" fmla="*/ 0 w 227"/>
                    <a:gd name="T15" fmla="*/ 13 h 130"/>
                    <a:gd name="T16" fmla="*/ 90 w 227"/>
                    <a:gd name="T17" fmla="*/ 78 h 130"/>
                    <a:gd name="T18" fmla="*/ 172 w 227"/>
                    <a:gd name="T19" fmla="*/ 11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7" h="130">
                      <a:moveTo>
                        <a:pt x="172" y="115"/>
                      </a:moveTo>
                      <a:cubicBezTo>
                        <a:pt x="174" y="116"/>
                        <a:pt x="207" y="130"/>
                        <a:pt x="209" y="129"/>
                      </a:cubicBezTo>
                      <a:cubicBezTo>
                        <a:pt x="210" y="128"/>
                        <a:pt x="223" y="120"/>
                        <a:pt x="223" y="120"/>
                      </a:cubicBezTo>
                      <a:cubicBezTo>
                        <a:pt x="227" y="121"/>
                        <a:pt x="227" y="121"/>
                        <a:pt x="227" y="121"/>
                      </a:cubicBezTo>
                      <a:cubicBezTo>
                        <a:pt x="173" y="71"/>
                        <a:pt x="173" y="71"/>
                        <a:pt x="173" y="71"/>
                      </a:cubicBezTo>
                      <a:cubicBezTo>
                        <a:pt x="4" y="0"/>
                        <a:pt x="4" y="0"/>
                        <a:pt x="4" y="0"/>
                      </a:cubicBezTo>
                      <a:cubicBezTo>
                        <a:pt x="1" y="10"/>
                        <a:pt x="1" y="10"/>
                        <a:pt x="1" y="10"/>
                      </a:cubicBezTo>
                      <a:cubicBezTo>
                        <a:pt x="0" y="13"/>
                        <a:pt x="0" y="13"/>
                        <a:pt x="0" y="13"/>
                      </a:cubicBezTo>
                      <a:cubicBezTo>
                        <a:pt x="0" y="13"/>
                        <a:pt x="81" y="76"/>
                        <a:pt x="90" y="78"/>
                      </a:cubicBezTo>
                      <a:cubicBezTo>
                        <a:pt x="99" y="80"/>
                        <a:pt x="172" y="115"/>
                        <a:pt x="172" y="115"/>
                      </a:cubicBez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135" name="任意多边形: 形状 134"/>
                <p:cNvSpPr/>
                <p:nvPr/>
              </p:nvSpPr>
              <p:spPr bwMode="auto">
                <a:xfrm>
                  <a:off x="9337675" y="4410243"/>
                  <a:ext cx="544512" cy="349250"/>
                </a:xfrm>
                <a:custGeom>
                  <a:avLst/>
                  <a:gdLst>
                    <a:gd name="T0" fmla="*/ 25 w 247"/>
                    <a:gd name="T1" fmla="*/ 0 h 158"/>
                    <a:gd name="T2" fmla="*/ 20 w 247"/>
                    <a:gd name="T3" fmla="*/ 14 h 158"/>
                    <a:gd name="T4" fmla="*/ 0 w 247"/>
                    <a:gd name="T5" fmla="*/ 76 h 158"/>
                    <a:gd name="T6" fmla="*/ 157 w 247"/>
                    <a:gd name="T7" fmla="*/ 144 h 158"/>
                    <a:gd name="T8" fmla="*/ 224 w 247"/>
                    <a:gd name="T9" fmla="*/ 158 h 158"/>
                    <a:gd name="T10" fmla="*/ 247 w 247"/>
                    <a:gd name="T11" fmla="*/ 110 h 158"/>
                    <a:gd name="T12" fmla="*/ 192 w 247"/>
                    <a:gd name="T13" fmla="*/ 69 h 158"/>
                    <a:gd name="T14" fmla="*/ 25 w 247"/>
                    <a:gd name="T15" fmla="*/ 0 h 1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7" h="158">
                      <a:moveTo>
                        <a:pt x="25" y="0"/>
                      </a:moveTo>
                      <a:cubicBezTo>
                        <a:pt x="20" y="14"/>
                        <a:pt x="20" y="14"/>
                        <a:pt x="20" y="14"/>
                      </a:cubicBezTo>
                      <a:cubicBezTo>
                        <a:pt x="0" y="76"/>
                        <a:pt x="0" y="76"/>
                        <a:pt x="0" y="76"/>
                      </a:cubicBezTo>
                      <a:cubicBezTo>
                        <a:pt x="0" y="76"/>
                        <a:pt x="151" y="141"/>
                        <a:pt x="157" y="144"/>
                      </a:cubicBezTo>
                      <a:cubicBezTo>
                        <a:pt x="163" y="147"/>
                        <a:pt x="224" y="158"/>
                        <a:pt x="224" y="158"/>
                      </a:cubicBezTo>
                      <a:cubicBezTo>
                        <a:pt x="247" y="110"/>
                        <a:pt x="247" y="110"/>
                        <a:pt x="247" y="110"/>
                      </a:cubicBezTo>
                      <a:cubicBezTo>
                        <a:pt x="192" y="69"/>
                        <a:pt x="192" y="69"/>
                        <a:pt x="192" y="69"/>
                      </a:cubicBezTo>
                      <a:cubicBezTo>
                        <a:pt x="137" y="47"/>
                        <a:pt x="32" y="3"/>
                        <a:pt x="25" y="0"/>
                      </a:cubicBez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136" name="任意多边形: 形状 135"/>
                <p:cNvSpPr/>
                <p:nvPr/>
              </p:nvSpPr>
              <p:spPr bwMode="auto">
                <a:xfrm>
                  <a:off x="10188575" y="4275305"/>
                  <a:ext cx="790575" cy="873125"/>
                </a:xfrm>
                <a:custGeom>
                  <a:avLst/>
                  <a:gdLst>
                    <a:gd name="T0" fmla="*/ 201 w 359"/>
                    <a:gd name="T1" fmla="*/ 0 h 396"/>
                    <a:gd name="T2" fmla="*/ 357 w 359"/>
                    <a:gd name="T3" fmla="*/ 253 h 396"/>
                    <a:gd name="T4" fmla="*/ 277 w 359"/>
                    <a:gd name="T5" fmla="*/ 372 h 396"/>
                    <a:gd name="T6" fmla="*/ 143 w 359"/>
                    <a:gd name="T7" fmla="*/ 364 h 396"/>
                    <a:gd name="T8" fmla="*/ 6 w 359"/>
                    <a:gd name="T9" fmla="*/ 99 h 396"/>
                    <a:gd name="T10" fmla="*/ 201 w 359"/>
                    <a:gd name="T11" fmla="*/ 0 h 396"/>
                  </a:gdLst>
                  <a:ahLst/>
                  <a:cxnLst>
                    <a:cxn ang="0">
                      <a:pos x="T0" y="T1"/>
                    </a:cxn>
                    <a:cxn ang="0">
                      <a:pos x="T2" y="T3"/>
                    </a:cxn>
                    <a:cxn ang="0">
                      <a:pos x="T4" y="T5"/>
                    </a:cxn>
                    <a:cxn ang="0">
                      <a:pos x="T6" y="T7"/>
                    </a:cxn>
                    <a:cxn ang="0">
                      <a:pos x="T8" y="T9"/>
                    </a:cxn>
                    <a:cxn ang="0">
                      <a:pos x="T10" y="T11"/>
                    </a:cxn>
                  </a:cxnLst>
                  <a:rect l="0" t="0" r="r" b="b"/>
                  <a:pathLst>
                    <a:path w="359" h="396">
                      <a:moveTo>
                        <a:pt x="201" y="0"/>
                      </a:moveTo>
                      <a:cubicBezTo>
                        <a:pt x="206" y="14"/>
                        <a:pt x="355" y="230"/>
                        <a:pt x="357" y="253"/>
                      </a:cubicBezTo>
                      <a:cubicBezTo>
                        <a:pt x="359" y="276"/>
                        <a:pt x="339" y="347"/>
                        <a:pt x="277" y="372"/>
                      </a:cubicBezTo>
                      <a:cubicBezTo>
                        <a:pt x="215" y="396"/>
                        <a:pt x="156" y="390"/>
                        <a:pt x="143" y="364"/>
                      </a:cubicBezTo>
                      <a:cubicBezTo>
                        <a:pt x="129" y="338"/>
                        <a:pt x="0" y="120"/>
                        <a:pt x="6" y="99"/>
                      </a:cubicBezTo>
                      <a:cubicBezTo>
                        <a:pt x="13" y="79"/>
                        <a:pt x="202" y="2"/>
                        <a:pt x="201" y="0"/>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137" name="任意多边形: 形状 136"/>
                <p:cNvSpPr/>
                <p:nvPr/>
              </p:nvSpPr>
              <p:spPr bwMode="auto">
                <a:xfrm>
                  <a:off x="10110787" y="4222918"/>
                  <a:ext cx="619125" cy="493713"/>
                </a:xfrm>
                <a:custGeom>
                  <a:avLst/>
                  <a:gdLst>
                    <a:gd name="T0" fmla="*/ 15 w 281"/>
                    <a:gd name="T1" fmla="*/ 119 h 224"/>
                    <a:gd name="T2" fmla="*/ 70 w 281"/>
                    <a:gd name="T3" fmla="*/ 207 h 224"/>
                    <a:gd name="T4" fmla="*/ 265 w 281"/>
                    <a:gd name="T5" fmla="*/ 110 h 224"/>
                    <a:gd name="T6" fmla="*/ 272 w 281"/>
                    <a:gd name="T7" fmla="*/ 54 h 224"/>
                    <a:gd name="T8" fmla="*/ 240 w 281"/>
                    <a:gd name="T9" fmla="*/ 0 h 224"/>
                    <a:gd name="T10" fmla="*/ 15 w 281"/>
                    <a:gd name="T11" fmla="*/ 119 h 224"/>
                  </a:gdLst>
                  <a:ahLst/>
                  <a:cxnLst>
                    <a:cxn ang="0">
                      <a:pos x="T0" y="T1"/>
                    </a:cxn>
                    <a:cxn ang="0">
                      <a:pos x="T2" y="T3"/>
                    </a:cxn>
                    <a:cxn ang="0">
                      <a:pos x="T4" y="T5"/>
                    </a:cxn>
                    <a:cxn ang="0">
                      <a:pos x="T6" y="T7"/>
                    </a:cxn>
                    <a:cxn ang="0">
                      <a:pos x="T8" y="T9"/>
                    </a:cxn>
                    <a:cxn ang="0">
                      <a:pos x="T10" y="T11"/>
                    </a:cxn>
                  </a:cxnLst>
                  <a:rect l="0" t="0" r="r" b="b"/>
                  <a:pathLst>
                    <a:path w="281" h="224">
                      <a:moveTo>
                        <a:pt x="15" y="119"/>
                      </a:moveTo>
                      <a:cubicBezTo>
                        <a:pt x="0" y="128"/>
                        <a:pt x="49" y="189"/>
                        <a:pt x="70" y="207"/>
                      </a:cubicBezTo>
                      <a:cubicBezTo>
                        <a:pt x="92" y="224"/>
                        <a:pt x="248" y="132"/>
                        <a:pt x="265" y="110"/>
                      </a:cubicBezTo>
                      <a:cubicBezTo>
                        <a:pt x="281" y="89"/>
                        <a:pt x="276" y="64"/>
                        <a:pt x="272" y="54"/>
                      </a:cubicBezTo>
                      <a:cubicBezTo>
                        <a:pt x="267" y="43"/>
                        <a:pt x="246" y="0"/>
                        <a:pt x="240" y="0"/>
                      </a:cubicBezTo>
                      <a:cubicBezTo>
                        <a:pt x="227" y="0"/>
                        <a:pt x="30" y="110"/>
                        <a:pt x="15" y="119"/>
                      </a:cubicBezTo>
                      <a:close/>
                    </a:path>
                  </a:pathLst>
                </a:custGeom>
                <a:solidFill>
                  <a:schemeClr val="accent4">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138" name="任意多边形: 形状 137"/>
                <p:cNvSpPr/>
                <p:nvPr/>
              </p:nvSpPr>
              <p:spPr bwMode="auto">
                <a:xfrm>
                  <a:off x="9471025" y="3502193"/>
                  <a:ext cx="1100137" cy="384175"/>
                </a:xfrm>
                <a:custGeom>
                  <a:avLst/>
                  <a:gdLst>
                    <a:gd name="T0" fmla="*/ 56 w 500"/>
                    <a:gd name="T1" fmla="*/ 43 h 174"/>
                    <a:gd name="T2" fmla="*/ 38 w 500"/>
                    <a:gd name="T3" fmla="*/ 40 h 174"/>
                    <a:gd name="T4" fmla="*/ 12 w 500"/>
                    <a:gd name="T5" fmla="*/ 21 h 174"/>
                    <a:gd name="T6" fmla="*/ 4 w 500"/>
                    <a:gd name="T7" fmla="*/ 0 h 174"/>
                    <a:gd name="T8" fmla="*/ 0 w 500"/>
                    <a:gd name="T9" fmla="*/ 10 h 174"/>
                    <a:gd name="T10" fmla="*/ 0 w 500"/>
                    <a:gd name="T11" fmla="*/ 20 h 174"/>
                    <a:gd name="T12" fmla="*/ 14 w 500"/>
                    <a:gd name="T13" fmla="*/ 44 h 174"/>
                    <a:gd name="T14" fmla="*/ 47 w 500"/>
                    <a:gd name="T15" fmla="*/ 64 h 174"/>
                    <a:gd name="T16" fmla="*/ 52 w 500"/>
                    <a:gd name="T17" fmla="*/ 66 h 174"/>
                    <a:gd name="T18" fmla="*/ 75 w 500"/>
                    <a:gd name="T19" fmla="*/ 70 h 174"/>
                    <a:gd name="T20" fmla="*/ 78 w 500"/>
                    <a:gd name="T21" fmla="*/ 70 h 174"/>
                    <a:gd name="T22" fmla="*/ 166 w 500"/>
                    <a:gd name="T23" fmla="*/ 57 h 174"/>
                    <a:gd name="T24" fmla="*/ 271 w 500"/>
                    <a:gd name="T25" fmla="*/ 58 h 174"/>
                    <a:gd name="T26" fmla="*/ 468 w 500"/>
                    <a:gd name="T27" fmla="*/ 161 h 174"/>
                    <a:gd name="T28" fmla="*/ 500 w 500"/>
                    <a:gd name="T29" fmla="*/ 153 h 174"/>
                    <a:gd name="T30" fmla="*/ 498 w 500"/>
                    <a:gd name="T31" fmla="*/ 134 h 174"/>
                    <a:gd name="T32" fmla="*/ 255 w 500"/>
                    <a:gd name="T33" fmla="*/ 31 h 174"/>
                    <a:gd name="T34" fmla="*/ 144 w 500"/>
                    <a:gd name="T35" fmla="*/ 34 h 174"/>
                    <a:gd name="T36" fmla="*/ 85 w 500"/>
                    <a:gd name="T37" fmla="*/ 42 h 174"/>
                    <a:gd name="T38" fmla="*/ 56 w 500"/>
                    <a:gd name="T39" fmla="*/ 43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00" h="174">
                      <a:moveTo>
                        <a:pt x="56" y="43"/>
                      </a:moveTo>
                      <a:cubicBezTo>
                        <a:pt x="49" y="42"/>
                        <a:pt x="44" y="41"/>
                        <a:pt x="38" y="40"/>
                      </a:cubicBezTo>
                      <a:cubicBezTo>
                        <a:pt x="25" y="36"/>
                        <a:pt x="17" y="29"/>
                        <a:pt x="12" y="21"/>
                      </a:cubicBezTo>
                      <a:cubicBezTo>
                        <a:pt x="8" y="14"/>
                        <a:pt x="5" y="7"/>
                        <a:pt x="4" y="0"/>
                      </a:cubicBezTo>
                      <a:cubicBezTo>
                        <a:pt x="2" y="4"/>
                        <a:pt x="1" y="7"/>
                        <a:pt x="0" y="10"/>
                      </a:cubicBezTo>
                      <a:cubicBezTo>
                        <a:pt x="0" y="14"/>
                        <a:pt x="0" y="17"/>
                        <a:pt x="0" y="20"/>
                      </a:cubicBezTo>
                      <a:cubicBezTo>
                        <a:pt x="2" y="29"/>
                        <a:pt x="7" y="37"/>
                        <a:pt x="14" y="44"/>
                      </a:cubicBezTo>
                      <a:cubicBezTo>
                        <a:pt x="23" y="52"/>
                        <a:pt x="35" y="60"/>
                        <a:pt x="47" y="64"/>
                      </a:cubicBezTo>
                      <a:cubicBezTo>
                        <a:pt x="49" y="65"/>
                        <a:pt x="50" y="65"/>
                        <a:pt x="52" y="66"/>
                      </a:cubicBezTo>
                      <a:cubicBezTo>
                        <a:pt x="60" y="68"/>
                        <a:pt x="67" y="70"/>
                        <a:pt x="75" y="70"/>
                      </a:cubicBezTo>
                      <a:cubicBezTo>
                        <a:pt x="76" y="70"/>
                        <a:pt x="77" y="70"/>
                        <a:pt x="78" y="70"/>
                      </a:cubicBezTo>
                      <a:cubicBezTo>
                        <a:pt x="100" y="70"/>
                        <a:pt x="130" y="63"/>
                        <a:pt x="166" y="57"/>
                      </a:cubicBezTo>
                      <a:cubicBezTo>
                        <a:pt x="198" y="52"/>
                        <a:pt x="217" y="54"/>
                        <a:pt x="271" y="58"/>
                      </a:cubicBezTo>
                      <a:cubicBezTo>
                        <a:pt x="326" y="62"/>
                        <a:pt x="432" y="134"/>
                        <a:pt x="468" y="161"/>
                      </a:cubicBezTo>
                      <a:cubicBezTo>
                        <a:pt x="484" y="173"/>
                        <a:pt x="496" y="174"/>
                        <a:pt x="500" y="153"/>
                      </a:cubicBezTo>
                      <a:cubicBezTo>
                        <a:pt x="500" y="148"/>
                        <a:pt x="498" y="140"/>
                        <a:pt x="498" y="134"/>
                      </a:cubicBezTo>
                      <a:cubicBezTo>
                        <a:pt x="425" y="132"/>
                        <a:pt x="349" y="43"/>
                        <a:pt x="255" y="31"/>
                      </a:cubicBezTo>
                      <a:cubicBezTo>
                        <a:pt x="217" y="26"/>
                        <a:pt x="179" y="29"/>
                        <a:pt x="144" y="34"/>
                      </a:cubicBezTo>
                      <a:cubicBezTo>
                        <a:pt x="123" y="37"/>
                        <a:pt x="103" y="40"/>
                        <a:pt x="85" y="42"/>
                      </a:cubicBezTo>
                      <a:cubicBezTo>
                        <a:pt x="75" y="43"/>
                        <a:pt x="65" y="43"/>
                        <a:pt x="56" y="43"/>
                      </a:cubicBez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139" name="任意多边形: 形状 138"/>
                <p:cNvSpPr/>
                <p:nvPr/>
              </p:nvSpPr>
              <p:spPr bwMode="auto">
                <a:xfrm>
                  <a:off x="10582275" y="3892718"/>
                  <a:ext cx="674687" cy="374650"/>
                </a:xfrm>
                <a:custGeom>
                  <a:avLst/>
                  <a:gdLst>
                    <a:gd name="T0" fmla="*/ 20 w 306"/>
                    <a:gd name="T1" fmla="*/ 8 h 170"/>
                    <a:gd name="T2" fmla="*/ 0 w 306"/>
                    <a:gd name="T3" fmla="*/ 21 h 170"/>
                    <a:gd name="T4" fmla="*/ 31 w 306"/>
                    <a:gd name="T5" fmla="*/ 75 h 170"/>
                    <a:gd name="T6" fmla="*/ 50 w 306"/>
                    <a:gd name="T7" fmla="*/ 109 h 170"/>
                    <a:gd name="T8" fmla="*/ 111 w 306"/>
                    <a:gd name="T9" fmla="*/ 78 h 170"/>
                    <a:gd name="T10" fmla="*/ 256 w 306"/>
                    <a:gd name="T11" fmla="*/ 155 h 170"/>
                    <a:gd name="T12" fmla="*/ 20 w 306"/>
                    <a:gd name="T13" fmla="*/ 8 h 170"/>
                  </a:gdLst>
                  <a:ahLst/>
                  <a:cxnLst>
                    <a:cxn ang="0">
                      <a:pos x="T0" y="T1"/>
                    </a:cxn>
                    <a:cxn ang="0">
                      <a:pos x="T2" y="T3"/>
                    </a:cxn>
                    <a:cxn ang="0">
                      <a:pos x="T4" y="T5"/>
                    </a:cxn>
                    <a:cxn ang="0">
                      <a:pos x="T6" y="T7"/>
                    </a:cxn>
                    <a:cxn ang="0">
                      <a:pos x="T8" y="T9"/>
                    </a:cxn>
                    <a:cxn ang="0">
                      <a:pos x="T10" y="T11"/>
                    </a:cxn>
                    <a:cxn ang="0">
                      <a:pos x="T12" y="T13"/>
                    </a:cxn>
                  </a:cxnLst>
                  <a:rect l="0" t="0" r="r" b="b"/>
                  <a:pathLst>
                    <a:path w="306" h="170">
                      <a:moveTo>
                        <a:pt x="20" y="8"/>
                      </a:moveTo>
                      <a:cubicBezTo>
                        <a:pt x="6" y="11"/>
                        <a:pt x="0" y="21"/>
                        <a:pt x="0" y="21"/>
                      </a:cubicBezTo>
                      <a:cubicBezTo>
                        <a:pt x="31" y="75"/>
                        <a:pt x="31" y="75"/>
                        <a:pt x="31" y="75"/>
                      </a:cubicBezTo>
                      <a:cubicBezTo>
                        <a:pt x="50" y="109"/>
                        <a:pt x="50" y="109"/>
                        <a:pt x="50" y="109"/>
                      </a:cubicBezTo>
                      <a:cubicBezTo>
                        <a:pt x="50" y="109"/>
                        <a:pt x="64" y="76"/>
                        <a:pt x="111" y="78"/>
                      </a:cubicBezTo>
                      <a:cubicBezTo>
                        <a:pt x="159" y="80"/>
                        <a:pt x="236" y="170"/>
                        <a:pt x="256" y="155"/>
                      </a:cubicBezTo>
                      <a:cubicBezTo>
                        <a:pt x="306" y="117"/>
                        <a:pt x="108" y="0"/>
                        <a:pt x="20" y="8"/>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140" name="任意多边形: 形状 139"/>
                <p:cNvSpPr/>
                <p:nvPr/>
              </p:nvSpPr>
              <p:spPr bwMode="auto">
                <a:xfrm>
                  <a:off x="10675937" y="4016543"/>
                  <a:ext cx="482600" cy="250825"/>
                </a:xfrm>
                <a:custGeom>
                  <a:avLst/>
                  <a:gdLst>
                    <a:gd name="T0" fmla="*/ 19 w 219"/>
                    <a:gd name="T1" fmla="*/ 39 h 114"/>
                    <a:gd name="T2" fmla="*/ 69 w 219"/>
                    <a:gd name="T3" fmla="*/ 22 h 114"/>
                    <a:gd name="T4" fmla="*/ 214 w 219"/>
                    <a:gd name="T5" fmla="*/ 99 h 114"/>
                    <a:gd name="T6" fmla="*/ 219 w 219"/>
                    <a:gd name="T7" fmla="*/ 93 h 114"/>
                    <a:gd name="T8" fmla="*/ 207 w 219"/>
                    <a:gd name="T9" fmla="*/ 89 h 114"/>
                    <a:gd name="T10" fmla="*/ 198 w 219"/>
                    <a:gd name="T11" fmla="*/ 83 h 114"/>
                    <a:gd name="T12" fmla="*/ 87 w 219"/>
                    <a:gd name="T13" fmla="*/ 10 h 114"/>
                    <a:gd name="T14" fmla="*/ 12 w 219"/>
                    <a:gd name="T15" fmla="*/ 23 h 114"/>
                    <a:gd name="T16" fmla="*/ 9 w 219"/>
                    <a:gd name="T17" fmla="*/ 26 h 114"/>
                    <a:gd name="T18" fmla="*/ 0 w 219"/>
                    <a:gd name="T19" fmla="*/ 38 h 114"/>
                    <a:gd name="T20" fmla="*/ 8 w 219"/>
                    <a:gd name="T21" fmla="*/ 53 h 114"/>
                    <a:gd name="T22" fmla="*/ 19 w 219"/>
                    <a:gd name="T23" fmla="*/ 3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9" h="114">
                      <a:moveTo>
                        <a:pt x="19" y="39"/>
                      </a:moveTo>
                      <a:cubicBezTo>
                        <a:pt x="27" y="30"/>
                        <a:pt x="43" y="20"/>
                        <a:pt x="69" y="22"/>
                      </a:cubicBezTo>
                      <a:cubicBezTo>
                        <a:pt x="117" y="24"/>
                        <a:pt x="194" y="114"/>
                        <a:pt x="214" y="99"/>
                      </a:cubicBezTo>
                      <a:cubicBezTo>
                        <a:pt x="216" y="97"/>
                        <a:pt x="218" y="95"/>
                        <a:pt x="219" y="93"/>
                      </a:cubicBezTo>
                      <a:cubicBezTo>
                        <a:pt x="216" y="93"/>
                        <a:pt x="212" y="91"/>
                        <a:pt x="207" y="89"/>
                      </a:cubicBezTo>
                      <a:cubicBezTo>
                        <a:pt x="204" y="87"/>
                        <a:pt x="201" y="85"/>
                        <a:pt x="198" y="83"/>
                      </a:cubicBezTo>
                      <a:cubicBezTo>
                        <a:pt x="169" y="64"/>
                        <a:pt x="113" y="18"/>
                        <a:pt x="87" y="10"/>
                      </a:cubicBezTo>
                      <a:cubicBezTo>
                        <a:pt x="60" y="2"/>
                        <a:pt x="32" y="0"/>
                        <a:pt x="12" y="23"/>
                      </a:cubicBezTo>
                      <a:cubicBezTo>
                        <a:pt x="11" y="24"/>
                        <a:pt x="10" y="25"/>
                        <a:pt x="9" y="26"/>
                      </a:cubicBezTo>
                      <a:cubicBezTo>
                        <a:pt x="5" y="31"/>
                        <a:pt x="2" y="34"/>
                        <a:pt x="0" y="38"/>
                      </a:cubicBezTo>
                      <a:cubicBezTo>
                        <a:pt x="2" y="43"/>
                        <a:pt x="5" y="48"/>
                        <a:pt x="8" y="53"/>
                      </a:cubicBezTo>
                      <a:cubicBezTo>
                        <a:pt x="8" y="53"/>
                        <a:pt x="11" y="47"/>
                        <a:pt x="19" y="39"/>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141" name="任意多边形: 形状 140"/>
                <p:cNvSpPr/>
                <p:nvPr/>
              </p:nvSpPr>
              <p:spPr bwMode="auto">
                <a:xfrm>
                  <a:off x="10701337" y="4086393"/>
                  <a:ext cx="619125" cy="769938"/>
                </a:xfrm>
                <a:custGeom>
                  <a:avLst/>
                  <a:gdLst>
                    <a:gd name="T0" fmla="*/ 189 w 281"/>
                    <a:gd name="T1" fmla="*/ 203 h 349"/>
                    <a:gd name="T2" fmla="*/ 84 w 281"/>
                    <a:gd name="T3" fmla="*/ 0 h 349"/>
                    <a:gd name="T4" fmla="*/ 20 w 281"/>
                    <a:gd name="T5" fmla="*/ 26 h 349"/>
                    <a:gd name="T6" fmla="*/ 0 w 281"/>
                    <a:gd name="T7" fmla="*/ 28 h 349"/>
                    <a:gd name="T8" fmla="*/ 179 w 281"/>
                    <a:gd name="T9" fmla="*/ 340 h 349"/>
                    <a:gd name="T10" fmla="*/ 206 w 281"/>
                    <a:gd name="T11" fmla="*/ 348 h 349"/>
                    <a:gd name="T12" fmla="*/ 281 w 281"/>
                    <a:gd name="T13" fmla="*/ 298 h 349"/>
                    <a:gd name="T14" fmla="*/ 189 w 281"/>
                    <a:gd name="T15" fmla="*/ 203 h 3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1" h="349">
                      <a:moveTo>
                        <a:pt x="189" y="203"/>
                      </a:moveTo>
                      <a:cubicBezTo>
                        <a:pt x="159" y="154"/>
                        <a:pt x="111" y="56"/>
                        <a:pt x="84" y="0"/>
                      </a:cubicBezTo>
                      <a:cubicBezTo>
                        <a:pt x="67" y="12"/>
                        <a:pt x="41" y="22"/>
                        <a:pt x="20" y="26"/>
                      </a:cubicBezTo>
                      <a:cubicBezTo>
                        <a:pt x="13" y="28"/>
                        <a:pt x="5" y="28"/>
                        <a:pt x="0" y="28"/>
                      </a:cubicBezTo>
                      <a:cubicBezTo>
                        <a:pt x="66" y="143"/>
                        <a:pt x="169" y="325"/>
                        <a:pt x="179" y="340"/>
                      </a:cubicBezTo>
                      <a:cubicBezTo>
                        <a:pt x="184" y="347"/>
                        <a:pt x="194" y="349"/>
                        <a:pt x="206" y="348"/>
                      </a:cubicBezTo>
                      <a:cubicBezTo>
                        <a:pt x="230" y="344"/>
                        <a:pt x="263" y="326"/>
                        <a:pt x="281" y="298"/>
                      </a:cubicBezTo>
                      <a:cubicBezTo>
                        <a:pt x="255" y="279"/>
                        <a:pt x="215" y="248"/>
                        <a:pt x="189" y="203"/>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142" name="任意多边形: 形状 141"/>
                <p:cNvSpPr/>
                <p:nvPr/>
              </p:nvSpPr>
              <p:spPr bwMode="auto">
                <a:xfrm>
                  <a:off x="10283825" y="4411830"/>
                  <a:ext cx="695325" cy="736600"/>
                </a:xfrm>
                <a:custGeom>
                  <a:avLst/>
                  <a:gdLst>
                    <a:gd name="T0" fmla="*/ 203 w 316"/>
                    <a:gd name="T1" fmla="*/ 298 h 334"/>
                    <a:gd name="T2" fmla="*/ 110 w 316"/>
                    <a:gd name="T3" fmla="*/ 294 h 334"/>
                    <a:gd name="T4" fmla="*/ 103 w 316"/>
                    <a:gd name="T5" fmla="*/ 283 h 334"/>
                    <a:gd name="T6" fmla="*/ 29 w 316"/>
                    <a:gd name="T7" fmla="*/ 167 h 334"/>
                    <a:gd name="T8" fmla="*/ 1 w 316"/>
                    <a:gd name="T9" fmla="*/ 123 h 334"/>
                    <a:gd name="T10" fmla="*/ 0 w 316"/>
                    <a:gd name="T11" fmla="*/ 123 h 334"/>
                    <a:gd name="T12" fmla="*/ 23 w 316"/>
                    <a:gd name="T13" fmla="*/ 166 h 334"/>
                    <a:gd name="T14" fmla="*/ 85 w 316"/>
                    <a:gd name="T15" fmla="*/ 276 h 334"/>
                    <a:gd name="T16" fmla="*/ 100 w 316"/>
                    <a:gd name="T17" fmla="*/ 302 h 334"/>
                    <a:gd name="T18" fmla="*/ 234 w 316"/>
                    <a:gd name="T19" fmla="*/ 310 h 334"/>
                    <a:gd name="T20" fmla="*/ 314 w 316"/>
                    <a:gd name="T21" fmla="*/ 191 h 334"/>
                    <a:gd name="T22" fmla="*/ 197 w 316"/>
                    <a:gd name="T23" fmla="*/ 0 h 334"/>
                    <a:gd name="T24" fmla="*/ 194 w 316"/>
                    <a:gd name="T25" fmla="*/ 12 h 334"/>
                    <a:gd name="T26" fmla="*/ 286 w 316"/>
                    <a:gd name="T27" fmla="*/ 191 h 334"/>
                    <a:gd name="T28" fmla="*/ 203 w 316"/>
                    <a:gd name="T29" fmla="*/ 298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6" h="334">
                      <a:moveTo>
                        <a:pt x="203" y="298"/>
                      </a:moveTo>
                      <a:cubicBezTo>
                        <a:pt x="161" y="314"/>
                        <a:pt x="119" y="306"/>
                        <a:pt x="110" y="294"/>
                      </a:cubicBezTo>
                      <a:cubicBezTo>
                        <a:pt x="109" y="293"/>
                        <a:pt x="107" y="289"/>
                        <a:pt x="103" y="283"/>
                      </a:cubicBezTo>
                      <a:cubicBezTo>
                        <a:pt x="89" y="262"/>
                        <a:pt x="58" y="213"/>
                        <a:pt x="29" y="167"/>
                      </a:cubicBezTo>
                      <a:cubicBezTo>
                        <a:pt x="19" y="152"/>
                        <a:pt x="10" y="137"/>
                        <a:pt x="1" y="123"/>
                      </a:cubicBezTo>
                      <a:cubicBezTo>
                        <a:pt x="1" y="123"/>
                        <a:pt x="0" y="123"/>
                        <a:pt x="0" y="123"/>
                      </a:cubicBezTo>
                      <a:cubicBezTo>
                        <a:pt x="7" y="137"/>
                        <a:pt x="15" y="151"/>
                        <a:pt x="23" y="166"/>
                      </a:cubicBezTo>
                      <a:cubicBezTo>
                        <a:pt x="46" y="207"/>
                        <a:pt x="70" y="249"/>
                        <a:pt x="85" y="276"/>
                      </a:cubicBezTo>
                      <a:cubicBezTo>
                        <a:pt x="92" y="289"/>
                        <a:pt x="97" y="298"/>
                        <a:pt x="100" y="302"/>
                      </a:cubicBezTo>
                      <a:cubicBezTo>
                        <a:pt x="113" y="328"/>
                        <a:pt x="172" y="334"/>
                        <a:pt x="234" y="310"/>
                      </a:cubicBezTo>
                      <a:cubicBezTo>
                        <a:pt x="296" y="285"/>
                        <a:pt x="316" y="214"/>
                        <a:pt x="314" y="191"/>
                      </a:cubicBezTo>
                      <a:cubicBezTo>
                        <a:pt x="313" y="176"/>
                        <a:pt x="243" y="70"/>
                        <a:pt x="197" y="0"/>
                      </a:cubicBezTo>
                      <a:cubicBezTo>
                        <a:pt x="197" y="4"/>
                        <a:pt x="196" y="8"/>
                        <a:pt x="194" y="12"/>
                      </a:cubicBezTo>
                      <a:cubicBezTo>
                        <a:pt x="232" y="63"/>
                        <a:pt x="290" y="149"/>
                        <a:pt x="286" y="191"/>
                      </a:cubicBezTo>
                      <a:cubicBezTo>
                        <a:pt x="279" y="250"/>
                        <a:pt x="245" y="283"/>
                        <a:pt x="203" y="298"/>
                      </a:cubicBezTo>
                      <a:close/>
                    </a:path>
                  </a:pathLst>
                </a:custGeom>
                <a:solidFill>
                  <a:schemeClr val="accent4">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143" name="椭圆 142"/>
                <p:cNvSpPr/>
                <p:nvPr/>
              </p:nvSpPr>
              <p:spPr bwMode="auto">
                <a:xfrm>
                  <a:off x="10467975" y="4461043"/>
                  <a:ext cx="66675" cy="66675"/>
                </a:xfrm>
                <a:prstGeom prst="ellipse">
                  <a:avLst/>
                </a:prstGeom>
                <a:solidFill>
                  <a:schemeClr val="accent4">
                    <a:lumMod val="7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144" name="任意多边形: 形状 143"/>
                <p:cNvSpPr/>
                <p:nvPr/>
              </p:nvSpPr>
              <p:spPr bwMode="auto">
                <a:xfrm>
                  <a:off x="10020300" y="5810418"/>
                  <a:ext cx="407987" cy="334963"/>
                </a:xfrm>
                <a:custGeom>
                  <a:avLst/>
                  <a:gdLst>
                    <a:gd name="T0" fmla="*/ 185 w 185"/>
                    <a:gd name="T1" fmla="*/ 33 h 152"/>
                    <a:gd name="T2" fmla="*/ 119 w 185"/>
                    <a:gd name="T3" fmla="*/ 8 h 152"/>
                    <a:gd name="T4" fmla="*/ 49 w 185"/>
                    <a:gd name="T5" fmla="*/ 91 h 152"/>
                    <a:gd name="T6" fmla="*/ 1 w 185"/>
                    <a:gd name="T7" fmla="*/ 121 h 152"/>
                    <a:gd name="T8" fmla="*/ 28 w 185"/>
                    <a:gd name="T9" fmla="*/ 139 h 152"/>
                    <a:gd name="T10" fmla="*/ 151 w 185"/>
                    <a:gd name="T11" fmla="*/ 111 h 152"/>
                    <a:gd name="T12" fmla="*/ 185 w 185"/>
                    <a:gd name="T13" fmla="*/ 33 h 152"/>
                  </a:gdLst>
                  <a:ahLst/>
                  <a:cxnLst>
                    <a:cxn ang="0">
                      <a:pos x="T0" y="T1"/>
                    </a:cxn>
                    <a:cxn ang="0">
                      <a:pos x="T2" y="T3"/>
                    </a:cxn>
                    <a:cxn ang="0">
                      <a:pos x="T4" y="T5"/>
                    </a:cxn>
                    <a:cxn ang="0">
                      <a:pos x="T6" y="T7"/>
                    </a:cxn>
                    <a:cxn ang="0">
                      <a:pos x="T8" y="T9"/>
                    </a:cxn>
                    <a:cxn ang="0">
                      <a:pos x="T10" y="T11"/>
                    </a:cxn>
                    <a:cxn ang="0">
                      <a:pos x="T12" y="T13"/>
                    </a:cxn>
                  </a:cxnLst>
                  <a:rect l="0" t="0" r="r" b="b"/>
                  <a:pathLst>
                    <a:path w="185" h="152">
                      <a:moveTo>
                        <a:pt x="185" y="33"/>
                      </a:moveTo>
                      <a:cubicBezTo>
                        <a:pt x="175" y="32"/>
                        <a:pt x="132" y="0"/>
                        <a:pt x="119" y="8"/>
                      </a:cubicBezTo>
                      <a:cubicBezTo>
                        <a:pt x="107" y="17"/>
                        <a:pt x="91" y="71"/>
                        <a:pt x="49" y="91"/>
                      </a:cubicBezTo>
                      <a:cubicBezTo>
                        <a:pt x="7" y="112"/>
                        <a:pt x="0" y="112"/>
                        <a:pt x="1" y="121"/>
                      </a:cubicBezTo>
                      <a:cubicBezTo>
                        <a:pt x="2" y="130"/>
                        <a:pt x="14" y="137"/>
                        <a:pt x="28" y="139"/>
                      </a:cubicBezTo>
                      <a:cubicBezTo>
                        <a:pt x="42" y="142"/>
                        <a:pt x="123" y="152"/>
                        <a:pt x="151" y="111"/>
                      </a:cubicBezTo>
                      <a:cubicBezTo>
                        <a:pt x="180" y="70"/>
                        <a:pt x="185" y="33"/>
                        <a:pt x="185" y="33"/>
                      </a:cubicBez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145" name="任意多边形: 形状 144"/>
                <p:cNvSpPr/>
                <p:nvPr/>
              </p:nvSpPr>
              <p:spPr bwMode="auto">
                <a:xfrm>
                  <a:off x="9047162" y="3044993"/>
                  <a:ext cx="182562" cy="328613"/>
                </a:xfrm>
                <a:custGeom>
                  <a:avLst/>
                  <a:gdLst>
                    <a:gd name="T0" fmla="*/ 22 w 83"/>
                    <a:gd name="T1" fmla="*/ 1 h 149"/>
                    <a:gd name="T2" fmla="*/ 26 w 83"/>
                    <a:gd name="T3" fmla="*/ 118 h 149"/>
                    <a:gd name="T4" fmla="*/ 0 w 83"/>
                    <a:gd name="T5" fmla="*/ 139 h 149"/>
                    <a:gd name="T6" fmla="*/ 44 w 83"/>
                    <a:gd name="T7" fmla="*/ 117 h 149"/>
                    <a:gd name="T8" fmla="*/ 40 w 83"/>
                    <a:gd name="T9" fmla="*/ 1 h 149"/>
                    <a:gd name="T10" fmla="*/ 16 w 83"/>
                    <a:gd name="T11" fmla="*/ 1 h 149"/>
                    <a:gd name="T12" fmla="*/ 22 w 83"/>
                    <a:gd name="T13" fmla="*/ 1 h 149"/>
                  </a:gdLst>
                  <a:ahLst/>
                  <a:cxnLst>
                    <a:cxn ang="0">
                      <a:pos x="T0" y="T1"/>
                    </a:cxn>
                    <a:cxn ang="0">
                      <a:pos x="T2" y="T3"/>
                    </a:cxn>
                    <a:cxn ang="0">
                      <a:pos x="T4" y="T5"/>
                    </a:cxn>
                    <a:cxn ang="0">
                      <a:pos x="T6" y="T7"/>
                    </a:cxn>
                    <a:cxn ang="0">
                      <a:pos x="T8" y="T9"/>
                    </a:cxn>
                    <a:cxn ang="0">
                      <a:pos x="T10" y="T11"/>
                    </a:cxn>
                    <a:cxn ang="0">
                      <a:pos x="T12" y="T13"/>
                    </a:cxn>
                  </a:cxnLst>
                  <a:rect l="0" t="0" r="r" b="b"/>
                  <a:pathLst>
                    <a:path w="83" h="149">
                      <a:moveTo>
                        <a:pt x="22" y="1"/>
                      </a:moveTo>
                      <a:cubicBezTo>
                        <a:pt x="65" y="8"/>
                        <a:pt x="48" y="94"/>
                        <a:pt x="26" y="118"/>
                      </a:cubicBezTo>
                      <a:cubicBezTo>
                        <a:pt x="19" y="125"/>
                        <a:pt x="9" y="135"/>
                        <a:pt x="0" y="139"/>
                      </a:cubicBezTo>
                      <a:cubicBezTo>
                        <a:pt x="10" y="149"/>
                        <a:pt x="32" y="130"/>
                        <a:pt x="44" y="117"/>
                      </a:cubicBezTo>
                      <a:cubicBezTo>
                        <a:pt x="66" y="94"/>
                        <a:pt x="83" y="7"/>
                        <a:pt x="40" y="1"/>
                      </a:cubicBezTo>
                      <a:cubicBezTo>
                        <a:pt x="32" y="0"/>
                        <a:pt x="23" y="0"/>
                        <a:pt x="16" y="1"/>
                      </a:cubicBezTo>
                      <a:cubicBezTo>
                        <a:pt x="18" y="1"/>
                        <a:pt x="20" y="1"/>
                        <a:pt x="22" y="1"/>
                      </a:cubicBezTo>
                      <a:close/>
                    </a:path>
                  </a:pathLst>
                </a:custGeom>
                <a:solidFill>
                  <a:srgbClr val="B790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146" name="任意多边形: 形状 145"/>
                <p:cNvSpPr/>
                <p:nvPr/>
              </p:nvSpPr>
              <p:spPr bwMode="auto">
                <a:xfrm>
                  <a:off x="9020175" y="2975143"/>
                  <a:ext cx="231775" cy="454025"/>
                </a:xfrm>
                <a:custGeom>
                  <a:avLst/>
                  <a:gdLst>
                    <a:gd name="T0" fmla="*/ 32 w 105"/>
                    <a:gd name="T1" fmla="*/ 203 h 206"/>
                    <a:gd name="T2" fmla="*/ 82 w 105"/>
                    <a:gd name="T3" fmla="*/ 168 h 206"/>
                    <a:gd name="T4" fmla="*/ 95 w 105"/>
                    <a:gd name="T5" fmla="*/ 155 h 206"/>
                    <a:gd name="T6" fmla="*/ 104 w 105"/>
                    <a:gd name="T7" fmla="*/ 60 h 206"/>
                    <a:gd name="T8" fmla="*/ 100 w 105"/>
                    <a:gd name="T9" fmla="*/ 24 h 206"/>
                    <a:gd name="T10" fmla="*/ 18 w 105"/>
                    <a:gd name="T11" fmla="*/ 4 h 206"/>
                    <a:gd name="T12" fmla="*/ 0 w 105"/>
                    <a:gd name="T13" fmla="*/ 10 h 206"/>
                    <a:gd name="T14" fmla="*/ 93 w 105"/>
                    <a:gd name="T15" fmla="*/ 31 h 206"/>
                    <a:gd name="T16" fmla="*/ 82 w 105"/>
                    <a:gd name="T17" fmla="*/ 152 h 206"/>
                    <a:gd name="T18" fmla="*/ 14 w 105"/>
                    <a:gd name="T19" fmla="*/ 204 h 206"/>
                    <a:gd name="T20" fmla="*/ 15 w 105"/>
                    <a:gd name="T21" fmla="*/ 204 h 206"/>
                    <a:gd name="T22" fmla="*/ 32 w 105"/>
                    <a:gd name="T23" fmla="*/ 203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5" h="206">
                      <a:moveTo>
                        <a:pt x="32" y="203"/>
                      </a:moveTo>
                      <a:cubicBezTo>
                        <a:pt x="48" y="196"/>
                        <a:pt x="68" y="180"/>
                        <a:pt x="82" y="168"/>
                      </a:cubicBezTo>
                      <a:cubicBezTo>
                        <a:pt x="87" y="163"/>
                        <a:pt x="92" y="158"/>
                        <a:pt x="95" y="155"/>
                      </a:cubicBezTo>
                      <a:cubicBezTo>
                        <a:pt x="103" y="146"/>
                        <a:pt x="105" y="96"/>
                        <a:pt x="104" y="60"/>
                      </a:cubicBezTo>
                      <a:cubicBezTo>
                        <a:pt x="103" y="42"/>
                        <a:pt x="102" y="27"/>
                        <a:pt x="100" y="24"/>
                      </a:cubicBezTo>
                      <a:cubicBezTo>
                        <a:pt x="97" y="15"/>
                        <a:pt x="53" y="0"/>
                        <a:pt x="18" y="4"/>
                      </a:cubicBezTo>
                      <a:cubicBezTo>
                        <a:pt x="11" y="5"/>
                        <a:pt x="5" y="7"/>
                        <a:pt x="0" y="10"/>
                      </a:cubicBezTo>
                      <a:cubicBezTo>
                        <a:pt x="21" y="7"/>
                        <a:pt x="85" y="6"/>
                        <a:pt x="93" y="31"/>
                      </a:cubicBezTo>
                      <a:cubicBezTo>
                        <a:pt x="98" y="46"/>
                        <a:pt x="97" y="139"/>
                        <a:pt x="82" y="152"/>
                      </a:cubicBezTo>
                      <a:cubicBezTo>
                        <a:pt x="63" y="169"/>
                        <a:pt x="14" y="204"/>
                        <a:pt x="14" y="204"/>
                      </a:cubicBezTo>
                      <a:cubicBezTo>
                        <a:pt x="15" y="204"/>
                        <a:pt x="15" y="204"/>
                        <a:pt x="15" y="204"/>
                      </a:cubicBezTo>
                      <a:cubicBezTo>
                        <a:pt x="19" y="206"/>
                        <a:pt x="25" y="205"/>
                        <a:pt x="32" y="203"/>
                      </a:cubicBezTo>
                      <a:close/>
                    </a:path>
                  </a:pathLst>
                </a:custGeom>
                <a:solidFill>
                  <a:srgbClr val="E2C4B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147" name="任意多边形: 形状 146"/>
                <p:cNvSpPr/>
                <p:nvPr/>
              </p:nvSpPr>
              <p:spPr bwMode="auto">
                <a:xfrm>
                  <a:off x="10020300" y="5815180"/>
                  <a:ext cx="407987" cy="306388"/>
                </a:xfrm>
                <a:custGeom>
                  <a:avLst/>
                  <a:gdLst>
                    <a:gd name="T0" fmla="*/ 72 w 185"/>
                    <a:gd name="T1" fmla="*/ 90 h 139"/>
                    <a:gd name="T2" fmla="*/ 122 w 185"/>
                    <a:gd name="T3" fmla="*/ 28 h 139"/>
                    <a:gd name="T4" fmla="*/ 171 w 185"/>
                    <a:gd name="T5" fmla="*/ 50 h 139"/>
                    <a:gd name="T6" fmla="*/ 179 w 185"/>
                    <a:gd name="T7" fmla="*/ 53 h 139"/>
                    <a:gd name="T8" fmla="*/ 185 w 185"/>
                    <a:gd name="T9" fmla="*/ 31 h 139"/>
                    <a:gd name="T10" fmla="*/ 176 w 185"/>
                    <a:gd name="T11" fmla="*/ 27 h 139"/>
                    <a:gd name="T12" fmla="*/ 119 w 185"/>
                    <a:gd name="T13" fmla="*/ 6 h 139"/>
                    <a:gd name="T14" fmla="*/ 49 w 185"/>
                    <a:gd name="T15" fmla="*/ 89 h 139"/>
                    <a:gd name="T16" fmla="*/ 1 w 185"/>
                    <a:gd name="T17" fmla="*/ 119 h 139"/>
                    <a:gd name="T18" fmla="*/ 28 w 185"/>
                    <a:gd name="T19" fmla="*/ 137 h 139"/>
                    <a:gd name="T20" fmla="*/ 38 w 185"/>
                    <a:gd name="T21" fmla="*/ 139 h 139"/>
                    <a:gd name="T22" fmla="*/ 35 w 185"/>
                    <a:gd name="T23" fmla="*/ 137 h 139"/>
                    <a:gd name="T24" fmla="*/ 11 w 185"/>
                    <a:gd name="T25" fmla="*/ 124 h 139"/>
                    <a:gd name="T26" fmla="*/ 72 w 185"/>
                    <a:gd name="T27" fmla="*/ 9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5" h="139">
                      <a:moveTo>
                        <a:pt x="72" y="90"/>
                      </a:moveTo>
                      <a:cubicBezTo>
                        <a:pt x="109" y="68"/>
                        <a:pt x="122" y="28"/>
                        <a:pt x="122" y="28"/>
                      </a:cubicBezTo>
                      <a:cubicBezTo>
                        <a:pt x="122" y="28"/>
                        <a:pt x="144" y="41"/>
                        <a:pt x="171" y="50"/>
                      </a:cubicBezTo>
                      <a:cubicBezTo>
                        <a:pt x="174" y="51"/>
                        <a:pt x="177" y="52"/>
                        <a:pt x="179" y="53"/>
                      </a:cubicBezTo>
                      <a:cubicBezTo>
                        <a:pt x="184" y="40"/>
                        <a:pt x="185" y="31"/>
                        <a:pt x="185" y="31"/>
                      </a:cubicBezTo>
                      <a:cubicBezTo>
                        <a:pt x="183" y="31"/>
                        <a:pt x="180" y="29"/>
                        <a:pt x="176" y="27"/>
                      </a:cubicBezTo>
                      <a:cubicBezTo>
                        <a:pt x="159" y="19"/>
                        <a:pt x="129" y="0"/>
                        <a:pt x="119" y="6"/>
                      </a:cubicBezTo>
                      <a:cubicBezTo>
                        <a:pt x="107" y="15"/>
                        <a:pt x="91" y="69"/>
                        <a:pt x="49" y="89"/>
                      </a:cubicBezTo>
                      <a:cubicBezTo>
                        <a:pt x="7" y="110"/>
                        <a:pt x="0" y="110"/>
                        <a:pt x="1" y="119"/>
                      </a:cubicBezTo>
                      <a:cubicBezTo>
                        <a:pt x="2" y="128"/>
                        <a:pt x="14" y="135"/>
                        <a:pt x="28" y="137"/>
                      </a:cubicBezTo>
                      <a:cubicBezTo>
                        <a:pt x="30" y="138"/>
                        <a:pt x="33" y="138"/>
                        <a:pt x="38" y="139"/>
                      </a:cubicBezTo>
                      <a:cubicBezTo>
                        <a:pt x="37" y="138"/>
                        <a:pt x="36" y="138"/>
                        <a:pt x="35" y="137"/>
                      </a:cubicBezTo>
                      <a:cubicBezTo>
                        <a:pt x="24" y="131"/>
                        <a:pt x="11" y="124"/>
                        <a:pt x="11" y="124"/>
                      </a:cubicBezTo>
                      <a:cubicBezTo>
                        <a:pt x="11" y="124"/>
                        <a:pt x="34" y="112"/>
                        <a:pt x="72" y="90"/>
                      </a:cubicBez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grpSp>
          <p:grpSp>
            <p:nvGrpSpPr>
              <p:cNvPr id="44" name="组合 43"/>
              <p:cNvGrpSpPr/>
              <p:nvPr/>
            </p:nvGrpSpPr>
            <p:grpSpPr>
              <a:xfrm>
                <a:off x="10452100" y="5454818"/>
                <a:ext cx="1038224" cy="668337"/>
                <a:chOff x="10452100" y="5454818"/>
                <a:chExt cx="1038224" cy="668337"/>
              </a:xfrm>
            </p:grpSpPr>
            <p:sp>
              <p:nvSpPr>
                <p:cNvPr id="71" name="任意多边形: 形状 70"/>
                <p:cNvSpPr/>
                <p:nvPr/>
              </p:nvSpPr>
              <p:spPr bwMode="auto">
                <a:xfrm>
                  <a:off x="10460037" y="5900905"/>
                  <a:ext cx="895350" cy="222250"/>
                </a:xfrm>
                <a:custGeom>
                  <a:avLst/>
                  <a:gdLst>
                    <a:gd name="T0" fmla="*/ 0 w 407"/>
                    <a:gd name="T1" fmla="*/ 0 h 101"/>
                    <a:gd name="T2" fmla="*/ 390 w 407"/>
                    <a:gd name="T3" fmla="*/ 0 h 101"/>
                    <a:gd name="T4" fmla="*/ 407 w 407"/>
                    <a:gd name="T5" fmla="*/ 21 h 101"/>
                    <a:gd name="T6" fmla="*/ 407 w 407"/>
                    <a:gd name="T7" fmla="*/ 80 h 101"/>
                    <a:gd name="T8" fmla="*/ 390 w 407"/>
                    <a:gd name="T9" fmla="*/ 101 h 101"/>
                    <a:gd name="T10" fmla="*/ 0 w 407"/>
                    <a:gd name="T11" fmla="*/ 101 h 101"/>
                    <a:gd name="T12" fmla="*/ 0 w 407"/>
                    <a:gd name="T13" fmla="*/ 90 h 101"/>
                    <a:gd name="T14" fmla="*/ 389 w 407"/>
                    <a:gd name="T15" fmla="*/ 90 h 101"/>
                    <a:gd name="T16" fmla="*/ 398 w 407"/>
                    <a:gd name="T17" fmla="*/ 80 h 101"/>
                    <a:gd name="T18" fmla="*/ 398 w 407"/>
                    <a:gd name="T19" fmla="*/ 21 h 101"/>
                    <a:gd name="T20" fmla="*/ 389 w 407"/>
                    <a:gd name="T21" fmla="*/ 11 h 101"/>
                    <a:gd name="T22" fmla="*/ 0 w 407"/>
                    <a:gd name="T23" fmla="*/ 11 h 101"/>
                    <a:gd name="T24" fmla="*/ 0 w 407"/>
                    <a:gd name="T25"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7" h="101">
                      <a:moveTo>
                        <a:pt x="0" y="0"/>
                      </a:moveTo>
                      <a:cubicBezTo>
                        <a:pt x="390" y="0"/>
                        <a:pt x="390" y="0"/>
                        <a:pt x="390" y="0"/>
                      </a:cubicBezTo>
                      <a:cubicBezTo>
                        <a:pt x="399" y="0"/>
                        <a:pt x="407" y="9"/>
                        <a:pt x="407" y="21"/>
                      </a:cubicBezTo>
                      <a:cubicBezTo>
                        <a:pt x="407" y="80"/>
                        <a:pt x="407" y="80"/>
                        <a:pt x="407" y="80"/>
                      </a:cubicBezTo>
                      <a:cubicBezTo>
                        <a:pt x="407" y="92"/>
                        <a:pt x="399" y="101"/>
                        <a:pt x="390" y="101"/>
                      </a:cubicBezTo>
                      <a:cubicBezTo>
                        <a:pt x="0" y="101"/>
                        <a:pt x="0" y="101"/>
                        <a:pt x="0" y="101"/>
                      </a:cubicBezTo>
                      <a:cubicBezTo>
                        <a:pt x="0" y="90"/>
                        <a:pt x="0" y="90"/>
                        <a:pt x="0" y="90"/>
                      </a:cubicBezTo>
                      <a:cubicBezTo>
                        <a:pt x="389" y="90"/>
                        <a:pt x="389" y="90"/>
                        <a:pt x="389" y="90"/>
                      </a:cubicBezTo>
                      <a:cubicBezTo>
                        <a:pt x="394" y="90"/>
                        <a:pt x="398" y="86"/>
                        <a:pt x="398" y="80"/>
                      </a:cubicBezTo>
                      <a:cubicBezTo>
                        <a:pt x="398" y="21"/>
                        <a:pt x="398" y="21"/>
                        <a:pt x="398" y="21"/>
                      </a:cubicBezTo>
                      <a:cubicBezTo>
                        <a:pt x="398" y="15"/>
                        <a:pt x="394" y="11"/>
                        <a:pt x="389" y="11"/>
                      </a:cubicBezTo>
                      <a:cubicBezTo>
                        <a:pt x="0" y="11"/>
                        <a:pt x="0" y="11"/>
                        <a:pt x="0" y="11"/>
                      </a:cubicBezTo>
                      <a:lnTo>
                        <a:pt x="0" y="0"/>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72" name="任意多边形: 形状 71"/>
                <p:cNvSpPr/>
                <p:nvPr/>
              </p:nvSpPr>
              <p:spPr bwMode="auto">
                <a:xfrm>
                  <a:off x="10467975" y="5924718"/>
                  <a:ext cx="868362" cy="174625"/>
                </a:xfrm>
                <a:custGeom>
                  <a:avLst/>
                  <a:gdLst>
                    <a:gd name="T0" fmla="*/ 0 w 394"/>
                    <a:gd name="T1" fmla="*/ 0 h 79"/>
                    <a:gd name="T2" fmla="*/ 5 w 394"/>
                    <a:gd name="T3" fmla="*/ 39 h 79"/>
                    <a:gd name="T4" fmla="*/ 0 w 394"/>
                    <a:gd name="T5" fmla="*/ 79 h 79"/>
                    <a:gd name="T6" fmla="*/ 386 w 394"/>
                    <a:gd name="T7" fmla="*/ 79 h 79"/>
                    <a:gd name="T8" fmla="*/ 394 w 394"/>
                    <a:gd name="T9" fmla="*/ 69 h 79"/>
                    <a:gd name="T10" fmla="*/ 394 w 394"/>
                    <a:gd name="T11" fmla="*/ 10 h 79"/>
                    <a:gd name="T12" fmla="*/ 386 w 394"/>
                    <a:gd name="T13" fmla="*/ 0 h 79"/>
                    <a:gd name="T14" fmla="*/ 0 w 394"/>
                    <a:gd name="T15" fmla="*/ 0 h 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4" h="79">
                      <a:moveTo>
                        <a:pt x="0" y="0"/>
                      </a:moveTo>
                      <a:cubicBezTo>
                        <a:pt x="4" y="12"/>
                        <a:pt x="5" y="26"/>
                        <a:pt x="5" y="39"/>
                      </a:cubicBezTo>
                      <a:cubicBezTo>
                        <a:pt x="5" y="53"/>
                        <a:pt x="4" y="67"/>
                        <a:pt x="0" y="79"/>
                      </a:cubicBezTo>
                      <a:cubicBezTo>
                        <a:pt x="386" y="79"/>
                        <a:pt x="386" y="79"/>
                        <a:pt x="386" y="79"/>
                      </a:cubicBezTo>
                      <a:cubicBezTo>
                        <a:pt x="390" y="79"/>
                        <a:pt x="394" y="75"/>
                        <a:pt x="394" y="69"/>
                      </a:cubicBezTo>
                      <a:cubicBezTo>
                        <a:pt x="394" y="10"/>
                        <a:pt x="394" y="10"/>
                        <a:pt x="394" y="10"/>
                      </a:cubicBezTo>
                      <a:cubicBezTo>
                        <a:pt x="394" y="4"/>
                        <a:pt x="390" y="0"/>
                        <a:pt x="386" y="0"/>
                      </a:cubicBezTo>
                      <a:lnTo>
                        <a:pt x="0" y="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73" name="矩形 72"/>
                <p:cNvSpPr/>
                <p:nvPr/>
              </p:nvSpPr>
              <p:spPr bwMode="auto">
                <a:xfrm>
                  <a:off x="10520362" y="5964405"/>
                  <a:ext cx="777875" cy="6350"/>
                </a:xfrm>
                <a:prstGeom prst="rect">
                  <a:avLst/>
                </a:prstGeom>
                <a:solidFill>
                  <a:srgbClr val="D0D0D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cs typeface="+mn-ea"/>
                    <a:sym typeface="+mn-lt"/>
                  </a:endParaRPr>
                </a:p>
              </p:txBody>
            </p:sp>
            <p:sp>
              <p:nvSpPr>
                <p:cNvPr id="74" name="矩形 73"/>
                <p:cNvSpPr/>
                <p:nvPr/>
              </p:nvSpPr>
              <p:spPr bwMode="auto">
                <a:xfrm>
                  <a:off x="10520362" y="5996155"/>
                  <a:ext cx="777875" cy="6350"/>
                </a:xfrm>
                <a:prstGeom prst="rect">
                  <a:avLst/>
                </a:prstGeom>
                <a:solidFill>
                  <a:srgbClr val="D0D0D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cs typeface="+mn-ea"/>
                    <a:sym typeface="+mn-lt"/>
                  </a:endParaRPr>
                </a:p>
              </p:txBody>
            </p:sp>
            <p:sp>
              <p:nvSpPr>
                <p:cNvPr id="75" name="矩形 74"/>
                <p:cNvSpPr/>
                <p:nvPr/>
              </p:nvSpPr>
              <p:spPr bwMode="auto">
                <a:xfrm>
                  <a:off x="10520362" y="6035843"/>
                  <a:ext cx="777875" cy="6350"/>
                </a:xfrm>
                <a:prstGeom prst="rect">
                  <a:avLst/>
                </a:prstGeom>
                <a:solidFill>
                  <a:srgbClr val="D0D0D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cs typeface="+mn-ea"/>
                    <a:sym typeface="+mn-lt"/>
                  </a:endParaRPr>
                </a:p>
              </p:txBody>
            </p:sp>
            <p:sp>
              <p:nvSpPr>
                <p:cNvPr id="76" name="矩形 75"/>
                <p:cNvSpPr/>
                <p:nvPr/>
              </p:nvSpPr>
              <p:spPr bwMode="auto">
                <a:xfrm>
                  <a:off x="10520362" y="6067593"/>
                  <a:ext cx="777875" cy="7938"/>
                </a:xfrm>
                <a:prstGeom prst="rect">
                  <a:avLst/>
                </a:prstGeom>
                <a:solidFill>
                  <a:srgbClr val="D0D0D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cs typeface="+mn-ea"/>
                    <a:sym typeface="+mn-lt"/>
                  </a:endParaRPr>
                </a:p>
              </p:txBody>
            </p:sp>
            <p:sp>
              <p:nvSpPr>
                <p:cNvPr id="77" name="任意多边形: 形状 76"/>
                <p:cNvSpPr/>
                <p:nvPr/>
              </p:nvSpPr>
              <p:spPr bwMode="auto">
                <a:xfrm>
                  <a:off x="10593387" y="5678655"/>
                  <a:ext cx="896937" cy="222250"/>
                </a:xfrm>
                <a:custGeom>
                  <a:avLst/>
                  <a:gdLst>
                    <a:gd name="T0" fmla="*/ 0 w 407"/>
                    <a:gd name="T1" fmla="*/ 0 h 101"/>
                    <a:gd name="T2" fmla="*/ 390 w 407"/>
                    <a:gd name="T3" fmla="*/ 0 h 101"/>
                    <a:gd name="T4" fmla="*/ 407 w 407"/>
                    <a:gd name="T5" fmla="*/ 21 h 101"/>
                    <a:gd name="T6" fmla="*/ 407 w 407"/>
                    <a:gd name="T7" fmla="*/ 80 h 101"/>
                    <a:gd name="T8" fmla="*/ 390 w 407"/>
                    <a:gd name="T9" fmla="*/ 101 h 101"/>
                    <a:gd name="T10" fmla="*/ 0 w 407"/>
                    <a:gd name="T11" fmla="*/ 101 h 101"/>
                    <a:gd name="T12" fmla="*/ 0 w 407"/>
                    <a:gd name="T13" fmla="*/ 90 h 101"/>
                    <a:gd name="T14" fmla="*/ 389 w 407"/>
                    <a:gd name="T15" fmla="*/ 90 h 101"/>
                    <a:gd name="T16" fmla="*/ 398 w 407"/>
                    <a:gd name="T17" fmla="*/ 80 h 101"/>
                    <a:gd name="T18" fmla="*/ 398 w 407"/>
                    <a:gd name="T19" fmla="*/ 21 h 101"/>
                    <a:gd name="T20" fmla="*/ 389 w 407"/>
                    <a:gd name="T21" fmla="*/ 11 h 101"/>
                    <a:gd name="T22" fmla="*/ 0 w 407"/>
                    <a:gd name="T23" fmla="*/ 11 h 101"/>
                    <a:gd name="T24" fmla="*/ 0 w 407"/>
                    <a:gd name="T25"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7" h="101">
                      <a:moveTo>
                        <a:pt x="0" y="0"/>
                      </a:moveTo>
                      <a:cubicBezTo>
                        <a:pt x="390" y="0"/>
                        <a:pt x="390" y="0"/>
                        <a:pt x="390" y="0"/>
                      </a:cubicBezTo>
                      <a:cubicBezTo>
                        <a:pt x="399" y="0"/>
                        <a:pt x="407" y="10"/>
                        <a:pt x="407" y="21"/>
                      </a:cubicBezTo>
                      <a:cubicBezTo>
                        <a:pt x="407" y="80"/>
                        <a:pt x="407" y="80"/>
                        <a:pt x="407" y="80"/>
                      </a:cubicBezTo>
                      <a:cubicBezTo>
                        <a:pt x="407" y="92"/>
                        <a:pt x="399" y="101"/>
                        <a:pt x="390" y="101"/>
                      </a:cubicBezTo>
                      <a:cubicBezTo>
                        <a:pt x="0" y="101"/>
                        <a:pt x="0" y="101"/>
                        <a:pt x="0" y="101"/>
                      </a:cubicBezTo>
                      <a:cubicBezTo>
                        <a:pt x="0" y="90"/>
                        <a:pt x="0" y="90"/>
                        <a:pt x="0" y="90"/>
                      </a:cubicBezTo>
                      <a:cubicBezTo>
                        <a:pt x="389" y="90"/>
                        <a:pt x="389" y="90"/>
                        <a:pt x="389" y="90"/>
                      </a:cubicBezTo>
                      <a:cubicBezTo>
                        <a:pt x="394" y="90"/>
                        <a:pt x="398" y="86"/>
                        <a:pt x="398" y="80"/>
                      </a:cubicBezTo>
                      <a:cubicBezTo>
                        <a:pt x="398" y="21"/>
                        <a:pt x="398" y="21"/>
                        <a:pt x="398" y="21"/>
                      </a:cubicBezTo>
                      <a:cubicBezTo>
                        <a:pt x="398" y="15"/>
                        <a:pt x="394" y="11"/>
                        <a:pt x="389" y="11"/>
                      </a:cubicBezTo>
                      <a:cubicBezTo>
                        <a:pt x="0" y="11"/>
                        <a:pt x="0" y="11"/>
                        <a:pt x="0" y="11"/>
                      </a:cubicBez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78" name="任意多边形: 形状 77"/>
                <p:cNvSpPr/>
                <p:nvPr/>
              </p:nvSpPr>
              <p:spPr bwMode="auto">
                <a:xfrm>
                  <a:off x="10602912" y="5702468"/>
                  <a:ext cx="868362" cy="174625"/>
                </a:xfrm>
                <a:custGeom>
                  <a:avLst/>
                  <a:gdLst>
                    <a:gd name="T0" fmla="*/ 0 w 394"/>
                    <a:gd name="T1" fmla="*/ 0 h 79"/>
                    <a:gd name="T2" fmla="*/ 5 w 394"/>
                    <a:gd name="T3" fmla="*/ 40 h 79"/>
                    <a:gd name="T4" fmla="*/ 0 w 394"/>
                    <a:gd name="T5" fmla="*/ 79 h 79"/>
                    <a:gd name="T6" fmla="*/ 386 w 394"/>
                    <a:gd name="T7" fmla="*/ 79 h 79"/>
                    <a:gd name="T8" fmla="*/ 394 w 394"/>
                    <a:gd name="T9" fmla="*/ 69 h 79"/>
                    <a:gd name="T10" fmla="*/ 394 w 394"/>
                    <a:gd name="T11" fmla="*/ 10 h 79"/>
                    <a:gd name="T12" fmla="*/ 386 w 394"/>
                    <a:gd name="T13" fmla="*/ 0 h 79"/>
                    <a:gd name="T14" fmla="*/ 0 w 394"/>
                    <a:gd name="T15" fmla="*/ 0 h 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4" h="79">
                      <a:moveTo>
                        <a:pt x="0" y="0"/>
                      </a:moveTo>
                      <a:cubicBezTo>
                        <a:pt x="3" y="12"/>
                        <a:pt x="5" y="26"/>
                        <a:pt x="5" y="40"/>
                      </a:cubicBezTo>
                      <a:cubicBezTo>
                        <a:pt x="5" y="53"/>
                        <a:pt x="3" y="67"/>
                        <a:pt x="0" y="79"/>
                      </a:cubicBezTo>
                      <a:cubicBezTo>
                        <a:pt x="386" y="79"/>
                        <a:pt x="386" y="79"/>
                        <a:pt x="386" y="79"/>
                      </a:cubicBezTo>
                      <a:cubicBezTo>
                        <a:pt x="390" y="79"/>
                        <a:pt x="394" y="75"/>
                        <a:pt x="394" y="69"/>
                      </a:cubicBezTo>
                      <a:cubicBezTo>
                        <a:pt x="394" y="10"/>
                        <a:pt x="394" y="10"/>
                        <a:pt x="394" y="10"/>
                      </a:cubicBezTo>
                      <a:cubicBezTo>
                        <a:pt x="394" y="4"/>
                        <a:pt x="390" y="0"/>
                        <a:pt x="386" y="0"/>
                      </a:cubicBezTo>
                      <a:lnTo>
                        <a:pt x="0" y="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79" name="矩形 78"/>
                <p:cNvSpPr/>
                <p:nvPr/>
              </p:nvSpPr>
              <p:spPr bwMode="auto">
                <a:xfrm>
                  <a:off x="10655300" y="5742155"/>
                  <a:ext cx="776287" cy="6350"/>
                </a:xfrm>
                <a:prstGeom prst="rect">
                  <a:avLst/>
                </a:prstGeom>
                <a:solidFill>
                  <a:srgbClr val="D0D0D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cs typeface="+mn-ea"/>
                    <a:sym typeface="+mn-lt"/>
                  </a:endParaRPr>
                </a:p>
              </p:txBody>
            </p:sp>
            <p:sp>
              <p:nvSpPr>
                <p:cNvPr id="80" name="矩形 79"/>
                <p:cNvSpPr/>
                <p:nvPr/>
              </p:nvSpPr>
              <p:spPr bwMode="auto">
                <a:xfrm>
                  <a:off x="10655300" y="5772318"/>
                  <a:ext cx="776287" cy="7938"/>
                </a:xfrm>
                <a:prstGeom prst="rect">
                  <a:avLst/>
                </a:prstGeom>
                <a:solidFill>
                  <a:srgbClr val="D0D0D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cs typeface="+mn-ea"/>
                    <a:sym typeface="+mn-lt"/>
                  </a:endParaRPr>
                </a:p>
              </p:txBody>
            </p:sp>
            <p:sp>
              <p:nvSpPr>
                <p:cNvPr id="81" name="矩形 80"/>
                <p:cNvSpPr/>
                <p:nvPr/>
              </p:nvSpPr>
              <p:spPr bwMode="auto">
                <a:xfrm>
                  <a:off x="10655300" y="5812005"/>
                  <a:ext cx="776287" cy="7938"/>
                </a:xfrm>
                <a:prstGeom prst="rect">
                  <a:avLst/>
                </a:prstGeom>
                <a:solidFill>
                  <a:srgbClr val="D0D0D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cs typeface="+mn-ea"/>
                    <a:sym typeface="+mn-lt"/>
                  </a:endParaRPr>
                </a:p>
              </p:txBody>
            </p:sp>
            <p:sp>
              <p:nvSpPr>
                <p:cNvPr id="82" name="矩形 81"/>
                <p:cNvSpPr/>
                <p:nvPr/>
              </p:nvSpPr>
              <p:spPr bwMode="auto">
                <a:xfrm>
                  <a:off x="10655300" y="5845343"/>
                  <a:ext cx="776287" cy="6350"/>
                </a:xfrm>
                <a:prstGeom prst="rect">
                  <a:avLst/>
                </a:prstGeom>
                <a:solidFill>
                  <a:srgbClr val="D0D0D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cs typeface="+mn-ea"/>
                    <a:sym typeface="+mn-lt"/>
                  </a:endParaRPr>
                </a:p>
              </p:txBody>
            </p:sp>
            <p:sp>
              <p:nvSpPr>
                <p:cNvPr id="83" name="任意多边形: 形状 82"/>
                <p:cNvSpPr/>
                <p:nvPr/>
              </p:nvSpPr>
              <p:spPr bwMode="auto">
                <a:xfrm>
                  <a:off x="10452100" y="5454818"/>
                  <a:ext cx="896937" cy="223838"/>
                </a:xfrm>
                <a:custGeom>
                  <a:avLst/>
                  <a:gdLst>
                    <a:gd name="T0" fmla="*/ 407 w 407"/>
                    <a:gd name="T1" fmla="*/ 0 h 101"/>
                    <a:gd name="T2" fmla="*/ 17 w 407"/>
                    <a:gd name="T3" fmla="*/ 0 h 101"/>
                    <a:gd name="T4" fmla="*/ 0 w 407"/>
                    <a:gd name="T5" fmla="*/ 21 h 101"/>
                    <a:gd name="T6" fmla="*/ 0 w 407"/>
                    <a:gd name="T7" fmla="*/ 80 h 101"/>
                    <a:gd name="T8" fmla="*/ 17 w 407"/>
                    <a:gd name="T9" fmla="*/ 101 h 101"/>
                    <a:gd name="T10" fmla="*/ 407 w 407"/>
                    <a:gd name="T11" fmla="*/ 101 h 101"/>
                    <a:gd name="T12" fmla="*/ 407 w 407"/>
                    <a:gd name="T13" fmla="*/ 90 h 101"/>
                    <a:gd name="T14" fmla="*/ 18 w 407"/>
                    <a:gd name="T15" fmla="*/ 90 h 101"/>
                    <a:gd name="T16" fmla="*/ 9 w 407"/>
                    <a:gd name="T17" fmla="*/ 80 h 101"/>
                    <a:gd name="T18" fmla="*/ 9 w 407"/>
                    <a:gd name="T19" fmla="*/ 21 h 101"/>
                    <a:gd name="T20" fmla="*/ 18 w 407"/>
                    <a:gd name="T21" fmla="*/ 11 h 101"/>
                    <a:gd name="T22" fmla="*/ 407 w 407"/>
                    <a:gd name="T23" fmla="*/ 11 h 101"/>
                    <a:gd name="T24" fmla="*/ 407 w 407"/>
                    <a:gd name="T25"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7" h="101">
                      <a:moveTo>
                        <a:pt x="407" y="0"/>
                      </a:moveTo>
                      <a:cubicBezTo>
                        <a:pt x="17" y="0"/>
                        <a:pt x="17" y="0"/>
                        <a:pt x="17" y="0"/>
                      </a:cubicBezTo>
                      <a:cubicBezTo>
                        <a:pt x="8" y="0"/>
                        <a:pt x="0" y="10"/>
                        <a:pt x="0" y="21"/>
                      </a:cubicBezTo>
                      <a:cubicBezTo>
                        <a:pt x="0" y="80"/>
                        <a:pt x="0" y="80"/>
                        <a:pt x="0" y="80"/>
                      </a:cubicBezTo>
                      <a:cubicBezTo>
                        <a:pt x="0" y="92"/>
                        <a:pt x="8" y="101"/>
                        <a:pt x="17" y="101"/>
                      </a:cubicBezTo>
                      <a:cubicBezTo>
                        <a:pt x="407" y="101"/>
                        <a:pt x="407" y="101"/>
                        <a:pt x="407" y="101"/>
                      </a:cubicBezTo>
                      <a:cubicBezTo>
                        <a:pt x="407" y="90"/>
                        <a:pt x="407" y="90"/>
                        <a:pt x="407" y="90"/>
                      </a:cubicBezTo>
                      <a:cubicBezTo>
                        <a:pt x="18" y="90"/>
                        <a:pt x="18" y="90"/>
                        <a:pt x="18" y="90"/>
                      </a:cubicBezTo>
                      <a:cubicBezTo>
                        <a:pt x="13" y="90"/>
                        <a:pt x="9" y="86"/>
                        <a:pt x="9" y="80"/>
                      </a:cubicBezTo>
                      <a:cubicBezTo>
                        <a:pt x="9" y="21"/>
                        <a:pt x="9" y="21"/>
                        <a:pt x="9" y="21"/>
                      </a:cubicBezTo>
                      <a:cubicBezTo>
                        <a:pt x="9" y="15"/>
                        <a:pt x="13" y="11"/>
                        <a:pt x="18" y="11"/>
                      </a:cubicBezTo>
                      <a:cubicBezTo>
                        <a:pt x="407" y="11"/>
                        <a:pt x="407" y="11"/>
                        <a:pt x="407" y="11"/>
                      </a:cubicBezTo>
                      <a:lnTo>
                        <a:pt x="407"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84" name="任意多边形: 形状 83"/>
                <p:cNvSpPr/>
                <p:nvPr/>
              </p:nvSpPr>
              <p:spPr bwMode="auto">
                <a:xfrm>
                  <a:off x="10472737" y="5480218"/>
                  <a:ext cx="868362" cy="173038"/>
                </a:xfrm>
                <a:custGeom>
                  <a:avLst/>
                  <a:gdLst>
                    <a:gd name="T0" fmla="*/ 394 w 394"/>
                    <a:gd name="T1" fmla="*/ 0 h 79"/>
                    <a:gd name="T2" fmla="*/ 389 w 394"/>
                    <a:gd name="T3" fmla="*/ 40 h 79"/>
                    <a:gd name="T4" fmla="*/ 394 w 394"/>
                    <a:gd name="T5" fmla="*/ 79 h 79"/>
                    <a:gd name="T6" fmla="*/ 8 w 394"/>
                    <a:gd name="T7" fmla="*/ 79 h 79"/>
                    <a:gd name="T8" fmla="*/ 0 w 394"/>
                    <a:gd name="T9" fmla="*/ 69 h 79"/>
                    <a:gd name="T10" fmla="*/ 0 w 394"/>
                    <a:gd name="T11" fmla="*/ 10 h 79"/>
                    <a:gd name="T12" fmla="*/ 8 w 394"/>
                    <a:gd name="T13" fmla="*/ 0 h 79"/>
                    <a:gd name="T14" fmla="*/ 394 w 394"/>
                    <a:gd name="T15" fmla="*/ 0 h 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4" h="79">
                      <a:moveTo>
                        <a:pt x="394" y="0"/>
                      </a:moveTo>
                      <a:cubicBezTo>
                        <a:pt x="390" y="12"/>
                        <a:pt x="389" y="26"/>
                        <a:pt x="389" y="40"/>
                      </a:cubicBezTo>
                      <a:cubicBezTo>
                        <a:pt x="389" y="53"/>
                        <a:pt x="390" y="67"/>
                        <a:pt x="394" y="79"/>
                      </a:cubicBezTo>
                      <a:cubicBezTo>
                        <a:pt x="8" y="79"/>
                        <a:pt x="8" y="79"/>
                        <a:pt x="8" y="79"/>
                      </a:cubicBezTo>
                      <a:cubicBezTo>
                        <a:pt x="4" y="79"/>
                        <a:pt x="0" y="75"/>
                        <a:pt x="0" y="69"/>
                      </a:cubicBezTo>
                      <a:cubicBezTo>
                        <a:pt x="0" y="10"/>
                        <a:pt x="0" y="10"/>
                        <a:pt x="0" y="10"/>
                      </a:cubicBezTo>
                      <a:cubicBezTo>
                        <a:pt x="0" y="4"/>
                        <a:pt x="4" y="0"/>
                        <a:pt x="8" y="0"/>
                      </a:cubicBezTo>
                      <a:lnTo>
                        <a:pt x="394" y="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85" name="矩形 84"/>
                <p:cNvSpPr/>
                <p:nvPr/>
              </p:nvSpPr>
              <p:spPr bwMode="auto">
                <a:xfrm>
                  <a:off x="10512425" y="5519905"/>
                  <a:ext cx="774700" cy="6350"/>
                </a:xfrm>
                <a:prstGeom prst="rect">
                  <a:avLst/>
                </a:prstGeom>
                <a:solidFill>
                  <a:srgbClr val="D0D0D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cs typeface="+mn-ea"/>
                    <a:sym typeface="+mn-lt"/>
                  </a:endParaRPr>
                </a:p>
              </p:txBody>
            </p:sp>
            <p:sp>
              <p:nvSpPr>
                <p:cNvPr id="86" name="矩形 85"/>
                <p:cNvSpPr/>
                <p:nvPr/>
              </p:nvSpPr>
              <p:spPr bwMode="auto">
                <a:xfrm>
                  <a:off x="10512425" y="5550068"/>
                  <a:ext cx="774700" cy="6350"/>
                </a:xfrm>
                <a:prstGeom prst="rect">
                  <a:avLst/>
                </a:prstGeom>
                <a:solidFill>
                  <a:srgbClr val="D0D0D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cs typeface="+mn-ea"/>
                    <a:sym typeface="+mn-lt"/>
                  </a:endParaRPr>
                </a:p>
              </p:txBody>
            </p:sp>
            <p:sp>
              <p:nvSpPr>
                <p:cNvPr id="87" name="矩形 86"/>
                <p:cNvSpPr/>
                <p:nvPr/>
              </p:nvSpPr>
              <p:spPr bwMode="auto">
                <a:xfrm>
                  <a:off x="10512425" y="5589755"/>
                  <a:ext cx="774700" cy="6350"/>
                </a:xfrm>
                <a:prstGeom prst="rect">
                  <a:avLst/>
                </a:prstGeom>
                <a:solidFill>
                  <a:srgbClr val="D0D0D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cs typeface="+mn-ea"/>
                    <a:sym typeface="+mn-lt"/>
                  </a:endParaRPr>
                </a:p>
              </p:txBody>
            </p:sp>
            <p:sp>
              <p:nvSpPr>
                <p:cNvPr id="88" name="矩形 87"/>
                <p:cNvSpPr/>
                <p:nvPr/>
              </p:nvSpPr>
              <p:spPr bwMode="auto">
                <a:xfrm>
                  <a:off x="10512425" y="5623093"/>
                  <a:ext cx="774700" cy="6350"/>
                </a:xfrm>
                <a:prstGeom prst="rect">
                  <a:avLst/>
                </a:prstGeom>
                <a:solidFill>
                  <a:srgbClr val="D0D0D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cs typeface="+mn-ea"/>
                    <a:sym typeface="+mn-lt"/>
                  </a:endParaRPr>
                </a:p>
              </p:txBody>
            </p:sp>
          </p:grpSp>
          <p:grpSp>
            <p:nvGrpSpPr>
              <p:cNvPr id="45" name="组合 44"/>
              <p:cNvGrpSpPr/>
              <p:nvPr/>
            </p:nvGrpSpPr>
            <p:grpSpPr>
              <a:xfrm>
                <a:off x="6096000" y="4811880"/>
                <a:ext cx="1784350" cy="1306513"/>
                <a:chOff x="6096000" y="4811880"/>
                <a:chExt cx="1784350" cy="1306513"/>
              </a:xfrm>
            </p:grpSpPr>
            <p:sp>
              <p:nvSpPr>
                <p:cNvPr id="46" name="任意多边形: 形状 45"/>
                <p:cNvSpPr/>
                <p:nvPr/>
              </p:nvSpPr>
              <p:spPr bwMode="auto">
                <a:xfrm>
                  <a:off x="6132512" y="4811880"/>
                  <a:ext cx="492125" cy="1295400"/>
                </a:xfrm>
                <a:custGeom>
                  <a:avLst/>
                  <a:gdLst>
                    <a:gd name="T0" fmla="*/ 223 w 223"/>
                    <a:gd name="T1" fmla="*/ 583 h 588"/>
                    <a:gd name="T2" fmla="*/ 211 w 223"/>
                    <a:gd name="T3" fmla="*/ 587 h 588"/>
                    <a:gd name="T4" fmla="*/ 207 w 223"/>
                    <a:gd name="T5" fmla="*/ 588 h 588"/>
                    <a:gd name="T6" fmla="*/ 0 w 223"/>
                    <a:gd name="T7" fmla="*/ 8 h 588"/>
                    <a:gd name="T8" fmla="*/ 5 w 223"/>
                    <a:gd name="T9" fmla="*/ 3 h 588"/>
                    <a:gd name="T10" fmla="*/ 15 w 223"/>
                    <a:gd name="T11" fmla="*/ 0 h 588"/>
                    <a:gd name="T12" fmla="*/ 223 w 223"/>
                    <a:gd name="T13" fmla="*/ 583 h 588"/>
                  </a:gdLst>
                  <a:ahLst/>
                  <a:cxnLst>
                    <a:cxn ang="0">
                      <a:pos x="T0" y="T1"/>
                    </a:cxn>
                    <a:cxn ang="0">
                      <a:pos x="T2" y="T3"/>
                    </a:cxn>
                    <a:cxn ang="0">
                      <a:pos x="T4" y="T5"/>
                    </a:cxn>
                    <a:cxn ang="0">
                      <a:pos x="T6" y="T7"/>
                    </a:cxn>
                    <a:cxn ang="0">
                      <a:pos x="T8" y="T9"/>
                    </a:cxn>
                    <a:cxn ang="0">
                      <a:pos x="T10" y="T11"/>
                    </a:cxn>
                    <a:cxn ang="0">
                      <a:pos x="T12" y="T13"/>
                    </a:cxn>
                  </a:cxnLst>
                  <a:rect l="0" t="0" r="r" b="b"/>
                  <a:pathLst>
                    <a:path w="223" h="588">
                      <a:moveTo>
                        <a:pt x="223" y="583"/>
                      </a:moveTo>
                      <a:cubicBezTo>
                        <a:pt x="211" y="587"/>
                        <a:pt x="211" y="587"/>
                        <a:pt x="211" y="587"/>
                      </a:cubicBezTo>
                      <a:cubicBezTo>
                        <a:pt x="210" y="588"/>
                        <a:pt x="209" y="588"/>
                        <a:pt x="207" y="588"/>
                      </a:cubicBezTo>
                      <a:cubicBezTo>
                        <a:pt x="0" y="8"/>
                        <a:pt x="0" y="8"/>
                        <a:pt x="0" y="8"/>
                      </a:cubicBezTo>
                      <a:cubicBezTo>
                        <a:pt x="1" y="6"/>
                        <a:pt x="3" y="4"/>
                        <a:pt x="5" y="3"/>
                      </a:cubicBezTo>
                      <a:cubicBezTo>
                        <a:pt x="10" y="2"/>
                        <a:pt x="10" y="2"/>
                        <a:pt x="15" y="0"/>
                      </a:cubicBezTo>
                      <a:lnTo>
                        <a:pt x="223" y="583"/>
                      </a:lnTo>
                      <a:close/>
                    </a:path>
                  </a:pathLst>
                </a:custGeom>
                <a:solidFill>
                  <a:schemeClr val="tx2">
                    <a:lumMod val="75000"/>
                  </a:schemeClr>
                </a:solidFill>
                <a:ln>
                  <a:noFill/>
                </a:ln>
              </p:spPr>
              <p:txBody>
                <a:bodyPr anchor="ctr"/>
                <a:lstStyle/>
                <a:p>
                  <a:pPr algn="ctr"/>
                  <a:endParaRPr>
                    <a:cs typeface="+mn-ea"/>
                    <a:sym typeface="+mn-lt"/>
                  </a:endParaRPr>
                </a:p>
              </p:txBody>
            </p:sp>
            <p:sp>
              <p:nvSpPr>
                <p:cNvPr id="47" name="矩形 46"/>
                <p:cNvSpPr/>
                <p:nvPr/>
              </p:nvSpPr>
              <p:spPr bwMode="auto">
                <a:xfrm>
                  <a:off x="6677025" y="6046955"/>
                  <a:ext cx="68262" cy="6350"/>
                </a:xfrm>
                <a:prstGeom prst="rect">
                  <a:avLst/>
                </a:prstGeom>
                <a:solidFill>
                  <a:schemeClr val="tx2">
                    <a:lumMod val="75000"/>
                  </a:schemeClr>
                </a:solidFill>
                <a:ln>
                  <a:noFill/>
                </a:ln>
              </p:spPr>
              <p:txBody>
                <a:bodyPr anchor="ctr"/>
                <a:lstStyle/>
                <a:p>
                  <a:pPr algn="ctr"/>
                  <a:endParaRPr>
                    <a:cs typeface="+mn-ea"/>
                    <a:sym typeface="+mn-lt"/>
                  </a:endParaRPr>
                </a:p>
              </p:txBody>
            </p:sp>
            <p:sp>
              <p:nvSpPr>
                <p:cNvPr id="48" name="矩形 47"/>
                <p:cNvSpPr/>
                <p:nvPr/>
              </p:nvSpPr>
              <p:spPr bwMode="auto">
                <a:xfrm>
                  <a:off x="6762750" y="6046955"/>
                  <a:ext cx="68262" cy="6350"/>
                </a:xfrm>
                <a:prstGeom prst="rect">
                  <a:avLst/>
                </a:prstGeom>
                <a:solidFill>
                  <a:schemeClr val="tx2">
                    <a:lumMod val="75000"/>
                  </a:schemeClr>
                </a:solidFill>
                <a:ln>
                  <a:noFill/>
                </a:ln>
              </p:spPr>
              <p:txBody>
                <a:bodyPr anchor="ctr"/>
                <a:lstStyle/>
                <a:p>
                  <a:pPr algn="ctr"/>
                  <a:endParaRPr>
                    <a:cs typeface="+mn-ea"/>
                    <a:sym typeface="+mn-lt"/>
                  </a:endParaRPr>
                </a:p>
              </p:txBody>
            </p:sp>
            <p:sp>
              <p:nvSpPr>
                <p:cNvPr id="49" name="矩形 48"/>
                <p:cNvSpPr/>
                <p:nvPr/>
              </p:nvSpPr>
              <p:spPr bwMode="auto">
                <a:xfrm>
                  <a:off x="6846887" y="6046955"/>
                  <a:ext cx="69850" cy="6350"/>
                </a:xfrm>
                <a:prstGeom prst="rect">
                  <a:avLst/>
                </a:prstGeom>
                <a:solidFill>
                  <a:schemeClr val="tx2">
                    <a:lumMod val="75000"/>
                  </a:schemeClr>
                </a:solidFill>
                <a:ln>
                  <a:noFill/>
                </a:ln>
              </p:spPr>
              <p:txBody>
                <a:bodyPr anchor="ctr"/>
                <a:lstStyle/>
                <a:p>
                  <a:pPr algn="ctr"/>
                  <a:endParaRPr>
                    <a:cs typeface="+mn-ea"/>
                    <a:sym typeface="+mn-lt"/>
                  </a:endParaRPr>
                </a:p>
              </p:txBody>
            </p:sp>
            <p:sp>
              <p:nvSpPr>
                <p:cNvPr id="50" name="矩形 49"/>
                <p:cNvSpPr/>
                <p:nvPr/>
              </p:nvSpPr>
              <p:spPr bwMode="auto">
                <a:xfrm>
                  <a:off x="6932612" y="6046955"/>
                  <a:ext cx="68262" cy="6350"/>
                </a:xfrm>
                <a:prstGeom prst="rect">
                  <a:avLst/>
                </a:prstGeom>
                <a:solidFill>
                  <a:schemeClr val="tx2">
                    <a:lumMod val="75000"/>
                  </a:schemeClr>
                </a:solidFill>
                <a:ln>
                  <a:noFill/>
                </a:ln>
              </p:spPr>
              <p:txBody>
                <a:bodyPr anchor="ctr"/>
                <a:lstStyle/>
                <a:p>
                  <a:pPr algn="ctr"/>
                  <a:endParaRPr>
                    <a:cs typeface="+mn-ea"/>
                    <a:sym typeface="+mn-lt"/>
                  </a:endParaRPr>
                </a:p>
              </p:txBody>
            </p:sp>
            <p:sp>
              <p:nvSpPr>
                <p:cNvPr id="51" name="矩形 50"/>
                <p:cNvSpPr/>
                <p:nvPr/>
              </p:nvSpPr>
              <p:spPr bwMode="auto">
                <a:xfrm>
                  <a:off x="7018337" y="6046955"/>
                  <a:ext cx="68262" cy="6350"/>
                </a:xfrm>
                <a:prstGeom prst="rect">
                  <a:avLst/>
                </a:prstGeom>
                <a:solidFill>
                  <a:schemeClr val="tx2">
                    <a:lumMod val="75000"/>
                  </a:schemeClr>
                </a:solidFill>
                <a:ln>
                  <a:noFill/>
                </a:ln>
              </p:spPr>
              <p:txBody>
                <a:bodyPr anchor="ctr"/>
                <a:lstStyle/>
                <a:p>
                  <a:pPr algn="ctr"/>
                  <a:endParaRPr>
                    <a:cs typeface="+mn-ea"/>
                    <a:sym typeface="+mn-lt"/>
                  </a:endParaRPr>
                </a:p>
              </p:txBody>
            </p:sp>
            <p:sp>
              <p:nvSpPr>
                <p:cNvPr id="52" name="矩形 51"/>
                <p:cNvSpPr/>
                <p:nvPr/>
              </p:nvSpPr>
              <p:spPr bwMode="auto">
                <a:xfrm>
                  <a:off x="7102475" y="6046955"/>
                  <a:ext cx="69850" cy="6350"/>
                </a:xfrm>
                <a:prstGeom prst="rect">
                  <a:avLst/>
                </a:prstGeom>
                <a:solidFill>
                  <a:schemeClr val="tx2">
                    <a:lumMod val="75000"/>
                  </a:schemeClr>
                </a:solidFill>
                <a:ln>
                  <a:noFill/>
                </a:ln>
              </p:spPr>
              <p:txBody>
                <a:bodyPr anchor="ctr"/>
                <a:lstStyle/>
                <a:p>
                  <a:pPr algn="ctr"/>
                  <a:endParaRPr>
                    <a:cs typeface="+mn-ea"/>
                    <a:sym typeface="+mn-lt"/>
                  </a:endParaRPr>
                </a:p>
              </p:txBody>
            </p:sp>
            <p:sp>
              <p:nvSpPr>
                <p:cNvPr id="53" name="矩形 52"/>
                <p:cNvSpPr/>
                <p:nvPr/>
              </p:nvSpPr>
              <p:spPr bwMode="auto">
                <a:xfrm>
                  <a:off x="7188200" y="6046955"/>
                  <a:ext cx="68262" cy="6350"/>
                </a:xfrm>
                <a:prstGeom prst="rect">
                  <a:avLst/>
                </a:prstGeom>
                <a:solidFill>
                  <a:schemeClr val="tx2">
                    <a:lumMod val="75000"/>
                  </a:schemeClr>
                </a:solidFill>
                <a:ln>
                  <a:noFill/>
                </a:ln>
              </p:spPr>
              <p:txBody>
                <a:bodyPr anchor="ctr"/>
                <a:lstStyle/>
                <a:p>
                  <a:pPr algn="ctr"/>
                  <a:endParaRPr>
                    <a:cs typeface="+mn-ea"/>
                    <a:sym typeface="+mn-lt"/>
                  </a:endParaRPr>
                </a:p>
              </p:txBody>
            </p:sp>
            <p:sp>
              <p:nvSpPr>
                <p:cNvPr id="54" name="矩形 53"/>
                <p:cNvSpPr/>
                <p:nvPr/>
              </p:nvSpPr>
              <p:spPr bwMode="auto">
                <a:xfrm>
                  <a:off x="7273925" y="6046955"/>
                  <a:ext cx="68262" cy="6350"/>
                </a:xfrm>
                <a:prstGeom prst="rect">
                  <a:avLst/>
                </a:prstGeom>
                <a:solidFill>
                  <a:schemeClr val="tx2">
                    <a:lumMod val="75000"/>
                  </a:schemeClr>
                </a:solidFill>
                <a:ln>
                  <a:noFill/>
                </a:ln>
              </p:spPr>
              <p:txBody>
                <a:bodyPr anchor="ctr"/>
                <a:lstStyle/>
                <a:p>
                  <a:pPr algn="ctr"/>
                  <a:endParaRPr>
                    <a:cs typeface="+mn-ea"/>
                    <a:sym typeface="+mn-lt"/>
                  </a:endParaRPr>
                </a:p>
              </p:txBody>
            </p:sp>
            <p:sp>
              <p:nvSpPr>
                <p:cNvPr id="55" name="矩形 54"/>
                <p:cNvSpPr/>
                <p:nvPr/>
              </p:nvSpPr>
              <p:spPr bwMode="auto">
                <a:xfrm>
                  <a:off x="7358062" y="6046955"/>
                  <a:ext cx="69850" cy="6350"/>
                </a:xfrm>
                <a:prstGeom prst="rect">
                  <a:avLst/>
                </a:prstGeom>
                <a:solidFill>
                  <a:schemeClr val="tx2">
                    <a:lumMod val="75000"/>
                  </a:schemeClr>
                </a:solidFill>
                <a:ln>
                  <a:noFill/>
                </a:ln>
              </p:spPr>
              <p:txBody>
                <a:bodyPr anchor="ctr"/>
                <a:lstStyle/>
                <a:p>
                  <a:pPr algn="ctr"/>
                  <a:endParaRPr>
                    <a:cs typeface="+mn-ea"/>
                    <a:sym typeface="+mn-lt"/>
                  </a:endParaRPr>
                </a:p>
              </p:txBody>
            </p:sp>
            <p:sp>
              <p:nvSpPr>
                <p:cNvPr id="56" name="任意多边形: 形状 55"/>
                <p:cNvSpPr/>
                <p:nvPr/>
              </p:nvSpPr>
              <p:spPr bwMode="auto">
                <a:xfrm>
                  <a:off x="6559550" y="6050130"/>
                  <a:ext cx="1320800" cy="68263"/>
                </a:xfrm>
                <a:custGeom>
                  <a:avLst/>
                  <a:gdLst>
                    <a:gd name="T0" fmla="*/ 578 w 599"/>
                    <a:gd name="T1" fmla="*/ 0 h 31"/>
                    <a:gd name="T2" fmla="*/ 15 w 599"/>
                    <a:gd name="T3" fmla="*/ 0 h 31"/>
                    <a:gd name="T4" fmla="*/ 0 w 599"/>
                    <a:gd name="T5" fmla="*/ 16 h 31"/>
                    <a:gd name="T6" fmla="*/ 15 w 599"/>
                    <a:gd name="T7" fmla="*/ 31 h 31"/>
                    <a:gd name="T8" fmla="*/ 578 w 599"/>
                    <a:gd name="T9" fmla="*/ 31 h 31"/>
                    <a:gd name="T10" fmla="*/ 588 w 599"/>
                    <a:gd name="T11" fmla="*/ 27 h 31"/>
                    <a:gd name="T12" fmla="*/ 578 w 599"/>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599" h="31">
                      <a:moveTo>
                        <a:pt x="578" y="0"/>
                      </a:moveTo>
                      <a:cubicBezTo>
                        <a:pt x="15" y="0"/>
                        <a:pt x="15" y="0"/>
                        <a:pt x="15" y="0"/>
                      </a:cubicBezTo>
                      <a:cubicBezTo>
                        <a:pt x="7" y="0"/>
                        <a:pt x="0" y="7"/>
                        <a:pt x="0" y="16"/>
                      </a:cubicBezTo>
                      <a:cubicBezTo>
                        <a:pt x="0" y="24"/>
                        <a:pt x="7" y="31"/>
                        <a:pt x="15" y="31"/>
                      </a:cubicBezTo>
                      <a:cubicBezTo>
                        <a:pt x="578" y="31"/>
                        <a:pt x="578" y="31"/>
                        <a:pt x="578" y="31"/>
                      </a:cubicBezTo>
                      <a:cubicBezTo>
                        <a:pt x="582" y="31"/>
                        <a:pt x="585" y="30"/>
                        <a:pt x="588" y="27"/>
                      </a:cubicBezTo>
                      <a:cubicBezTo>
                        <a:pt x="599" y="18"/>
                        <a:pt x="592" y="0"/>
                        <a:pt x="578" y="0"/>
                      </a:cubicBez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57" name="矩形 56"/>
                <p:cNvSpPr/>
                <p:nvPr/>
              </p:nvSpPr>
              <p:spPr bwMode="auto">
                <a:xfrm>
                  <a:off x="6977062" y="6064418"/>
                  <a:ext cx="473075" cy="34925"/>
                </a:xfrm>
                <a:prstGeom prst="rect">
                  <a:avLst/>
                </a:prstGeom>
                <a:solidFill>
                  <a:schemeClr val="tx2">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cs typeface="+mn-ea"/>
                    <a:sym typeface="+mn-lt"/>
                  </a:endParaRPr>
                </a:p>
              </p:txBody>
            </p:sp>
            <p:sp>
              <p:nvSpPr>
                <p:cNvPr id="58" name="矩形 57"/>
                <p:cNvSpPr/>
                <p:nvPr/>
              </p:nvSpPr>
              <p:spPr bwMode="auto">
                <a:xfrm>
                  <a:off x="7500937" y="6070768"/>
                  <a:ext cx="107950" cy="23813"/>
                </a:xfrm>
                <a:prstGeom prst="rect">
                  <a:avLst/>
                </a:prstGeom>
                <a:solidFill>
                  <a:schemeClr val="tx2">
                    <a:lumMod val="75000"/>
                  </a:schemeClr>
                </a:solidFill>
                <a:ln>
                  <a:noFill/>
                </a:ln>
              </p:spPr>
              <p:txBody>
                <a:bodyPr anchor="ctr"/>
                <a:lstStyle/>
                <a:p>
                  <a:pPr algn="ctr"/>
                  <a:endParaRPr>
                    <a:cs typeface="+mn-ea"/>
                    <a:sym typeface="+mn-lt"/>
                  </a:endParaRPr>
                </a:p>
              </p:txBody>
            </p:sp>
            <p:sp>
              <p:nvSpPr>
                <p:cNvPr id="59" name="矩形 58"/>
                <p:cNvSpPr/>
                <p:nvPr/>
              </p:nvSpPr>
              <p:spPr bwMode="auto">
                <a:xfrm>
                  <a:off x="7635875" y="6070768"/>
                  <a:ext cx="104775" cy="23813"/>
                </a:xfrm>
                <a:prstGeom prst="rect">
                  <a:avLst/>
                </a:prstGeom>
                <a:solidFill>
                  <a:schemeClr val="tx2">
                    <a:lumMod val="75000"/>
                  </a:schemeClr>
                </a:solidFill>
                <a:ln>
                  <a:noFill/>
                </a:ln>
              </p:spPr>
              <p:txBody>
                <a:bodyPr anchor="ctr"/>
                <a:lstStyle/>
                <a:p>
                  <a:pPr algn="ctr"/>
                  <a:endParaRPr>
                    <a:cs typeface="+mn-ea"/>
                    <a:sym typeface="+mn-lt"/>
                  </a:endParaRPr>
                </a:p>
              </p:txBody>
            </p:sp>
            <p:sp>
              <p:nvSpPr>
                <p:cNvPr id="60" name="矩形 59"/>
                <p:cNvSpPr/>
                <p:nvPr/>
              </p:nvSpPr>
              <p:spPr bwMode="auto">
                <a:xfrm>
                  <a:off x="6630987" y="6061243"/>
                  <a:ext cx="7937" cy="50800"/>
                </a:xfrm>
                <a:prstGeom prst="rect">
                  <a:avLst/>
                </a:prstGeom>
                <a:solidFill>
                  <a:schemeClr val="tx2">
                    <a:lumMod val="75000"/>
                  </a:schemeClr>
                </a:solidFill>
                <a:ln>
                  <a:noFill/>
                </a:ln>
              </p:spPr>
              <p:txBody>
                <a:bodyPr anchor="ctr"/>
                <a:lstStyle/>
                <a:p>
                  <a:pPr algn="ctr"/>
                  <a:endParaRPr>
                    <a:cs typeface="+mn-ea"/>
                    <a:sym typeface="+mn-lt"/>
                  </a:endParaRPr>
                </a:p>
              </p:txBody>
            </p:sp>
            <p:sp>
              <p:nvSpPr>
                <p:cNvPr id="61" name="矩形 60"/>
                <p:cNvSpPr/>
                <p:nvPr/>
              </p:nvSpPr>
              <p:spPr bwMode="auto">
                <a:xfrm>
                  <a:off x="6650037" y="6061243"/>
                  <a:ext cx="11112" cy="50800"/>
                </a:xfrm>
                <a:prstGeom prst="rect">
                  <a:avLst/>
                </a:prstGeom>
                <a:solidFill>
                  <a:schemeClr val="tx2">
                    <a:lumMod val="75000"/>
                  </a:schemeClr>
                </a:solidFill>
                <a:ln>
                  <a:noFill/>
                </a:ln>
              </p:spPr>
              <p:txBody>
                <a:bodyPr anchor="ctr"/>
                <a:lstStyle/>
                <a:p>
                  <a:pPr algn="ctr"/>
                  <a:endParaRPr>
                    <a:cs typeface="+mn-ea"/>
                    <a:sym typeface="+mn-lt"/>
                  </a:endParaRPr>
                </a:p>
              </p:txBody>
            </p:sp>
            <p:sp>
              <p:nvSpPr>
                <p:cNvPr id="62" name="矩形 61"/>
                <p:cNvSpPr/>
                <p:nvPr/>
              </p:nvSpPr>
              <p:spPr bwMode="auto">
                <a:xfrm>
                  <a:off x="6672262" y="6061243"/>
                  <a:ext cx="9525" cy="50800"/>
                </a:xfrm>
                <a:prstGeom prst="rect">
                  <a:avLst/>
                </a:prstGeom>
                <a:solidFill>
                  <a:schemeClr val="tx2">
                    <a:lumMod val="75000"/>
                  </a:schemeClr>
                </a:solidFill>
                <a:ln>
                  <a:noFill/>
                </a:ln>
              </p:spPr>
              <p:txBody>
                <a:bodyPr anchor="ctr"/>
                <a:lstStyle/>
                <a:p>
                  <a:pPr algn="ctr"/>
                  <a:endParaRPr>
                    <a:cs typeface="+mn-ea"/>
                    <a:sym typeface="+mn-lt"/>
                  </a:endParaRPr>
                </a:p>
              </p:txBody>
            </p:sp>
            <p:sp>
              <p:nvSpPr>
                <p:cNvPr id="63" name="矩形 62"/>
                <p:cNvSpPr/>
                <p:nvPr/>
              </p:nvSpPr>
              <p:spPr bwMode="auto">
                <a:xfrm>
                  <a:off x="6694487" y="6061243"/>
                  <a:ext cx="9525" cy="50800"/>
                </a:xfrm>
                <a:prstGeom prst="rect">
                  <a:avLst/>
                </a:prstGeom>
                <a:solidFill>
                  <a:schemeClr val="tx2">
                    <a:lumMod val="75000"/>
                  </a:schemeClr>
                </a:solidFill>
                <a:ln>
                  <a:noFill/>
                </a:ln>
              </p:spPr>
              <p:txBody>
                <a:bodyPr anchor="ctr"/>
                <a:lstStyle/>
                <a:p>
                  <a:pPr algn="ctr"/>
                  <a:endParaRPr>
                    <a:cs typeface="+mn-ea"/>
                    <a:sym typeface="+mn-lt"/>
                  </a:endParaRPr>
                </a:p>
              </p:txBody>
            </p:sp>
            <p:sp>
              <p:nvSpPr>
                <p:cNvPr id="64" name="矩形 63"/>
                <p:cNvSpPr/>
                <p:nvPr/>
              </p:nvSpPr>
              <p:spPr bwMode="auto">
                <a:xfrm>
                  <a:off x="6713537" y="6061243"/>
                  <a:ext cx="11112" cy="50800"/>
                </a:xfrm>
                <a:prstGeom prst="rect">
                  <a:avLst/>
                </a:prstGeom>
                <a:solidFill>
                  <a:schemeClr val="tx2">
                    <a:lumMod val="75000"/>
                  </a:schemeClr>
                </a:solidFill>
                <a:ln>
                  <a:noFill/>
                </a:ln>
              </p:spPr>
              <p:txBody>
                <a:bodyPr anchor="ctr"/>
                <a:lstStyle/>
                <a:p>
                  <a:pPr algn="ctr"/>
                  <a:endParaRPr>
                    <a:cs typeface="+mn-ea"/>
                    <a:sym typeface="+mn-lt"/>
                  </a:endParaRPr>
                </a:p>
              </p:txBody>
            </p:sp>
            <p:sp>
              <p:nvSpPr>
                <p:cNvPr id="65" name="矩形 64"/>
                <p:cNvSpPr/>
                <p:nvPr/>
              </p:nvSpPr>
              <p:spPr bwMode="auto">
                <a:xfrm>
                  <a:off x="6735762" y="6061243"/>
                  <a:ext cx="9525" cy="50800"/>
                </a:xfrm>
                <a:prstGeom prst="rect">
                  <a:avLst/>
                </a:prstGeom>
                <a:solidFill>
                  <a:schemeClr val="tx2">
                    <a:lumMod val="75000"/>
                  </a:schemeClr>
                </a:solidFill>
                <a:ln>
                  <a:noFill/>
                </a:ln>
              </p:spPr>
              <p:txBody>
                <a:bodyPr anchor="ctr"/>
                <a:lstStyle/>
                <a:p>
                  <a:pPr algn="ctr"/>
                  <a:endParaRPr>
                    <a:cs typeface="+mn-ea"/>
                    <a:sym typeface="+mn-lt"/>
                  </a:endParaRPr>
                </a:p>
              </p:txBody>
            </p:sp>
            <p:sp>
              <p:nvSpPr>
                <p:cNvPr id="66" name="矩形 65"/>
                <p:cNvSpPr/>
                <p:nvPr/>
              </p:nvSpPr>
              <p:spPr bwMode="auto">
                <a:xfrm>
                  <a:off x="6757987" y="6061243"/>
                  <a:ext cx="9525" cy="50800"/>
                </a:xfrm>
                <a:prstGeom prst="rect">
                  <a:avLst/>
                </a:prstGeom>
                <a:solidFill>
                  <a:schemeClr val="tx2">
                    <a:lumMod val="75000"/>
                  </a:schemeClr>
                </a:solidFill>
                <a:ln>
                  <a:noFill/>
                </a:ln>
              </p:spPr>
              <p:txBody>
                <a:bodyPr anchor="ctr"/>
                <a:lstStyle/>
                <a:p>
                  <a:pPr algn="ctr"/>
                  <a:endParaRPr>
                    <a:cs typeface="+mn-ea"/>
                    <a:sym typeface="+mn-lt"/>
                  </a:endParaRPr>
                </a:p>
              </p:txBody>
            </p:sp>
            <p:sp>
              <p:nvSpPr>
                <p:cNvPr id="67" name="矩形 66"/>
                <p:cNvSpPr/>
                <p:nvPr/>
              </p:nvSpPr>
              <p:spPr bwMode="auto">
                <a:xfrm>
                  <a:off x="6778625" y="6061243"/>
                  <a:ext cx="11112" cy="50800"/>
                </a:xfrm>
                <a:prstGeom prst="rect">
                  <a:avLst/>
                </a:prstGeom>
                <a:solidFill>
                  <a:schemeClr val="tx2">
                    <a:lumMod val="75000"/>
                  </a:schemeClr>
                </a:solidFill>
                <a:ln>
                  <a:noFill/>
                </a:ln>
              </p:spPr>
              <p:txBody>
                <a:bodyPr anchor="ctr"/>
                <a:lstStyle/>
                <a:p>
                  <a:pPr algn="ctr"/>
                  <a:endParaRPr>
                    <a:cs typeface="+mn-ea"/>
                    <a:sym typeface="+mn-lt"/>
                  </a:endParaRPr>
                </a:p>
              </p:txBody>
            </p:sp>
            <p:sp>
              <p:nvSpPr>
                <p:cNvPr id="68" name="矩形 67"/>
                <p:cNvSpPr/>
                <p:nvPr/>
              </p:nvSpPr>
              <p:spPr bwMode="auto">
                <a:xfrm>
                  <a:off x="6800850" y="6061243"/>
                  <a:ext cx="7937" cy="50800"/>
                </a:xfrm>
                <a:prstGeom prst="rect">
                  <a:avLst/>
                </a:prstGeom>
                <a:solidFill>
                  <a:schemeClr val="tx2">
                    <a:lumMod val="75000"/>
                  </a:schemeClr>
                </a:solidFill>
                <a:ln>
                  <a:noFill/>
                </a:ln>
              </p:spPr>
              <p:txBody>
                <a:bodyPr anchor="ctr"/>
                <a:lstStyle/>
                <a:p>
                  <a:pPr algn="ctr"/>
                  <a:endParaRPr>
                    <a:cs typeface="+mn-ea"/>
                    <a:sym typeface="+mn-lt"/>
                  </a:endParaRPr>
                </a:p>
              </p:txBody>
            </p:sp>
            <p:sp>
              <p:nvSpPr>
                <p:cNvPr id="69" name="矩形 68"/>
                <p:cNvSpPr/>
                <p:nvPr/>
              </p:nvSpPr>
              <p:spPr bwMode="auto">
                <a:xfrm>
                  <a:off x="6821487" y="6061243"/>
                  <a:ext cx="9525" cy="50800"/>
                </a:xfrm>
                <a:prstGeom prst="rect">
                  <a:avLst/>
                </a:prstGeom>
                <a:solidFill>
                  <a:schemeClr val="tx2">
                    <a:lumMod val="75000"/>
                  </a:schemeClr>
                </a:solidFill>
                <a:ln>
                  <a:noFill/>
                </a:ln>
              </p:spPr>
              <p:txBody>
                <a:bodyPr anchor="ctr"/>
                <a:lstStyle/>
                <a:p>
                  <a:pPr algn="ctr"/>
                  <a:endParaRPr>
                    <a:cs typeface="+mn-ea"/>
                    <a:sym typeface="+mn-lt"/>
                  </a:endParaRPr>
                </a:p>
              </p:txBody>
            </p:sp>
            <p:sp>
              <p:nvSpPr>
                <p:cNvPr id="70" name="任意多边形: 形状 69"/>
                <p:cNvSpPr/>
                <p:nvPr/>
              </p:nvSpPr>
              <p:spPr bwMode="auto">
                <a:xfrm>
                  <a:off x="6096000" y="4829343"/>
                  <a:ext cx="492125" cy="1281113"/>
                </a:xfrm>
                <a:custGeom>
                  <a:avLst/>
                  <a:gdLst>
                    <a:gd name="T0" fmla="*/ 224 w 224"/>
                    <a:gd name="T1" fmla="*/ 580 h 581"/>
                    <a:gd name="T2" fmla="*/ 204 w 224"/>
                    <a:gd name="T3" fmla="*/ 568 h 581"/>
                    <a:gd name="T4" fmla="*/ 17 w 224"/>
                    <a:gd name="T5" fmla="*/ 0 h 581"/>
                    <a:gd name="T6" fmla="*/ 224 w 224"/>
                    <a:gd name="T7" fmla="*/ 580 h 581"/>
                  </a:gdLst>
                  <a:ahLst/>
                  <a:cxnLst>
                    <a:cxn ang="0">
                      <a:pos x="T0" y="T1"/>
                    </a:cxn>
                    <a:cxn ang="0">
                      <a:pos x="T2" y="T3"/>
                    </a:cxn>
                    <a:cxn ang="0">
                      <a:pos x="T4" y="T5"/>
                    </a:cxn>
                    <a:cxn ang="0">
                      <a:pos x="T6" y="T7"/>
                    </a:cxn>
                  </a:cxnLst>
                  <a:rect l="0" t="0" r="r" b="b"/>
                  <a:pathLst>
                    <a:path w="224" h="581">
                      <a:moveTo>
                        <a:pt x="224" y="580"/>
                      </a:moveTo>
                      <a:cubicBezTo>
                        <a:pt x="216" y="581"/>
                        <a:pt x="207" y="577"/>
                        <a:pt x="204" y="568"/>
                      </a:cubicBezTo>
                      <a:cubicBezTo>
                        <a:pt x="53" y="150"/>
                        <a:pt x="0" y="27"/>
                        <a:pt x="17" y="0"/>
                      </a:cubicBezTo>
                      <a:lnTo>
                        <a:pt x="224" y="580"/>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grpSp>
        </p:grpSp>
        <p:grpSp>
          <p:nvGrpSpPr>
            <p:cNvPr id="5" name="组合 4"/>
            <p:cNvGrpSpPr/>
            <p:nvPr/>
          </p:nvGrpSpPr>
          <p:grpSpPr>
            <a:xfrm>
              <a:off x="839416" y="2132856"/>
              <a:ext cx="2613001" cy="658233"/>
              <a:chOff x="1487488" y="2204864"/>
              <a:chExt cx="2613001" cy="658233"/>
            </a:xfrm>
          </p:grpSpPr>
          <p:sp>
            <p:nvSpPr>
              <p:cNvPr id="36" name="矩形: 圆角 35"/>
              <p:cNvSpPr/>
              <p:nvPr/>
            </p:nvSpPr>
            <p:spPr>
              <a:xfrm>
                <a:off x="1487488" y="2312730"/>
                <a:ext cx="2613001" cy="442502"/>
              </a:xfrm>
              <a:prstGeom prst="roundRect">
                <a:avLst>
                  <a:gd name="adj" fmla="val 21525"/>
                </a:avLst>
              </a:prstGeom>
              <a:solidFill>
                <a:schemeClr val="accent2"/>
              </a:solidFill>
              <a:ln w="12700" cap="flat">
                <a:noFill/>
                <a:miter lim="400000"/>
              </a:ln>
              <a:effectLst/>
            </p:spPr>
            <p:txBody>
              <a:bodyPr anchor="ctr"/>
              <a:lstStyle/>
              <a:p>
                <a:pPr algn="ctr"/>
                <a:endParaRPr>
                  <a:cs typeface="+mn-ea"/>
                  <a:sym typeface="+mn-lt"/>
                </a:endParaRPr>
              </a:p>
            </p:txBody>
          </p:sp>
          <p:sp>
            <p:nvSpPr>
              <p:cNvPr id="37" name="任意多边形: 形状 36"/>
              <p:cNvSpPr/>
              <p:nvPr/>
            </p:nvSpPr>
            <p:spPr>
              <a:xfrm>
                <a:off x="1769354" y="2204864"/>
                <a:ext cx="658232" cy="6582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anchor="ctr"/>
              <a:lstStyle/>
              <a:p>
                <a:pPr algn="ctr"/>
                <a:endParaRPr>
                  <a:cs typeface="+mn-ea"/>
                  <a:sym typeface="+mn-lt"/>
                </a:endParaRPr>
              </a:p>
            </p:txBody>
          </p:sp>
          <p:sp>
            <p:nvSpPr>
              <p:cNvPr id="38" name="矩形 37"/>
              <p:cNvSpPr/>
              <p:nvPr/>
            </p:nvSpPr>
            <p:spPr>
              <a:xfrm>
                <a:off x="2474831" y="2404750"/>
                <a:ext cx="1499260" cy="234875"/>
              </a:xfrm>
              <a:prstGeom prst="rect">
                <a:avLst/>
              </a:prstGeom>
              <a:noFill/>
              <a:ln w="12700" cap="flat">
                <a:noFill/>
                <a:miter lim="400000"/>
              </a:ln>
              <a:effectLst/>
            </p:spPr>
            <p:txBody>
              <a:bodyPr wrap="none" lIns="0" tIns="0" rIns="0" bIns="0" anchor="ctr">
                <a:normAutofit/>
              </a:bodyPr>
              <a:lstStyle/>
              <a:p>
                <a:pPr lvl="0">
                  <a:defRPr sz="1800">
                    <a:solidFill>
                      <a:srgbClr val="000000"/>
                    </a:solidFill>
                  </a:defRPr>
                </a:pPr>
                <a:r>
                  <a:rPr lang="zh-CN" altLang="en-US" sz="1200">
                    <a:solidFill>
                      <a:schemeClr val="bg1"/>
                    </a:solidFill>
                    <a:cs typeface="+mn-ea"/>
                    <a:sym typeface="+mn-lt"/>
                  </a:rPr>
                  <a:t>标题文本预设</a:t>
                </a:r>
              </a:p>
            </p:txBody>
          </p:sp>
          <p:grpSp>
            <p:nvGrpSpPr>
              <p:cNvPr id="39" name="组合 38"/>
              <p:cNvGrpSpPr/>
              <p:nvPr/>
            </p:nvGrpSpPr>
            <p:grpSpPr>
              <a:xfrm>
                <a:off x="1877220" y="2312730"/>
                <a:ext cx="442502" cy="442502"/>
                <a:chOff x="1" y="0"/>
                <a:chExt cx="885001" cy="885002"/>
              </a:xfrm>
            </p:grpSpPr>
            <p:sp>
              <p:nvSpPr>
                <p:cNvPr id="40" name="任意多边形: 形状 39"/>
                <p:cNvSpPr/>
                <p:nvPr/>
              </p:nvSpPr>
              <p:spPr>
                <a:xfrm>
                  <a:off x="1" y="0"/>
                  <a:ext cx="885001" cy="8850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63500" cap="flat">
                  <a:solidFill>
                    <a:schemeClr val="accent2"/>
                  </a:solidFill>
                  <a:prstDash val="solid"/>
                  <a:miter lim="400000"/>
                </a:ln>
                <a:effectLst/>
              </p:spPr>
              <p:txBody>
                <a:bodyPr anchor="ctr"/>
                <a:lstStyle/>
                <a:p>
                  <a:pPr algn="ctr"/>
                  <a:endParaRPr>
                    <a:cs typeface="+mn-ea"/>
                    <a:sym typeface="+mn-lt"/>
                  </a:endParaRPr>
                </a:p>
              </p:txBody>
            </p:sp>
            <p:sp>
              <p:nvSpPr>
                <p:cNvPr id="41" name="任意多边形: 形状 40"/>
                <p:cNvSpPr/>
                <p:nvPr/>
              </p:nvSpPr>
              <p:spPr>
                <a:xfrm>
                  <a:off x="204600" y="195529"/>
                  <a:ext cx="475801" cy="401439"/>
                </a:xfrm>
                <a:custGeom>
                  <a:avLst/>
                  <a:gdLst/>
                  <a:ahLst/>
                  <a:cxnLst>
                    <a:cxn ang="0">
                      <a:pos x="wd2" y="hd2"/>
                    </a:cxn>
                    <a:cxn ang="5400000">
                      <a:pos x="wd2" y="hd2"/>
                    </a:cxn>
                    <a:cxn ang="10800000">
                      <a:pos x="wd2" y="hd2"/>
                    </a:cxn>
                    <a:cxn ang="16200000">
                      <a:pos x="wd2" y="hd2"/>
                    </a:cxn>
                  </a:cxnLst>
                  <a:rect l="0" t="0" r="r" b="b"/>
                  <a:pathLst>
                    <a:path w="21600" h="21600" extrusionOk="0">
                      <a:moveTo>
                        <a:pt x="7427" y="0"/>
                      </a:moveTo>
                      <a:cubicBezTo>
                        <a:pt x="6595" y="0"/>
                        <a:pt x="5854" y="590"/>
                        <a:pt x="5543" y="1508"/>
                      </a:cubicBezTo>
                      <a:lnTo>
                        <a:pt x="4621" y="4258"/>
                      </a:lnTo>
                      <a:lnTo>
                        <a:pt x="1689" y="4833"/>
                      </a:lnTo>
                      <a:cubicBezTo>
                        <a:pt x="708" y="5026"/>
                        <a:pt x="0" y="6024"/>
                        <a:pt x="0" y="7204"/>
                      </a:cubicBezTo>
                      <a:lnTo>
                        <a:pt x="0" y="19206"/>
                      </a:lnTo>
                      <a:cubicBezTo>
                        <a:pt x="0" y="20530"/>
                        <a:pt x="912" y="21600"/>
                        <a:pt x="2029" y="21600"/>
                      </a:cubicBezTo>
                      <a:lnTo>
                        <a:pt x="19571" y="21600"/>
                      </a:lnTo>
                      <a:cubicBezTo>
                        <a:pt x="20687" y="21600"/>
                        <a:pt x="21600" y="20530"/>
                        <a:pt x="21600" y="19206"/>
                      </a:cubicBezTo>
                      <a:lnTo>
                        <a:pt x="21600" y="7204"/>
                      </a:lnTo>
                      <a:cubicBezTo>
                        <a:pt x="21600" y="6024"/>
                        <a:pt x="20892" y="5026"/>
                        <a:pt x="19911" y="4833"/>
                      </a:cubicBezTo>
                      <a:lnTo>
                        <a:pt x="16979" y="4258"/>
                      </a:lnTo>
                      <a:lnTo>
                        <a:pt x="16057" y="1508"/>
                      </a:lnTo>
                      <a:cubicBezTo>
                        <a:pt x="15747" y="591"/>
                        <a:pt x="15005" y="0"/>
                        <a:pt x="14173" y="0"/>
                      </a:cubicBezTo>
                      <a:lnTo>
                        <a:pt x="7427" y="0"/>
                      </a:lnTo>
                      <a:close/>
                      <a:moveTo>
                        <a:pt x="7320" y="1841"/>
                      </a:moveTo>
                      <a:lnTo>
                        <a:pt x="14067" y="1841"/>
                      </a:lnTo>
                      <a:cubicBezTo>
                        <a:pt x="14342" y="1841"/>
                        <a:pt x="14595" y="2044"/>
                        <a:pt x="14698" y="2348"/>
                      </a:cubicBezTo>
                      <a:lnTo>
                        <a:pt x="15901" y="5926"/>
                      </a:lnTo>
                      <a:lnTo>
                        <a:pt x="19581" y="6651"/>
                      </a:lnTo>
                      <a:cubicBezTo>
                        <a:pt x="19906" y="6715"/>
                        <a:pt x="20144" y="7054"/>
                        <a:pt x="20144" y="7445"/>
                      </a:cubicBezTo>
                      <a:cubicBezTo>
                        <a:pt x="20144" y="7445"/>
                        <a:pt x="20144" y="19448"/>
                        <a:pt x="20144" y="19448"/>
                      </a:cubicBezTo>
                      <a:cubicBezTo>
                        <a:pt x="20144" y="19890"/>
                        <a:pt x="19837" y="20242"/>
                        <a:pt x="19464" y="20242"/>
                      </a:cubicBezTo>
                      <a:lnTo>
                        <a:pt x="1922" y="20242"/>
                      </a:lnTo>
                      <a:cubicBezTo>
                        <a:pt x="1549" y="20242"/>
                        <a:pt x="1243" y="19890"/>
                        <a:pt x="1243" y="19448"/>
                      </a:cubicBezTo>
                      <a:lnTo>
                        <a:pt x="1243" y="7445"/>
                      </a:lnTo>
                      <a:cubicBezTo>
                        <a:pt x="1243" y="7054"/>
                        <a:pt x="1480" y="6715"/>
                        <a:pt x="1806" y="6651"/>
                      </a:cubicBezTo>
                      <a:lnTo>
                        <a:pt x="5485" y="5926"/>
                      </a:lnTo>
                      <a:lnTo>
                        <a:pt x="6689" y="2348"/>
                      </a:lnTo>
                      <a:cubicBezTo>
                        <a:pt x="6792" y="2044"/>
                        <a:pt x="7043" y="1841"/>
                        <a:pt x="7320" y="1841"/>
                      </a:cubicBezTo>
                      <a:close/>
                      <a:moveTo>
                        <a:pt x="10679" y="5892"/>
                      </a:moveTo>
                      <a:cubicBezTo>
                        <a:pt x="7695" y="5892"/>
                        <a:pt x="5281" y="8755"/>
                        <a:pt x="5281" y="12290"/>
                      </a:cubicBezTo>
                      <a:cubicBezTo>
                        <a:pt x="5281" y="15826"/>
                        <a:pt x="7695" y="18689"/>
                        <a:pt x="10679" y="18689"/>
                      </a:cubicBezTo>
                      <a:cubicBezTo>
                        <a:pt x="13661" y="18689"/>
                        <a:pt x="16076" y="15826"/>
                        <a:pt x="16076" y="12290"/>
                      </a:cubicBezTo>
                      <a:cubicBezTo>
                        <a:pt x="16076" y="8755"/>
                        <a:pt x="13661" y="5892"/>
                        <a:pt x="10679" y="5892"/>
                      </a:cubicBezTo>
                      <a:close/>
                      <a:moveTo>
                        <a:pt x="10261" y="7376"/>
                      </a:moveTo>
                      <a:cubicBezTo>
                        <a:pt x="11295" y="7282"/>
                        <a:pt x="12363" y="7653"/>
                        <a:pt x="13212" y="8516"/>
                      </a:cubicBezTo>
                      <a:cubicBezTo>
                        <a:pt x="14911" y="10240"/>
                        <a:pt x="15105" y="13280"/>
                        <a:pt x="13649" y="15294"/>
                      </a:cubicBezTo>
                      <a:cubicBezTo>
                        <a:pt x="12194" y="17308"/>
                        <a:pt x="9639" y="17537"/>
                        <a:pt x="7941" y="15812"/>
                      </a:cubicBezTo>
                      <a:cubicBezTo>
                        <a:pt x="6242" y="14086"/>
                        <a:pt x="6039" y="11058"/>
                        <a:pt x="7494" y="9045"/>
                      </a:cubicBezTo>
                      <a:cubicBezTo>
                        <a:pt x="8222" y="8038"/>
                        <a:pt x="9228" y="7470"/>
                        <a:pt x="10261" y="7376"/>
                      </a:cubicBezTo>
                      <a:close/>
                      <a:moveTo>
                        <a:pt x="10776" y="8838"/>
                      </a:moveTo>
                      <a:cubicBezTo>
                        <a:pt x="9285" y="8838"/>
                        <a:pt x="8077" y="10270"/>
                        <a:pt x="8077" y="12037"/>
                      </a:cubicBezTo>
                      <a:cubicBezTo>
                        <a:pt x="8077" y="12258"/>
                        <a:pt x="8229" y="12440"/>
                        <a:pt x="8417" y="12440"/>
                      </a:cubicBezTo>
                      <a:cubicBezTo>
                        <a:pt x="8603" y="12440"/>
                        <a:pt x="8756" y="12258"/>
                        <a:pt x="8756" y="12037"/>
                      </a:cubicBezTo>
                      <a:cubicBezTo>
                        <a:pt x="8756" y="10711"/>
                        <a:pt x="9657" y="9643"/>
                        <a:pt x="10776" y="9643"/>
                      </a:cubicBezTo>
                      <a:cubicBezTo>
                        <a:pt x="10962" y="9643"/>
                        <a:pt x="11116" y="9461"/>
                        <a:pt x="11116" y="9241"/>
                      </a:cubicBezTo>
                      <a:cubicBezTo>
                        <a:pt x="11116" y="9020"/>
                        <a:pt x="10962" y="8838"/>
                        <a:pt x="10776" y="8838"/>
                      </a:cubicBezTo>
                      <a:close/>
                    </a:path>
                  </a:pathLst>
                </a:custGeom>
                <a:solidFill>
                  <a:schemeClr val="accent2"/>
                </a:solidFill>
                <a:ln w="12700" cap="flat">
                  <a:noFill/>
                  <a:miter lim="400000"/>
                </a:ln>
                <a:effectLst/>
              </p:spPr>
              <p:txBody>
                <a:bodyPr anchor="ctr"/>
                <a:lstStyle/>
                <a:p>
                  <a:pPr algn="ctr"/>
                  <a:endParaRPr>
                    <a:cs typeface="+mn-ea"/>
                    <a:sym typeface="+mn-lt"/>
                  </a:endParaRPr>
                </a:p>
              </p:txBody>
            </p:sp>
          </p:grpSp>
        </p:grpSp>
        <p:grpSp>
          <p:nvGrpSpPr>
            <p:cNvPr id="6" name="组合 5"/>
            <p:cNvGrpSpPr/>
            <p:nvPr/>
          </p:nvGrpSpPr>
          <p:grpSpPr>
            <a:xfrm>
              <a:off x="839416" y="2896216"/>
              <a:ext cx="2613001" cy="658233"/>
              <a:chOff x="1487488" y="2807457"/>
              <a:chExt cx="2613001" cy="658233"/>
            </a:xfrm>
          </p:grpSpPr>
          <p:sp>
            <p:nvSpPr>
              <p:cNvPr id="30" name="矩形: 圆角 29"/>
              <p:cNvSpPr/>
              <p:nvPr/>
            </p:nvSpPr>
            <p:spPr>
              <a:xfrm>
                <a:off x="1487488" y="2915323"/>
                <a:ext cx="2613001" cy="442502"/>
              </a:xfrm>
              <a:prstGeom prst="roundRect">
                <a:avLst>
                  <a:gd name="adj" fmla="val 21525"/>
                </a:avLst>
              </a:prstGeom>
              <a:solidFill>
                <a:schemeClr val="accent2"/>
              </a:solidFill>
              <a:ln w="12700" cap="flat">
                <a:noFill/>
                <a:miter lim="400000"/>
              </a:ln>
              <a:effectLst/>
            </p:spPr>
            <p:txBody>
              <a:bodyPr anchor="ctr"/>
              <a:lstStyle/>
              <a:p>
                <a:pPr algn="ctr"/>
                <a:endParaRPr>
                  <a:cs typeface="+mn-ea"/>
                  <a:sym typeface="+mn-lt"/>
                </a:endParaRPr>
              </a:p>
            </p:txBody>
          </p:sp>
          <p:sp>
            <p:nvSpPr>
              <p:cNvPr id="31" name="任意多边形: 形状 30"/>
              <p:cNvSpPr/>
              <p:nvPr/>
            </p:nvSpPr>
            <p:spPr>
              <a:xfrm>
                <a:off x="1769354" y="2807457"/>
                <a:ext cx="658232" cy="6582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anchor="ctr"/>
              <a:lstStyle/>
              <a:p>
                <a:pPr algn="ctr"/>
                <a:endParaRPr>
                  <a:cs typeface="+mn-ea"/>
                  <a:sym typeface="+mn-lt"/>
                </a:endParaRPr>
              </a:p>
            </p:txBody>
          </p:sp>
          <p:sp>
            <p:nvSpPr>
              <p:cNvPr id="32" name="矩形 31"/>
              <p:cNvSpPr/>
              <p:nvPr/>
            </p:nvSpPr>
            <p:spPr>
              <a:xfrm>
                <a:off x="2474831" y="3007343"/>
                <a:ext cx="1499260" cy="234875"/>
              </a:xfrm>
              <a:prstGeom prst="rect">
                <a:avLst/>
              </a:prstGeom>
              <a:noFill/>
              <a:ln w="12700" cap="flat">
                <a:noFill/>
                <a:miter lim="400000"/>
              </a:ln>
              <a:effectLst/>
            </p:spPr>
            <p:txBody>
              <a:bodyPr wrap="none" lIns="0" tIns="0" rIns="0" bIns="0" anchor="ctr">
                <a:normAutofit/>
              </a:bodyPr>
              <a:lstStyle/>
              <a:p>
                <a:pPr lvl="0">
                  <a:defRPr sz="1800">
                    <a:solidFill>
                      <a:srgbClr val="000000"/>
                    </a:solidFill>
                  </a:defRPr>
                </a:pPr>
                <a:r>
                  <a:rPr lang="zh-CN" altLang="en-US" sz="1200">
                    <a:solidFill>
                      <a:schemeClr val="bg1"/>
                    </a:solidFill>
                    <a:cs typeface="+mn-ea"/>
                    <a:sym typeface="+mn-lt"/>
                  </a:rPr>
                  <a:t>标题文本预设</a:t>
                </a:r>
              </a:p>
            </p:txBody>
          </p:sp>
          <p:grpSp>
            <p:nvGrpSpPr>
              <p:cNvPr id="33" name="组合 32"/>
              <p:cNvGrpSpPr/>
              <p:nvPr/>
            </p:nvGrpSpPr>
            <p:grpSpPr>
              <a:xfrm>
                <a:off x="1877220" y="2915323"/>
                <a:ext cx="442502" cy="442502"/>
                <a:chOff x="0" y="0"/>
                <a:chExt cx="885002" cy="885002"/>
              </a:xfrm>
            </p:grpSpPr>
            <p:sp>
              <p:nvSpPr>
                <p:cNvPr id="34" name="任意多边形: 形状 33"/>
                <p:cNvSpPr/>
                <p:nvPr/>
              </p:nvSpPr>
              <p:spPr>
                <a:xfrm>
                  <a:off x="0" y="0"/>
                  <a:ext cx="885002" cy="8850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63500" cap="flat">
                  <a:solidFill>
                    <a:schemeClr val="accent2"/>
                  </a:solidFill>
                  <a:prstDash val="solid"/>
                  <a:miter lim="400000"/>
                </a:ln>
                <a:effectLst/>
              </p:spPr>
              <p:txBody>
                <a:bodyPr anchor="ctr"/>
                <a:lstStyle/>
                <a:p>
                  <a:pPr algn="ctr"/>
                  <a:endParaRPr>
                    <a:cs typeface="+mn-ea"/>
                    <a:sym typeface="+mn-lt"/>
                  </a:endParaRPr>
                </a:p>
              </p:txBody>
            </p:sp>
            <p:sp>
              <p:nvSpPr>
                <p:cNvPr id="35" name="任意多边形: 形状 34"/>
                <p:cNvSpPr/>
                <p:nvPr/>
              </p:nvSpPr>
              <p:spPr>
                <a:xfrm>
                  <a:off x="205258" y="215586"/>
                  <a:ext cx="449085" cy="449089"/>
                </a:xfrm>
                <a:custGeom>
                  <a:avLst/>
                  <a:gdLst/>
                  <a:ahLst/>
                  <a:cxnLst>
                    <a:cxn ang="0">
                      <a:pos x="wd2" y="hd2"/>
                    </a:cxn>
                    <a:cxn ang="5400000">
                      <a:pos x="wd2" y="hd2"/>
                    </a:cxn>
                    <a:cxn ang="10800000">
                      <a:pos x="wd2" y="hd2"/>
                    </a:cxn>
                    <a:cxn ang="16200000">
                      <a:pos x="wd2" y="hd2"/>
                    </a:cxn>
                  </a:cxnLst>
                  <a:rect l="0" t="0" r="r" b="b"/>
                  <a:pathLst>
                    <a:path w="21600" h="21600" extrusionOk="0">
                      <a:moveTo>
                        <a:pt x="4727" y="0"/>
                      </a:moveTo>
                      <a:cubicBezTo>
                        <a:pt x="3608" y="0"/>
                        <a:pt x="2704" y="903"/>
                        <a:pt x="2704" y="2023"/>
                      </a:cubicBezTo>
                      <a:lnTo>
                        <a:pt x="2704" y="3375"/>
                      </a:lnTo>
                      <a:lnTo>
                        <a:pt x="2023" y="3375"/>
                      </a:lnTo>
                      <a:cubicBezTo>
                        <a:pt x="904" y="3375"/>
                        <a:pt x="0" y="4278"/>
                        <a:pt x="0" y="5397"/>
                      </a:cubicBezTo>
                      <a:lnTo>
                        <a:pt x="0" y="18896"/>
                      </a:lnTo>
                      <a:cubicBezTo>
                        <a:pt x="0" y="20387"/>
                        <a:pt x="1213" y="21600"/>
                        <a:pt x="2704" y="21600"/>
                      </a:cubicBezTo>
                      <a:lnTo>
                        <a:pt x="18896" y="21600"/>
                      </a:lnTo>
                      <a:cubicBezTo>
                        <a:pt x="20387" y="21600"/>
                        <a:pt x="21600" y="20387"/>
                        <a:pt x="21600" y="18896"/>
                      </a:cubicBezTo>
                      <a:lnTo>
                        <a:pt x="21600" y="2023"/>
                      </a:lnTo>
                      <a:cubicBezTo>
                        <a:pt x="21600" y="903"/>
                        <a:pt x="20696" y="0"/>
                        <a:pt x="19577" y="0"/>
                      </a:cubicBezTo>
                      <a:lnTo>
                        <a:pt x="4727" y="0"/>
                      </a:lnTo>
                      <a:close/>
                      <a:moveTo>
                        <a:pt x="4696" y="1321"/>
                      </a:moveTo>
                      <a:lnTo>
                        <a:pt x="19546" y="1321"/>
                      </a:lnTo>
                      <a:cubicBezTo>
                        <a:pt x="19919" y="1321"/>
                        <a:pt x="20217" y="1619"/>
                        <a:pt x="20217" y="1992"/>
                      </a:cubicBezTo>
                      <a:cubicBezTo>
                        <a:pt x="20217" y="1992"/>
                        <a:pt x="20217" y="18865"/>
                        <a:pt x="20217" y="18865"/>
                      </a:cubicBezTo>
                      <a:cubicBezTo>
                        <a:pt x="20217" y="19608"/>
                        <a:pt x="19610" y="20217"/>
                        <a:pt x="18865" y="20217"/>
                      </a:cubicBezTo>
                      <a:lnTo>
                        <a:pt x="2673" y="20217"/>
                      </a:lnTo>
                      <a:cubicBezTo>
                        <a:pt x="1928" y="20217"/>
                        <a:pt x="1321" y="19608"/>
                        <a:pt x="1321" y="18865"/>
                      </a:cubicBezTo>
                      <a:lnTo>
                        <a:pt x="1321" y="5366"/>
                      </a:lnTo>
                      <a:cubicBezTo>
                        <a:pt x="1321" y="4994"/>
                        <a:pt x="1620" y="4696"/>
                        <a:pt x="1992" y="4696"/>
                      </a:cubicBezTo>
                      <a:lnTo>
                        <a:pt x="2673" y="4696"/>
                      </a:lnTo>
                      <a:lnTo>
                        <a:pt x="2673" y="18194"/>
                      </a:lnTo>
                      <a:cubicBezTo>
                        <a:pt x="2673" y="18567"/>
                        <a:pt x="2971" y="18865"/>
                        <a:pt x="3344" y="18865"/>
                      </a:cubicBezTo>
                      <a:cubicBezTo>
                        <a:pt x="3717" y="18865"/>
                        <a:pt x="4025" y="18567"/>
                        <a:pt x="4025" y="18194"/>
                      </a:cubicBezTo>
                      <a:lnTo>
                        <a:pt x="4025" y="1992"/>
                      </a:lnTo>
                      <a:cubicBezTo>
                        <a:pt x="4025" y="1619"/>
                        <a:pt x="4323" y="1321"/>
                        <a:pt x="4696" y="1321"/>
                      </a:cubicBezTo>
                      <a:close/>
                      <a:moveTo>
                        <a:pt x="5955" y="2642"/>
                      </a:moveTo>
                      <a:cubicBezTo>
                        <a:pt x="5582" y="2642"/>
                        <a:pt x="5284" y="2940"/>
                        <a:pt x="5284" y="3313"/>
                      </a:cubicBezTo>
                      <a:lnTo>
                        <a:pt x="5284" y="8039"/>
                      </a:lnTo>
                      <a:cubicBezTo>
                        <a:pt x="5284" y="8412"/>
                        <a:pt x="5582" y="8710"/>
                        <a:pt x="5955" y="8710"/>
                      </a:cubicBezTo>
                      <a:lnTo>
                        <a:pt x="10681" y="8710"/>
                      </a:lnTo>
                      <a:cubicBezTo>
                        <a:pt x="11054" y="8710"/>
                        <a:pt x="11362" y="8412"/>
                        <a:pt x="11362" y="8039"/>
                      </a:cubicBezTo>
                      <a:lnTo>
                        <a:pt x="11362" y="3313"/>
                      </a:lnTo>
                      <a:cubicBezTo>
                        <a:pt x="11362" y="2940"/>
                        <a:pt x="11054" y="2642"/>
                        <a:pt x="10681" y="2642"/>
                      </a:cubicBezTo>
                      <a:lnTo>
                        <a:pt x="5955" y="2642"/>
                      </a:lnTo>
                      <a:close/>
                      <a:moveTo>
                        <a:pt x="6605" y="3963"/>
                      </a:moveTo>
                      <a:lnTo>
                        <a:pt x="9980" y="3963"/>
                      </a:lnTo>
                      <a:lnTo>
                        <a:pt x="9980" y="7338"/>
                      </a:lnTo>
                      <a:lnTo>
                        <a:pt x="6605" y="7338"/>
                      </a:lnTo>
                      <a:cubicBezTo>
                        <a:pt x="6605" y="7338"/>
                        <a:pt x="6605" y="3963"/>
                        <a:pt x="6605" y="3963"/>
                      </a:cubicBezTo>
                      <a:close/>
                      <a:moveTo>
                        <a:pt x="13045" y="3963"/>
                      </a:moveTo>
                      <a:cubicBezTo>
                        <a:pt x="12858" y="3963"/>
                        <a:pt x="12704" y="4117"/>
                        <a:pt x="12704" y="4303"/>
                      </a:cubicBezTo>
                      <a:cubicBezTo>
                        <a:pt x="12704" y="4490"/>
                        <a:pt x="12858" y="4634"/>
                        <a:pt x="13045" y="4634"/>
                      </a:cubicBezTo>
                      <a:lnTo>
                        <a:pt x="18442" y="4634"/>
                      </a:lnTo>
                      <a:cubicBezTo>
                        <a:pt x="18629" y="4634"/>
                        <a:pt x="18783" y="4490"/>
                        <a:pt x="18783" y="4303"/>
                      </a:cubicBezTo>
                      <a:cubicBezTo>
                        <a:pt x="18783" y="4117"/>
                        <a:pt x="18629" y="3963"/>
                        <a:pt x="18442" y="3963"/>
                      </a:cubicBezTo>
                      <a:lnTo>
                        <a:pt x="13045" y="3963"/>
                      </a:lnTo>
                      <a:close/>
                      <a:moveTo>
                        <a:pt x="13045" y="5986"/>
                      </a:moveTo>
                      <a:cubicBezTo>
                        <a:pt x="12858" y="5986"/>
                        <a:pt x="12704" y="6140"/>
                        <a:pt x="12704" y="6326"/>
                      </a:cubicBezTo>
                      <a:cubicBezTo>
                        <a:pt x="12704" y="6512"/>
                        <a:pt x="12858" y="6667"/>
                        <a:pt x="13045" y="6667"/>
                      </a:cubicBezTo>
                      <a:lnTo>
                        <a:pt x="18442" y="6667"/>
                      </a:lnTo>
                      <a:cubicBezTo>
                        <a:pt x="18629" y="6667"/>
                        <a:pt x="18783" y="6512"/>
                        <a:pt x="18783" y="6326"/>
                      </a:cubicBezTo>
                      <a:cubicBezTo>
                        <a:pt x="18783" y="6140"/>
                        <a:pt x="18629" y="5986"/>
                        <a:pt x="18442" y="5986"/>
                      </a:cubicBezTo>
                      <a:lnTo>
                        <a:pt x="13045" y="5986"/>
                      </a:lnTo>
                      <a:close/>
                      <a:moveTo>
                        <a:pt x="13045" y="8008"/>
                      </a:moveTo>
                      <a:cubicBezTo>
                        <a:pt x="12858" y="8008"/>
                        <a:pt x="12704" y="8163"/>
                        <a:pt x="12704" y="8349"/>
                      </a:cubicBezTo>
                      <a:cubicBezTo>
                        <a:pt x="12704" y="8535"/>
                        <a:pt x="12858" y="8690"/>
                        <a:pt x="13045" y="8690"/>
                      </a:cubicBezTo>
                      <a:lnTo>
                        <a:pt x="18442" y="8690"/>
                      </a:lnTo>
                      <a:cubicBezTo>
                        <a:pt x="18629" y="8690"/>
                        <a:pt x="18783" y="8535"/>
                        <a:pt x="18783" y="8349"/>
                      </a:cubicBezTo>
                      <a:cubicBezTo>
                        <a:pt x="18783" y="8163"/>
                        <a:pt x="18629" y="8008"/>
                        <a:pt x="18442" y="8008"/>
                      </a:cubicBezTo>
                      <a:lnTo>
                        <a:pt x="13045" y="8008"/>
                      </a:lnTo>
                      <a:close/>
                      <a:moveTo>
                        <a:pt x="5624" y="10041"/>
                      </a:moveTo>
                      <a:cubicBezTo>
                        <a:pt x="5439" y="10041"/>
                        <a:pt x="5284" y="10186"/>
                        <a:pt x="5284" y="10372"/>
                      </a:cubicBezTo>
                      <a:cubicBezTo>
                        <a:pt x="5284" y="10558"/>
                        <a:pt x="5439" y="10712"/>
                        <a:pt x="5624" y="10712"/>
                      </a:cubicBezTo>
                      <a:lnTo>
                        <a:pt x="18442" y="10712"/>
                      </a:lnTo>
                      <a:cubicBezTo>
                        <a:pt x="18628" y="10712"/>
                        <a:pt x="18783" y="10558"/>
                        <a:pt x="18783" y="10372"/>
                      </a:cubicBezTo>
                      <a:cubicBezTo>
                        <a:pt x="18783" y="10186"/>
                        <a:pt x="18628" y="10041"/>
                        <a:pt x="18442" y="10041"/>
                      </a:cubicBezTo>
                      <a:lnTo>
                        <a:pt x="5624" y="10041"/>
                      </a:lnTo>
                      <a:close/>
                      <a:moveTo>
                        <a:pt x="5624" y="12064"/>
                      </a:moveTo>
                      <a:cubicBezTo>
                        <a:pt x="5439" y="12064"/>
                        <a:pt x="5284" y="12209"/>
                        <a:pt x="5284" y="12394"/>
                      </a:cubicBezTo>
                      <a:cubicBezTo>
                        <a:pt x="5284" y="12582"/>
                        <a:pt x="5439" y="12735"/>
                        <a:pt x="5624" y="12735"/>
                      </a:cubicBezTo>
                      <a:lnTo>
                        <a:pt x="18442" y="12735"/>
                      </a:lnTo>
                      <a:cubicBezTo>
                        <a:pt x="18628" y="12735"/>
                        <a:pt x="18783" y="12582"/>
                        <a:pt x="18783" y="12394"/>
                      </a:cubicBezTo>
                      <a:cubicBezTo>
                        <a:pt x="18783" y="12209"/>
                        <a:pt x="18628" y="12064"/>
                        <a:pt x="18442" y="12064"/>
                      </a:cubicBezTo>
                      <a:lnTo>
                        <a:pt x="5624" y="12064"/>
                      </a:lnTo>
                      <a:close/>
                      <a:moveTo>
                        <a:pt x="5624" y="14087"/>
                      </a:moveTo>
                      <a:cubicBezTo>
                        <a:pt x="5439" y="14087"/>
                        <a:pt x="5284" y="14241"/>
                        <a:pt x="5284" y="14428"/>
                      </a:cubicBezTo>
                      <a:cubicBezTo>
                        <a:pt x="5284" y="14615"/>
                        <a:pt x="5439" y="14758"/>
                        <a:pt x="5624" y="14758"/>
                      </a:cubicBezTo>
                      <a:lnTo>
                        <a:pt x="11022" y="14758"/>
                      </a:lnTo>
                      <a:cubicBezTo>
                        <a:pt x="11208" y="14758"/>
                        <a:pt x="11362" y="14615"/>
                        <a:pt x="11362" y="14428"/>
                      </a:cubicBezTo>
                      <a:cubicBezTo>
                        <a:pt x="11362" y="14241"/>
                        <a:pt x="11208" y="14087"/>
                        <a:pt x="11022" y="14087"/>
                      </a:cubicBezTo>
                      <a:lnTo>
                        <a:pt x="5624" y="14087"/>
                      </a:lnTo>
                      <a:close/>
                      <a:moveTo>
                        <a:pt x="13045" y="14087"/>
                      </a:moveTo>
                      <a:cubicBezTo>
                        <a:pt x="12859" y="14087"/>
                        <a:pt x="12704" y="14241"/>
                        <a:pt x="12704" y="14428"/>
                      </a:cubicBezTo>
                      <a:cubicBezTo>
                        <a:pt x="12704" y="14615"/>
                        <a:pt x="12859" y="14758"/>
                        <a:pt x="13045" y="14758"/>
                      </a:cubicBezTo>
                      <a:lnTo>
                        <a:pt x="18442" y="14758"/>
                      </a:lnTo>
                      <a:cubicBezTo>
                        <a:pt x="18628" y="14758"/>
                        <a:pt x="18783" y="14615"/>
                        <a:pt x="18783" y="14428"/>
                      </a:cubicBezTo>
                      <a:cubicBezTo>
                        <a:pt x="18783" y="14241"/>
                        <a:pt x="18628" y="14087"/>
                        <a:pt x="18442" y="14087"/>
                      </a:cubicBezTo>
                      <a:lnTo>
                        <a:pt x="13045" y="14087"/>
                      </a:lnTo>
                      <a:close/>
                      <a:moveTo>
                        <a:pt x="5624" y="16110"/>
                      </a:moveTo>
                      <a:cubicBezTo>
                        <a:pt x="5439" y="16110"/>
                        <a:pt x="5284" y="16264"/>
                        <a:pt x="5284" y="16450"/>
                      </a:cubicBezTo>
                      <a:cubicBezTo>
                        <a:pt x="5284" y="16637"/>
                        <a:pt x="5439" y="16791"/>
                        <a:pt x="5624" y="16791"/>
                      </a:cubicBezTo>
                      <a:lnTo>
                        <a:pt x="11022" y="16791"/>
                      </a:lnTo>
                      <a:cubicBezTo>
                        <a:pt x="11208" y="16791"/>
                        <a:pt x="11362" y="16637"/>
                        <a:pt x="11362" y="16450"/>
                      </a:cubicBezTo>
                      <a:cubicBezTo>
                        <a:pt x="11362" y="16264"/>
                        <a:pt x="11208" y="16110"/>
                        <a:pt x="11022" y="16110"/>
                      </a:cubicBezTo>
                      <a:lnTo>
                        <a:pt x="5624" y="16110"/>
                      </a:lnTo>
                      <a:close/>
                      <a:moveTo>
                        <a:pt x="13045" y="16110"/>
                      </a:moveTo>
                      <a:cubicBezTo>
                        <a:pt x="12859" y="16110"/>
                        <a:pt x="12704" y="16264"/>
                        <a:pt x="12704" y="16450"/>
                      </a:cubicBezTo>
                      <a:cubicBezTo>
                        <a:pt x="12704" y="16637"/>
                        <a:pt x="12859" y="16791"/>
                        <a:pt x="13045" y="16791"/>
                      </a:cubicBezTo>
                      <a:lnTo>
                        <a:pt x="18442" y="16791"/>
                      </a:lnTo>
                      <a:cubicBezTo>
                        <a:pt x="18628" y="16791"/>
                        <a:pt x="18783" y="16637"/>
                        <a:pt x="18783" y="16450"/>
                      </a:cubicBezTo>
                      <a:cubicBezTo>
                        <a:pt x="18783" y="16264"/>
                        <a:pt x="18628" y="16110"/>
                        <a:pt x="18442" y="16110"/>
                      </a:cubicBezTo>
                      <a:lnTo>
                        <a:pt x="13045" y="16110"/>
                      </a:lnTo>
                      <a:close/>
                      <a:moveTo>
                        <a:pt x="5624" y="18132"/>
                      </a:moveTo>
                      <a:cubicBezTo>
                        <a:pt x="5439" y="18132"/>
                        <a:pt x="5284" y="18287"/>
                        <a:pt x="5284" y="18473"/>
                      </a:cubicBezTo>
                      <a:cubicBezTo>
                        <a:pt x="5284" y="18660"/>
                        <a:pt x="5439" y="18814"/>
                        <a:pt x="5624" y="18814"/>
                      </a:cubicBezTo>
                      <a:lnTo>
                        <a:pt x="11022" y="18814"/>
                      </a:lnTo>
                      <a:cubicBezTo>
                        <a:pt x="11208" y="18814"/>
                        <a:pt x="11362" y="18660"/>
                        <a:pt x="11362" y="18473"/>
                      </a:cubicBezTo>
                      <a:cubicBezTo>
                        <a:pt x="11362" y="18287"/>
                        <a:pt x="11208" y="18132"/>
                        <a:pt x="11022" y="18132"/>
                      </a:cubicBezTo>
                      <a:lnTo>
                        <a:pt x="5624" y="18132"/>
                      </a:lnTo>
                      <a:close/>
                      <a:moveTo>
                        <a:pt x="13045" y="18132"/>
                      </a:moveTo>
                      <a:cubicBezTo>
                        <a:pt x="12859" y="18132"/>
                        <a:pt x="12704" y="18287"/>
                        <a:pt x="12704" y="18473"/>
                      </a:cubicBezTo>
                      <a:cubicBezTo>
                        <a:pt x="12704" y="18660"/>
                        <a:pt x="12859" y="18814"/>
                        <a:pt x="13045" y="18814"/>
                      </a:cubicBezTo>
                      <a:lnTo>
                        <a:pt x="18442" y="18814"/>
                      </a:lnTo>
                      <a:cubicBezTo>
                        <a:pt x="18628" y="18814"/>
                        <a:pt x="18783" y="18660"/>
                        <a:pt x="18783" y="18473"/>
                      </a:cubicBezTo>
                      <a:cubicBezTo>
                        <a:pt x="18783" y="18287"/>
                        <a:pt x="18628" y="18132"/>
                        <a:pt x="18442" y="18132"/>
                      </a:cubicBezTo>
                      <a:lnTo>
                        <a:pt x="13045" y="18132"/>
                      </a:lnTo>
                      <a:close/>
                    </a:path>
                  </a:pathLst>
                </a:custGeom>
                <a:solidFill>
                  <a:schemeClr val="accent2"/>
                </a:solidFill>
                <a:ln w="12700" cap="flat">
                  <a:noFill/>
                  <a:miter lim="400000"/>
                </a:ln>
                <a:effectLst/>
              </p:spPr>
              <p:txBody>
                <a:bodyPr anchor="ctr"/>
                <a:lstStyle/>
                <a:p>
                  <a:pPr algn="ctr"/>
                  <a:endParaRPr>
                    <a:cs typeface="+mn-ea"/>
                    <a:sym typeface="+mn-lt"/>
                  </a:endParaRPr>
                </a:p>
              </p:txBody>
            </p:sp>
          </p:grpSp>
        </p:grpSp>
        <p:grpSp>
          <p:nvGrpSpPr>
            <p:cNvPr id="7" name="组合 6"/>
            <p:cNvGrpSpPr/>
            <p:nvPr/>
          </p:nvGrpSpPr>
          <p:grpSpPr>
            <a:xfrm>
              <a:off x="839416" y="3659576"/>
              <a:ext cx="2613001" cy="658233"/>
              <a:chOff x="1487488" y="3410050"/>
              <a:chExt cx="2613001" cy="658233"/>
            </a:xfrm>
          </p:grpSpPr>
          <p:sp>
            <p:nvSpPr>
              <p:cNvPr id="24" name="矩形: 圆角 23"/>
              <p:cNvSpPr/>
              <p:nvPr/>
            </p:nvSpPr>
            <p:spPr>
              <a:xfrm>
                <a:off x="1487488" y="3517916"/>
                <a:ext cx="2613001" cy="442502"/>
              </a:xfrm>
              <a:prstGeom prst="roundRect">
                <a:avLst>
                  <a:gd name="adj" fmla="val 21525"/>
                </a:avLst>
              </a:prstGeom>
              <a:solidFill>
                <a:schemeClr val="accent2"/>
              </a:solidFill>
              <a:ln w="12700" cap="flat">
                <a:noFill/>
                <a:miter lim="400000"/>
              </a:ln>
              <a:effectLst/>
            </p:spPr>
            <p:txBody>
              <a:bodyPr anchor="ctr"/>
              <a:lstStyle/>
              <a:p>
                <a:pPr algn="ctr"/>
                <a:endParaRPr>
                  <a:cs typeface="+mn-ea"/>
                  <a:sym typeface="+mn-lt"/>
                </a:endParaRPr>
              </a:p>
            </p:txBody>
          </p:sp>
          <p:sp>
            <p:nvSpPr>
              <p:cNvPr id="25" name="任意多边形: 形状 24"/>
              <p:cNvSpPr/>
              <p:nvPr/>
            </p:nvSpPr>
            <p:spPr>
              <a:xfrm>
                <a:off x="1769354" y="3410050"/>
                <a:ext cx="658232" cy="6582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anchor="ctr"/>
              <a:lstStyle/>
              <a:p>
                <a:pPr algn="ctr"/>
                <a:endParaRPr>
                  <a:cs typeface="+mn-ea"/>
                  <a:sym typeface="+mn-lt"/>
                </a:endParaRPr>
              </a:p>
            </p:txBody>
          </p:sp>
          <p:sp>
            <p:nvSpPr>
              <p:cNvPr id="26" name="矩形 25"/>
              <p:cNvSpPr/>
              <p:nvPr/>
            </p:nvSpPr>
            <p:spPr>
              <a:xfrm>
                <a:off x="2474831" y="3603889"/>
                <a:ext cx="1499260" cy="234875"/>
              </a:xfrm>
              <a:prstGeom prst="rect">
                <a:avLst/>
              </a:prstGeom>
              <a:noFill/>
              <a:ln w="12700" cap="flat">
                <a:noFill/>
                <a:miter lim="400000"/>
              </a:ln>
              <a:effectLst/>
            </p:spPr>
            <p:txBody>
              <a:bodyPr wrap="none" lIns="0" tIns="0" rIns="0" bIns="0" anchor="ctr">
                <a:normAutofit/>
              </a:bodyPr>
              <a:lstStyle/>
              <a:p>
                <a:pPr lvl="0">
                  <a:defRPr sz="1800">
                    <a:solidFill>
                      <a:srgbClr val="000000"/>
                    </a:solidFill>
                  </a:defRPr>
                </a:pPr>
                <a:r>
                  <a:rPr lang="zh-CN" altLang="en-US" sz="1200">
                    <a:solidFill>
                      <a:schemeClr val="bg1"/>
                    </a:solidFill>
                    <a:cs typeface="+mn-ea"/>
                    <a:sym typeface="+mn-lt"/>
                  </a:rPr>
                  <a:t>标题文本预设</a:t>
                </a:r>
              </a:p>
            </p:txBody>
          </p:sp>
          <p:grpSp>
            <p:nvGrpSpPr>
              <p:cNvPr id="27" name="组合 26"/>
              <p:cNvGrpSpPr/>
              <p:nvPr/>
            </p:nvGrpSpPr>
            <p:grpSpPr>
              <a:xfrm>
                <a:off x="1877220" y="3517915"/>
                <a:ext cx="442502" cy="442503"/>
                <a:chOff x="0" y="0"/>
                <a:chExt cx="885002" cy="885002"/>
              </a:xfrm>
            </p:grpSpPr>
            <p:sp>
              <p:nvSpPr>
                <p:cNvPr id="28" name="任意多边形: 形状 27"/>
                <p:cNvSpPr/>
                <p:nvPr/>
              </p:nvSpPr>
              <p:spPr>
                <a:xfrm>
                  <a:off x="0" y="0"/>
                  <a:ext cx="885002" cy="8850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63500" cap="flat">
                  <a:solidFill>
                    <a:schemeClr val="accent2"/>
                  </a:solidFill>
                  <a:prstDash val="solid"/>
                  <a:miter lim="400000"/>
                </a:ln>
                <a:effectLst/>
              </p:spPr>
              <p:txBody>
                <a:bodyPr anchor="ctr"/>
                <a:lstStyle/>
                <a:p>
                  <a:pPr algn="ctr"/>
                  <a:endParaRPr>
                    <a:cs typeface="+mn-ea"/>
                    <a:sym typeface="+mn-lt"/>
                  </a:endParaRPr>
                </a:p>
              </p:txBody>
            </p:sp>
            <p:sp>
              <p:nvSpPr>
                <p:cNvPr id="29" name="任意多边形: 形状 28"/>
                <p:cNvSpPr/>
                <p:nvPr/>
              </p:nvSpPr>
              <p:spPr>
                <a:xfrm>
                  <a:off x="160666" y="222246"/>
                  <a:ext cx="512869" cy="449089"/>
                </a:xfrm>
                <a:custGeom>
                  <a:avLst/>
                  <a:gdLst/>
                  <a:ahLst/>
                  <a:cxnLst>
                    <a:cxn ang="0">
                      <a:pos x="wd2" y="hd2"/>
                    </a:cxn>
                    <a:cxn ang="5400000">
                      <a:pos x="wd2" y="hd2"/>
                    </a:cxn>
                    <a:cxn ang="10800000">
                      <a:pos x="wd2" y="hd2"/>
                    </a:cxn>
                    <a:cxn ang="16200000">
                      <a:pos x="wd2" y="hd2"/>
                    </a:cxn>
                  </a:cxnLst>
                  <a:rect l="0" t="0" r="r" b="b"/>
                  <a:pathLst>
                    <a:path w="21600" h="21600" extrusionOk="0">
                      <a:moveTo>
                        <a:pt x="10782" y="0"/>
                      </a:moveTo>
                      <a:cubicBezTo>
                        <a:pt x="10633" y="0"/>
                        <a:pt x="10476" y="23"/>
                        <a:pt x="10320" y="63"/>
                      </a:cubicBezTo>
                      <a:lnTo>
                        <a:pt x="1569" y="2361"/>
                      </a:lnTo>
                      <a:cubicBezTo>
                        <a:pt x="647" y="2604"/>
                        <a:pt x="0" y="3536"/>
                        <a:pt x="0" y="4617"/>
                      </a:cubicBezTo>
                      <a:cubicBezTo>
                        <a:pt x="0" y="5699"/>
                        <a:pt x="647" y="6620"/>
                        <a:pt x="1569" y="6863"/>
                      </a:cubicBezTo>
                      <a:lnTo>
                        <a:pt x="3369" y="7337"/>
                      </a:lnTo>
                      <a:lnTo>
                        <a:pt x="3369" y="13841"/>
                      </a:lnTo>
                      <a:cubicBezTo>
                        <a:pt x="3369" y="15882"/>
                        <a:pt x="5418" y="17689"/>
                        <a:pt x="10782" y="17689"/>
                      </a:cubicBezTo>
                      <a:cubicBezTo>
                        <a:pt x="16144" y="17689"/>
                        <a:pt x="18185" y="15882"/>
                        <a:pt x="18185" y="13841"/>
                      </a:cubicBezTo>
                      <a:lnTo>
                        <a:pt x="18185" y="7337"/>
                      </a:lnTo>
                      <a:lnTo>
                        <a:pt x="19985" y="6863"/>
                      </a:lnTo>
                      <a:cubicBezTo>
                        <a:pt x="20907" y="6620"/>
                        <a:pt x="21554" y="5699"/>
                        <a:pt x="21554" y="4617"/>
                      </a:cubicBezTo>
                      <a:cubicBezTo>
                        <a:pt x="21554" y="3536"/>
                        <a:pt x="20906" y="2604"/>
                        <a:pt x="19985" y="2361"/>
                      </a:cubicBezTo>
                      <a:lnTo>
                        <a:pt x="11225" y="53"/>
                      </a:lnTo>
                      <a:cubicBezTo>
                        <a:pt x="11078" y="15"/>
                        <a:pt x="10930" y="0"/>
                        <a:pt x="10782" y="0"/>
                      </a:cubicBezTo>
                      <a:close/>
                      <a:moveTo>
                        <a:pt x="10615" y="1687"/>
                      </a:moveTo>
                      <a:cubicBezTo>
                        <a:pt x="10666" y="1687"/>
                        <a:pt x="10713" y="1695"/>
                        <a:pt x="10763" y="1708"/>
                      </a:cubicBezTo>
                      <a:lnTo>
                        <a:pt x="19523" y="4016"/>
                      </a:lnTo>
                      <a:cubicBezTo>
                        <a:pt x="19830" y="4097"/>
                        <a:pt x="20040" y="4407"/>
                        <a:pt x="20040" y="4765"/>
                      </a:cubicBezTo>
                      <a:cubicBezTo>
                        <a:pt x="20040" y="5123"/>
                        <a:pt x="19830" y="5433"/>
                        <a:pt x="19523" y="5513"/>
                      </a:cubicBezTo>
                      <a:lnTo>
                        <a:pt x="10763" y="7822"/>
                      </a:lnTo>
                      <a:cubicBezTo>
                        <a:pt x="10713" y="7835"/>
                        <a:pt x="10666" y="7843"/>
                        <a:pt x="10615" y="7843"/>
                      </a:cubicBezTo>
                      <a:cubicBezTo>
                        <a:pt x="10564" y="7843"/>
                        <a:pt x="10508" y="7835"/>
                        <a:pt x="10458" y="7822"/>
                      </a:cubicBezTo>
                      <a:lnTo>
                        <a:pt x="1708" y="5513"/>
                      </a:lnTo>
                      <a:cubicBezTo>
                        <a:pt x="1402" y="5433"/>
                        <a:pt x="1182" y="5123"/>
                        <a:pt x="1182" y="4765"/>
                      </a:cubicBezTo>
                      <a:cubicBezTo>
                        <a:pt x="1182" y="4407"/>
                        <a:pt x="1402" y="4097"/>
                        <a:pt x="1708" y="4016"/>
                      </a:cubicBezTo>
                      <a:lnTo>
                        <a:pt x="10458" y="1708"/>
                      </a:lnTo>
                      <a:cubicBezTo>
                        <a:pt x="10508" y="1695"/>
                        <a:pt x="10564" y="1687"/>
                        <a:pt x="10615" y="1687"/>
                      </a:cubicBezTo>
                      <a:close/>
                      <a:moveTo>
                        <a:pt x="4726" y="7759"/>
                      </a:moveTo>
                      <a:lnTo>
                        <a:pt x="10338" y="9235"/>
                      </a:lnTo>
                      <a:cubicBezTo>
                        <a:pt x="10486" y="9272"/>
                        <a:pt x="10642" y="9298"/>
                        <a:pt x="10791" y="9298"/>
                      </a:cubicBezTo>
                      <a:cubicBezTo>
                        <a:pt x="10939" y="9298"/>
                        <a:pt x="11086" y="9275"/>
                        <a:pt x="11243" y="9235"/>
                      </a:cubicBezTo>
                      <a:lnTo>
                        <a:pt x="16846" y="7759"/>
                      </a:lnTo>
                      <a:cubicBezTo>
                        <a:pt x="16846" y="7759"/>
                        <a:pt x="16846" y="13915"/>
                        <a:pt x="16846" y="13915"/>
                      </a:cubicBezTo>
                      <a:cubicBezTo>
                        <a:pt x="16846" y="14765"/>
                        <a:pt x="14832" y="16213"/>
                        <a:pt x="10791" y="16213"/>
                      </a:cubicBezTo>
                      <a:cubicBezTo>
                        <a:pt x="6749" y="16213"/>
                        <a:pt x="4726" y="14765"/>
                        <a:pt x="4726" y="13915"/>
                      </a:cubicBezTo>
                      <a:lnTo>
                        <a:pt x="4726" y="7759"/>
                      </a:lnTo>
                      <a:close/>
                      <a:moveTo>
                        <a:pt x="20252" y="7759"/>
                      </a:moveTo>
                      <a:cubicBezTo>
                        <a:pt x="19881" y="7759"/>
                        <a:pt x="19578" y="8103"/>
                        <a:pt x="19578" y="8528"/>
                      </a:cubicBezTo>
                      <a:lnTo>
                        <a:pt x="19578" y="15454"/>
                      </a:lnTo>
                      <a:cubicBezTo>
                        <a:pt x="19578" y="15880"/>
                        <a:pt x="19881" y="16224"/>
                        <a:pt x="20252" y="16224"/>
                      </a:cubicBezTo>
                      <a:cubicBezTo>
                        <a:pt x="20624" y="16224"/>
                        <a:pt x="20926" y="15880"/>
                        <a:pt x="20926" y="15454"/>
                      </a:cubicBezTo>
                      <a:lnTo>
                        <a:pt x="20926" y="8528"/>
                      </a:lnTo>
                      <a:cubicBezTo>
                        <a:pt x="20926" y="8103"/>
                        <a:pt x="20624" y="7759"/>
                        <a:pt x="20252" y="7759"/>
                      </a:cubicBezTo>
                      <a:close/>
                      <a:moveTo>
                        <a:pt x="20252" y="16993"/>
                      </a:moveTo>
                      <a:cubicBezTo>
                        <a:pt x="19509" y="16993"/>
                        <a:pt x="18905" y="19222"/>
                        <a:pt x="18905" y="20071"/>
                      </a:cubicBezTo>
                      <a:cubicBezTo>
                        <a:pt x="18905" y="20920"/>
                        <a:pt x="19509" y="21600"/>
                        <a:pt x="20252" y="21600"/>
                      </a:cubicBezTo>
                      <a:cubicBezTo>
                        <a:pt x="20995" y="21600"/>
                        <a:pt x="21600" y="20920"/>
                        <a:pt x="21600" y="20071"/>
                      </a:cubicBezTo>
                      <a:cubicBezTo>
                        <a:pt x="21600" y="19222"/>
                        <a:pt x="20995" y="16993"/>
                        <a:pt x="20252" y="16993"/>
                      </a:cubicBezTo>
                      <a:close/>
                    </a:path>
                  </a:pathLst>
                </a:custGeom>
                <a:solidFill>
                  <a:schemeClr val="accent2"/>
                </a:solidFill>
                <a:ln w="12700" cap="flat">
                  <a:noFill/>
                  <a:miter lim="400000"/>
                </a:ln>
                <a:effectLst/>
              </p:spPr>
              <p:txBody>
                <a:bodyPr anchor="ctr"/>
                <a:lstStyle/>
                <a:p>
                  <a:pPr algn="ctr"/>
                  <a:endParaRPr>
                    <a:cs typeface="+mn-ea"/>
                    <a:sym typeface="+mn-lt"/>
                  </a:endParaRPr>
                </a:p>
              </p:txBody>
            </p:sp>
          </p:grpSp>
        </p:grpSp>
        <p:grpSp>
          <p:nvGrpSpPr>
            <p:cNvPr id="8" name="组合 7"/>
            <p:cNvGrpSpPr/>
            <p:nvPr/>
          </p:nvGrpSpPr>
          <p:grpSpPr>
            <a:xfrm>
              <a:off x="839416" y="4422935"/>
              <a:ext cx="2613001" cy="658233"/>
              <a:chOff x="1487488" y="4012643"/>
              <a:chExt cx="2613001" cy="658233"/>
            </a:xfrm>
          </p:grpSpPr>
          <p:sp>
            <p:nvSpPr>
              <p:cNvPr id="18" name="矩形: 圆角 17"/>
              <p:cNvSpPr/>
              <p:nvPr/>
            </p:nvSpPr>
            <p:spPr>
              <a:xfrm>
                <a:off x="1487488" y="4120509"/>
                <a:ext cx="2613001" cy="442502"/>
              </a:xfrm>
              <a:prstGeom prst="roundRect">
                <a:avLst>
                  <a:gd name="adj" fmla="val 21525"/>
                </a:avLst>
              </a:prstGeom>
              <a:solidFill>
                <a:schemeClr val="accent2"/>
              </a:solidFill>
              <a:ln w="12700" cap="flat">
                <a:noFill/>
                <a:miter lim="400000"/>
              </a:ln>
              <a:effectLst/>
            </p:spPr>
            <p:txBody>
              <a:bodyPr anchor="ctr"/>
              <a:lstStyle/>
              <a:p>
                <a:pPr algn="ctr"/>
                <a:endParaRPr>
                  <a:cs typeface="+mn-ea"/>
                  <a:sym typeface="+mn-lt"/>
                </a:endParaRPr>
              </a:p>
            </p:txBody>
          </p:sp>
          <p:sp>
            <p:nvSpPr>
              <p:cNvPr id="19" name="任意多边形: 形状 18"/>
              <p:cNvSpPr/>
              <p:nvPr/>
            </p:nvSpPr>
            <p:spPr>
              <a:xfrm>
                <a:off x="1769354" y="4012643"/>
                <a:ext cx="658232" cy="6582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anchor="ctr"/>
              <a:lstStyle/>
              <a:p>
                <a:pPr algn="ctr"/>
                <a:endParaRPr>
                  <a:cs typeface="+mn-ea"/>
                  <a:sym typeface="+mn-lt"/>
                </a:endParaRPr>
              </a:p>
            </p:txBody>
          </p:sp>
          <p:sp>
            <p:nvSpPr>
              <p:cNvPr id="20" name="矩形 19"/>
              <p:cNvSpPr/>
              <p:nvPr/>
            </p:nvSpPr>
            <p:spPr>
              <a:xfrm>
                <a:off x="2474831" y="4206179"/>
                <a:ext cx="1499260" cy="234875"/>
              </a:xfrm>
              <a:prstGeom prst="rect">
                <a:avLst/>
              </a:prstGeom>
              <a:noFill/>
              <a:ln w="12700" cap="flat">
                <a:noFill/>
                <a:miter lim="400000"/>
              </a:ln>
              <a:effectLst/>
            </p:spPr>
            <p:txBody>
              <a:bodyPr wrap="none" lIns="0" tIns="0" rIns="0" bIns="0" anchor="ctr">
                <a:normAutofit/>
              </a:bodyPr>
              <a:lstStyle/>
              <a:p>
                <a:pPr lvl="0">
                  <a:defRPr sz="1800">
                    <a:solidFill>
                      <a:srgbClr val="000000"/>
                    </a:solidFill>
                  </a:defRPr>
                </a:pPr>
                <a:r>
                  <a:rPr lang="zh-CN" altLang="en-US" sz="1200">
                    <a:solidFill>
                      <a:schemeClr val="bg1"/>
                    </a:solidFill>
                    <a:cs typeface="+mn-ea"/>
                    <a:sym typeface="+mn-lt"/>
                  </a:rPr>
                  <a:t>标题文本预设</a:t>
                </a:r>
              </a:p>
            </p:txBody>
          </p:sp>
          <p:grpSp>
            <p:nvGrpSpPr>
              <p:cNvPr id="21" name="组合 20"/>
              <p:cNvGrpSpPr/>
              <p:nvPr/>
            </p:nvGrpSpPr>
            <p:grpSpPr>
              <a:xfrm>
                <a:off x="1877220" y="4120508"/>
                <a:ext cx="442502" cy="442503"/>
                <a:chOff x="0" y="0"/>
                <a:chExt cx="885002" cy="885002"/>
              </a:xfrm>
            </p:grpSpPr>
            <p:sp>
              <p:nvSpPr>
                <p:cNvPr id="22" name="任意多边形: 形状 21"/>
                <p:cNvSpPr/>
                <p:nvPr/>
              </p:nvSpPr>
              <p:spPr>
                <a:xfrm>
                  <a:off x="0" y="0"/>
                  <a:ext cx="885002" cy="8850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63500" cap="flat">
                  <a:solidFill>
                    <a:schemeClr val="accent2"/>
                  </a:solidFill>
                  <a:prstDash val="solid"/>
                  <a:miter lim="400000"/>
                </a:ln>
                <a:effectLst/>
              </p:spPr>
              <p:txBody>
                <a:bodyPr anchor="ctr"/>
                <a:lstStyle/>
                <a:p>
                  <a:pPr algn="ctr"/>
                  <a:endParaRPr>
                    <a:cs typeface="+mn-ea"/>
                    <a:sym typeface="+mn-lt"/>
                  </a:endParaRPr>
                </a:p>
              </p:txBody>
            </p:sp>
            <p:sp>
              <p:nvSpPr>
                <p:cNvPr id="23" name="任意多边形: 形状 22"/>
                <p:cNvSpPr/>
                <p:nvPr/>
              </p:nvSpPr>
              <p:spPr>
                <a:xfrm>
                  <a:off x="176755" y="241509"/>
                  <a:ext cx="531491" cy="415375"/>
                </a:xfrm>
                <a:custGeom>
                  <a:avLst/>
                  <a:gdLst/>
                  <a:ahLst/>
                  <a:cxnLst>
                    <a:cxn ang="0">
                      <a:pos x="wd2" y="hd2"/>
                    </a:cxn>
                    <a:cxn ang="5400000">
                      <a:pos x="wd2" y="hd2"/>
                    </a:cxn>
                    <a:cxn ang="10800000">
                      <a:pos x="wd2" y="hd2"/>
                    </a:cxn>
                    <a:cxn ang="16200000">
                      <a:pos x="wd2" y="hd2"/>
                    </a:cxn>
                  </a:cxnLst>
                  <a:rect l="0" t="0" r="r" b="b"/>
                  <a:pathLst>
                    <a:path w="21096" h="21600" extrusionOk="0">
                      <a:moveTo>
                        <a:pt x="10547" y="0"/>
                      </a:moveTo>
                      <a:cubicBezTo>
                        <a:pt x="7670" y="0"/>
                        <a:pt x="4754" y="229"/>
                        <a:pt x="1879" y="686"/>
                      </a:cubicBezTo>
                      <a:cubicBezTo>
                        <a:pt x="1331" y="773"/>
                        <a:pt x="883" y="1299"/>
                        <a:pt x="755" y="2002"/>
                      </a:cubicBezTo>
                      <a:cubicBezTo>
                        <a:pt x="-252" y="7551"/>
                        <a:pt x="-252" y="13178"/>
                        <a:pt x="755" y="18728"/>
                      </a:cubicBezTo>
                      <a:cubicBezTo>
                        <a:pt x="883" y="19431"/>
                        <a:pt x="1331" y="19958"/>
                        <a:pt x="1879" y="20044"/>
                      </a:cubicBezTo>
                      <a:cubicBezTo>
                        <a:pt x="3264" y="20265"/>
                        <a:pt x="4658" y="20428"/>
                        <a:pt x="6053" y="20543"/>
                      </a:cubicBezTo>
                      <a:cubicBezTo>
                        <a:pt x="5978" y="20604"/>
                        <a:pt x="5931" y="20669"/>
                        <a:pt x="5931" y="20734"/>
                      </a:cubicBezTo>
                      <a:cubicBezTo>
                        <a:pt x="5931" y="21212"/>
                        <a:pt x="7997" y="21600"/>
                        <a:pt x="10547" y="21600"/>
                      </a:cubicBezTo>
                      <a:cubicBezTo>
                        <a:pt x="13097" y="21600"/>
                        <a:pt x="15163" y="21212"/>
                        <a:pt x="15163" y="20734"/>
                      </a:cubicBezTo>
                      <a:cubicBezTo>
                        <a:pt x="15163" y="20669"/>
                        <a:pt x="15114" y="20604"/>
                        <a:pt x="15038" y="20543"/>
                      </a:cubicBezTo>
                      <a:cubicBezTo>
                        <a:pt x="16433" y="20428"/>
                        <a:pt x="17830" y="20265"/>
                        <a:pt x="19215" y="20044"/>
                      </a:cubicBezTo>
                      <a:cubicBezTo>
                        <a:pt x="19762" y="19958"/>
                        <a:pt x="20212" y="19431"/>
                        <a:pt x="20339" y="18728"/>
                      </a:cubicBezTo>
                      <a:cubicBezTo>
                        <a:pt x="21348" y="13178"/>
                        <a:pt x="21348" y="7551"/>
                        <a:pt x="20339" y="2002"/>
                      </a:cubicBezTo>
                      <a:cubicBezTo>
                        <a:pt x="20212" y="1299"/>
                        <a:pt x="19762" y="773"/>
                        <a:pt x="19215" y="686"/>
                      </a:cubicBezTo>
                      <a:cubicBezTo>
                        <a:pt x="16339" y="229"/>
                        <a:pt x="13423" y="0"/>
                        <a:pt x="10547" y="0"/>
                      </a:cubicBezTo>
                      <a:close/>
                      <a:moveTo>
                        <a:pt x="10602" y="1795"/>
                      </a:moveTo>
                      <a:cubicBezTo>
                        <a:pt x="13438" y="1795"/>
                        <a:pt x="16273" y="2018"/>
                        <a:pt x="19109" y="2469"/>
                      </a:cubicBezTo>
                      <a:cubicBezTo>
                        <a:pt x="20074" y="7778"/>
                        <a:pt x="20074" y="13088"/>
                        <a:pt x="19109" y="18397"/>
                      </a:cubicBezTo>
                      <a:cubicBezTo>
                        <a:pt x="13437" y="19298"/>
                        <a:pt x="7764" y="19298"/>
                        <a:pt x="2092" y="18397"/>
                      </a:cubicBezTo>
                      <a:cubicBezTo>
                        <a:pt x="1127" y="13088"/>
                        <a:pt x="1127" y="7778"/>
                        <a:pt x="2092" y="2469"/>
                      </a:cubicBezTo>
                      <a:cubicBezTo>
                        <a:pt x="4928" y="2018"/>
                        <a:pt x="7766" y="1795"/>
                        <a:pt x="10602" y="1795"/>
                      </a:cubicBezTo>
                      <a:close/>
                      <a:moveTo>
                        <a:pt x="9332" y="3231"/>
                      </a:moveTo>
                      <a:cubicBezTo>
                        <a:pt x="7547" y="3231"/>
                        <a:pt x="5731" y="3472"/>
                        <a:pt x="3946" y="3953"/>
                      </a:cubicBezTo>
                      <a:cubicBezTo>
                        <a:pt x="3715" y="4016"/>
                        <a:pt x="3527" y="4238"/>
                        <a:pt x="3453" y="4531"/>
                      </a:cubicBezTo>
                      <a:cubicBezTo>
                        <a:pt x="2502" y="8317"/>
                        <a:pt x="2502" y="12151"/>
                        <a:pt x="3453" y="15936"/>
                      </a:cubicBezTo>
                      <a:cubicBezTo>
                        <a:pt x="3527" y="16230"/>
                        <a:pt x="3715" y="16452"/>
                        <a:pt x="3946" y="16514"/>
                      </a:cubicBezTo>
                      <a:cubicBezTo>
                        <a:pt x="5731" y="16996"/>
                        <a:pt x="7547" y="17240"/>
                        <a:pt x="9332" y="17240"/>
                      </a:cubicBezTo>
                      <a:cubicBezTo>
                        <a:pt x="11120" y="17240"/>
                        <a:pt x="12929" y="16996"/>
                        <a:pt x="14715" y="16514"/>
                      </a:cubicBezTo>
                      <a:cubicBezTo>
                        <a:pt x="14947" y="16452"/>
                        <a:pt x="15135" y="16230"/>
                        <a:pt x="15209" y="15936"/>
                      </a:cubicBezTo>
                      <a:cubicBezTo>
                        <a:pt x="16161" y="12151"/>
                        <a:pt x="16161" y="8317"/>
                        <a:pt x="15209" y="4531"/>
                      </a:cubicBezTo>
                      <a:cubicBezTo>
                        <a:pt x="15135" y="4238"/>
                        <a:pt x="14947" y="4016"/>
                        <a:pt x="14715" y="3953"/>
                      </a:cubicBezTo>
                      <a:cubicBezTo>
                        <a:pt x="12929" y="3472"/>
                        <a:pt x="11120" y="3231"/>
                        <a:pt x="9332" y="3231"/>
                      </a:cubicBezTo>
                      <a:close/>
                      <a:moveTo>
                        <a:pt x="9223" y="3949"/>
                      </a:moveTo>
                      <a:cubicBezTo>
                        <a:pt x="10973" y="3949"/>
                        <a:pt x="12724" y="4184"/>
                        <a:pt x="14475" y="4655"/>
                      </a:cubicBezTo>
                      <a:cubicBezTo>
                        <a:pt x="15385" y="8277"/>
                        <a:pt x="15385" y="11899"/>
                        <a:pt x="14475" y="15521"/>
                      </a:cubicBezTo>
                      <a:cubicBezTo>
                        <a:pt x="10973" y="16463"/>
                        <a:pt x="7472" y="16463"/>
                        <a:pt x="3971" y="15521"/>
                      </a:cubicBezTo>
                      <a:cubicBezTo>
                        <a:pt x="3060" y="11899"/>
                        <a:pt x="3060" y="8277"/>
                        <a:pt x="3971" y="4655"/>
                      </a:cubicBezTo>
                      <a:cubicBezTo>
                        <a:pt x="5721" y="4184"/>
                        <a:pt x="7472" y="3949"/>
                        <a:pt x="9223" y="3949"/>
                      </a:cubicBezTo>
                      <a:close/>
                      <a:moveTo>
                        <a:pt x="17434" y="4308"/>
                      </a:moveTo>
                      <a:cubicBezTo>
                        <a:pt x="16888" y="4308"/>
                        <a:pt x="16445" y="4888"/>
                        <a:pt x="16445" y="5604"/>
                      </a:cubicBezTo>
                      <a:cubicBezTo>
                        <a:pt x="16445" y="6320"/>
                        <a:pt x="16888" y="6901"/>
                        <a:pt x="17434" y="6901"/>
                      </a:cubicBezTo>
                      <a:cubicBezTo>
                        <a:pt x="17980" y="6901"/>
                        <a:pt x="18421" y="6320"/>
                        <a:pt x="18421" y="5604"/>
                      </a:cubicBezTo>
                      <a:cubicBezTo>
                        <a:pt x="18421" y="4888"/>
                        <a:pt x="17980" y="4308"/>
                        <a:pt x="17434" y="4308"/>
                      </a:cubicBezTo>
                      <a:close/>
                      <a:moveTo>
                        <a:pt x="17410" y="5170"/>
                      </a:moveTo>
                      <a:cubicBezTo>
                        <a:pt x="17591" y="5170"/>
                        <a:pt x="17739" y="5366"/>
                        <a:pt x="17739" y="5604"/>
                      </a:cubicBezTo>
                      <a:cubicBezTo>
                        <a:pt x="17739" y="5841"/>
                        <a:pt x="17591" y="6035"/>
                        <a:pt x="17410" y="6035"/>
                      </a:cubicBezTo>
                      <a:cubicBezTo>
                        <a:pt x="17229" y="6035"/>
                        <a:pt x="17081" y="5841"/>
                        <a:pt x="17081" y="5604"/>
                      </a:cubicBezTo>
                      <a:cubicBezTo>
                        <a:pt x="17081" y="5366"/>
                        <a:pt x="17229" y="5170"/>
                        <a:pt x="17410" y="5170"/>
                      </a:cubicBezTo>
                      <a:close/>
                      <a:moveTo>
                        <a:pt x="9089" y="6821"/>
                      </a:moveTo>
                      <a:lnTo>
                        <a:pt x="6065" y="7132"/>
                      </a:lnTo>
                      <a:cubicBezTo>
                        <a:pt x="5886" y="7160"/>
                        <a:pt x="5713" y="7373"/>
                        <a:pt x="5682" y="7607"/>
                      </a:cubicBezTo>
                      <a:lnTo>
                        <a:pt x="5481" y="10016"/>
                      </a:lnTo>
                      <a:cubicBezTo>
                        <a:pt x="5473" y="10254"/>
                        <a:pt x="5614" y="10447"/>
                        <a:pt x="5794" y="10447"/>
                      </a:cubicBezTo>
                      <a:cubicBezTo>
                        <a:pt x="5975" y="10447"/>
                        <a:pt x="6128" y="10251"/>
                        <a:pt x="6135" y="10012"/>
                      </a:cubicBezTo>
                      <a:lnTo>
                        <a:pt x="6245" y="8377"/>
                      </a:lnTo>
                      <a:cubicBezTo>
                        <a:pt x="6269" y="8141"/>
                        <a:pt x="6436" y="7930"/>
                        <a:pt x="6617" y="7906"/>
                      </a:cubicBezTo>
                      <a:lnTo>
                        <a:pt x="9089" y="7683"/>
                      </a:lnTo>
                      <a:cubicBezTo>
                        <a:pt x="9270" y="7674"/>
                        <a:pt x="9421" y="7474"/>
                        <a:pt x="9421" y="7236"/>
                      </a:cubicBezTo>
                      <a:cubicBezTo>
                        <a:pt x="9421" y="6998"/>
                        <a:pt x="9270" y="6812"/>
                        <a:pt x="9089" y="6821"/>
                      </a:cubicBezTo>
                      <a:close/>
                      <a:moveTo>
                        <a:pt x="17002" y="10447"/>
                      </a:moveTo>
                      <a:cubicBezTo>
                        <a:pt x="16820" y="10447"/>
                        <a:pt x="16673" y="10639"/>
                        <a:pt x="16673" y="10878"/>
                      </a:cubicBezTo>
                      <a:cubicBezTo>
                        <a:pt x="16673" y="11116"/>
                        <a:pt x="16820" y="11309"/>
                        <a:pt x="17002" y="11309"/>
                      </a:cubicBezTo>
                      <a:lnTo>
                        <a:pt x="18981" y="11309"/>
                      </a:lnTo>
                      <a:cubicBezTo>
                        <a:pt x="19163" y="11309"/>
                        <a:pt x="19310" y="11116"/>
                        <a:pt x="19310" y="10878"/>
                      </a:cubicBezTo>
                      <a:cubicBezTo>
                        <a:pt x="19310" y="10639"/>
                        <a:pt x="19163" y="10447"/>
                        <a:pt x="18981" y="10447"/>
                      </a:cubicBezTo>
                      <a:lnTo>
                        <a:pt x="17002" y="10447"/>
                      </a:lnTo>
                      <a:close/>
                      <a:moveTo>
                        <a:pt x="17002" y="13040"/>
                      </a:moveTo>
                      <a:cubicBezTo>
                        <a:pt x="16820" y="13040"/>
                        <a:pt x="16673" y="13232"/>
                        <a:pt x="16673" y="13471"/>
                      </a:cubicBezTo>
                      <a:cubicBezTo>
                        <a:pt x="16673" y="13708"/>
                        <a:pt x="16820" y="13901"/>
                        <a:pt x="17002" y="13901"/>
                      </a:cubicBezTo>
                      <a:lnTo>
                        <a:pt x="18981" y="13901"/>
                      </a:lnTo>
                      <a:cubicBezTo>
                        <a:pt x="19163" y="13901"/>
                        <a:pt x="19310" y="13708"/>
                        <a:pt x="19310" y="13471"/>
                      </a:cubicBezTo>
                      <a:cubicBezTo>
                        <a:pt x="19310" y="13232"/>
                        <a:pt x="19163" y="13040"/>
                        <a:pt x="18981" y="13040"/>
                      </a:cubicBezTo>
                      <a:lnTo>
                        <a:pt x="17002" y="13040"/>
                      </a:lnTo>
                      <a:close/>
                      <a:moveTo>
                        <a:pt x="16344" y="15629"/>
                      </a:moveTo>
                      <a:cubicBezTo>
                        <a:pt x="16162" y="15629"/>
                        <a:pt x="16015" y="15825"/>
                        <a:pt x="16015" y="16063"/>
                      </a:cubicBezTo>
                      <a:cubicBezTo>
                        <a:pt x="16015" y="16302"/>
                        <a:pt x="16162" y="16494"/>
                        <a:pt x="16344" y="16494"/>
                      </a:cubicBezTo>
                      <a:lnTo>
                        <a:pt x="18323" y="16494"/>
                      </a:lnTo>
                      <a:cubicBezTo>
                        <a:pt x="18505" y="16494"/>
                        <a:pt x="18652" y="16302"/>
                        <a:pt x="18652" y="16063"/>
                      </a:cubicBezTo>
                      <a:cubicBezTo>
                        <a:pt x="18652" y="15825"/>
                        <a:pt x="18505" y="15629"/>
                        <a:pt x="18323" y="15629"/>
                      </a:cubicBezTo>
                      <a:lnTo>
                        <a:pt x="16344" y="15629"/>
                      </a:lnTo>
                      <a:close/>
                    </a:path>
                  </a:pathLst>
                </a:custGeom>
                <a:solidFill>
                  <a:schemeClr val="accent2"/>
                </a:solidFill>
                <a:ln w="12700" cap="flat">
                  <a:noFill/>
                  <a:miter lim="400000"/>
                </a:ln>
                <a:effectLst/>
              </p:spPr>
              <p:txBody>
                <a:bodyPr anchor="ctr"/>
                <a:lstStyle/>
                <a:p>
                  <a:pPr algn="ctr"/>
                  <a:endParaRPr>
                    <a:cs typeface="+mn-ea"/>
                    <a:sym typeface="+mn-lt"/>
                  </a:endParaRPr>
                </a:p>
              </p:txBody>
            </p:sp>
          </p:grpSp>
        </p:grpSp>
        <p:grpSp>
          <p:nvGrpSpPr>
            <p:cNvPr id="9" name="组合 8"/>
            <p:cNvGrpSpPr/>
            <p:nvPr/>
          </p:nvGrpSpPr>
          <p:grpSpPr>
            <a:xfrm>
              <a:off x="4099132" y="2326804"/>
              <a:ext cx="2193707" cy="1288510"/>
              <a:chOff x="875420" y="2600908"/>
              <a:chExt cx="2193707" cy="1288510"/>
            </a:xfrm>
          </p:grpSpPr>
          <p:sp>
            <p:nvSpPr>
              <p:cNvPr id="15" name="任意多边形: 形状 14"/>
              <p:cNvSpPr/>
              <p:nvPr/>
            </p:nvSpPr>
            <p:spPr>
              <a:xfrm>
                <a:off x="875420" y="2617148"/>
                <a:ext cx="218144" cy="218145"/>
              </a:xfrm>
              <a:custGeom>
                <a:avLst/>
                <a:gdLst/>
                <a:ahLst/>
                <a:cxnLst>
                  <a:cxn ang="0">
                    <a:pos x="wd2" y="hd2"/>
                  </a:cxn>
                  <a:cxn ang="5400000">
                    <a:pos x="wd2" y="hd2"/>
                  </a:cxn>
                  <a:cxn ang="10800000">
                    <a:pos x="wd2" y="hd2"/>
                  </a:cxn>
                  <a:cxn ang="16200000">
                    <a:pos x="wd2" y="hd2"/>
                  </a:cxn>
                </a:cxnLst>
                <a:rect l="0" t="0" r="r" b="b"/>
                <a:pathLst>
                  <a:path w="21600" h="21600" extrusionOk="0">
                    <a:moveTo>
                      <a:pt x="14896" y="15577"/>
                    </a:moveTo>
                    <a:cubicBezTo>
                      <a:pt x="12144" y="16865"/>
                      <a:pt x="9844" y="18851"/>
                      <a:pt x="8177" y="21278"/>
                    </a:cubicBezTo>
                    <a:cubicBezTo>
                      <a:pt x="9017" y="21487"/>
                      <a:pt x="9895" y="21600"/>
                      <a:pt x="10801" y="21600"/>
                    </a:cubicBezTo>
                    <a:cubicBezTo>
                      <a:pt x="12429" y="21600"/>
                      <a:pt x="13973" y="21237"/>
                      <a:pt x="15358" y="20591"/>
                    </a:cubicBezTo>
                    <a:cubicBezTo>
                      <a:pt x="15580" y="19502"/>
                      <a:pt x="15699" y="18376"/>
                      <a:pt x="15699" y="17222"/>
                    </a:cubicBezTo>
                    <a:cubicBezTo>
                      <a:pt x="15699" y="16807"/>
                      <a:pt x="15679" y="16394"/>
                      <a:pt x="15648" y="15985"/>
                    </a:cubicBezTo>
                    <a:cubicBezTo>
                      <a:pt x="15371" y="15896"/>
                      <a:pt x="15116" y="15757"/>
                      <a:pt x="14896" y="15577"/>
                    </a:cubicBezTo>
                    <a:close/>
                    <a:moveTo>
                      <a:pt x="18049" y="2796"/>
                    </a:moveTo>
                    <a:cubicBezTo>
                      <a:pt x="16319" y="2963"/>
                      <a:pt x="14667" y="3397"/>
                      <a:pt x="13127" y="4050"/>
                    </a:cubicBezTo>
                    <a:cubicBezTo>
                      <a:pt x="13136" y="4125"/>
                      <a:pt x="13139" y="4202"/>
                      <a:pt x="13139" y="4280"/>
                    </a:cubicBezTo>
                    <a:cubicBezTo>
                      <a:pt x="13139" y="4642"/>
                      <a:pt x="13052" y="4984"/>
                      <a:pt x="12904" y="5289"/>
                    </a:cubicBezTo>
                    <a:cubicBezTo>
                      <a:pt x="14441" y="7094"/>
                      <a:pt x="15635" y="9198"/>
                      <a:pt x="16388" y="11500"/>
                    </a:cubicBezTo>
                    <a:cubicBezTo>
                      <a:pt x="17323" y="11517"/>
                      <a:pt x="18121" y="12090"/>
                      <a:pt x="18465" y="12903"/>
                    </a:cubicBezTo>
                    <a:cubicBezTo>
                      <a:pt x="19505" y="12797"/>
                      <a:pt x="20517" y="12599"/>
                      <a:pt x="21493" y="12312"/>
                    </a:cubicBezTo>
                    <a:cubicBezTo>
                      <a:pt x="21562" y="11817"/>
                      <a:pt x="21600" y="11314"/>
                      <a:pt x="21600" y="10799"/>
                    </a:cubicBezTo>
                    <a:cubicBezTo>
                      <a:pt x="21600" y="7626"/>
                      <a:pt x="20230" y="4772"/>
                      <a:pt x="18049" y="2796"/>
                    </a:cubicBezTo>
                    <a:close/>
                    <a:moveTo>
                      <a:pt x="13739" y="14349"/>
                    </a:moveTo>
                    <a:cubicBezTo>
                      <a:pt x="11074" y="13908"/>
                      <a:pt x="8601" y="12890"/>
                      <a:pt x="6450" y="11433"/>
                    </a:cubicBezTo>
                    <a:cubicBezTo>
                      <a:pt x="6101" y="11646"/>
                      <a:pt x="5691" y="11773"/>
                      <a:pt x="5251" y="11773"/>
                    </a:cubicBezTo>
                    <a:cubicBezTo>
                      <a:pt x="5090" y="11773"/>
                      <a:pt x="4933" y="11755"/>
                      <a:pt x="4781" y="11724"/>
                    </a:cubicBezTo>
                    <a:cubicBezTo>
                      <a:pt x="3750" y="13677"/>
                      <a:pt x="3093" y="15854"/>
                      <a:pt x="2903" y="18164"/>
                    </a:cubicBezTo>
                    <a:cubicBezTo>
                      <a:pt x="3931" y="19266"/>
                      <a:pt x="5186" y="20154"/>
                      <a:pt x="6595" y="20750"/>
                    </a:cubicBezTo>
                    <a:cubicBezTo>
                      <a:pt x="8345" y="18059"/>
                      <a:pt x="10792" y="15833"/>
                      <a:pt x="13739" y="14349"/>
                    </a:cubicBezTo>
                    <a:close/>
                    <a:moveTo>
                      <a:pt x="17258" y="15906"/>
                    </a:moveTo>
                    <a:cubicBezTo>
                      <a:pt x="17290" y="16340"/>
                      <a:pt x="17306" y="16780"/>
                      <a:pt x="17306" y="17222"/>
                    </a:cubicBezTo>
                    <a:cubicBezTo>
                      <a:pt x="17306" y="18003"/>
                      <a:pt x="17256" y="18770"/>
                      <a:pt x="17163" y="19525"/>
                    </a:cubicBezTo>
                    <a:cubicBezTo>
                      <a:pt x="18993" y="18186"/>
                      <a:pt x="20389" y="16288"/>
                      <a:pt x="21091" y="14080"/>
                    </a:cubicBezTo>
                    <a:cubicBezTo>
                      <a:pt x="20259" y="14281"/>
                      <a:pt x="19403" y="14425"/>
                      <a:pt x="18531" y="14508"/>
                    </a:cubicBezTo>
                    <a:cubicBezTo>
                      <a:pt x="18326" y="15137"/>
                      <a:pt x="17860" y="15646"/>
                      <a:pt x="17258" y="15906"/>
                    </a:cubicBezTo>
                    <a:close/>
                    <a:moveTo>
                      <a:pt x="14278" y="12804"/>
                    </a:moveTo>
                    <a:cubicBezTo>
                      <a:pt x="14421" y="12507"/>
                      <a:pt x="14624" y="12244"/>
                      <a:pt x="14874" y="12035"/>
                    </a:cubicBezTo>
                    <a:cubicBezTo>
                      <a:pt x="14196" y="9947"/>
                      <a:pt x="13122" y="8037"/>
                      <a:pt x="11738" y="6396"/>
                    </a:cubicBezTo>
                    <a:cubicBezTo>
                      <a:pt x="11462" y="6512"/>
                      <a:pt x="11160" y="6577"/>
                      <a:pt x="10842" y="6577"/>
                    </a:cubicBezTo>
                    <a:cubicBezTo>
                      <a:pt x="10343" y="6577"/>
                      <a:pt x="9883" y="6417"/>
                      <a:pt x="9507" y="6147"/>
                    </a:cubicBezTo>
                    <a:cubicBezTo>
                      <a:pt x="8673" y="6781"/>
                      <a:pt x="7903" y="7490"/>
                      <a:pt x="7202" y="8265"/>
                    </a:cubicBezTo>
                    <a:cubicBezTo>
                      <a:pt x="7421" y="8615"/>
                      <a:pt x="7550" y="9030"/>
                      <a:pt x="7550" y="9475"/>
                    </a:cubicBezTo>
                    <a:cubicBezTo>
                      <a:pt x="7550" y="9715"/>
                      <a:pt x="7513" y="9946"/>
                      <a:pt x="7444" y="10163"/>
                    </a:cubicBezTo>
                    <a:cubicBezTo>
                      <a:pt x="9459" y="11510"/>
                      <a:pt x="11779" y="12433"/>
                      <a:pt x="14278" y="12804"/>
                    </a:cubicBezTo>
                    <a:close/>
                    <a:moveTo>
                      <a:pt x="10842" y="1982"/>
                    </a:moveTo>
                    <a:cubicBezTo>
                      <a:pt x="11448" y="1982"/>
                      <a:pt x="11999" y="2219"/>
                      <a:pt x="12409" y="2604"/>
                    </a:cubicBezTo>
                    <a:cubicBezTo>
                      <a:pt x="13608" y="2088"/>
                      <a:pt x="14870" y="1692"/>
                      <a:pt x="16183" y="1439"/>
                    </a:cubicBezTo>
                    <a:cubicBezTo>
                      <a:pt x="14599" y="526"/>
                      <a:pt x="12761" y="0"/>
                      <a:pt x="10801" y="0"/>
                    </a:cubicBezTo>
                    <a:cubicBezTo>
                      <a:pt x="9464" y="0"/>
                      <a:pt x="8183" y="245"/>
                      <a:pt x="7001" y="690"/>
                    </a:cubicBezTo>
                    <a:cubicBezTo>
                      <a:pt x="7940" y="1152"/>
                      <a:pt x="8833" y="1693"/>
                      <a:pt x="9674" y="2303"/>
                    </a:cubicBezTo>
                    <a:cubicBezTo>
                      <a:pt x="10018" y="2100"/>
                      <a:pt x="10415" y="1982"/>
                      <a:pt x="10842" y="1982"/>
                    </a:cubicBezTo>
                    <a:close/>
                    <a:moveTo>
                      <a:pt x="2954" y="9475"/>
                    </a:moveTo>
                    <a:cubicBezTo>
                      <a:pt x="2954" y="9153"/>
                      <a:pt x="3021" y="8844"/>
                      <a:pt x="3141" y="8566"/>
                    </a:cubicBezTo>
                    <a:cubicBezTo>
                      <a:pt x="2404" y="7757"/>
                      <a:pt x="1736" y="6884"/>
                      <a:pt x="1151" y="5952"/>
                    </a:cubicBezTo>
                    <a:cubicBezTo>
                      <a:pt x="417" y="7410"/>
                      <a:pt x="0" y="9056"/>
                      <a:pt x="0" y="10799"/>
                    </a:cubicBezTo>
                    <a:cubicBezTo>
                      <a:pt x="0" y="12819"/>
                      <a:pt x="556" y="14708"/>
                      <a:pt x="1521" y="16325"/>
                    </a:cubicBezTo>
                    <a:cubicBezTo>
                      <a:pt x="1866" y="14381"/>
                      <a:pt x="2520" y="12545"/>
                      <a:pt x="3424" y="10861"/>
                    </a:cubicBezTo>
                    <a:cubicBezTo>
                      <a:pt x="3130" y="10477"/>
                      <a:pt x="2954" y="9996"/>
                      <a:pt x="2954" y="9475"/>
                    </a:cubicBezTo>
                    <a:close/>
                    <a:moveTo>
                      <a:pt x="5251" y="7176"/>
                    </a:moveTo>
                    <a:cubicBezTo>
                      <a:pt x="5487" y="7176"/>
                      <a:pt x="5715" y="7213"/>
                      <a:pt x="5930" y="7278"/>
                    </a:cubicBezTo>
                    <a:cubicBezTo>
                      <a:pt x="6738" y="6372"/>
                      <a:pt x="7636" y="5547"/>
                      <a:pt x="8608" y="4813"/>
                    </a:cubicBezTo>
                    <a:cubicBezTo>
                      <a:pt x="8567" y="4642"/>
                      <a:pt x="8543" y="4464"/>
                      <a:pt x="8543" y="4280"/>
                    </a:cubicBezTo>
                    <a:cubicBezTo>
                      <a:pt x="8543" y="4026"/>
                      <a:pt x="8587" y="3781"/>
                      <a:pt x="8663" y="3552"/>
                    </a:cubicBezTo>
                    <a:cubicBezTo>
                      <a:pt x="7575" y="2770"/>
                      <a:pt x="6391" y="2115"/>
                      <a:pt x="5131" y="1609"/>
                    </a:cubicBezTo>
                    <a:cubicBezTo>
                      <a:pt x="3949" y="2338"/>
                      <a:pt x="2920" y="3289"/>
                      <a:pt x="2099" y="4405"/>
                    </a:cubicBezTo>
                    <a:cubicBezTo>
                      <a:pt x="2708" y="5484"/>
                      <a:pt x="3433" y="6491"/>
                      <a:pt x="4256" y="7407"/>
                    </a:cubicBezTo>
                    <a:cubicBezTo>
                      <a:pt x="4557" y="7261"/>
                      <a:pt x="4895" y="7176"/>
                      <a:pt x="5251" y="7176"/>
                    </a:cubicBezTo>
                    <a:close/>
                  </a:path>
                </a:pathLst>
              </a:custGeom>
              <a:solidFill>
                <a:schemeClr val="bg1"/>
              </a:solidFill>
              <a:ln w="12700" cap="flat">
                <a:noFill/>
                <a:miter lim="400000"/>
              </a:ln>
              <a:effectLst/>
            </p:spPr>
            <p:txBody>
              <a:bodyPr anchor="ctr"/>
              <a:lstStyle/>
              <a:p>
                <a:pPr algn="ctr"/>
                <a:endParaRPr>
                  <a:cs typeface="+mn-ea"/>
                  <a:sym typeface="+mn-lt"/>
                </a:endParaRPr>
              </a:p>
            </p:txBody>
          </p:sp>
          <p:sp>
            <p:nvSpPr>
              <p:cNvPr id="16" name="文本框 196"/>
              <p:cNvSpPr txBox="1"/>
              <p:nvPr/>
            </p:nvSpPr>
            <p:spPr>
              <a:xfrm>
                <a:off x="1371496" y="2908685"/>
                <a:ext cx="1697631" cy="980733"/>
              </a:xfrm>
              <a:prstGeom prst="rect">
                <a:avLst/>
              </a:prstGeom>
              <a:noFill/>
            </p:spPr>
            <p:txBody>
              <a:bodyPr wrap="square" lIns="0" tIns="0" rIns="0" bIns="0">
                <a:normAutofit/>
              </a:bodyPr>
              <a:lstStyle/>
              <a:p>
                <a:pPr>
                  <a:lnSpc>
                    <a:spcPct val="120000"/>
                  </a:lnSpc>
                </a:pPr>
                <a:r>
                  <a:rPr lang="zh-CN" altLang="en-US" sz="1000" dirty="0">
                    <a:solidFill>
                      <a:schemeClr val="bg1"/>
                    </a:solidFill>
                    <a:cs typeface="+mn-ea"/>
                    <a:sym typeface="+mn-lt"/>
                  </a:rPr>
                  <a:t>通常规则为在</a:t>
                </a:r>
                <a:r>
                  <a:rPr lang="en-US" altLang="zh-CN" sz="1000" dirty="0">
                    <a:solidFill>
                      <a:schemeClr val="bg1"/>
                    </a:solidFill>
                    <a:cs typeface="+mn-ea"/>
                    <a:sym typeface="+mn-lt"/>
                  </a:rPr>
                  <a:t>PPT</a:t>
                </a:r>
                <a:r>
                  <a:rPr lang="zh-CN" altLang="en-US" sz="1000" dirty="0">
                    <a:solidFill>
                      <a:schemeClr val="bg1"/>
                    </a:solidFill>
                    <a:cs typeface="+mn-ea"/>
                    <a:sym typeface="+mn-lt"/>
                  </a:rPr>
                  <a:t>文档下中英文各使用一种字体以保持全文档统一</a:t>
                </a:r>
              </a:p>
            </p:txBody>
          </p:sp>
          <p:sp>
            <p:nvSpPr>
              <p:cNvPr id="17" name="矩形 16"/>
              <p:cNvSpPr/>
              <p:nvPr/>
            </p:nvSpPr>
            <p:spPr>
              <a:xfrm>
                <a:off x="1371496" y="2600908"/>
                <a:ext cx="1697631" cy="307777"/>
              </a:xfrm>
              <a:prstGeom prst="rect">
                <a:avLst/>
              </a:prstGeom>
            </p:spPr>
            <p:txBody>
              <a:bodyPr wrap="none" lIns="0" tIns="0" rIns="0" bIns="0">
                <a:normAutofit/>
              </a:bodyPr>
              <a:lstStyle/>
              <a:p>
                <a:r>
                  <a:rPr lang="zh-CN" altLang="en-US" sz="1600" b="1" dirty="0">
                    <a:solidFill>
                      <a:schemeClr val="bg1"/>
                    </a:solidFill>
                    <a:cs typeface="+mn-ea"/>
                    <a:sym typeface="+mn-lt"/>
                  </a:rPr>
                  <a:t>标题文本预设</a:t>
                </a:r>
              </a:p>
            </p:txBody>
          </p:sp>
        </p:grpSp>
        <p:grpSp>
          <p:nvGrpSpPr>
            <p:cNvPr id="10" name="组合 9"/>
            <p:cNvGrpSpPr/>
            <p:nvPr/>
          </p:nvGrpSpPr>
          <p:grpSpPr>
            <a:xfrm>
              <a:off x="4099132" y="3861977"/>
              <a:ext cx="2193707" cy="1288510"/>
              <a:chOff x="875420" y="4136081"/>
              <a:chExt cx="2193707" cy="1288510"/>
            </a:xfrm>
          </p:grpSpPr>
          <p:sp>
            <p:nvSpPr>
              <p:cNvPr id="12" name="任意多边形: 形状 11"/>
              <p:cNvSpPr/>
              <p:nvPr/>
            </p:nvSpPr>
            <p:spPr>
              <a:xfrm>
                <a:off x="875420" y="4147203"/>
                <a:ext cx="218144" cy="201362"/>
              </a:xfrm>
              <a:custGeom>
                <a:avLst/>
                <a:gdLst/>
                <a:ahLst/>
                <a:cxnLst>
                  <a:cxn ang="0">
                    <a:pos x="wd2" y="hd2"/>
                  </a:cxn>
                  <a:cxn ang="5400000">
                    <a:pos x="wd2" y="hd2"/>
                  </a:cxn>
                  <a:cxn ang="10800000">
                    <a:pos x="wd2" y="hd2"/>
                  </a:cxn>
                  <a:cxn ang="16200000">
                    <a:pos x="wd2" y="hd2"/>
                  </a:cxn>
                </a:cxnLst>
                <a:rect l="0" t="0" r="r" b="b"/>
                <a:pathLst>
                  <a:path w="21600" h="21600" extrusionOk="0">
                    <a:moveTo>
                      <a:pt x="19938" y="6750"/>
                    </a:moveTo>
                    <a:cubicBezTo>
                      <a:pt x="19938" y="7481"/>
                      <a:pt x="19530" y="8241"/>
                      <a:pt x="18712" y="9028"/>
                    </a:cubicBezTo>
                    <a:cubicBezTo>
                      <a:pt x="17894" y="9816"/>
                      <a:pt x="16875" y="10345"/>
                      <a:pt x="15655" y="10618"/>
                    </a:cubicBezTo>
                    <a:cubicBezTo>
                      <a:pt x="16295" y="9099"/>
                      <a:pt x="16616" y="7359"/>
                      <a:pt x="16616" y="5400"/>
                    </a:cubicBezTo>
                    <a:lnTo>
                      <a:pt x="19938" y="5400"/>
                    </a:lnTo>
                    <a:cubicBezTo>
                      <a:pt x="19938" y="5400"/>
                      <a:pt x="19938" y="6750"/>
                      <a:pt x="19938" y="6750"/>
                    </a:cubicBezTo>
                    <a:close/>
                    <a:moveTo>
                      <a:pt x="2889" y="9028"/>
                    </a:moveTo>
                    <a:cubicBezTo>
                      <a:pt x="2070" y="8241"/>
                      <a:pt x="1662" y="7481"/>
                      <a:pt x="1662" y="6750"/>
                    </a:cubicBezTo>
                    <a:lnTo>
                      <a:pt x="1662" y="5400"/>
                    </a:lnTo>
                    <a:lnTo>
                      <a:pt x="4984" y="5400"/>
                    </a:lnTo>
                    <a:cubicBezTo>
                      <a:pt x="4984" y="7359"/>
                      <a:pt x="5305" y="9098"/>
                      <a:pt x="5945" y="10617"/>
                    </a:cubicBezTo>
                    <a:cubicBezTo>
                      <a:pt x="4725" y="10345"/>
                      <a:pt x="3706" y="9815"/>
                      <a:pt x="2889" y="9028"/>
                    </a:cubicBezTo>
                    <a:cubicBezTo>
                      <a:pt x="2889" y="9028"/>
                      <a:pt x="2889" y="9028"/>
                      <a:pt x="2889" y="9028"/>
                    </a:cubicBezTo>
                    <a:close/>
                    <a:moveTo>
                      <a:pt x="21237" y="3993"/>
                    </a:moveTo>
                    <a:cubicBezTo>
                      <a:pt x="20994" y="3731"/>
                      <a:pt x="20700" y="3600"/>
                      <a:pt x="20354" y="3600"/>
                    </a:cubicBezTo>
                    <a:lnTo>
                      <a:pt x="16616" y="3600"/>
                    </a:lnTo>
                    <a:lnTo>
                      <a:pt x="16616" y="2250"/>
                    </a:lnTo>
                    <a:cubicBezTo>
                      <a:pt x="16616" y="1631"/>
                      <a:pt x="16413" y="1102"/>
                      <a:pt x="16006" y="661"/>
                    </a:cubicBezTo>
                    <a:cubicBezTo>
                      <a:pt x="15599" y="220"/>
                      <a:pt x="15109" y="0"/>
                      <a:pt x="14538" y="0"/>
                    </a:cubicBezTo>
                    <a:lnTo>
                      <a:pt x="7062" y="0"/>
                    </a:lnTo>
                    <a:cubicBezTo>
                      <a:pt x="6491" y="0"/>
                      <a:pt x="6001" y="220"/>
                      <a:pt x="5595" y="661"/>
                    </a:cubicBezTo>
                    <a:cubicBezTo>
                      <a:pt x="5188" y="1102"/>
                      <a:pt x="4984" y="1631"/>
                      <a:pt x="4984" y="2250"/>
                    </a:cubicBezTo>
                    <a:lnTo>
                      <a:pt x="4984" y="3600"/>
                    </a:lnTo>
                    <a:lnTo>
                      <a:pt x="1246" y="3600"/>
                    </a:lnTo>
                    <a:cubicBezTo>
                      <a:pt x="900" y="3600"/>
                      <a:pt x="606" y="3731"/>
                      <a:pt x="363" y="3993"/>
                    </a:cubicBezTo>
                    <a:cubicBezTo>
                      <a:pt x="121" y="4256"/>
                      <a:pt x="0" y="4575"/>
                      <a:pt x="0" y="4950"/>
                    </a:cubicBezTo>
                    <a:lnTo>
                      <a:pt x="0" y="6750"/>
                    </a:lnTo>
                    <a:cubicBezTo>
                      <a:pt x="0" y="7416"/>
                      <a:pt x="180" y="8086"/>
                      <a:pt x="538" y="8761"/>
                    </a:cubicBezTo>
                    <a:cubicBezTo>
                      <a:pt x="898" y="9436"/>
                      <a:pt x="1382" y="10045"/>
                      <a:pt x="1992" y="10589"/>
                    </a:cubicBezTo>
                    <a:cubicBezTo>
                      <a:pt x="2602" y="11132"/>
                      <a:pt x="3351" y="11590"/>
                      <a:pt x="4238" y="11960"/>
                    </a:cubicBezTo>
                    <a:cubicBezTo>
                      <a:pt x="5125" y="12331"/>
                      <a:pt x="6058" y="12539"/>
                      <a:pt x="7036" y="12585"/>
                    </a:cubicBezTo>
                    <a:cubicBezTo>
                      <a:pt x="7399" y="13092"/>
                      <a:pt x="7810" y="13538"/>
                      <a:pt x="8269" y="13922"/>
                    </a:cubicBezTo>
                    <a:cubicBezTo>
                      <a:pt x="8598" y="14241"/>
                      <a:pt x="8824" y="14580"/>
                      <a:pt x="8950" y="14941"/>
                    </a:cubicBezTo>
                    <a:cubicBezTo>
                      <a:pt x="9076" y="15303"/>
                      <a:pt x="9139" y="15722"/>
                      <a:pt x="9139" y="16200"/>
                    </a:cubicBezTo>
                    <a:cubicBezTo>
                      <a:pt x="9139" y="16706"/>
                      <a:pt x="9006" y="17132"/>
                      <a:pt x="8743" y="17480"/>
                    </a:cubicBezTo>
                    <a:cubicBezTo>
                      <a:pt x="8479" y="17827"/>
                      <a:pt x="8057" y="18000"/>
                      <a:pt x="7477" y="18000"/>
                    </a:cubicBezTo>
                    <a:cubicBezTo>
                      <a:pt x="6828" y="18000"/>
                      <a:pt x="6250" y="18213"/>
                      <a:pt x="5744" y="18640"/>
                    </a:cubicBezTo>
                    <a:cubicBezTo>
                      <a:pt x="5238" y="19067"/>
                      <a:pt x="4984" y="19603"/>
                      <a:pt x="4984" y="20250"/>
                    </a:cubicBezTo>
                    <a:lnTo>
                      <a:pt x="4984" y="21150"/>
                    </a:lnTo>
                    <a:cubicBezTo>
                      <a:pt x="4984" y="21281"/>
                      <a:pt x="5023" y="21389"/>
                      <a:pt x="5101" y="21474"/>
                    </a:cubicBezTo>
                    <a:cubicBezTo>
                      <a:pt x="5180" y="21558"/>
                      <a:pt x="5278" y="21600"/>
                      <a:pt x="5400" y="21600"/>
                    </a:cubicBezTo>
                    <a:lnTo>
                      <a:pt x="16200" y="21600"/>
                    </a:lnTo>
                    <a:cubicBezTo>
                      <a:pt x="16322" y="21600"/>
                      <a:pt x="16421" y="21558"/>
                      <a:pt x="16499" y="21474"/>
                    </a:cubicBezTo>
                    <a:cubicBezTo>
                      <a:pt x="16577" y="21389"/>
                      <a:pt x="16616" y="21281"/>
                      <a:pt x="16616" y="21150"/>
                    </a:cubicBezTo>
                    <a:lnTo>
                      <a:pt x="16616" y="20250"/>
                    </a:lnTo>
                    <a:cubicBezTo>
                      <a:pt x="16616" y="19603"/>
                      <a:pt x="16362" y="19067"/>
                      <a:pt x="15856" y="18640"/>
                    </a:cubicBezTo>
                    <a:cubicBezTo>
                      <a:pt x="15349" y="18213"/>
                      <a:pt x="14772" y="18000"/>
                      <a:pt x="14123" y="18000"/>
                    </a:cubicBezTo>
                    <a:cubicBezTo>
                      <a:pt x="13543" y="18000"/>
                      <a:pt x="13121" y="17827"/>
                      <a:pt x="12857" y="17480"/>
                    </a:cubicBezTo>
                    <a:cubicBezTo>
                      <a:pt x="12594" y="17132"/>
                      <a:pt x="12462" y="16706"/>
                      <a:pt x="12462" y="16200"/>
                    </a:cubicBezTo>
                    <a:cubicBezTo>
                      <a:pt x="12462" y="15722"/>
                      <a:pt x="12524" y="15303"/>
                      <a:pt x="12650" y="14941"/>
                    </a:cubicBezTo>
                    <a:cubicBezTo>
                      <a:pt x="12776" y="14580"/>
                      <a:pt x="13003" y="14241"/>
                      <a:pt x="13331" y="13922"/>
                    </a:cubicBezTo>
                    <a:cubicBezTo>
                      <a:pt x="13790" y="13537"/>
                      <a:pt x="14201" y="13092"/>
                      <a:pt x="14564" y="12585"/>
                    </a:cubicBezTo>
                    <a:cubicBezTo>
                      <a:pt x="15543" y="12539"/>
                      <a:pt x="16475" y="12331"/>
                      <a:pt x="17362" y="11960"/>
                    </a:cubicBezTo>
                    <a:cubicBezTo>
                      <a:pt x="18249" y="11590"/>
                      <a:pt x="18998" y="11132"/>
                      <a:pt x="19608" y="10589"/>
                    </a:cubicBezTo>
                    <a:cubicBezTo>
                      <a:pt x="20218" y="10045"/>
                      <a:pt x="20702" y="9436"/>
                      <a:pt x="21062" y="8761"/>
                    </a:cubicBezTo>
                    <a:cubicBezTo>
                      <a:pt x="21420" y="8086"/>
                      <a:pt x="21600" y="7416"/>
                      <a:pt x="21600" y="6750"/>
                    </a:cubicBezTo>
                    <a:lnTo>
                      <a:pt x="21600" y="4950"/>
                    </a:lnTo>
                    <a:cubicBezTo>
                      <a:pt x="21600" y="4575"/>
                      <a:pt x="21479" y="4256"/>
                      <a:pt x="21237" y="3993"/>
                    </a:cubicBezTo>
                    <a:cubicBezTo>
                      <a:pt x="21237" y="3993"/>
                      <a:pt x="21237" y="3993"/>
                      <a:pt x="21237" y="3993"/>
                    </a:cubicBezTo>
                    <a:close/>
                  </a:path>
                </a:pathLst>
              </a:custGeom>
              <a:solidFill>
                <a:schemeClr val="bg1"/>
              </a:solidFill>
              <a:ln w="12700" cap="flat">
                <a:noFill/>
                <a:miter lim="400000"/>
              </a:ln>
              <a:effectLst/>
            </p:spPr>
            <p:txBody>
              <a:bodyPr anchor="ctr"/>
              <a:lstStyle/>
              <a:p>
                <a:pPr algn="ctr"/>
                <a:endParaRPr>
                  <a:cs typeface="+mn-ea"/>
                  <a:sym typeface="+mn-lt"/>
                </a:endParaRPr>
              </a:p>
            </p:txBody>
          </p:sp>
          <p:sp>
            <p:nvSpPr>
              <p:cNvPr id="13" name="文本框 200"/>
              <p:cNvSpPr txBox="1"/>
              <p:nvPr/>
            </p:nvSpPr>
            <p:spPr>
              <a:xfrm>
                <a:off x="1371496" y="4443858"/>
                <a:ext cx="1697631" cy="980733"/>
              </a:xfrm>
              <a:prstGeom prst="rect">
                <a:avLst/>
              </a:prstGeom>
              <a:noFill/>
            </p:spPr>
            <p:txBody>
              <a:bodyPr wrap="square" lIns="0" tIns="0" rIns="0" bIns="0">
                <a:normAutofit/>
              </a:bodyPr>
              <a:lstStyle/>
              <a:p>
                <a:pPr>
                  <a:lnSpc>
                    <a:spcPct val="120000"/>
                  </a:lnSpc>
                </a:pPr>
                <a:r>
                  <a:rPr lang="zh-CN" altLang="en-US" sz="1000">
                    <a:solidFill>
                      <a:schemeClr val="bg1"/>
                    </a:solidFill>
                    <a:cs typeface="+mn-ea"/>
                    <a:sym typeface="+mn-lt"/>
                  </a:rPr>
                  <a:t>通常规则为在</a:t>
                </a:r>
                <a:r>
                  <a:rPr lang="en-US" altLang="zh-CN" sz="1000">
                    <a:solidFill>
                      <a:schemeClr val="bg1"/>
                    </a:solidFill>
                    <a:cs typeface="+mn-ea"/>
                    <a:sym typeface="+mn-lt"/>
                  </a:rPr>
                  <a:t>PPT</a:t>
                </a:r>
                <a:r>
                  <a:rPr lang="zh-CN" altLang="en-US" sz="1000">
                    <a:solidFill>
                      <a:schemeClr val="bg1"/>
                    </a:solidFill>
                    <a:cs typeface="+mn-ea"/>
                    <a:sym typeface="+mn-lt"/>
                  </a:rPr>
                  <a:t>文档下中英文各使用一种字体以保持全文档统一</a:t>
                </a:r>
              </a:p>
            </p:txBody>
          </p:sp>
          <p:sp>
            <p:nvSpPr>
              <p:cNvPr id="14" name="矩形 13"/>
              <p:cNvSpPr/>
              <p:nvPr/>
            </p:nvSpPr>
            <p:spPr>
              <a:xfrm>
                <a:off x="1371496" y="4136081"/>
                <a:ext cx="1697631" cy="307777"/>
              </a:xfrm>
              <a:prstGeom prst="rect">
                <a:avLst/>
              </a:prstGeom>
            </p:spPr>
            <p:txBody>
              <a:bodyPr wrap="none" lIns="0" tIns="0" rIns="0" bIns="0">
                <a:normAutofit/>
              </a:bodyPr>
              <a:lstStyle/>
              <a:p>
                <a:r>
                  <a:rPr lang="zh-CN" altLang="en-US" sz="1600" b="1">
                    <a:solidFill>
                      <a:schemeClr val="bg1"/>
                    </a:solidFill>
                    <a:cs typeface="+mn-ea"/>
                    <a:sym typeface="+mn-lt"/>
                  </a:rPr>
                  <a:t>标题文本预设</a:t>
                </a:r>
              </a:p>
            </p:txBody>
          </p:sp>
        </p:grpSp>
        <p:cxnSp>
          <p:nvCxnSpPr>
            <p:cNvPr id="11" name="直接连接符 10"/>
            <p:cNvCxnSpPr/>
            <p:nvPr/>
          </p:nvCxnSpPr>
          <p:spPr>
            <a:xfrm>
              <a:off x="3899756" y="3498109"/>
              <a:ext cx="335322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48" name="文本框 147"/>
          <p:cNvSpPr txBox="1"/>
          <p:nvPr/>
        </p:nvSpPr>
        <p:spPr>
          <a:xfrm>
            <a:off x="263601" y="382860"/>
            <a:ext cx="3518913" cy="584775"/>
          </a:xfrm>
          <a:prstGeom prst="rect">
            <a:avLst/>
          </a:prstGeom>
          <a:noFill/>
        </p:spPr>
        <p:txBody>
          <a:bodyPr wrap="none" rtlCol="0">
            <a:spAutoFit/>
          </a:bodyPr>
          <a:lstStyle/>
          <a:p>
            <a:pPr marL="457200" indent="-457200" algn="ctr">
              <a:buFont typeface="Wingdings" panose="05000000000000000000" pitchFamily="2" charset="2"/>
              <a:buChar char="n"/>
            </a:pPr>
            <a:r>
              <a:rPr lang="zh-CN" altLang="en-US" sz="3200" b="1" dirty="0">
                <a:solidFill>
                  <a:schemeClr val="bg1"/>
                </a:solidFill>
                <a:cs typeface="+mn-ea"/>
                <a:sym typeface="+mn-lt"/>
              </a:rPr>
              <a:t>标题添加到此处</a:t>
            </a:r>
          </a:p>
        </p:txBody>
      </p:sp>
    </p:spTree>
  </p:cSld>
  <p:clrMapOvr>
    <a:masterClrMapping/>
  </p:clrMapOvr>
  <p:transition spd="slow" advTm="4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占位符 21"/>
          <p:cNvPicPr>
            <a:picLocks noGrp="1" noChangeAspect="1"/>
          </p:cNvPicPr>
          <p:nvPr>
            <p:ph type="pic" sz="quarter" idx="10"/>
          </p:nvPr>
        </p:nvPicPr>
        <p:blipFill>
          <a:blip r:embed="rId3" cstate="screen"/>
          <a:srcRect/>
          <a:stretch>
            <a:fillRect/>
          </a:stretch>
        </p:blipFill>
        <p:spPr/>
      </p:pic>
      <p:pic>
        <p:nvPicPr>
          <p:cNvPr id="24" name="图片占位符 23"/>
          <p:cNvPicPr>
            <a:picLocks noGrp="1" noChangeAspect="1"/>
          </p:cNvPicPr>
          <p:nvPr>
            <p:ph type="pic" sz="quarter" idx="11"/>
          </p:nvPr>
        </p:nvPicPr>
        <p:blipFill>
          <a:blip r:embed="rId4" cstate="screen"/>
          <a:srcRect/>
          <a:stretch>
            <a:fillRect/>
          </a:stretch>
        </p:blipFill>
        <p:spPr/>
      </p:pic>
      <p:pic>
        <p:nvPicPr>
          <p:cNvPr id="26" name="图片占位符 25"/>
          <p:cNvPicPr>
            <a:picLocks noGrp="1" noChangeAspect="1"/>
          </p:cNvPicPr>
          <p:nvPr>
            <p:ph type="pic" sz="quarter" idx="12"/>
          </p:nvPr>
        </p:nvPicPr>
        <p:blipFill>
          <a:blip r:embed="rId5" cstate="screen"/>
          <a:srcRect/>
          <a:stretch>
            <a:fillRect/>
          </a:stretch>
        </p:blipFill>
        <p:spPr/>
      </p:pic>
      <p:pic>
        <p:nvPicPr>
          <p:cNvPr id="28" name="图片占位符 27"/>
          <p:cNvPicPr>
            <a:picLocks noGrp="1" noChangeAspect="1"/>
          </p:cNvPicPr>
          <p:nvPr>
            <p:ph type="pic" sz="quarter" idx="13"/>
          </p:nvPr>
        </p:nvPicPr>
        <p:blipFill>
          <a:blip r:embed="rId6" cstate="screen"/>
          <a:srcRect/>
          <a:stretch>
            <a:fillRect/>
          </a:stretch>
        </p:blipFill>
        <p:spPr/>
      </p:pic>
      <p:grpSp>
        <p:nvGrpSpPr>
          <p:cNvPr id="3" name="组合 2"/>
          <p:cNvGrpSpPr/>
          <p:nvPr/>
        </p:nvGrpSpPr>
        <p:grpSpPr>
          <a:xfrm>
            <a:off x="1237083" y="793750"/>
            <a:ext cx="3841750" cy="1503581"/>
            <a:chOff x="1237083" y="793750"/>
            <a:chExt cx="3841750" cy="1503581"/>
          </a:xfrm>
        </p:grpSpPr>
        <p:sp>
          <p:nvSpPr>
            <p:cNvPr id="2" name="文本框 1"/>
            <p:cNvSpPr txBox="1"/>
            <p:nvPr/>
          </p:nvSpPr>
          <p:spPr>
            <a:xfrm>
              <a:off x="1237083" y="793750"/>
              <a:ext cx="1569660" cy="369332"/>
            </a:xfrm>
            <a:prstGeom prst="rect">
              <a:avLst/>
            </a:prstGeom>
            <a:noFill/>
          </p:spPr>
          <p:txBody>
            <a:bodyPr wrap="none" rtlCol="0">
              <a:spAutoFit/>
            </a:bodyPr>
            <a:lstStyle/>
            <a:p>
              <a:r>
                <a:rPr lang="zh-CN" altLang="en-US" dirty="0">
                  <a:solidFill>
                    <a:schemeClr val="bg1"/>
                  </a:solidFill>
                  <a:cs typeface="+mn-ea"/>
                  <a:sym typeface="+mn-lt"/>
                </a:rPr>
                <a:t>文字添加此处</a:t>
              </a:r>
            </a:p>
          </p:txBody>
        </p:sp>
        <p:sp>
          <p:nvSpPr>
            <p:cNvPr id="4" name="文本框 3"/>
            <p:cNvSpPr txBox="1"/>
            <p:nvPr/>
          </p:nvSpPr>
          <p:spPr>
            <a:xfrm>
              <a:off x="1237083" y="1163082"/>
              <a:ext cx="3841750" cy="757130"/>
            </a:xfrm>
            <a:prstGeom prst="rect">
              <a:avLst/>
            </a:prstGeom>
            <a:noFill/>
          </p:spPr>
          <p:txBody>
            <a:bodyPr wrap="square" rtlCol="0">
              <a:spAutoFit/>
            </a:bodyPr>
            <a:lstStyle/>
            <a:p>
              <a:pPr algn="just">
                <a:lnSpc>
                  <a:spcPct val="120000"/>
                </a:lnSpc>
              </a:pPr>
              <a:r>
                <a:rPr lang="zh-CN" altLang="en-US" sz="1200" dirty="0">
                  <a:solidFill>
                    <a:schemeClr val="bg1"/>
                  </a:solidFill>
                  <a:cs typeface="+mn-ea"/>
                  <a:sym typeface="+mn-lt"/>
                </a:rPr>
                <a:t>您的文字添加到此处，可以通过单击此处删除此处的文字进行添加，也可以复制您的文字粘贴到此处，本模板所有文字图片图标均可更改替换</a:t>
              </a:r>
            </a:p>
          </p:txBody>
        </p:sp>
        <p:sp>
          <p:nvSpPr>
            <p:cNvPr id="5" name="矩形 4"/>
            <p:cNvSpPr/>
            <p:nvPr/>
          </p:nvSpPr>
          <p:spPr>
            <a:xfrm>
              <a:off x="1327042" y="2026348"/>
              <a:ext cx="1100666" cy="2631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6" name="文本框 5"/>
            <p:cNvSpPr txBox="1"/>
            <p:nvPr/>
          </p:nvSpPr>
          <p:spPr>
            <a:xfrm>
              <a:off x="1460543" y="2020332"/>
              <a:ext cx="800219" cy="276999"/>
            </a:xfrm>
            <a:prstGeom prst="rect">
              <a:avLst/>
            </a:prstGeom>
            <a:noFill/>
          </p:spPr>
          <p:txBody>
            <a:bodyPr wrap="none" rtlCol="0">
              <a:spAutoFit/>
            </a:bodyPr>
            <a:lstStyle/>
            <a:p>
              <a:r>
                <a:rPr lang="zh-CN" altLang="en-US" sz="1200" dirty="0">
                  <a:solidFill>
                    <a:schemeClr val="bg1"/>
                  </a:solidFill>
                  <a:cs typeface="+mn-ea"/>
                  <a:sym typeface="+mn-lt"/>
                </a:rPr>
                <a:t>标题添加</a:t>
              </a:r>
            </a:p>
          </p:txBody>
        </p:sp>
      </p:grpSp>
      <p:sp>
        <p:nvSpPr>
          <p:cNvPr id="15" name="矩形 14"/>
          <p:cNvSpPr/>
          <p:nvPr/>
        </p:nvSpPr>
        <p:spPr>
          <a:xfrm>
            <a:off x="203200" y="3479716"/>
            <a:ext cx="11785600" cy="3225883"/>
          </a:xfrm>
          <a:prstGeom prst="rect">
            <a:avLst/>
          </a:pr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p:transition spd="slow" advTm="4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25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50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75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500" fill="hold"/>
                                        <p:tgtEl>
                                          <p:spTgt spid="28"/>
                                        </p:tgtEl>
                                        <p:attrNameLst>
                                          <p:attrName>ppt_x</p:attrName>
                                        </p:attrNameLst>
                                      </p:cBhvr>
                                      <p:tavLst>
                                        <p:tav tm="0">
                                          <p:val>
                                            <p:strVal val="#ppt_x"/>
                                          </p:val>
                                        </p:tav>
                                        <p:tav tm="100000">
                                          <p:val>
                                            <p:strVal val="#ppt_x"/>
                                          </p:val>
                                        </p:tav>
                                      </p:tavLst>
                                    </p:anim>
                                    <p:anim calcmode="lin" valueType="num">
                                      <p:cBhvr additive="base">
                                        <p:cTn id="20" dur="500" fill="hold"/>
                                        <p:tgtEl>
                                          <p:spTgt spid="28"/>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childTnLst>
                          </p:cTn>
                        </p:par>
                        <p:par>
                          <p:cTn id="25" fill="hold">
                            <p:stCondLst>
                              <p:cond delay="1000"/>
                            </p:stCondLst>
                            <p:childTnLst>
                              <p:par>
                                <p:cTn id="26" presetID="2" presetClass="entr" presetSubtype="2"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500" fill="hold"/>
                                        <p:tgtEl>
                                          <p:spTgt spid="3"/>
                                        </p:tgtEl>
                                        <p:attrNameLst>
                                          <p:attrName>ppt_x</p:attrName>
                                        </p:attrNameLst>
                                      </p:cBhvr>
                                      <p:tavLst>
                                        <p:tav tm="0">
                                          <p:val>
                                            <p:strVal val="1+#ppt_w/2"/>
                                          </p:val>
                                        </p:tav>
                                        <p:tav tm="100000">
                                          <p:val>
                                            <p:strVal val="#ppt_x"/>
                                          </p:val>
                                        </p:tav>
                                      </p:tavLst>
                                    </p:anim>
                                    <p:anim calcmode="lin" valueType="num">
                                      <p:cBhvr additive="base">
                                        <p:cTn id="29"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占位符 6"/>
          <p:cNvPicPr>
            <a:picLocks noGrp="1" noChangeAspect="1"/>
          </p:cNvPicPr>
          <p:nvPr>
            <p:ph type="pic" sz="quarter" idx="10"/>
          </p:nvPr>
        </p:nvPicPr>
        <p:blipFill>
          <a:blip r:embed="rId3" cstate="screen"/>
          <a:srcRect/>
          <a:stretch>
            <a:fillRect/>
          </a:stretch>
        </p:blipFill>
        <p:spPr/>
      </p:pic>
      <p:sp>
        <p:nvSpPr>
          <p:cNvPr id="4" name="矩形 3"/>
          <p:cNvSpPr/>
          <p:nvPr/>
        </p:nvSpPr>
        <p:spPr>
          <a:xfrm>
            <a:off x="0" y="1816100"/>
            <a:ext cx="12192000" cy="5041900"/>
          </a:xfrm>
          <a:prstGeom prst="rect">
            <a:avLst/>
          </a:prstGeom>
          <a:solidFill>
            <a:schemeClr val="accent2">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文本框 5"/>
          <p:cNvSpPr txBox="1"/>
          <p:nvPr/>
        </p:nvSpPr>
        <p:spPr>
          <a:xfrm>
            <a:off x="5080337" y="2159000"/>
            <a:ext cx="2031325" cy="369332"/>
          </a:xfrm>
          <a:prstGeom prst="rect">
            <a:avLst/>
          </a:prstGeom>
          <a:noFill/>
        </p:spPr>
        <p:txBody>
          <a:bodyPr wrap="none" rtlCol="0">
            <a:spAutoFit/>
          </a:bodyPr>
          <a:lstStyle/>
          <a:p>
            <a:pPr algn="ctr"/>
            <a:r>
              <a:rPr lang="zh-CN" altLang="en-US" dirty="0">
                <a:solidFill>
                  <a:schemeClr val="bg1"/>
                </a:solidFill>
                <a:cs typeface="+mn-ea"/>
                <a:sym typeface="+mn-lt"/>
              </a:rPr>
              <a:t>您的文字添加这里</a:t>
            </a:r>
          </a:p>
        </p:txBody>
      </p:sp>
      <p:sp>
        <p:nvSpPr>
          <p:cNvPr id="8" name="矩形 7"/>
          <p:cNvSpPr/>
          <p:nvPr/>
        </p:nvSpPr>
        <p:spPr>
          <a:xfrm>
            <a:off x="1054100" y="2921304"/>
            <a:ext cx="10083800" cy="535531"/>
          </a:xfrm>
          <a:prstGeom prst="rect">
            <a:avLst/>
          </a:prstGeom>
        </p:spPr>
        <p:txBody>
          <a:bodyPr wrap="square">
            <a:spAutoFit/>
          </a:bodyPr>
          <a:lstStyle/>
          <a:p>
            <a:pPr lvl="0" algn="ctr">
              <a:lnSpc>
                <a:spcPct val="120000"/>
              </a:lnSpc>
            </a:pPr>
            <a:r>
              <a:rPr lang="zh-CN" altLang="en-US" sz="1200" dirty="0">
                <a:solidFill>
                  <a:schemeClr val="bg1"/>
                </a:solidFill>
                <a:cs typeface="+mn-ea"/>
                <a:sym typeface="+mn-lt"/>
              </a:rPr>
              <a:t>您的文字添加到此处，可以通过单击此处删除此处的文字进行添加，也可以复制您的文字粘贴到此处，本模板所有文字图片图标均可更改替换的文字粘贴到此处，本模板所有文字图片图标均可更改替换</a:t>
            </a:r>
          </a:p>
        </p:txBody>
      </p:sp>
      <p:sp>
        <p:nvSpPr>
          <p:cNvPr id="9" name="文本框 8"/>
          <p:cNvSpPr txBox="1"/>
          <p:nvPr/>
        </p:nvSpPr>
        <p:spPr>
          <a:xfrm>
            <a:off x="4567377" y="382860"/>
            <a:ext cx="3057247" cy="584775"/>
          </a:xfrm>
          <a:prstGeom prst="rect">
            <a:avLst/>
          </a:prstGeom>
          <a:noFill/>
        </p:spPr>
        <p:txBody>
          <a:bodyPr wrap="none" rtlCol="0">
            <a:spAutoFit/>
          </a:bodyPr>
          <a:lstStyle/>
          <a:p>
            <a:pPr algn="ctr"/>
            <a:r>
              <a:rPr lang="zh-CN" altLang="en-US" sz="3200" b="1" dirty="0">
                <a:solidFill>
                  <a:schemeClr val="bg1"/>
                </a:solidFill>
                <a:cs typeface="+mn-ea"/>
                <a:sym typeface="+mn-lt"/>
              </a:rPr>
              <a:t>标题添加到此处</a:t>
            </a:r>
          </a:p>
        </p:txBody>
      </p:sp>
      <p:cxnSp>
        <p:nvCxnSpPr>
          <p:cNvPr id="10" name="直接连接符 9"/>
          <p:cNvCxnSpPr/>
          <p:nvPr/>
        </p:nvCxnSpPr>
        <p:spPr>
          <a:xfrm>
            <a:off x="5409406" y="1206500"/>
            <a:ext cx="1373188" cy="0"/>
          </a:xfrm>
          <a:prstGeom prst="line">
            <a:avLst/>
          </a:prstGeom>
          <a:ln w="31750" cap="rnd">
            <a:solidFill>
              <a:schemeClr val="bg1"/>
            </a:solidFill>
            <a:round/>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Tm="4000">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占位符 14"/>
          <p:cNvPicPr>
            <a:picLocks noGrp="1" noChangeAspect="1"/>
          </p:cNvPicPr>
          <p:nvPr>
            <p:ph type="pic" sz="quarter" idx="10"/>
          </p:nvPr>
        </p:nvPicPr>
        <p:blipFill>
          <a:blip r:embed="rId3" cstate="screen"/>
          <a:srcRect t="7813" b="7813"/>
          <a:stretch>
            <a:fillRect/>
          </a:stretch>
        </p:blipFill>
        <p:spPr/>
      </p:pic>
      <p:sp>
        <p:nvSpPr>
          <p:cNvPr id="2" name="矩形 1"/>
          <p:cNvSpPr/>
          <p:nvPr/>
        </p:nvSpPr>
        <p:spPr>
          <a:xfrm>
            <a:off x="0" y="0"/>
            <a:ext cx="12192000" cy="6858000"/>
          </a:xfrm>
          <a:prstGeom prst="rect">
            <a:avLst/>
          </a:prstGeom>
          <a:solidFill>
            <a:schemeClr val="accent4">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cs typeface="+mn-ea"/>
              <a:sym typeface="+mn-lt"/>
            </a:endParaRPr>
          </a:p>
        </p:txBody>
      </p:sp>
      <p:sp>
        <p:nvSpPr>
          <p:cNvPr id="8" name="文本框 7"/>
          <p:cNvSpPr txBox="1"/>
          <p:nvPr/>
        </p:nvSpPr>
        <p:spPr>
          <a:xfrm>
            <a:off x="3951824" y="2307560"/>
            <a:ext cx="4288353" cy="132343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8000" dirty="0">
                <a:solidFill>
                  <a:srgbClr val="FFFFFF"/>
                </a:solidFill>
                <a:cs typeface="+mn-ea"/>
                <a:sym typeface="+mn-lt"/>
              </a:rPr>
              <a:t>谢谢观看</a:t>
            </a:r>
            <a:endParaRPr kumimoji="0" lang="zh-CN" altLang="en-US" sz="8000" b="0" i="0" u="none" strike="noStrike" kern="1200" cap="none" spc="0" normalizeH="0" baseline="0" noProof="0" dirty="0">
              <a:ln>
                <a:noFill/>
              </a:ln>
              <a:solidFill>
                <a:srgbClr val="FFFFFF"/>
              </a:solidFill>
              <a:effectLst/>
              <a:uLnTx/>
              <a:uFillTx/>
              <a:cs typeface="+mn-ea"/>
              <a:sym typeface="+mn-lt"/>
            </a:endParaRPr>
          </a:p>
        </p:txBody>
      </p:sp>
      <p:sp>
        <p:nvSpPr>
          <p:cNvPr id="11" name="矩形 10"/>
          <p:cNvSpPr/>
          <p:nvPr/>
        </p:nvSpPr>
        <p:spPr>
          <a:xfrm>
            <a:off x="4165599" y="3973286"/>
            <a:ext cx="3860802" cy="4354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cs typeface="+mn-ea"/>
              <a:sym typeface="+mn-lt"/>
            </a:endParaRPr>
          </a:p>
        </p:txBody>
      </p:sp>
      <p:sp>
        <p:nvSpPr>
          <p:cNvPr id="12" name="chat-bubble-sign_15485"/>
          <p:cNvSpPr>
            <a:spLocks noChangeAspect="1"/>
          </p:cNvSpPr>
          <p:nvPr/>
        </p:nvSpPr>
        <p:spPr bwMode="auto">
          <a:xfrm>
            <a:off x="4706571" y="4081055"/>
            <a:ext cx="280276" cy="239484"/>
          </a:xfrm>
          <a:custGeom>
            <a:avLst/>
            <a:gdLst>
              <a:gd name="connsiteX0" fmla="*/ 196850 w 338138"/>
              <a:gd name="connsiteY0" fmla="*/ 166687 h 288925"/>
              <a:gd name="connsiteX1" fmla="*/ 196850 w 338138"/>
              <a:gd name="connsiteY1" fmla="*/ 184150 h 288925"/>
              <a:gd name="connsiteX2" fmla="*/ 276225 w 338138"/>
              <a:gd name="connsiteY2" fmla="*/ 184150 h 288925"/>
              <a:gd name="connsiteX3" fmla="*/ 276225 w 338138"/>
              <a:gd name="connsiteY3" fmla="*/ 166687 h 288925"/>
              <a:gd name="connsiteX4" fmla="*/ 60325 w 338138"/>
              <a:gd name="connsiteY4" fmla="*/ 119062 h 288925"/>
              <a:gd name="connsiteX5" fmla="*/ 60325 w 338138"/>
              <a:gd name="connsiteY5" fmla="*/ 138112 h 288925"/>
              <a:gd name="connsiteX6" fmla="*/ 276225 w 338138"/>
              <a:gd name="connsiteY6" fmla="*/ 138112 h 288925"/>
              <a:gd name="connsiteX7" fmla="*/ 276225 w 338138"/>
              <a:gd name="connsiteY7" fmla="*/ 119062 h 288925"/>
              <a:gd name="connsiteX8" fmla="*/ 60325 w 338138"/>
              <a:gd name="connsiteY8" fmla="*/ 73025 h 288925"/>
              <a:gd name="connsiteX9" fmla="*/ 60325 w 338138"/>
              <a:gd name="connsiteY9" fmla="*/ 90488 h 288925"/>
              <a:gd name="connsiteX10" fmla="*/ 276225 w 338138"/>
              <a:gd name="connsiteY10" fmla="*/ 90488 h 288925"/>
              <a:gd name="connsiteX11" fmla="*/ 276225 w 338138"/>
              <a:gd name="connsiteY11" fmla="*/ 73025 h 288925"/>
              <a:gd name="connsiteX12" fmla="*/ 169069 w 338138"/>
              <a:gd name="connsiteY12" fmla="*/ 0 h 288925"/>
              <a:gd name="connsiteX13" fmla="*/ 338138 w 338138"/>
              <a:gd name="connsiteY13" fmla="*/ 130016 h 288925"/>
              <a:gd name="connsiteX14" fmla="*/ 169069 w 338138"/>
              <a:gd name="connsiteY14" fmla="*/ 260033 h 288925"/>
              <a:gd name="connsiteX15" fmla="*/ 100385 w 338138"/>
              <a:gd name="connsiteY15" fmla="*/ 249526 h 288925"/>
              <a:gd name="connsiteX16" fmla="*/ 14529 w 338138"/>
              <a:gd name="connsiteY16" fmla="*/ 288925 h 288925"/>
              <a:gd name="connsiteX17" fmla="*/ 62080 w 338138"/>
              <a:gd name="connsiteY17" fmla="*/ 231140 h 288925"/>
              <a:gd name="connsiteX18" fmla="*/ 0 w 338138"/>
              <a:gd name="connsiteY18" fmla="*/ 130016 h 288925"/>
              <a:gd name="connsiteX19" fmla="*/ 169069 w 338138"/>
              <a:gd name="connsiteY19" fmla="*/ 0 h 288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8138" h="288925">
                <a:moveTo>
                  <a:pt x="196850" y="166687"/>
                </a:moveTo>
                <a:lnTo>
                  <a:pt x="196850" y="184150"/>
                </a:lnTo>
                <a:lnTo>
                  <a:pt x="276225" y="184150"/>
                </a:lnTo>
                <a:lnTo>
                  <a:pt x="276225" y="166687"/>
                </a:lnTo>
                <a:close/>
                <a:moveTo>
                  <a:pt x="60325" y="119062"/>
                </a:moveTo>
                <a:lnTo>
                  <a:pt x="60325" y="138112"/>
                </a:lnTo>
                <a:lnTo>
                  <a:pt x="276225" y="138112"/>
                </a:lnTo>
                <a:lnTo>
                  <a:pt x="276225" y="119062"/>
                </a:lnTo>
                <a:close/>
                <a:moveTo>
                  <a:pt x="60325" y="73025"/>
                </a:moveTo>
                <a:lnTo>
                  <a:pt x="60325" y="90488"/>
                </a:lnTo>
                <a:lnTo>
                  <a:pt x="276225" y="90488"/>
                </a:lnTo>
                <a:lnTo>
                  <a:pt x="276225" y="73025"/>
                </a:lnTo>
                <a:close/>
                <a:moveTo>
                  <a:pt x="169069" y="0"/>
                </a:moveTo>
                <a:cubicBezTo>
                  <a:pt x="262850" y="0"/>
                  <a:pt x="338138" y="57785"/>
                  <a:pt x="338138" y="130016"/>
                </a:cubicBezTo>
                <a:cubicBezTo>
                  <a:pt x="338138" y="202248"/>
                  <a:pt x="262850" y="260033"/>
                  <a:pt x="169069" y="260033"/>
                </a:cubicBezTo>
                <a:cubicBezTo>
                  <a:pt x="143973" y="260033"/>
                  <a:pt x="121519" y="256093"/>
                  <a:pt x="100385" y="249526"/>
                </a:cubicBezTo>
                <a:cubicBezTo>
                  <a:pt x="100385" y="249526"/>
                  <a:pt x="100385" y="249526"/>
                  <a:pt x="14529" y="288925"/>
                </a:cubicBezTo>
                <a:cubicBezTo>
                  <a:pt x="14529" y="288925"/>
                  <a:pt x="14529" y="288925"/>
                  <a:pt x="62080" y="231140"/>
                </a:cubicBezTo>
                <a:cubicBezTo>
                  <a:pt x="23775" y="207501"/>
                  <a:pt x="0" y="170729"/>
                  <a:pt x="0" y="130016"/>
                </a:cubicBezTo>
                <a:cubicBezTo>
                  <a:pt x="0" y="57785"/>
                  <a:pt x="75289" y="0"/>
                  <a:pt x="169069" y="0"/>
                </a:cubicBezTo>
                <a:close/>
              </a:path>
            </a:pathLst>
          </a:custGeom>
          <a:solidFill>
            <a:schemeClr val="accent5">
              <a:lumMod val="50000"/>
            </a:schemeClr>
          </a:solidFill>
          <a:ln>
            <a:noFill/>
          </a:ln>
        </p:spPr>
        <p:txBody>
          <a:bodyPr/>
          <a:lstStyle/>
          <a:p>
            <a:endParaRPr lang="zh-CN" altLang="en-US">
              <a:cs typeface="+mn-ea"/>
              <a:sym typeface="+mn-lt"/>
            </a:endParaRPr>
          </a:p>
        </p:txBody>
      </p:sp>
      <p:sp>
        <p:nvSpPr>
          <p:cNvPr id="13" name="文本框 12"/>
          <p:cNvSpPr txBox="1"/>
          <p:nvPr/>
        </p:nvSpPr>
        <p:spPr>
          <a:xfrm>
            <a:off x="5016031" y="4007338"/>
            <a:ext cx="256993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smtClean="0">
                <a:ln>
                  <a:noFill/>
                </a:ln>
                <a:solidFill>
                  <a:srgbClr val="A5A5A5">
                    <a:lumMod val="50000"/>
                  </a:srgbClr>
                </a:solidFill>
                <a:effectLst/>
                <a:uLnTx/>
                <a:uFillTx/>
                <a:cs typeface="+mn-ea"/>
                <a:sym typeface="+mn-lt"/>
              </a:rPr>
              <a:t>123456789@QQ.	</a:t>
            </a:r>
            <a:r>
              <a:rPr lang="en-US" altLang="zh-CN" dirty="0" smtClean="0">
                <a:solidFill>
                  <a:srgbClr val="A5A5A5">
                    <a:lumMod val="50000"/>
                  </a:srgbClr>
                </a:solidFill>
                <a:cs typeface="+mn-ea"/>
                <a:sym typeface="+mn-lt"/>
              </a:rPr>
              <a:t>COM</a:t>
            </a:r>
            <a:endParaRPr kumimoji="0" lang="zh-CN" altLang="en-US" sz="1800" b="0" i="0" u="none" strike="noStrike" kern="1200" cap="none" spc="0" normalizeH="0" baseline="0" noProof="0" dirty="0">
              <a:ln>
                <a:noFill/>
              </a:ln>
              <a:solidFill>
                <a:srgbClr val="A5A5A5">
                  <a:lumMod val="50000"/>
                </a:srgbClr>
              </a:solidFill>
              <a:effectLst/>
              <a:uLnTx/>
              <a:uFillTx/>
              <a:cs typeface="+mn-ea"/>
              <a:sym typeface="+mn-lt"/>
            </a:endParaRPr>
          </a:p>
        </p:txBody>
      </p:sp>
    </p:spTree>
  </p:cSld>
  <p:clrMapOvr>
    <a:masterClrMapping/>
  </p:clrMapOvr>
  <p:transition spd="slow" advTm="4000">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文本框 2"/>
          <p:cNvSpPr txBox="1">
            <a:spLocks noChangeArrowheads="1"/>
          </p:cNvSpPr>
          <p:nvPr>
            <p:custDataLst>
              <p:tags r:id="rId2"/>
            </p:custDataLst>
          </p:nvPr>
        </p:nvSpPr>
        <p:spPr bwMode="auto">
          <a:xfrm>
            <a:off x="1568450" y="1816101"/>
            <a:ext cx="4205288" cy="315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9900" b="1" dirty="0">
                <a:solidFill>
                  <a:schemeClr val="bg1"/>
                </a:solidFill>
                <a:latin typeface="+mn-lt"/>
                <a:ea typeface="+mn-ea"/>
                <a:cs typeface="+mn-ea"/>
                <a:sym typeface="+mn-lt"/>
              </a:rPr>
              <a:t>01</a:t>
            </a:r>
            <a:endParaRPr lang="zh-CN" altLang="en-US" sz="19900" b="1" dirty="0">
              <a:solidFill>
                <a:schemeClr val="bg1"/>
              </a:solidFill>
              <a:latin typeface="+mn-lt"/>
              <a:ea typeface="+mn-ea"/>
              <a:cs typeface="+mn-ea"/>
              <a:sym typeface="+mn-lt"/>
            </a:endParaRPr>
          </a:p>
        </p:txBody>
      </p:sp>
      <p:cxnSp>
        <p:nvCxnSpPr>
          <p:cNvPr id="7" name="直接连接符 6"/>
          <p:cNvCxnSpPr/>
          <p:nvPr>
            <p:custDataLst>
              <p:tags r:id="rId3"/>
            </p:custDataLst>
          </p:nvPr>
        </p:nvCxnSpPr>
        <p:spPr>
          <a:xfrm>
            <a:off x="5494338" y="3394075"/>
            <a:ext cx="4608512" cy="0"/>
          </a:xfrm>
          <a:prstGeom prst="line">
            <a:avLst/>
          </a:prstGeom>
          <a:ln w="12700">
            <a:solidFill>
              <a:schemeClr val="tx1">
                <a:lumMod val="20000"/>
                <a:lumOff val="80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52" name="文本框 11"/>
          <p:cNvSpPr txBox="1">
            <a:spLocks noChangeArrowheads="1"/>
          </p:cNvSpPr>
          <p:nvPr>
            <p:custDataLst>
              <p:tags r:id="rId4"/>
            </p:custDataLst>
          </p:nvPr>
        </p:nvSpPr>
        <p:spPr bwMode="auto">
          <a:xfrm>
            <a:off x="1524000" y="3070226"/>
            <a:ext cx="3887788" cy="646113"/>
          </a:xfrm>
          <a:prstGeom prst="rect">
            <a:avLst/>
          </a:prstGeom>
          <a:solidFill>
            <a:schemeClr val="accent4"/>
          </a:solidFill>
          <a:ln>
            <a:noFill/>
          </a:ln>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600" b="1" dirty="0">
                <a:solidFill>
                  <a:schemeClr val="bg1"/>
                </a:solidFill>
                <a:latin typeface="+mn-lt"/>
                <a:ea typeface="+mn-ea"/>
                <a:cs typeface="+mn-ea"/>
                <a:sym typeface="+mn-lt"/>
              </a:rPr>
              <a:t>      PART ONE</a:t>
            </a:r>
            <a:endParaRPr lang="zh-CN" altLang="en-US" sz="3600" b="1" dirty="0">
              <a:solidFill>
                <a:schemeClr val="bg1"/>
              </a:solidFill>
              <a:latin typeface="+mn-lt"/>
              <a:ea typeface="+mn-ea"/>
              <a:cs typeface="+mn-ea"/>
              <a:sym typeface="+mn-lt"/>
            </a:endParaRPr>
          </a:p>
        </p:txBody>
      </p:sp>
      <p:sp>
        <p:nvSpPr>
          <p:cNvPr id="9" name="文本框 8"/>
          <p:cNvSpPr txBox="1">
            <a:spLocks noChangeArrowheads="1"/>
          </p:cNvSpPr>
          <p:nvPr>
            <p:custDataLst>
              <p:tags r:id="rId5"/>
            </p:custDataLst>
          </p:nvPr>
        </p:nvSpPr>
        <p:spPr bwMode="auto">
          <a:xfrm>
            <a:off x="5440364" y="2674939"/>
            <a:ext cx="4662487"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orm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defRPr/>
            </a:pPr>
            <a:r>
              <a:rPr lang="zh-CN" altLang="en-US" sz="3600" dirty="0">
                <a:solidFill>
                  <a:schemeClr val="bg1"/>
                </a:solidFill>
                <a:latin typeface="+mn-lt"/>
                <a:ea typeface="+mn-ea"/>
                <a:cs typeface="+mn-ea"/>
                <a:sym typeface="+mn-lt"/>
              </a:rPr>
              <a:t>标题添加到此处</a:t>
            </a:r>
          </a:p>
        </p:txBody>
      </p:sp>
      <p:sp>
        <p:nvSpPr>
          <p:cNvPr id="10" name="文本框 9"/>
          <p:cNvSpPr txBox="1">
            <a:spLocks noChangeArrowheads="1"/>
          </p:cNvSpPr>
          <p:nvPr>
            <p:custDataLst>
              <p:tags r:id="rId6"/>
            </p:custDataLst>
          </p:nvPr>
        </p:nvSpPr>
        <p:spPr bwMode="auto">
          <a:xfrm>
            <a:off x="5411789" y="3470275"/>
            <a:ext cx="4645025"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defRPr/>
            </a:pPr>
            <a:r>
              <a:rPr lang="da-DK" altLang="zh-CN" sz="1600" dirty="0">
                <a:solidFill>
                  <a:schemeClr val="bg1"/>
                </a:solidFill>
                <a:latin typeface="+mn-lt"/>
                <a:ea typeface="+mn-ea"/>
                <a:cs typeface="+mn-ea"/>
                <a:sym typeface="+mn-lt"/>
              </a:rPr>
              <a:t>Lorem ipsum dolor sit amet</a:t>
            </a:r>
          </a:p>
          <a:p>
            <a:pPr algn="ctr" eaLnBrk="1" hangingPunct="1">
              <a:defRPr/>
            </a:pPr>
            <a:r>
              <a:rPr lang="da-DK" altLang="zh-CN" sz="1600" dirty="0">
                <a:solidFill>
                  <a:schemeClr val="bg1"/>
                </a:solidFill>
                <a:latin typeface="+mn-lt"/>
                <a:ea typeface="+mn-ea"/>
                <a:cs typeface="+mn-ea"/>
                <a:sym typeface="+mn-lt"/>
              </a:rPr>
              <a:t>Lorem ipsum dolor sit amet  </a:t>
            </a:r>
          </a:p>
        </p:txBody>
      </p:sp>
    </p:spTree>
    <p:custDataLst>
      <p:tags r:id="rId1"/>
    </p:custDataLst>
  </p:cSld>
  <p:clrMapOvr>
    <a:masterClrMapping/>
  </p:clrMapOvr>
  <p:transition spd="slow" advTm="4000">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186938" y="1796894"/>
            <a:ext cx="1860468" cy="1810713"/>
            <a:chOff x="1186938" y="1796894"/>
            <a:chExt cx="1860468" cy="1810713"/>
          </a:xfrm>
        </p:grpSpPr>
        <p:sp>
          <p:nvSpPr>
            <p:cNvPr id="4" name="矩形: 圆角 3"/>
            <p:cNvSpPr/>
            <p:nvPr/>
          </p:nvSpPr>
          <p:spPr>
            <a:xfrm>
              <a:off x="1186938" y="1796894"/>
              <a:ext cx="1860468" cy="181071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9" name="任意多边形: 形状 8"/>
            <p:cNvSpPr/>
            <p:nvPr/>
          </p:nvSpPr>
          <p:spPr bwMode="auto">
            <a:xfrm>
              <a:off x="1468673" y="2347321"/>
              <a:ext cx="1425575" cy="1250951"/>
            </a:xfrm>
            <a:custGeom>
              <a:avLst/>
              <a:gdLst>
                <a:gd name="T0" fmla="*/ 680 w 898"/>
                <a:gd name="T1" fmla="*/ 580 h 788"/>
                <a:gd name="T2" fmla="*/ 534 w 898"/>
                <a:gd name="T3" fmla="*/ 500 h 788"/>
                <a:gd name="T4" fmla="*/ 576 w 898"/>
                <a:gd name="T5" fmla="*/ 352 h 788"/>
                <a:gd name="T6" fmla="*/ 610 w 898"/>
                <a:gd name="T7" fmla="*/ 246 h 788"/>
                <a:gd name="T8" fmla="*/ 562 w 898"/>
                <a:gd name="T9" fmla="*/ 216 h 788"/>
                <a:gd name="T10" fmla="*/ 558 w 898"/>
                <a:gd name="T11" fmla="*/ 170 h 788"/>
                <a:gd name="T12" fmla="*/ 556 w 898"/>
                <a:gd name="T13" fmla="*/ 134 h 788"/>
                <a:gd name="T14" fmla="*/ 556 w 898"/>
                <a:gd name="T15" fmla="*/ 100 h 788"/>
                <a:gd name="T16" fmla="*/ 542 w 898"/>
                <a:gd name="T17" fmla="*/ 70 h 788"/>
                <a:gd name="T18" fmla="*/ 528 w 898"/>
                <a:gd name="T19" fmla="*/ 38 h 788"/>
                <a:gd name="T20" fmla="*/ 456 w 898"/>
                <a:gd name="T21" fmla="*/ 2 h 788"/>
                <a:gd name="T22" fmla="*/ 376 w 898"/>
                <a:gd name="T23" fmla="*/ 4 h 788"/>
                <a:gd name="T24" fmla="*/ 324 w 898"/>
                <a:gd name="T25" fmla="*/ 24 h 788"/>
                <a:gd name="T26" fmla="*/ 246 w 898"/>
                <a:gd name="T27" fmla="*/ 92 h 788"/>
                <a:gd name="T28" fmla="*/ 206 w 898"/>
                <a:gd name="T29" fmla="*/ 232 h 788"/>
                <a:gd name="T30" fmla="*/ 224 w 898"/>
                <a:gd name="T31" fmla="*/ 324 h 788"/>
                <a:gd name="T32" fmla="*/ 264 w 898"/>
                <a:gd name="T33" fmla="*/ 418 h 788"/>
                <a:gd name="T34" fmla="*/ 294 w 898"/>
                <a:gd name="T35" fmla="*/ 480 h 788"/>
                <a:gd name="T36" fmla="*/ 214 w 898"/>
                <a:gd name="T37" fmla="*/ 572 h 788"/>
                <a:gd name="T38" fmla="*/ 0 w 898"/>
                <a:gd name="T39" fmla="*/ 788 h 788"/>
                <a:gd name="T40" fmla="*/ 596 w 898"/>
                <a:gd name="T41" fmla="*/ 258 h 788"/>
                <a:gd name="T42" fmla="*/ 578 w 898"/>
                <a:gd name="T43" fmla="*/ 336 h 788"/>
                <a:gd name="T44" fmla="*/ 592 w 898"/>
                <a:gd name="T45" fmla="*/ 258 h 788"/>
                <a:gd name="T46" fmla="*/ 566 w 898"/>
                <a:gd name="T47" fmla="*/ 280 h 788"/>
                <a:gd name="T48" fmla="*/ 544 w 898"/>
                <a:gd name="T49" fmla="*/ 346 h 788"/>
                <a:gd name="T50" fmla="*/ 518 w 898"/>
                <a:gd name="T51" fmla="*/ 288 h 788"/>
                <a:gd name="T52" fmla="*/ 336 w 898"/>
                <a:gd name="T53" fmla="*/ 214 h 788"/>
                <a:gd name="T54" fmla="*/ 342 w 898"/>
                <a:gd name="T55" fmla="*/ 166 h 788"/>
                <a:gd name="T56" fmla="*/ 468 w 898"/>
                <a:gd name="T57" fmla="*/ 158 h 788"/>
                <a:gd name="T58" fmla="*/ 526 w 898"/>
                <a:gd name="T59" fmla="*/ 142 h 788"/>
                <a:gd name="T60" fmla="*/ 530 w 898"/>
                <a:gd name="T61" fmla="*/ 256 h 788"/>
                <a:gd name="T62" fmla="*/ 448 w 898"/>
                <a:gd name="T63" fmla="*/ 268 h 788"/>
                <a:gd name="T64" fmla="*/ 304 w 898"/>
                <a:gd name="T65" fmla="*/ 274 h 788"/>
                <a:gd name="T66" fmla="*/ 352 w 898"/>
                <a:gd name="T67" fmla="*/ 296 h 788"/>
                <a:gd name="T68" fmla="*/ 474 w 898"/>
                <a:gd name="T69" fmla="*/ 284 h 788"/>
                <a:gd name="T70" fmla="*/ 444 w 898"/>
                <a:gd name="T71" fmla="*/ 348 h 788"/>
                <a:gd name="T72" fmla="*/ 366 w 898"/>
                <a:gd name="T73" fmla="*/ 364 h 788"/>
                <a:gd name="T74" fmla="*/ 242 w 898"/>
                <a:gd name="T75" fmla="*/ 348 h 788"/>
                <a:gd name="T76" fmla="*/ 232 w 898"/>
                <a:gd name="T77" fmla="*/ 282 h 788"/>
                <a:gd name="T78" fmla="*/ 284 w 898"/>
                <a:gd name="T79" fmla="*/ 290 h 788"/>
                <a:gd name="T80" fmla="*/ 340 w 898"/>
                <a:gd name="T81" fmla="*/ 304 h 788"/>
                <a:gd name="T82" fmla="*/ 362 w 898"/>
                <a:gd name="T83" fmla="*/ 376 h 788"/>
                <a:gd name="T84" fmla="*/ 446 w 898"/>
                <a:gd name="T85" fmla="*/ 362 h 788"/>
                <a:gd name="T86" fmla="*/ 488 w 898"/>
                <a:gd name="T87" fmla="*/ 294 h 788"/>
                <a:gd name="T88" fmla="*/ 522 w 898"/>
                <a:gd name="T89" fmla="*/ 348 h 788"/>
                <a:gd name="T90" fmla="*/ 560 w 898"/>
                <a:gd name="T91" fmla="*/ 356 h 788"/>
                <a:gd name="T92" fmla="*/ 522 w 898"/>
                <a:gd name="T93" fmla="*/ 518 h 788"/>
                <a:gd name="T94" fmla="*/ 414 w 898"/>
                <a:gd name="T95" fmla="*/ 506 h 788"/>
                <a:gd name="T96" fmla="*/ 316 w 898"/>
                <a:gd name="T97" fmla="*/ 416 h 788"/>
                <a:gd name="T98" fmla="*/ 278 w 898"/>
                <a:gd name="T99" fmla="*/ 372 h 788"/>
                <a:gd name="T100" fmla="*/ 408 w 898"/>
                <a:gd name="T101" fmla="*/ 758 h 788"/>
                <a:gd name="T102" fmla="*/ 274 w 898"/>
                <a:gd name="T103" fmla="*/ 622 h 788"/>
                <a:gd name="T104" fmla="*/ 300 w 898"/>
                <a:gd name="T105" fmla="*/ 494 h 788"/>
                <a:gd name="T106" fmla="*/ 298 w 898"/>
                <a:gd name="T107" fmla="*/ 372 h 788"/>
                <a:gd name="T108" fmla="*/ 390 w 898"/>
                <a:gd name="T109" fmla="*/ 500 h 788"/>
                <a:gd name="T110" fmla="*/ 508 w 898"/>
                <a:gd name="T111" fmla="*/ 530 h 788"/>
                <a:gd name="T112" fmla="*/ 534 w 898"/>
                <a:gd name="T113" fmla="*/ 606 h 788"/>
                <a:gd name="T114" fmla="*/ 432 w 898"/>
                <a:gd name="T115" fmla="*/ 748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98" h="788">
                  <a:moveTo>
                    <a:pt x="856" y="660"/>
                  </a:moveTo>
                  <a:lnTo>
                    <a:pt x="856" y="660"/>
                  </a:lnTo>
                  <a:lnTo>
                    <a:pt x="846" y="650"/>
                  </a:lnTo>
                  <a:lnTo>
                    <a:pt x="834" y="640"/>
                  </a:lnTo>
                  <a:lnTo>
                    <a:pt x="808" y="624"/>
                  </a:lnTo>
                  <a:lnTo>
                    <a:pt x="780" y="612"/>
                  </a:lnTo>
                  <a:lnTo>
                    <a:pt x="752" y="600"/>
                  </a:lnTo>
                  <a:lnTo>
                    <a:pt x="706" y="586"/>
                  </a:lnTo>
                  <a:lnTo>
                    <a:pt x="680" y="580"/>
                  </a:lnTo>
                  <a:lnTo>
                    <a:pt x="680" y="580"/>
                  </a:lnTo>
                  <a:lnTo>
                    <a:pt x="660" y="572"/>
                  </a:lnTo>
                  <a:lnTo>
                    <a:pt x="630" y="562"/>
                  </a:lnTo>
                  <a:lnTo>
                    <a:pt x="598" y="550"/>
                  </a:lnTo>
                  <a:lnTo>
                    <a:pt x="586" y="546"/>
                  </a:lnTo>
                  <a:lnTo>
                    <a:pt x="578" y="540"/>
                  </a:lnTo>
                  <a:lnTo>
                    <a:pt x="578" y="540"/>
                  </a:lnTo>
                  <a:lnTo>
                    <a:pt x="556" y="520"/>
                  </a:lnTo>
                  <a:lnTo>
                    <a:pt x="534" y="500"/>
                  </a:lnTo>
                  <a:lnTo>
                    <a:pt x="534" y="500"/>
                  </a:lnTo>
                  <a:lnTo>
                    <a:pt x="542" y="468"/>
                  </a:lnTo>
                  <a:lnTo>
                    <a:pt x="542" y="468"/>
                  </a:lnTo>
                  <a:lnTo>
                    <a:pt x="554" y="414"/>
                  </a:lnTo>
                  <a:lnTo>
                    <a:pt x="554" y="414"/>
                  </a:lnTo>
                  <a:lnTo>
                    <a:pt x="560" y="392"/>
                  </a:lnTo>
                  <a:lnTo>
                    <a:pt x="566" y="354"/>
                  </a:lnTo>
                  <a:lnTo>
                    <a:pt x="566" y="354"/>
                  </a:lnTo>
                  <a:lnTo>
                    <a:pt x="576" y="352"/>
                  </a:lnTo>
                  <a:lnTo>
                    <a:pt x="584" y="346"/>
                  </a:lnTo>
                  <a:lnTo>
                    <a:pt x="590" y="340"/>
                  </a:lnTo>
                  <a:lnTo>
                    <a:pt x="594" y="332"/>
                  </a:lnTo>
                  <a:lnTo>
                    <a:pt x="594" y="332"/>
                  </a:lnTo>
                  <a:lnTo>
                    <a:pt x="598" y="318"/>
                  </a:lnTo>
                  <a:lnTo>
                    <a:pt x="600" y="300"/>
                  </a:lnTo>
                  <a:lnTo>
                    <a:pt x="604" y="276"/>
                  </a:lnTo>
                  <a:lnTo>
                    <a:pt x="608" y="268"/>
                  </a:lnTo>
                  <a:lnTo>
                    <a:pt x="610" y="246"/>
                  </a:lnTo>
                  <a:lnTo>
                    <a:pt x="604" y="246"/>
                  </a:lnTo>
                  <a:lnTo>
                    <a:pt x="604" y="246"/>
                  </a:lnTo>
                  <a:lnTo>
                    <a:pt x="592" y="244"/>
                  </a:lnTo>
                  <a:lnTo>
                    <a:pt x="592" y="244"/>
                  </a:lnTo>
                  <a:lnTo>
                    <a:pt x="566" y="246"/>
                  </a:lnTo>
                  <a:lnTo>
                    <a:pt x="566" y="246"/>
                  </a:lnTo>
                  <a:lnTo>
                    <a:pt x="562" y="226"/>
                  </a:lnTo>
                  <a:lnTo>
                    <a:pt x="562" y="226"/>
                  </a:lnTo>
                  <a:lnTo>
                    <a:pt x="562" y="216"/>
                  </a:lnTo>
                  <a:lnTo>
                    <a:pt x="566" y="208"/>
                  </a:lnTo>
                  <a:lnTo>
                    <a:pt x="566" y="208"/>
                  </a:lnTo>
                  <a:lnTo>
                    <a:pt x="568" y="202"/>
                  </a:lnTo>
                  <a:lnTo>
                    <a:pt x="570" y="196"/>
                  </a:lnTo>
                  <a:lnTo>
                    <a:pt x="568" y="188"/>
                  </a:lnTo>
                  <a:lnTo>
                    <a:pt x="566" y="182"/>
                  </a:lnTo>
                  <a:lnTo>
                    <a:pt x="566" y="182"/>
                  </a:lnTo>
                  <a:lnTo>
                    <a:pt x="560" y="174"/>
                  </a:lnTo>
                  <a:lnTo>
                    <a:pt x="558" y="170"/>
                  </a:lnTo>
                  <a:lnTo>
                    <a:pt x="558" y="166"/>
                  </a:lnTo>
                  <a:lnTo>
                    <a:pt x="558" y="166"/>
                  </a:lnTo>
                  <a:lnTo>
                    <a:pt x="562" y="152"/>
                  </a:lnTo>
                  <a:lnTo>
                    <a:pt x="562" y="152"/>
                  </a:lnTo>
                  <a:lnTo>
                    <a:pt x="564" y="146"/>
                  </a:lnTo>
                  <a:lnTo>
                    <a:pt x="562" y="142"/>
                  </a:lnTo>
                  <a:lnTo>
                    <a:pt x="560" y="138"/>
                  </a:lnTo>
                  <a:lnTo>
                    <a:pt x="560" y="138"/>
                  </a:lnTo>
                  <a:lnTo>
                    <a:pt x="556" y="134"/>
                  </a:lnTo>
                  <a:lnTo>
                    <a:pt x="550" y="130"/>
                  </a:lnTo>
                  <a:lnTo>
                    <a:pt x="548" y="128"/>
                  </a:lnTo>
                  <a:lnTo>
                    <a:pt x="548" y="126"/>
                  </a:lnTo>
                  <a:lnTo>
                    <a:pt x="550" y="124"/>
                  </a:lnTo>
                  <a:lnTo>
                    <a:pt x="550" y="124"/>
                  </a:lnTo>
                  <a:lnTo>
                    <a:pt x="552" y="122"/>
                  </a:lnTo>
                  <a:lnTo>
                    <a:pt x="554" y="118"/>
                  </a:lnTo>
                  <a:lnTo>
                    <a:pt x="558" y="108"/>
                  </a:lnTo>
                  <a:lnTo>
                    <a:pt x="556" y="100"/>
                  </a:lnTo>
                  <a:lnTo>
                    <a:pt x="556" y="96"/>
                  </a:lnTo>
                  <a:lnTo>
                    <a:pt x="552" y="94"/>
                  </a:lnTo>
                  <a:lnTo>
                    <a:pt x="552" y="94"/>
                  </a:lnTo>
                  <a:lnTo>
                    <a:pt x="544" y="88"/>
                  </a:lnTo>
                  <a:lnTo>
                    <a:pt x="544" y="88"/>
                  </a:lnTo>
                  <a:lnTo>
                    <a:pt x="544" y="88"/>
                  </a:lnTo>
                  <a:lnTo>
                    <a:pt x="546" y="78"/>
                  </a:lnTo>
                  <a:lnTo>
                    <a:pt x="544" y="72"/>
                  </a:lnTo>
                  <a:lnTo>
                    <a:pt x="542" y="70"/>
                  </a:lnTo>
                  <a:lnTo>
                    <a:pt x="540" y="70"/>
                  </a:lnTo>
                  <a:lnTo>
                    <a:pt x="540" y="70"/>
                  </a:lnTo>
                  <a:lnTo>
                    <a:pt x="542" y="66"/>
                  </a:lnTo>
                  <a:lnTo>
                    <a:pt x="542" y="64"/>
                  </a:lnTo>
                  <a:lnTo>
                    <a:pt x="540" y="56"/>
                  </a:lnTo>
                  <a:lnTo>
                    <a:pt x="536" y="48"/>
                  </a:lnTo>
                  <a:lnTo>
                    <a:pt x="530" y="44"/>
                  </a:lnTo>
                  <a:lnTo>
                    <a:pt x="530" y="44"/>
                  </a:lnTo>
                  <a:lnTo>
                    <a:pt x="528" y="38"/>
                  </a:lnTo>
                  <a:lnTo>
                    <a:pt x="526" y="34"/>
                  </a:lnTo>
                  <a:lnTo>
                    <a:pt x="516" y="26"/>
                  </a:lnTo>
                  <a:lnTo>
                    <a:pt x="506" y="22"/>
                  </a:lnTo>
                  <a:lnTo>
                    <a:pt x="494" y="20"/>
                  </a:lnTo>
                  <a:lnTo>
                    <a:pt x="494" y="20"/>
                  </a:lnTo>
                  <a:lnTo>
                    <a:pt x="480" y="10"/>
                  </a:lnTo>
                  <a:lnTo>
                    <a:pt x="472" y="6"/>
                  </a:lnTo>
                  <a:lnTo>
                    <a:pt x="464" y="4"/>
                  </a:lnTo>
                  <a:lnTo>
                    <a:pt x="456" y="2"/>
                  </a:lnTo>
                  <a:lnTo>
                    <a:pt x="448" y="4"/>
                  </a:lnTo>
                  <a:lnTo>
                    <a:pt x="440" y="6"/>
                  </a:lnTo>
                  <a:lnTo>
                    <a:pt x="432" y="10"/>
                  </a:lnTo>
                  <a:lnTo>
                    <a:pt x="432" y="10"/>
                  </a:lnTo>
                  <a:lnTo>
                    <a:pt x="416" y="4"/>
                  </a:lnTo>
                  <a:lnTo>
                    <a:pt x="402" y="0"/>
                  </a:lnTo>
                  <a:lnTo>
                    <a:pt x="394" y="0"/>
                  </a:lnTo>
                  <a:lnTo>
                    <a:pt x="386" y="0"/>
                  </a:lnTo>
                  <a:lnTo>
                    <a:pt x="376" y="4"/>
                  </a:lnTo>
                  <a:lnTo>
                    <a:pt x="366" y="12"/>
                  </a:lnTo>
                  <a:lnTo>
                    <a:pt x="366" y="12"/>
                  </a:lnTo>
                  <a:lnTo>
                    <a:pt x="356" y="14"/>
                  </a:lnTo>
                  <a:lnTo>
                    <a:pt x="350" y="14"/>
                  </a:lnTo>
                  <a:lnTo>
                    <a:pt x="344" y="16"/>
                  </a:lnTo>
                  <a:lnTo>
                    <a:pt x="338" y="18"/>
                  </a:lnTo>
                  <a:lnTo>
                    <a:pt x="338" y="18"/>
                  </a:lnTo>
                  <a:lnTo>
                    <a:pt x="328" y="22"/>
                  </a:lnTo>
                  <a:lnTo>
                    <a:pt x="324" y="24"/>
                  </a:lnTo>
                  <a:lnTo>
                    <a:pt x="324" y="24"/>
                  </a:lnTo>
                  <a:lnTo>
                    <a:pt x="316" y="26"/>
                  </a:lnTo>
                  <a:lnTo>
                    <a:pt x="310" y="28"/>
                  </a:lnTo>
                  <a:lnTo>
                    <a:pt x="304" y="34"/>
                  </a:lnTo>
                  <a:lnTo>
                    <a:pt x="304" y="34"/>
                  </a:lnTo>
                  <a:lnTo>
                    <a:pt x="290" y="48"/>
                  </a:lnTo>
                  <a:lnTo>
                    <a:pt x="262" y="74"/>
                  </a:lnTo>
                  <a:lnTo>
                    <a:pt x="262" y="74"/>
                  </a:lnTo>
                  <a:lnTo>
                    <a:pt x="246" y="92"/>
                  </a:lnTo>
                  <a:lnTo>
                    <a:pt x="234" y="110"/>
                  </a:lnTo>
                  <a:lnTo>
                    <a:pt x="224" y="132"/>
                  </a:lnTo>
                  <a:lnTo>
                    <a:pt x="216" y="160"/>
                  </a:lnTo>
                  <a:lnTo>
                    <a:pt x="216" y="160"/>
                  </a:lnTo>
                  <a:lnTo>
                    <a:pt x="210" y="186"/>
                  </a:lnTo>
                  <a:lnTo>
                    <a:pt x="206" y="206"/>
                  </a:lnTo>
                  <a:lnTo>
                    <a:pt x="204" y="214"/>
                  </a:lnTo>
                  <a:lnTo>
                    <a:pt x="204" y="224"/>
                  </a:lnTo>
                  <a:lnTo>
                    <a:pt x="206" y="232"/>
                  </a:lnTo>
                  <a:lnTo>
                    <a:pt x="210" y="242"/>
                  </a:lnTo>
                  <a:lnTo>
                    <a:pt x="210" y="242"/>
                  </a:lnTo>
                  <a:lnTo>
                    <a:pt x="210" y="262"/>
                  </a:lnTo>
                  <a:lnTo>
                    <a:pt x="212" y="278"/>
                  </a:lnTo>
                  <a:lnTo>
                    <a:pt x="216" y="290"/>
                  </a:lnTo>
                  <a:lnTo>
                    <a:pt x="220" y="300"/>
                  </a:lnTo>
                  <a:lnTo>
                    <a:pt x="220" y="300"/>
                  </a:lnTo>
                  <a:lnTo>
                    <a:pt x="222" y="312"/>
                  </a:lnTo>
                  <a:lnTo>
                    <a:pt x="224" y="324"/>
                  </a:lnTo>
                  <a:lnTo>
                    <a:pt x="234" y="346"/>
                  </a:lnTo>
                  <a:lnTo>
                    <a:pt x="236" y="350"/>
                  </a:lnTo>
                  <a:lnTo>
                    <a:pt x="236" y="350"/>
                  </a:lnTo>
                  <a:lnTo>
                    <a:pt x="242" y="360"/>
                  </a:lnTo>
                  <a:lnTo>
                    <a:pt x="250" y="368"/>
                  </a:lnTo>
                  <a:lnTo>
                    <a:pt x="250" y="368"/>
                  </a:lnTo>
                  <a:lnTo>
                    <a:pt x="254" y="392"/>
                  </a:lnTo>
                  <a:lnTo>
                    <a:pt x="258" y="406"/>
                  </a:lnTo>
                  <a:lnTo>
                    <a:pt x="264" y="418"/>
                  </a:lnTo>
                  <a:lnTo>
                    <a:pt x="264" y="418"/>
                  </a:lnTo>
                  <a:lnTo>
                    <a:pt x="270" y="426"/>
                  </a:lnTo>
                  <a:lnTo>
                    <a:pt x="278" y="430"/>
                  </a:lnTo>
                  <a:lnTo>
                    <a:pt x="288" y="436"/>
                  </a:lnTo>
                  <a:lnTo>
                    <a:pt x="288" y="436"/>
                  </a:lnTo>
                  <a:lnTo>
                    <a:pt x="290" y="452"/>
                  </a:lnTo>
                  <a:lnTo>
                    <a:pt x="292" y="454"/>
                  </a:lnTo>
                  <a:lnTo>
                    <a:pt x="292" y="454"/>
                  </a:lnTo>
                  <a:lnTo>
                    <a:pt x="294" y="480"/>
                  </a:lnTo>
                  <a:lnTo>
                    <a:pt x="294" y="494"/>
                  </a:lnTo>
                  <a:lnTo>
                    <a:pt x="294" y="510"/>
                  </a:lnTo>
                  <a:lnTo>
                    <a:pt x="294" y="510"/>
                  </a:lnTo>
                  <a:lnTo>
                    <a:pt x="280" y="518"/>
                  </a:lnTo>
                  <a:lnTo>
                    <a:pt x="266" y="530"/>
                  </a:lnTo>
                  <a:lnTo>
                    <a:pt x="254" y="544"/>
                  </a:lnTo>
                  <a:lnTo>
                    <a:pt x="244" y="556"/>
                  </a:lnTo>
                  <a:lnTo>
                    <a:pt x="244" y="556"/>
                  </a:lnTo>
                  <a:lnTo>
                    <a:pt x="214" y="572"/>
                  </a:lnTo>
                  <a:lnTo>
                    <a:pt x="186" y="588"/>
                  </a:lnTo>
                  <a:lnTo>
                    <a:pt x="138" y="616"/>
                  </a:lnTo>
                  <a:lnTo>
                    <a:pt x="138" y="616"/>
                  </a:lnTo>
                  <a:lnTo>
                    <a:pt x="22" y="684"/>
                  </a:lnTo>
                  <a:lnTo>
                    <a:pt x="22" y="684"/>
                  </a:lnTo>
                  <a:lnTo>
                    <a:pt x="10" y="724"/>
                  </a:lnTo>
                  <a:lnTo>
                    <a:pt x="2" y="758"/>
                  </a:lnTo>
                  <a:lnTo>
                    <a:pt x="0" y="774"/>
                  </a:lnTo>
                  <a:lnTo>
                    <a:pt x="0" y="788"/>
                  </a:lnTo>
                  <a:lnTo>
                    <a:pt x="898" y="788"/>
                  </a:lnTo>
                  <a:lnTo>
                    <a:pt x="898" y="788"/>
                  </a:lnTo>
                  <a:lnTo>
                    <a:pt x="882" y="738"/>
                  </a:lnTo>
                  <a:lnTo>
                    <a:pt x="870" y="696"/>
                  </a:lnTo>
                  <a:lnTo>
                    <a:pt x="856" y="660"/>
                  </a:lnTo>
                  <a:lnTo>
                    <a:pt x="856" y="660"/>
                  </a:lnTo>
                  <a:close/>
                  <a:moveTo>
                    <a:pt x="592" y="258"/>
                  </a:moveTo>
                  <a:lnTo>
                    <a:pt x="592" y="258"/>
                  </a:lnTo>
                  <a:lnTo>
                    <a:pt x="596" y="258"/>
                  </a:lnTo>
                  <a:lnTo>
                    <a:pt x="596" y="264"/>
                  </a:lnTo>
                  <a:lnTo>
                    <a:pt x="592" y="270"/>
                  </a:lnTo>
                  <a:lnTo>
                    <a:pt x="592" y="272"/>
                  </a:lnTo>
                  <a:lnTo>
                    <a:pt x="592" y="272"/>
                  </a:lnTo>
                  <a:lnTo>
                    <a:pt x="588" y="300"/>
                  </a:lnTo>
                  <a:lnTo>
                    <a:pt x="586" y="316"/>
                  </a:lnTo>
                  <a:lnTo>
                    <a:pt x="582" y="326"/>
                  </a:lnTo>
                  <a:lnTo>
                    <a:pt x="582" y="326"/>
                  </a:lnTo>
                  <a:lnTo>
                    <a:pt x="578" y="336"/>
                  </a:lnTo>
                  <a:lnTo>
                    <a:pt x="568" y="340"/>
                  </a:lnTo>
                  <a:lnTo>
                    <a:pt x="568" y="340"/>
                  </a:lnTo>
                  <a:lnTo>
                    <a:pt x="572" y="296"/>
                  </a:lnTo>
                  <a:lnTo>
                    <a:pt x="572" y="296"/>
                  </a:lnTo>
                  <a:lnTo>
                    <a:pt x="572" y="280"/>
                  </a:lnTo>
                  <a:lnTo>
                    <a:pt x="568" y="260"/>
                  </a:lnTo>
                  <a:lnTo>
                    <a:pt x="568" y="260"/>
                  </a:lnTo>
                  <a:lnTo>
                    <a:pt x="592" y="258"/>
                  </a:lnTo>
                  <a:lnTo>
                    <a:pt x="592" y="258"/>
                  </a:lnTo>
                  <a:close/>
                  <a:moveTo>
                    <a:pt x="520" y="280"/>
                  </a:moveTo>
                  <a:lnTo>
                    <a:pt x="520" y="280"/>
                  </a:lnTo>
                  <a:lnTo>
                    <a:pt x="520" y="278"/>
                  </a:lnTo>
                  <a:lnTo>
                    <a:pt x="524" y="274"/>
                  </a:lnTo>
                  <a:lnTo>
                    <a:pt x="534" y="268"/>
                  </a:lnTo>
                  <a:lnTo>
                    <a:pt x="548" y="264"/>
                  </a:lnTo>
                  <a:lnTo>
                    <a:pt x="562" y="260"/>
                  </a:lnTo>
                  <a:lnTo>
                    <a:pt x="562" y="260"/>
                  </a:lnTo>
                  <a:lnTo>
                    <a:pt x="566" y="280"/>
                  </a:lnTo>
                  <a:lnTo>
                    <a:pt x="566" y="296"/>
                  </a:lnTo>
                  <a:lnTo>
                    <a:pt x="566" y="296"/>
                  </a:lnTo>
                  <a:lnTo>
                    <a:pt x="564" y="318"/>
                  </a:lnTo>
                  <a:lnTo>
                    <a:pt x="562" y="342"/>
                  </a:lnTo>
                  <a:lnTo>
                    <a:pt x="562" y="342"/>
                  </a:lnTo>
                  <a:lnTo>
                    <a:pt x="550" y="346"/>
                  </a:lnTo>
                  <a:lnTo>
                    <a:pt x="550" y="346"/>
                  </a:lnTo>
                  <a:lnTo>
                    <a:pt x="544" y="346"/>
                  </a:lnTo>
                  <a:lnTo>
                    <a:pt x="544" y="346"/>
                  </a:lnTo>
                  <a:lnTo>
                    <a:pt x="536" y="344"/>
                  </a:lnTo>
                  <a:lnTo>
                    <a:pt x="532" y="340"/>
                  </a:lnTo>
                  <a:lnTo>
                    <a:pt x="532" y="340"/>
                  </a:lnTo>
                  <a:lnTo>
                    <a:pt x="530" y="338"/>
                  </a:lnTo>
                  <a:lnTo>
                    <a:pt x="530" y="338"/>
                  </a:lnTo>
                  <a:lnTo>
                    <a:pt x="524" y="328"/>
                  </a:lnTo>
                  <a:lnTo>
                    <a:pt x="520" y="312"/>
                  </a:lnTo>
                  <a:lnTo>
                    <a:pt x="518" y="296"/>
                  </a:lnTo>
                  <a:lnTo>
                    <a:pt x="518" y="288"/>
                  </a:lnTo>
                  <a:lnTo>
                    <a:pt x="520" y="280"/>
                  </a:lnTo>
                  <a:lnTo>
                    <a:pt x="520" y="280"/>
                  </a:lnTo>
                  <a:close/>
                  <a:moveTo>
                    <a:pt x="338" y="244"/>
                  </a:moveTo>
                  <a:lnTo>
                    <a:pt x="338" y="244"/>
                  </a:lnTo>
                  <a:lnTo>
                    <a:pt x="342" y="240"/>
                  </a:lnTo>
                  <a:lnTo>
                    <a:pt x="344" y="236"/>
                  </a:lnTo>
                  <a:lnTo>
                    <a:pt x="344" y="230"/>
                  </a:lnTo>
                  <a:lnTo>
                    <a:pt x="342" y="226"/>
                  </a:lnTo>
                  <a:lnTo>
                    <a:pt x="336" y="214"/>
                  </a:lnTo>
                  <a:lnTo>
                    <a:pt x="332" y="206"/>
                  </a:lnTo>
                  <a:lnTo>
                    <a:pt x="332" y="206"/>
                  </a:lnTo>
                  <a:lnTo>
                    <a:pt x="328" y="198"/>
                  </a:lnTo>
                  <a:lnTo>
                    <a:pt x="326" y="188"/>
                  </a:lnTo>
                  <a:lnTo>
                    <a:pt x="328" y="184"/>
                  </a:lnTo>
                  <a:lnTo>
                    <a:pt x="330" y="178"/>
                  </a:lnTo>
                  <a:lnTo>
                    <a:pt x="336" y="172"/>
                  </a:lnTo>
                  <a:lnTo>
                    <a:pt x="342" y="166"/>
                  </a:lnTo>
                  <a:lnTo>
                    <a:pt x="342" y="166"/>
                  </a:lnTo>
                  <a:lnTo>
                    <a:pt x="362" y="164"/>
                  </a:lnTo>
                  <a:lnTo>
                    <a:pt x="374" y="160"/>
                  </a:lnTo>
                  <a:lnTo>
                    <a:pt x="386" y="156"/>
                  </a:lnTo>
                  <a:lnTo>
                    <a:pt x="386" y="156"/>
                  </a:lnTo>
                  <a:lnTo>
                    <a:pt x="430" y="158"/>
                  </a:lnTo>
                  <a:lnTo>
                    <a:pt x="454" y="160"/>
                  </a:lnTo>
                  <a:lnTo>
                    <a:pt x="464" y="160"/>
                  </a:lnTo>
                  <a:lnTo>
                    <a:pt x="468" y="158"/>
                  </a:lnTo>
                  <a:lnTo>
                    <a:pt x="468" y="158"/>
                  </a:lnTo>
                  <a:lnTo>
                    <a:pt x="476" y="158"/>
                  </a:lnTo>
                  <a:lnTo>
                    <a:pt x="482" y="158"/>
                  </a:lnTo>
                  <a:lnTo>
                    <a:pt x="492" y="154"/>
                  </a:lnTo>
                  <a:lnTo>
                    <a:pt x="502" y="148"/>
                  </a:lnTo>
                  <a:lnTo>
                    <a:pt x="508" y="144"/>
                  </a:lnTo>
                  <a:lnTo>
                    <a:pt x="508" y="144"/>
                  </a:lnTo>
                  <a:lnTo>
                    <a:pt x="518" y="144"/>
                  </a:lnTo>
                  <a:lnTo>
                    <a:pt x="526" y="142"/>
                  </a:lnTo>
                  <a:lnTo>
                    <a:pt x="526" y="142"/>
                  </a:lnTo>
                  <a:lnTo>
                    <a:pt x="536" y="152"/>
                  </a:lnTo>
                  <a:lnTo>
                    <a:pt x="534" y="154"/>
                  </a:lnTo>
                  <a:lnTo>
                    <a:pt x="534" y="154"/>
                  </a:lnTo>
                  <a:lnTo>
                    <a:pt x="546" y="190"/>
                  </a:lnTo>
                  <a:lnTo>
                    <a:pt x="554" y="218"/>
                  </a:lnTo>
                  <a:lnTo>
                    <a:pt x="560" y="248"/>
                  </a:lnTo>
                  <a:lnTo>
                    <a:pt x="560" y="248"/>
                  </a:lnTo>
                  <a:lnTo>
                    <a:pt x="544" y="252"/>
                  </a:lnTo>
                  <a:lnTo>
                    <a:pt x="530" y="256"/>
                  </a:lnTo>
                  <a:lnTo>
                    <a:pt x="518" y="264"/>
                  </a:lnTo>
                  <a:lnTo>
                    <a:pt x="510" y="272"/>
                  </a:lnTo>
                  <a:lnTo>
                    <a:pt x="510" y="272"/>
                  </a:lnTo>
                  <a:lnTo>
                    <a:pt x="482" y="276"/>
                  </a:lnTo>
                  <a:lnTo>
                    <a:pt x="482" y="276"/>
                  </a:lnTo>
                  <a:lnTo>
                    <a:pt x="478" y="272"/>
                  </a:lnTo>
                  <a:lnTo>
                    <a:pt x="470" y="270"/>
                  </a:lnTo>
                  <a:lnTo>
                    <a:pt x="462" y="268"/>
                  </a:lnTo>
                  <a:lnTo>
                    <a:pt x="448" y="268"/>
                  </a:lnTo>
                  <a:lnTo>
                    <a:pt x="448" y="268"/>
                  </a:lnTo>
                  <a:lnTo>
                    <a:pt x="420" y="270"/>
                  </a:lnTo>
                  <a:lnTo>
                    <a:pt x="390" y="274"/>
                  </a:lnTo>
                  <a:lnTo>
                    <a:pt x="364" y="280"/>
                  </a:lnTo>
                  <a:lnTo>
                    <a:pt x="344" y="286"/>
                  </a:lnTo>
                  <a:lnTo>
                    <a:pt x="340" y="286"/>
                  </a:lnTo>
                  <a:lnTo>
                    <a:pt x="340" y="288"/>
                  </a:lnTo>
                  <a:lnTo>
                    <a:pt x="340" y="288"/>
                  </a:lnTo>
                  <a:lnTo>
                    <a:pt x="304" y="274"/>
                  </a:lnTo>
                  <a:lnTo>
                    <a:pt x="304" y="274"/>
                  </a:lnTo>
                  <a:lnTo>
                    <a:pt x="306" y="270"/>
                  </a:lnTo>
                  <a:lnTo>
                    <a:pt x="310" y="264"/>
                  </a:lnTo>
                  <a:lnTo>
                    <a:pt x="318" y="256"/>
                  </a:lnTo>
                  <a:lnTo>
                    <a:pt x="338" y="244"/>
                  </a:lnTo>
                  <a:lnTo>
                    <a:pt x="338" y="244"/>
                  </a:lnTo>
                  <a:close/>
                  <a:moveTo>
                    <a:pt x="352" y="304"/>
                  </a:moveTo>
                  <a:lnTo>
                    <a:pt x="352" y="296"/>
                  </a:lnTo>
                  <a:lnTo>
                    <a:pt x="352" y="296"/>
                  </a:lnTo>
                  <a:lnTo>
                    <a:pt x="372" y="290"/>
                  </a:lnTo>
                  <a:lnTo>
                    <a:pt x="396" y="286"/>
                  </a:lnTo>
                  <a:lnTo>
                    <a:pt x="424" y="282"/>
                  </a:lnTo>
                  <a:lnTo>
                    <a:pt x="448" y="280"/>
                  </a:lnTo>
                  <a:lnTo>
                    <a:pt x="448" y="280"/>
                  </a:lnTo>
                  <a:lnTo>
                    <a:pt x="460" y="280"/>
                  </a:lnTo>
                  <a:lnTo>
                    <a:pt x="468" y="282"/>
                  </a:lnTo>
                  <a:lnTo>
                    <a:pt x="472" y="284"/>
                  </a:lnTo>
                  <a:lnTo>
                    <a:pt x="474" y="284"/>
                  </a:lnTo>
                  <a:lnTo>
                    <a:pt x="474" y="284"/>
                  </a:lnTo>
                  <a:lnTo>
                    <a:pt x="474" y="292"/>
                  </a:lnTo>
                  <a:lnTo>
                    <a:pt x="474" y="300"/>
                  </a:lnTo>
                  <a:lnTo>
                    <a:pt x="468" y="316"/>
                  </a:lnTo>
                  <a:lnTo>
                    <a:pt x="458" y="332"/>
                  </a:lnTo>
                  <a:lnTo>
                    <a:pt x="446" y="346"/>
                  </a:lnTo>
                  <a:lnTo>
                    <a:pt x="446" y="346"/>
                  </a:lnTo>
                  <a:lnTo>
                    <a:pt x="444" y="348"/>
                  </a:lnTo>
                  <a:lnTo>
                    <a:pt x="444" y="348"/>
                  </a:lnTo>
                  <a:lnTo>
                    <a:pt x="440" y="352"/>
                  </a:lnTo>
                  <a:lnTo>
                    <a:pt x="432" y="356"/>
                  </a:lnTo>
                  <a:lnTo>
                    <a:pt x="424" y="360"/>
                  </a:lnTo>
                  <a:lnTo>
                    <a:pt x="410" y="364"/>
                  </a:lnTo>
                  <a:lnTo>
                    <a:pt x="410" y="364"/>
                  </a:lnTo>
                  <a:lnTo>
                    <a:pt x="380" y="368"/>
                  </a:lnTo>
                  <a:lnTo>
                    <a:pt x="380" y="368"/>
                  </a:lnTo>
                  <a:lnTo>
                    <a:pt x="372" y="366"/>
                  </a:lnTo>
                  <a:lnTo>
                    <a:pt x="366" y="364"/>
                  </a:lnTo>
                  <a:lnTo>
                    <a:pt x="364" y="362"/>
                  </a:lnTo>
                  <a:lnTo>
                    <a:pt x="362" y="360"/>
                  </a:lnTo>
                  <a:lnTo>
                    <a:pt x="362" y="360"/>
                  </a:lnTo>
                  <a:lnTo>
                    <a:pt x="360" y="350"/>
                  </a:lnTo>
                  <a:lnTo>
                    <a:pt x="358" y="338"/>
                  </a:lnTo>
                  <a:lnTo>
                    <a:pt x="356" y="310"/>
                  </a:lnTo>
                  <a:lnTo>
                    <a:pt x="356" y="308"/>
                  </a:lnTo>
                  <a:lnTo>
                    <a:pt x="352" y="304"/>
                  </a:lnTo>
                  <a:close/>
                  <a:moveTo>
                    <a:pt x="242" y="348"/>
                  </a:moveTo>
                  <a:lnTo>
                    <a:pt x="240" y="344"/>
                  </a:lnTo>
                  <a:lnTo>
                    <a:pt x="240" y="344"/>
                  </a:lnTo>
                  <a:lnTo>
                    <a:pt x="232" y="330"/>
                  </a:lnTo>
                  <a:lnTo>
                    <a:pt x="228" y="312"/>
                  </a:lnTo>
                  <a:lnTo>
                    <a:pt x="226" y="304"/>
                  </a:lnTo>
                  <a:lnTo>
                    <a:pt x="226" y="296"/>
                  </a:lnTo>
                  <a:lnTo>
                    <a:pt x="228" y="288"/>
                  </a:lnTo>
                  <a:lnTo>
                    <a:pt x="232" y="282"/>
                  </a:lnTo>
                  <a:lnTo>
                    <a:pt x="232" y="282"/>
                  </a:lnTo>
                  <a:lnTo>
                    <a:pt x="238" y="276"/>
                  </a:lnTo>
                  <a:lnTo>
                    <a:pt x="242" y="272"/>
                  </a:lnTo>
                  <a:lnTo>
                    <a:pt x="248" y="270"/>
                  </a:lnTo>
                  <a:lnTo>
                    <a:pt x="254" y="270"/>
                  </a:lnTo>
                  <a:lnTo>
                    <a:pt x="254" y="270"/>
                  </a:lnTo>
                  <a:lnTo>
                    <a:pt x="262" y="272"/>
                  </a:lnTo>
                  <a:lnTo>
                    <a:pt x="270" y="276"/>
                  </a:lnTo>
                  <a:lnTo>
                    <a:pt x="278" y="282"/>
                  </a:lnTo>
                  <a:lnTo>
                    <a:pt x="284" y="290"/>
                  </a:lnTo>
                  <a:lnTo>
                    <a:pt x="286" y="288"/>
                  </a:lnTo>
                  <a:lnTo>
                    <a:pt x="286" y="288"/>
                  </a:lnTo>
                  <a:lnTo>
                    <a:pt x="290" y="300"/>
                  </a:lnTo>
                  <a:lnTo>
                    <a:pt x="294" y="314"/>
                  </a:lnTo>
                  <a:lnTo>
                    <a:pt x="294" y="328"/>
                  </a:lnTo>
                  <a:lnTo>
                    <a:pt x="308" y="336"/>
                  </a:lnTo>
                  <a:lnTo>
                    <a:pt x="308" y="336"/>
                  </a:lnTo>
                  <a:lnTo>
                    <a:pt x="304" y="288"/>
                  </a:lnTo>
                  <a:lnTo>
                    <a:pt x="340" y="304"/>
                  </a:lnTo>
                  <a:lnTo>
                    <a:pt x="338" y="308"/>
                  </a:lnTo>
                  <a:lnTo>
                    <a:pt x="344" y="314"/>
                  </a:lnTo>
                  <a:lnTo>
                    <a:pt x="344" y="314"/>
                  </a:lnTo>
                  <a:lnTo>
                    <a:pt x="346" y="338"/>
                  </a:lnTo>
                  <a:lnTo>
                    <a:pt x="348" y="354"/>
                  </a:lnTo>
                  <a:lnTo>
                    <a:pt x="352" y="366"/>
                  </a:lnTo>
                  <a:lnTo>
                    <a:pt x="352" y="366"/>
                  </a:lnTo>
                  <a:lnTo>
                    <a:pt x="356" y="372"/>
                  </a:lnTo>
                  <a:lnTo>
                    <a:pt x="362" y="376"/>
                  </a:lnTo>
                  <a:lnTo>
                    <a:pt x="370" y="378"/>
                  </a:lnTo>
                  <a:lnTo>
                    <a:pt x="380" y="380"/>
                  </a:lnTo>
                  <a:lnTo>
                    <a:pt x="380" y="380"/>
                  </a:lnTo>
                  <a:lnTo>
                    <a:pt x="394" y="378"/>
                  </a:lnTo>
                  <a:lnTo>
                    <a:pt x="412" y="376"/>
                  </a:lnTo>
                  <a:lnTo>
                    <a:pt x="412" y="376"/>
                  </a:lnTo>
                  <a:lnTo>
                    <a:pt x="428" y="372"/>
                  </a:lnTo>
                  <a:lnTo>
                    <a:pt x="440" y="368"/>
                  </a:lnTo>
                  <a:lnTo>
                    <a:pt x="446" y="362"/>
                  </a:lnTo>
                  <a:lnTo>
                    <a:pt x="452" y="358"/>
                  </a:lnTo>
                  <a:lnTo>
                    <a:pt x="452" y="358"/>
                  </a:lnTo>
                  <a:lnTo>
                    <a:pt x="454" y="354"/>
                  </a:lnTo>
                  <a:lnTo>
                    <a:pt x="454" y="354"/>
                  </a:lnTo>
                  <a:lnTo>
                    <a:pt x="466" y="344"/>
                  </a:lnTo>
                  <a:lnTo>
                    <a:pt x="476" y="328"/>
                  </a:lnTo>
                  <a:lnTo>
                    <a:pt x="484" y="312"/>
                  </a:lnTo>
                  <a:lnTo>
                    <a:pt x="488" y="294"/>
                  </a:lnTo>
                  <a:lnTo>
                    <a:pt x="488" y="294"/>
                  </a:lnTo>
                  <a:lnTo>
                    <a:pt x="496" y="292"/>
                  </a:lnTo>
                  <a:lnTo>
                    <a:pt x="506" y="292"/>
                  </a:lnTo>
                  <a:lnTo>
                    <a:pt x="506" y="292"/>
                  </a:lnTo>
                  <a:lnTo>
                    <a:pt x="506" y="308"/>
                  </a:lnTo>
                  <a:lnTo>
                    <a:pt x="510" y="322"/>
                  </a:lnTo>
                  <a:lnTo>
                    <a:pt x="516" y="336"/>
                  </a:lnTo>
                  <a:lnTo>
                    <a:pt x="522" y="346"/>
                  </a:lnTo>
                  <a:lnTo>
                    <a:pt x="522" y="346"/>
                  </a:lnTo>
                  <a:lnTo>
                    <a:pt x="522" y="348"/>
                  </a:lnTo>
                  <a:lnTo>
                    <a:pt x="522" y="348"/>
                  </a:lnTo>
                  <a:lnTo>
                    <a:pt x="526" y="350"/>
                  </a:lnTo>
                  <a:lnTo>
                    <a:pt x="530" y="354"/>
                  </a:lnTo>
                  <a:lnTo>
                    <a:pt x="536" y="356"/>
                  </a:lnTo>
                  <a:lnTo>
                    <a:pt x="544" y="358"/>
                  </a:lnTo>
                  <a:lnTo>
                    <a:pt x="544" y="358"/>
                  </a:lnTo>
                  <a:lnTo>
                    <a:pt x="552" y="358"/>
                  </a:lnTo>
                  <a:lnTo>
                    <a:pt x="552" y="358"/>
                  </a:lnTo>
                  <a:lnTo>
                    <a:pt x="560" y="356"/>
                  </a:lnTo>
                  <a:lnTo>
                    <a:pt x="560" y="356"/>
                  </a:lnTo>
                  <a:lnTo>
                    <a:pt x="554" y="390"/>
                  </a:lnTo>
                  <a:lnTo>
                    <a:pt x="548" y="414"/>
                  </a:lnTo>
                  <a:lnTo>
                    <a:pt x="548" y="414"/>
                  </a:lnTo>
                  <a:lnTo>
                    <a:pt x="536" y="466"/>
                  </a:lnTo>
                  <a:lnTo>
                    <a:pt x="536" y="466"/>
                  </a:lnTo>
                  <a:lnTo>
                    <a:pt x="524" y="516"/>
                  </a:lnTo>
                  <a:lnTo>
                    <a:pt x="524" y="516"/>
                  </a:lnTo>
                  <a:lnTo>
                    <a:pt x="522" y="518"/>
                  </a:lnTo>
                  <a:lnTo>
                    <a:pt x="516" y="522"/>
                  </a:lnTo>
                  <a:lnTo>
                    <a:pt x="500" y="526"/>
                  </a:lnTo>
                  <a:lnTo>
                    <a:pt x="480" y="530"/>
                  </a:lnTo>
                  <a:lnTo>
                    <a:pt x="470" y="530"/>
                  </a:lnTo>
                  <a:lnTo>
                    <a:pt x="464" y="528"/>
                  </a:lnTo>
                  <a:lnTo>
                    <a:pt x="464" y="528"/>
                  </a:lnTo>
                  <a:lnTo>
                    <a:pt x="436" y="518"/>
                  </a:lnTo>
                  <a:lnTo>
                    <a:pt x="414" y="506"/>
                  </a:lnTo>
                  <a:lnTo>
                    <a:pt x="414" y="506"/>
                  </a:lnTo>
                  <a:lnTo>
                    <a:pt x="394" y="494"/>
                  </a:lnTo>
                  <a:lnTo>
                    <a:pt x="376" y="486"/>
                  </a:lnTo>
                  <a:lnTo>
                    <a:pt x="376" y="486"/>
                  </a:lnTo>
                  <a:lnTo>
                    <a:pt x="364" y="478"/>
                  </a:lnTo>
                  <a:lnTo>
                    <a:pt x="352" y="470"/>
                  </a:lnTo>
                  <a:lnTo>
                    <a:pt x="342" y="462"/>
                  </a:lnTo>
                  <a:lnTo>
                    <a:pt x="332" y="450"/>
                  </a:lnTo>
                  <a:lnTo>
                    <a:pt x="324" y="436"/>
                  </a:lnTo>
                  <a:lnTo>
                    <a:pt x="316" y="416"/>
                  </a:lnTo>
                  <a:lnTo>
                    <a:pt x="310" y="390"/>
                  </a:lnTo>
                  <a:lnTo>
                    <a:pt x="302" y="358"/>
                  </a:lnTo>
                  <a:lnTo>
                    <a:pt x="296" y="360"/>
                  </a:lnTo>
                  <a:lnTo>
                    <a:pt x="296" y="360"/>
                  </a:lnTo>
                  <a:lnTo>
                    <a:pt x="298" y="364"/>
                  </a:lnTo>
                  <a:lnTo>
                    <a:pt x="298" y="364"/>
                  </a:lnTo>
                  <a:lnTo>
                    <a:pt x="290" y="370"/>
                  </a:lnTo>
                  <a:lnTo>
                    <a:pt x="284" y="374"/>
                  </a:lnTo>
                  <a:lnTo>
                    <a:pt x="278" y="372"/>
                  </a:lnTo>
                  <a:lnTo>
                    <a:pt x="276" y="372"/>
                  </a:lnTo>
                  <a:lnTo>
                    <a:pt x="276" y="372"/>
                  </a:lnTo>
                  <a:lnTo>
                    <a:pt x="266" y="370"/>
                  </a:lnTo>
                  <a:lnTo>
                    <a:pt x="256" y="364"/>
                  </a:lnTo>
                  <a:lnTo>
                    <a:pt x="248" y="358"/>
                  </a:lnTo>
                  <a:lnTo>
                    <a:pt x="242" y="348"/>
                  </a:lnTo>
                  <a:lnTo>
                    <a:pt x="242" y="348"/>
                  </a:lnTo>
                  <a:close/>
                  <a:moveTo>
                    <a:pt x="408" y="758"/>
                  </a:moveTo>
                  <a:lnTo>
                    <a:pt x="408" y="758"/>
                  </a:lnTo>
                  <a:lnTo>
                    <a:pt x="372" y="730"/>
                  </a:lnTo>
                  <a:lnTo>
                    <a:pt x="342" y="706"/>
                  </a:lnTo>
                  <a:lnTo>
                    <a:pt x="318" y="686"/>
                  </a:lnTo>
                  <a:lnTo>
                    <a:pt x="302" y="668"/>
                  </a:lnTo>
                  <a:lnTo>
                    <a:pt x="290" y="654"/>
                  </a:lnTo>
                  <a:lnTo>
                    <a:pt x="282" y="642"/>
                  </a:lnTo>
                  <a:lnTo>
                    <a:pt x="276" y="632"/>
                  </a:lnTo>
                  <a:lnTo>
                    <a:pt x="274" y="622"/>
                  </a:lnTo>
                  <a:lnTo>
                    <a:pt x="274" y="622"/>
                  </a:lnTo>
                  <a:lnTo>
                    <a:pt x="274" y="604"/>
                  </a:lnTo>
                  <a:lnTo>
                    <a:pt x="278" y="582"/>
                  </a:lnTo>
                  <a:lnTo>
                    <a:pt x="284" y="562"/>
                  </a:lnTo>
                  <a:lnTo>
                    <a:pt x="288" y="544"/>
                  </a:lnTo>
                  <a:lnTo>
                    <a:pt x="292" y="544"/>
                  </a:lnTo>
                  <a:lnTo>
                    <a:pt x="292" y="544"/>
                  </a:lnTo>
                  <a:lnTo>
                    <a:pt x="296" y="532"/>
                  </a:lnTo>
                  <a:lnTo>
                    <a:pt x="298" y="518"/>
                  </a:lnTo>
                  <a:lnTo>
                    <a:pt x="300" y="494"/>
                  </a:lnTo>
                  <a:lnTo>
                    <a:pt x="300" y="472"/>
                  </a:lnTo>
                  <a:lnTo>
                    <a:pt x="298" y="454"/>
                  </a:lnTo>
                  <a:lnTo>
                    <a:pt x="296" y="452"/>
                  </a:lnTo>
                  <a:lnTo>
                    <a:pt x="296" y="452"/>
                  </a:lnTo>
                  <a:lnTo>
                    <a:pt x="288" y="378"/>
                  </a:lnTo>
                  <a:lnTo>
                    <a:pt x="288" y="378"/>
                  </a:lnTo>
                  <a:lnTo>
                    <a:pt x="294" y="376"/>
                  </a:lnTo>
                  <a:lnTo>
                    <a:pt x="298" y="372"/>
                  </a:lnTo>
                  <a:lnTo>
                    <a:pt x="298" y="372"/>
                  </a:lnTo>
                  <a:lnTo>
                    <a:pt x="306" y="402"/>
                  </a:lnTo>
                  <a:lnTo>
                    <a:pt x="312" y="426"/>
                  </a:lnTo>
                  <a:lnTo>
                    <a:pt x="320" y="444"/>
                  </a:lnTo>
                  <a:lnTo>
                    <a:pt x="328" y="458"/>
                  </a:lnTo>
                  <a:lnTo>
                    <a:pt x="338" y="468"/>
                  </a:lnTo>
                  <a:lnTo>
                    <a:pt x="348" y="476"/>
                  </a:lnTo>
                  <a:lnTo>
                    <a:pt x="374" y="492"/>
                  </a:lnTo>
                  <a:lnTo>
                    <a:pt x="374" y="492"/>
                  </a:lnTo>
                  <a:lnTo>
                    <a:pt x="390" y="500"/>
                  </a:lnTo>
                  <a:lnTo>
                    <a:pt x="410" y="512"/>
                  </a:lnTo>
                  <a:lnTo>
                    <a:pt x="410" y="512"/>
                  </a:lnTo>
                  <a:lnTo>
                    <a:pt x="434" y="524"/>
                  </a:lnTo>
                  <a:lnTo>
                    <a:pt x="462" y="534"/>
                  </a:lnTo>
                  <a:lnTo>
                    <a:pt x="462" y="534"/>
                  </a:lnTo>
                  <a:lnTo>
                    <a:pt x="474" y="536"/>
                  </a:lnTo>
                  <a:lnTo>
                    <a:pt x="474" y="536"/>
                  </a:lnTo>
                  <a:lnTo>
                    <a:pt x="492" y="534"/>
                  </a:lnTo>
                  <a:lnTo>
                    <a:pt x="508" y="530"/>
                  </a:lnTo>
                  <a:lnTo>
                    <a:pt x="522" y="524"/>
                  </a:lnTo>
                  <a:lnTo>
                    <a:pt x="526" y="522"/>
                  </a:lnTo>
                  <a:lnTo>
                    <a:pt x="530" y="518"/>
                  </a:lnTo>
                  <a:lnTo>
                    <a:pt x="530" y="518"/>
                  </a:lnTo>
                  <a:lnTo>
                    <a:pt x="530" y="512"/>
                  </a:lnTo>
                  <a:lnTo>
                    <a:pt x="530" y="512"/>
                  </a:lnTo>
                  <a:lnTo>
                    <a:pt x="530" y="558"/>
                  </a:lnTo>
                  <a:lnTo>
                    <a:pt x="532" y="582"/>
                  </a:lnTo>
                  <a:lnTo>
                    <a:pt x="534" y="606"/>
                  </a:lnTo>
                  <a:lnTo>
                    <a:pt x="534" y="606"/>
                  </a:lnTo>
                  <a:lnTo>
                    <a:pt x="534" y="614"/>
                  </a:lnTo>
                  <a:lnTo>
                    <a:pt x="534" y="622"/>
                  </a:lnTo>
                  <a:lnTo>
                    <a:pt x="526" y="642"/>
                  </a:lnTo>
                  <a:lnTo>
                    <a:pt x="514" y="664"/>
                  </a:lnTo>
                  <a:lnTo>
                    <a:pt x="498" y="688"/>
                  </a:lnTo>
                  <a:lnTo>
                    <a:pt x="478" y="710"/>
                  </a:lnTo>
                  <a:lnTo>
                    <a:pt x="456" y="730"/>
                  </a:lnTo>
                  <a:lnTo>
                    <a:pt x="432" y="748"/>
                  </a:lnTo>
                  <a:lnTo>
                    <a:pt x="420" y="754"/>
                  </a:lnTo>
                  <a:lnTo>
                    <a:pt x="408" y="758"/>
                  </a:lnTo>
                  <a:lnTo>
                    <a:pt x="408" y="758"/>
                  </a:lnTo>
                  <a:close/>
                </a:path>
              </a:pathLst>
            </a:custGeom>
            <a:solidFill>
              <a:schemeClr val="accent2"/>
            </a:solidFill>
            <a:ln>
              <a:noFill/>
            </a:ln>
          </p:spPr>
          <p:txBody>
            <a:bodyPr anchor="ctr"/>
            <a:lstStyle/>
            <a:p>
              <a:pPr algn="ctr"/>
              <a:endParaRPr>
                <a:cs typeface="+mn-ea"/>
                <a:sym typeface="+mn-lt"/>
              </a:endParaRPr>
            </a:p>
          </p:txBody>
        </p:sp>
      </p:grpSp>
      <p:grpSp>
        <p:nvGrpSpPr>
          <p:cNvPr id="28" name="组合 27"/>
          <p:cNvGrpSpPr/>
          <p:nvPr/>
        </p:nvGrpSpPr>
        <p:grpSpPr>
          <a:xfrm>
            <a:off x="947429" y="3749025"/>
            <a:ext cx="2410002" cy="1873348"/>
            <a:chOff x="947429" y="3749025"/>
            <a:chExt cx="2410002" cy="1873348"/>
          </a:xfrm>
        </p:grpSpPr>
        <p:cxnSp>
          <p:nvCxnSpPr>
            <p:cNvPr id="5" name="直接连接符 4"/>
            <p:cNvCxnSpPr/>
            <p:nvPr/>
          </p:nvCxnSpPr>
          <p:spPr>
            <a:xfrm flipH="1">
              <a:off x="1222167" y="4357495"/>
              <a:ext cx="781342"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6" name="任意多边形: 形状 5"/>
            <p:cNvSpPr/>
            <p:nvPr/>
          </p:nvSpPr>
          <p:spPr>
            <a:xfrm rot="18914935">
              <a:off x="2072805" y="4302060"/>
              <a:ext cx="63914" cy="227167"/>
            </a:xfrm>
            <a:custGeom>
              <a:avLst/>
              <a:gdLst>
                <a:gd name="connsiteX0" fmla="*/ 125628 w 125628"/>
                <a:gd name="connsiteY0" fmla="*/ 446518 h 446518"/>
                <a:gd name="connsiteX1" fmla="*/ 0 w 125628"/>
                <a:gd name="connsiteY1" fmla="*/ 446518 h 446518"/>
                <a:gd name="connsiteX2" fmla="*/ 0 w 125628"/>
                <a:gd name="connsiteY2" fmla="*/ 0 h 446518"/>
                <a:gd name="connsiteX3" fmla="*/ 125628 w 125628"/>
                <a:gd name="connsiteY3" fmla="*/ 124541 h 446518"/>
              </a:gdLst>
              <a:ahLst/>
              <a:cxnLst>
                <a:cxn ang="0">
                  <a:pos x="connsiteX0" y="connsiteY0"/>
                </a:cxn>
                <a:cxn ang="0">
                  <a:pos x="connsiteX1" y="connsiteY1"/>
                </a:cxn>
                <a:cxn ang="0">
                  <a:pos x="connsiteX2" y="connsiteY2"/>
                </a:cxn>
                <a:cxn ang="0">
                  <a:pos x="connsiteX3" y="connsiteY3"/>
                </a:cxn>
              </a:cxnLst>
              <a:rect l="l" t="t" r="r" b="b"/>
              <a:pathLst>
                <a:path w="125628" h="446518">
                  <a:moveTo>
                    <a:pt x="125628" y="446518"/>
                  </a:moveTo>
                  <a:lnTo>
                    <a:pt x="0" y="446518"/>
                  </a:lnTo>
                  <a:lnTo>
                    <a:pt x="0" y="0"/>
                  </a:lnTo>
                  <a:lnTo>
                    <a:pt x="125628" y="124541"/>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7" name="任意多边形: 形状 6"/>
            <p:cNvSpPr/>
            <p:nvPr/>
          </p:nvSpPr>
          <p:spPr>
            <a:xfrm rot="2703745">
              <a:off x="2188924" y="4301196"/>
              <a:ext cx="63914" cy="229239"/>
            </a:xfrm>
            <a:custGeom>
              <a:avLst/>
              <a:gdLst>
                <a:gd name="connsiteX0" fmla="*/ 125628 w 125628"/>
                <a:gd name="connsiteY0" fmla="*/ 0 h 450590"/>
                <a:gd name="connsiteX1" fmla="*/ 125628 w 125628"/>
                <a:gd name="connsiteY1" fmla="*/ 450590 h 450590"/>
                <a:gd name="connsiteX2" fmla="*/ 0 w 125628"/>
                <a:gd name="connsiteY2" fmla="*/ 450590 h 450590"/>
                <a:gd name="connsiteX3" fmla="*/ 0 w 125628"/>
                <a:gd name="connsiteY3" fmla="*/ 125902 h 450590"/>
              </a:gdLst>
              <a:ahLst/>
              <a:cxnLst>
                <a:cxn ang="0">
                  <a:pos x="connsiteX0" y="connsiteY0"/>
                </a:cxn>
                <a:cxn ang="0">
                  <a:pos x="connsiteX1" y="connsiteY1"/>
                </a:cxn>
                <a:cxn ang="0">
                  <a:pos x="connsiteX2" y="connsiteY2"/>
                </a:cxn>
                <a:cxn ang="0">
                  <a:pos x="connsiteX3" y="connsiteY3"/>
                </a:cxn>
              </a:cxnLst>
              <a:rect l="l" t="t" r="r" b="b"/>
              <a:pathLst>
                <a:path w="125628" h="450590">
                  <a:moveTo>
                    <a:pt x="125628" y="0"/>
                  </a:moveTo>
                  <a:lnTo>
                    <a:pt x="125628" y="450590"/>
                  </a:lnTo>
                  <a:lnTo>
                    <a:pt x="0" y="450590"/>
                  </a:lnTo>
                  <a:lnTo>
                    <a:pt x="0" y="125902"/>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cxnSp>
          <p:nvCxnSpPr>
            <p:cNvPr id="8" name="直接连接符 7"/>
            <p:cNvCxnSpPr/>
            <p:nvPr/>
          </p:nvCxnSpPr>
          <p:spPr>
            <a:xfrm flipH="1">
              <a:off x="2315323" y="4357496"/>
              <a:ext cx="767395"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947429" y="4653911"/>
              <a:ext cx="2410002" cy="968462"/>
            </a:xfrm>
            <a:prstGeom prst="rect">
              <a:avLst/>
            </a:prstGeom>
          </p:spPr>
          <p:txBody>
            <a:bodyPr wrap="square">
              <a:normAutofit/>
            </a:bodyPr>
            <a:lstStyle/>
            <a:p>
              <a:pPr algn="ctr">
                <a:lnSpc>
                  <a:spcPct val="120000"/>
                </a:lnSpc>
                <a:buClr>
                  <a:srgbClr val="E24848"/>
                </a:buClr>
              </a:pPr>
              <a:r>
                <a:rPr lang="zh-CN" altLang="en-US" sz="1200" noProof="1">
                  <a:solidFill>
                    <a:schemeClr val="bg1"/>
                  </a:solidFill>
                  <a:cs typeface="+mn-ea"/>
                  <a:sym typeface="+mn-lt"/>
                </a:rPr>
                <a:t>此部分内容作为文字排版占位</a:t>
              </a:r>
              <a:br>
                <a:rPr lang="zh-CN" altLang="en-US" sz="1200" noProof="1">
                  <a:solidFill>
                    <a:schemeClr val="bg1"/>
                  </a:solidFill>
                  <a:cs typeface="+mn-ea"/>
                  <a:sym typeface="+mn-lt"/>
                </a:rPr>
              </a:br>
              <a:r>
                <a:rPr lang="zh-CN" altLang="en-US" sz="1200" noProof="1">
                  <a:solidFill>
                    <a:schemeClr val="bg1"/>
                  </a:solidFill>
                  <a:cs typeface="+mn-ea"/>
                  <a:sym typeface="+mn-lt"/>
                </a:rPr>
                <a:t>（建议使用主题字体）</a:t>
              </a:r>
            </a:p>
          </p:txBody>
        </p:sp>
        <p:sp>
          <p:nvSpPr>
            <p:cNvPr id="11" name="矩形 10"/>
            <p:cNvSpPr/>
            <p:nvPr/>
          </p:nvSpPr>
          <p:spPr>
            <a:xfrm>
              <a:off x="1222193" y="3749025"/>
              <a:ext cx="1869597" cy="478468"/>
            </a:xfrm>
            <a:prstGeom prst="rect">
              <a:avLst/>
            </a:prstGeom>
          </p:spPr>
          <p:txBody>
            <a:bodyPr wrap="none">
              <a:normAutofit/>
            </a:bodyPr>
            <a:lstStyle/>
            <a:p>
              <a:pPr algn="ctr">
                <a:buClr>
                  <a:srgbClr val="E24848"/>
                </a:buClr>
              </a:pPr>
              <a:r>
                <a:rPr lang="zh-CN" altLang="en-US" b="1" noProof="1">
                  <a:solidFill>
                    <a:schemeClr val="bg1"/>
                  </a:solidFill>
                  <a:cs typeface="+mn-ea"/>
                  <a:sym typeface="+mn-lt"/>
                </a:rPr>
                <a:t>标题文本预设</a:t>
              </a:r>
            </a:p>
          </p:txBody>
        </p:sp>
      </p:grpSp>
      <p:grpSp>
        <p:nvGrpSpPr>
          <p:cNvPr id="36" name="组合 35"/>
          <p:cNvGrpSpPr/>
          <p:nvPr/>
        </p:nvGrpSpPr>
        <p:grpSpPr>
          <a:xfrm>
            <a:off x="3576485" y="3749024"/>
            <a:ext cx="2410002" cy="1873361"/>
            <a:chOff x="3576485" y="3749024"/>
            <a:chExt cx="2410002" cy="1873361"/>
          </a:xfrm>
        </p:grpSpPr>
        <p:cxnSp>
          <p:nvCxnSpPr>
            <p:cNvPr id="14" name="直接连接符 13"/>
            <p:cNvCxnSpPr/>
            <p:nvPr/>
          </p:nvCxnSpPr>
          <p:spPr>
            <a:xfrm flipH="1">
              <a:off x="3851211" y="4357495"/>
              <a:ext cx="781342"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任意多边形: 形状 14"/>
            <p:cNvSpPr/>
            <p:nvPr/>
          </p:nvSpPr>
          <p:spPr>
            <a:xfrm rot="18914935">
              <a:off x="4701849" y="4302060"/>
              <a:ext cx="63914" cy="227167"/>
            </a:xfrm>
            <a:custGeom>
              <a:avLst/>
              <a:gdLst>
                <a:gd name="connsiteX0" fmla="*/ 125628 w 125628"/>
                <a:gd name="connsiteY0" fmla="*/ 446518 h 446518"/>
                <a:gd name="connsiteX1" fmla="*/ 0 w 125628"/>
                <a:gd name="connsiteY1" fmla="*/ 446518 h 446518"/>
                <a:gd name="connsiteX2" fmla="*/ 0 w 125628"/>
                <a:gd name="connsiteY2" fmla="*/ 0 h 446518"/>
                <a:gd name="connsiteX3" fmla="*/ 125628 w 125628"/>
                <a:gd name="connsiteY3" fmla="*/ 124541 h 446518"/>
              </a:gdLst>
              <a:ahLst/>
              <a:cxnLst>
                <a:cxn ang="0">
                  <a:pos x="connsiteX0" y="connsiteY0"/>
                </a:cxn>
                <a:cxn ang="0">
                  <a:pos x="connsiteX1" y="connsiteY1"/>
                </a:cxn>
                <a:cxn ang="0">
                  <a:pos x="connsiteX2" y="connsiteY2"/>
                </a:cxn>
                <a:cxn ang="0">
                  <a:pos x="connsiteX3" y="connsiteY3"/>
                </a:cxn>
              </a:cxnLst>
              <a:rect l="l" t="t" r="r" b="b"/>
              <a:pathLst>
                <a:path w="125628" h="446518">
                  <a:moveTo>
                    <a:pt x="125628" y="446518"/>
                  </a:moveTo>
                  <a:lnTo>
                    <a:pt x="0" y="446518"/>
                  </a:lnTo>
                  <a:lnTo>
                    <a:pt x="0" y="0"/>
                  </a:lnTo>
                  <a:lnTo>
                    <a:pt x="125628" y="124541"/>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6" name="任意多边形: 形状 15"/>
            <p:cNvSpPr/>
            <p:nvPr/>
          </p:nvSpPr>
          <p:spPr>
            <a:xfrm rot="2703745">
              <a:off x="4817968" y="4301196"/>
              <a:ext cx="63914" cy="229239"/>
            </a:xfrm>
            <a:custGeom>
              <a:avLst/>
              <a:gdLst>
                <a:gd name="connsiteX0" fmla="*/ 125628 w 125628"/>
                <a:gd name="connsiteY0" fmla="*/ 0 h 450590"/>
                <a:gd name="connsiteX1" fmla="*/ 125628 w 125628"/>
                <a:gd name="connsiteY1" fmla="*/ 450590 h 450590"/>
                <a:gd name="connsiteX2" fmla="*/ 0 w 125628"/>
                <a:gd name="connsiteY2" fmla="*/ 450590 h 450590"/>
                <a:gd name="connsiteX3" fmla="*/ 0 w 125628"/>
                <a:gd name="connsiteY3" fmla="*/ 125902 h 450590"/>
              </a:gdLst>
              <a:ahLst/>
              <a:cxnLst>
                <a:cxn ang="0">
                  <a:pos x="connsiteX0" y="connsiteY0"/>
                </a:cxn>
                <a:cxn ang="0">
                  <a:pos x="connsiteX1" y="connsiteY1"/>
                </a:cxn>
                <a:cxn ang="0">
                  <a:pos x="connsiteX2" y="connsiteY2"/>
                </a:cxn>
                <a:cxn ang="0">
                  <a:pos x="connsiteX3" y="connsiteY3"/>
                </a:cxn>
              </a:cxnLst>
              <a:rect l="l" t="t" r="r" b="b"/>
              <a:pathLst>
                <a:path w="125628" h="450590">
                  <a:moveTo>
                    <a:pt x="125628" y="0"/>
                  </a:moveTo>
                  <a:lnTo>
                    <a:pt x="125628" y="450590"/>
                  </a:lnTo>
                  <a:lnTo>
                    <a:pt x="0" y="450590"/>
                  </a:lnTo>
                  <a:lnTo>
                    <a:pt x="0" y="125902"/>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cxnSp>
          <p:nvCxnSpPr>
            <p:cNvPr id="17" name="直接连接符 16"/>
            <p:cNvCxnSpPr/>
            <p:nvPr/>
          </p:nvCxnSpPr>
          <p:spPr>
            <a:xfrm flipH="1">
              <a:off x="4944367" y="4357496"/>
              <a:ext cx="767395"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3576485" y="4653923"/>
              <a:ext cx="2410002" cy="968462"/>
            </a:xfrm>
            <a:prstGeom prst="rect">
              <a:avLst/>
            </a:prstGeom>
          </p:spPr>
          <p:txBody>
            <a:bodyPr wrap="square">
              <a:normAutofit/>
            </a:bodyPr>
            <a:lstStyle/>
            <a:p>
              <a:pPr algn="ctr">
                <a:lnSpc>
                  <a:spcPct val="120000"/>
                </a:lnSpc>
                <a:buClr>
                  <a:srgbClr val="E24848"/>
                </a:buClr>
              </a:pPr>
              <a:r>
                <a:rPr lang="zh-CN" altLang="en-US" sz="1200" noProof="1">
                  <a:solidFill>
                    <a:schemeClr val="bg1"/>
                  </a:solidFill>
                  <a:cs typeface="+mn-ea"/>
                  <a:sym typeface="+mn-lt"/>
                </a:rPr>
                <a:t>此部分内容作为文字排版占位</a:t>
              </a:r>
              <a:br>
                <a:rPr lang="zh-CN" altLang="en-US" sz="1200" noProof="1">
                  <a:solidFill>
                    <a:schemeClr val="bg1"/>
                  </a:solidFill>
                  <a:cs typeface="+mn-ea"/>
                  <a:sym typeface="+mn-lt"/>
                </a:rPr>
              </a:br>
              <a:r>
                <a:rPr lang="zh-CN" altLang="en-US" sz="1200" noProof="1">
                  <a:solidFill>
                    <a:schemeClr val="bg1"/>
                  </a:solidFill>
                  <a:cs typeface="+mn-ea"/>
                  <a:sym typeface="+mn-lt"/>
                </a:rPr>
                <a:t>（建议使用主题字体）</a:t>
              </a:r>
            </a:p>
          </p:txBody>
        </p:sp>
        <p:sp>
          <p:nvSpPr>
            <p:cNvPr id="19" name="矩形 18"/>
            <p:cNvSpPr/>
            <p:nvPr/>
          </p:nvSpPr>
          <p:spPr>
            <a:xfrm>
              <a:off x="3851249" y="3749024"/>
              <a:ext cx="1869597" cy="478468"/>
            </a:xfrm>
            <a:prstGeom prst="rect">
              <a:avLst/>
            </a:prstGeom>
          </p:spPr>
          <p:txBody>
            <a:bodyPr wrap="none">
              <a:normAutofit/>
            </a:bodyPr>
            <a:lstStyle/>
            <a:p>
              <a:pPr algn="ctr">
                <a:buClr>
                  <a:srgbClr val="E24848"/>
                </a:buClr>
              </a:pPr>
              <a:r>
                <a:rPr lang="zh-CN" altLang="en-US" b="1" noProof="1">
                  <a:solidFill>
                    <a:schemeClr val="bg1"/>
                  </a:solidFill>
                  <a:cs typeface="+mn-ea"/>
                  <a:sym typeface="+mn-lt"/>
                </a:rPr>
                <a:t>标题文本预设</a:t>
              </a:r>
            </a:p>
          </p:txBody>
        </p:sp>
      </p:grpSp>
      <p:grpSp>
        <p:nvGrpSpPr>
          <p:cNvPr id="41" name="组合 40"/>
          <p:cNvGrpSpPr/>
          <p:nvPr/>
        </p:nvGrpSpPr>
        <p:grpSpPr>
          <a:xfrm>
            <a:off x="6205529" y="3749025"/>
            <a:ext cx="2410002" cy="1873360"/>
            <a:chOff x="6205529" y="3749025"/>
            <a:chExt cx="2410002" cy="1873360"/>
          </a:xfrm>
        </p:grpSpPr>
        <p:cxnSp>
          <p:nvCxnSpPr>
            <p:cNvPr id="22" name="直接连接符 21"/>
            <p:cNvCxnSpPr/>
            <p:nvPr/>
          </p:nvCxnSpPr>
          <p:spPr>
            <a:xfrm flipH="1">
              <a:off x="6480255" y="4357495"/>
              <a:ext cx="781342"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任意多边形: 形状 22"/>
            <p:cNvSpPr/>
            <p:nvPr/>
          </p:nvSpPr>
          <p:spPr>
            <a:xfrm rot="18914935">
              <a:off x="7330893" y="4302060"/>
              <a:ext cx="63914" cy="227167"/>
            </a:xfrm>
            <a:custGeom>
              <a:avLst/>
              <a:gdLst>
                <a:gd name="connsiteX0" fmla="*/ 125628 w 125628"/>
                <a:gd name="connsiteY0" fmla="*/ 446518 h 446518"/>
                <a:gd name="connsiteX1" fmla="*/ 0 w 125628"/>
                <a:gd name="connsiteY1" fmla="*/ 446518 h 446518"/>
                <a:gd name="connsiteX2" fmla="*/ 0 w 125628"/>
                <a:gd name="connsiteY2" fmla="*/ 0 h 446518"/>
                <a:gd name="connsiteX3" fmla="*/ 125628 w 125628"/>
                <a:gd name="connsiteY3" fmla="*/ 124541 h 446518"/>
              </a:gdLst>
              <a:ahLst/>
              <a:cxnLst>
                <a:cxn ang="0">
                  <a:pos x="connsiteX0" y="connsiteY0"/>
                </a:cxn>
                <a:cxn ang="0">
                  <a:pos x="connsiteX1" y="connsiteY1"/>
                </a:cxn>
                <a:cxn ang="0">
                  <a:pos x="connsiteX2" y="connsiteY2"/>
                </a:cxn>
                <a:cxn ang="0">
                  <a:pos x="connsiteX3" y="connsiteY3"/>
                </a:cxn>
              </a:cxnLst>
              <a:rect l="l" t="t" r="r" b="b"/>
              <a:pathLst>
                <a:path w="125628" h="446518">
                  <a:moveTo>
                    <a:pt x="125628" y="446518"/>
                  </a:moveTo>
                  <a:lnTo>
                    <a:pt x="0" y="446518"/>
                  </a:lnTo>
                  <a:lnTo>
                    <a:pt x="0" y="0"/>
                  </a:lnTo>
                  <a:lnTo>
                    <a:pt x="125628" y="124541"/>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4" name="任意多边形: 形状 23"/>
            <p:cNvSpPr/>
            <p:nvPr/>
          </p:nvSpPr>
          <p:spPr>
            <a:xfrm rot="2703745">
              <a:off x="7447012" y="4301196"/>
              <a:ext cx="63914" cy="229239"/>
            </a:xfrm>
            <a:custGeom>
              <a:avLst/>
              <a:gdLst>
                <a:gd name="connsiteX0" fmla="*/ 125628 w 125628"/>
                <a:gd name="connsiteY0" fmla="*/ 0 h 450590"/>
                <a:gd name="connsiteX1" fmla="*/ 125628 w 125628"/>
                <a:gd name="connsiteY1" fmla="*/ 450590 h 450590"/>
                <a:gd name="connsiteX2" fmla="*/ 0 w 125628"/>
                <a:gd name="connsiteY2" fmla="*/ 450590 h 450590"/>
                <a:gd name="connsiteX3" fmla="*/ 0 w 125628"/>
                <a:gd name="connsiteY3" fmla="*/ 125902 h 450590"/>
              </a:gdLst>
              <a:ahLst/>
              <a:cxnLst>
                <a:cxn ang="0">
                  <a:pos x="connsiteX0" y="connsiteY0"/>
                </a:cxn>
                <a:cxn ang="0">
                  <a:pos x="connsiteX1" y="connsiteY1"/>
                </a:cxn>
                <a:cxn ang="0">
                  <a:pos x="connsiteX2" y="connsiteY2"/>
                </a:cxn>
                <a:cxn ang="0">
                  <a:pos x="connsiteX3" y="connsiteY3"/>
                </a:cxn>
              </a:cxnLst>
              <a:rect l="l" t="t" r="r" b="b"/>
              <a:pathLst>
                <a:path w="125628" h="450590">
                  <a:moveTo>
                    <a:pt x="125628" y="0"/>
                  </a:moveTo>
                  <a:lnTo>
                    <a:pt x="125628" y="450590"/>
                  </a:lnTo>
                  <a:lnTo>
                    <a:pt x="0" y="450590"/>
                  </a:lnTo>
                  <a:lnTo>
                    <a:pt x="0" y="125902"/>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cxnSp>
          <p:nvCxnSpPr>
            <p:cNvPr id="25" name="直接连接符 24"/>
            <p:cNvCxnSpPr/>
            <p:nvPr/>
          </p:nvCxnSpPr>
          <p:spPr>
            <a:xfrm flipH="1">
              <a:off x="7573411" y="4357496"/>
              <a:ext cx="767395"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矩形 25"/>
            <p:cNvSpPr/>
            <p:nvPr/>
          </p:nvSpPr>
          <p:spPr>
            <a:xfrm>
              <a:off x="6205529" y="4653923"/>
              <a:ext cx="2410002" cy="968462"/>
            </a:xfrm>
            <a:prstGeom prst="rect">
              <a:avLst/>
            </a:prstGeom>
          </p:spPr>
          <p:txBody>
            <a:bodyPr wrap="square">
              <a:normAutofit/>
            </a:bodyPr>
            <a:lstStyle/>
            <a:p>
              <a:pPr algn="ctr">
                <a:lnSpc>
                  <a:spcPct val="120000"/>
                </a:lnSpc>
                <a:buClr>
                  <a:srgbClr val="E24848"/>
                </a:buClr>
              </a:pPr>
              <a:r>
                <a:rPr lang="zh-CN" altLang="en-US" sz="1200" noProof="1">
                  <a:solidFill>
                    <a:schemeClr val="bg1"/>
                  </a:solidFill>
                  <a:cs typeface="+mn-ea"/>
                  <a:sym typeface="+mn-lt"/>
                </a:rPr>
                <a:t>此部分内容作为文字排版占位</a:t>
              </a:r>
              <a:br>
                <a:rPr lang="zh-CN" altLang="en-US" sz="1200" noProof="1">
                  <a:solidFill>
                    <a:schemeClr val="bg1"/>
                  </a:solidFill>
                  <a:cs typeface="+mn-ea"/>
                  <a:sym typeface="+mn-lt"/>
                </a:rPr>
              </a:br>
              <a:r>
                <a:rPr lang="zh-CN" altLang="en-US" sz="1200" noProof="1">
                  <a:solidFill>
                    <a:schemeClr val="bg1"/>
                  </a:solidFill>
                  <a:cs typeface="+mn-ea"/>
                  <a:sym typeface="+mn-lt"/>
                </a:rPr>
                <a:t>（建议使用主题字体）</a:t>
              </a:r>
            </a:p>
          </p:txBody>
        </p:sp>
        <p:sp>
          <p:nvSpPr>
            <p:cNvPr id="27" name="矩形 26"/>
            <p:cNvSpPr/>
            <p:nvPr/>
          </p:nvSpPr>
          <p:spPr>
            <a:xfrm>
              <a:off x="6480293" y="3749025"/>
              <a:ext cx="1869597" cy="478468"/>
            </a:xfrm>
            <a:prstGeom prst="rect">
              <a:avLst/>
            </a:prstGeom>
          </p:spPr>
          <p:txBody>
            <a:bodyPr wrap="none">
              <a:normAutofit/>
            </a:bodyPr>
            <a:lstStyle/>
            <a:p>
              <a:pPr algn="ctr">
                <a:buClr>
                  <a:srgbClr val="E24848"/>
                </a:buClr>
              </a:pPr>
              <a:r>
                <a:rPr lang="zh-CN" altLang="en-US" b="1" noProof="1">
                  <a:solidFill>
                    <a:schemeClr val="bg1"/>
                  </a:solidFill>
                  <a:cs typeface="+mn-ea"/>
                  <a:sym typeface="+mn-lt"/>
                </a:rPr>
                <a:t>标题文本预设</a:t>
              </a:r>
            </a:p>
          </p:txBody>
        </p:sp>
      </p:grpSp>
      <p:grpSp>
        <p:nvGrpSpPr>
          <p:cNvPr id="42" name="组合 41"/>
          <p:cNvGrpSpPr/>
          <p:nvPr/>
        </p:nvGrpSpPr>
        <p:grpSpPr>
          <a:xfrm>
            <a:off x="8834571" y="3749025"/>
            <a:ext cx="2410002" cy="1873360"/>
            <a:chOff x="8834571" y="3749025"/>
            <a:chExt cx="2410002" cy="1873360"/>
          </a:xfrm>
        </p:grpSpPr>
        <p:cxnSp>
          <p:nvCxnSpPr>
            <p:cNvPr id="30" name="直接连接符 29"/>
            <p:cNvCxnSpPr/>
            <p:nvPr/>
          </p:nvCxnSpPr>
          <p:spPr>
            <a:xfrm flipH="1">
              <a:off x="9109298" y="4357495"/>
              <a:ext cx="781342"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任意多边形: 形状 30"/>
            <p:cNvSpPr/>
            <p:nvPr/>
          </p:nvSpPr>
          <p:spPr>
            <a:xfrm rot="18914935">
              <a:off x="9959936" y="4302060"/>
              <a:ext cx="63914" cy="227167"/>
            </a:xfrm>
            <a:custGeom>
              <a:avLst/>
              <a:gdLst>
                <a:gd name="connsiteX0" fmla="*/ 125628 w 125628"/>
                <a:gd name="connsiteY0" fmla="*/ 446518 h 446518"/>
                <a:gd name="connsiteX1" fmla="*/ 0 w 125628"/>
                <a:gd name="connsiteY1" fmla="*/ 446518 h 446518"/>
                <a:gd name="connsiteX2" fmla="*/ 0 w 125628"/>
                <a:gd name="connsiteY2" fmla="*/ 0 h 446518"/>
                <a:gd name="connsiteX3" fmla="*/ 125628 w 125628"/>
                <a:gd name="connsiteY3" fmla="*/ 124541 h 446518"/>
              </a:gdLst>
              <a:ahLst/>
              <a:cxnLst>
                <a:cxn ang="0">
                  <a:pos x="connsiteX0" y="connsiteY0"/>
                </a:cxn>
                <a:cxn ang="0">
                  <a:pos x="connsiteX1" y="connsiteY1"/>
                </a:cxn>
                <a:cxn ang="0">
                  <a:pos x="connsiteX2" y="connsiteY2"/>
                </a:cxn>
                <a:cxn ang="0">
                  <a:pos x="connsiteX3" y="connsiteY3"/>
                </a:cxn>
              </a:cxnLst>
              <a:rect l="l" t="t" r="r" b="b"/>
              <a:pathLst>
                <a:path w="125628" h="446518">
                  <a:moveTo>
                    <a:pt x="125628" y="446518"/>
                  </a:moveTo>
                  <a:lnTo>
                    <a:pt x="0" y="446518"/>
                  </a:lnTo>
                  <a:lnTo>
                    <a:pt x="0" y="0"/>
                  </a:lnTo>
                  <a:lnTo>
                    <a:pt x="125628" y="124541"/>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32" name="任意多边形: 形状 31"/>
            <p:cNvSpPr/>
            <p:nvPr/>
          </p:nvSpPr>
          <p:spPr>
            <a:xfrm rot="2703745">
              <a:off x="10076055" y="4301196"/>
              <a:ext cx="63914" cy="229239"/>
            </a:xfrm>
            <a:custGeom>
              <a:avLst/>
              <a:gdLst>
                <a:gd name="connsiteX0" fmla="*/ 125628 w 125628"/>
                <a:gd name="connsiteY0" fmla="*/ 0 h 450590"/>
                <a:gd name="connsiteX1" fmla="*/ 125628 w 125628"/>
                <a:gd name="connsiteY1" fmla="*/ 450590 h 450590"/>
                <a:gd name="connsiteX2" fmla="*/ 0 w 125628"/>
                <a:gd name="connsiteY2" fmla="*/ 450590 h 450590"/>
                <a:gd name="connsiteX3" fmla="*/ 0 w 125628"/>
                <a:gd name="connsiteY3" fmla="*/ 125902 h 450590"/>
              </a:gdLst>
              <a:ahLst/>
              <a:cxnLst>
                <a:cxn ang="0">
                  <a:pos x="connsiteX0" y="connsiteY0"/>
                </a:cxn>
                <a:cxn ang="0">
                  <a:pos x="connsiteX1" y="connsiteY1"/>
                </a:cxn>
                <a:cxn ang="0">
                  <a:pos x="connsiteX2" y="connsiteY2"/>
                </a:cxn>
                <a:cxn ang="0">
                  <a:pos x="connsiteX3" y="connsiteY3"/>
                </a:cxn>
              </a:cxnLst>
              <a:rect l="l" t="t" r="r" b="b"/>
              <a:pathLst>
                <a:path w="125628" h="450590">
                  <a:moveTo>
                    <a:pt x="125628" y="0"/>
                  </a:moveTo>
                  <a:lnTo>
                    <a:pt x="125628" y="450590"/>
                  </a:lnTo>
                  <a:lnTo>
                    <a:pt x="0" y="450590"/>
                  </a:lnTo>
                  <a:lnTo>
                    <a:pt x="0" y="125902"/>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cxnSp>
          <p:nvCxnSpPr>
            <p:cNvPr id="33" name="直接连接符 32"/>
            <p:cNvCxnSpPr/>
            <p:nvPr/>
          </p:nvCxnSpPr>
          <p:spPr>
            <a:xfrm flipH="1">
              <a:off x="10202454" y="4357496"/>
              <a:ext cx="767395"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矩形 33"/>
            <p:cNvSpPr/>
            <p:nvPr/>
          </p:nvSpPr>
          <p:spPr>
            <a:xfrm>
              <a:off x="8834571" y="4653923"/>
              <a:ext cx="2410002" cy="968462"/>
            </a:xfrm>
            <a:prstGeom prst="rect">
              <a:avLst/>
            </a:prstGeom>
          </p:spPr>
          <p:txBody>
            <a:bodyPr wrap="square">
              <a:normAutofit/>
            </a:bodyPr>
            <a:lstStyle/>
            <a:p>
              <a:pPr algn="ctr">
                <a:lnSpc>
                  <a:spcPct val="120000"/>
                </a:lnSpc>
                <a:buClr>
                  <a:srgbClr val="E24848"/>
                </a:buClr>
              </a:pPr>
              <a:r>
                <a:rPr lang="zh-CN" altLang="en-US" sz="1200" noProof="1">
                  <a:solidFill>
                    <a:schemeClr val="bg1"/>
                  </a:solidFill>
                  <a:cs typeface="+mn-ea"/>
                  <a:sym typeface="+mn-lt"/>
                </a:rPr>
                <a:t>此部分内容作为文字排版占位</a:t>
              </a:r>
              <a:br>
                <a:rPr lang="zh-CN" altLang="en-US" sz="1200" noProof="1">
                  <a:solidFill>
                    <a:schemeClr val="bg1"/>
                  </a:solidFill>
                  <a:cs typeface="+mn-ea"/>
                  <a:sym typeface="+mn-lt"/>
                </a:rPr>
              </a:br>
              <a:r>
                <a:rPr lang="zh-CN" altLang="en-US" sz="1200" noProof="1">
                  <a:solidFill>
                    <a:schemeClr val="bg1"/>
                  </a:solidFill>
                  <a:cs typeface="+mn-ea"/>
                  <a:sym typeface="+mn-lt"/>
                </a:rPr>
                <a:t>（建议使用主题字体）</a:t>
              </a:r>
            </a:p>
          </p:txBody>
        </p:sp>
        <p:sp>
          <p:nvSpPr>
            <p:cNvPr id="35" name="矩形 34"/>
            <p:cNvSpPr/>
            <p:nvPr/>
          </p:nvSpPr>
          <p:spPr>
            <a:xfrm>
              <a:off x="9109337" y="3749025"/>
              <a:ext cx="1869597" cy="478468"/>
            </a:xfrm>
            <a:prstGeom prst="rect">
              <a:avLst/>
            </a:prstGeom>
          </p:spPr>
          <p:txBody>
            <a:bodyPr wrap="none">
              <a:normAutofit/>
            </a:bodyPr>
            <a:lstStyle/>
            <a:p>
              <a:pPr algn="ctr">
                <a:buClr>
                  <a:srgbClr val="E24848"/>
                </a:buClr>
              </a:pPr>
              <a:r>
                <a:rPr lang="zh-CN" altLang="en-US" b="1" noProof="1">
                  <a:solidFill>
                    <a:schemeClr val="bg1"/>
                  </a:solidFill>
                  <a:cs typeface="+mn-ea"/>
                  <a:sym typeface="+mn-lt"/>
                </a:rPr>
                <a:t>标题文本预设</a:t>
              </a:r>
            </a:p>
          </p:txBody>
        </p:sp>
      </p:grpSp>
      <p:grpSp>
        <p:nvGrpSpPr>
          <p:cNvPr id="3" name="组合 2"/>
          <p:cNvGrpSpPr/>
          <p:nvPr/>
        </p:nvGrpSpPr>
        <p:grpSpPr>
          <a:xfrm>
            <a:off x="3860368" y="1796894"/>
            <a:ext cx="1860468" cy="1810713"/>
            <a:chOff x="3860368" y="1796894"/>
            <a:chExt cx="1860468" cy="1810713"/>
          </a:xfrm>
        </p:grpSpPr>
        <p:sp>
          <p:nvSpPr>
            <p:cNvPr id="13" name="矩形: 圆角 12"/>
            <p:cNvSpPr/>
            <p:nvPr/>
          </p:nvSpPr>
          <p:spPr>
            <a:xfrm>
              <a:off x="3860368" y="1796894"/>
              <a:ext cx="1860468" cy="181071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37" name="任意多边形: 形状 36"/>
            <p:cNvSpPr/>
            <p:nvPr/>
          </p:nvSpPr>
          <p:spPr bwMode="auto">
            <a:xfrm>
              <a:off x="4093816" y="2347334"/>
              <a:ext cx="1304829" cy="1247631"/>
            </a:xfrm>
            <a:custGeom>
              <a:avLst/>
              <a:gdLst>
                <a:gd name="T0" fmla="*/ 656 w 730"/>
                <a:gd name="T1" fmla="*/ 504 h 698"/>
                <a:gd name="T2" fmla="*/ 552 w 730"/>
                <a:gd name="T3" fmla="*/ 428 h 698"/>
                <a:gd name="T4" fmla="*/ 524 w 730"/>
                <a:gd name="T5" fmla="*/ 302 h 698"/>
                <a:gd name="T6" fmla="*/ 492 w 730"/>
                <a:gd name="T7" fmla="*/ 110 h 698"/>
                <a:gd name="T8" fmla="*/ 436 w 730"/>
                <a:gd name="T9" fmla="*/ 26 h 698"/>
                <a:gd name="T10" fmla="*/ 380 w 730"/>
                <a:gd name="T11" fmla="*/ 2 h 698"/>
                <a:gd name="T12" fmla="*/ 316 w 730"/>
                <a:gd name="T13" fmla="*/ 4 h 698"/>
                <a:gd name="T14" fmla="*/ 246 w 730"/>
                <a:gd name="T15" fmla="*/ 44 h 698"/>
                <a:gd name="T16" fmla="*/ 202 w 730"/>
                <a:gd name="T17" fmla="*/ 136 h 698"/>
                <a:gd name="T18" fmla="*/ 170 w 730"/>
                <a:gd name="T19" fmla="*/ 304 h 698"/>
                <a:gd name="T20" fmla="*/ 134 w 730"/>
                <a:gd name="T21" fmla="*/ 486 h 698"/>
                <a:gd name="T22" fmla="*/ 58 w 730"/>
                <a:gd name="T23" fmla="*/ 526 h 698"/>
                <a:gd name="T24" fmla="*/ 32 w 730"/>
                <a:gd name="T25" fmla="*/ 562 h 698"/>
                <a:gd name="T26" fmla="*/ 718 w 730"/>
                <a:gd name="T27" fmla="*/ 632 h 698"/>
                <a:gd name="T28" fmla="*/ 278 w 730"/>
                <a:gd name="T29" fmla="*/ 134 h 698"/>
                <a:gd name="T30" fmla="*/ 326 w 730"/>
                <a:gd name="T31" fmla="*/ 94 h 698"/>
                <a:gd name="T32" fmla="*/ 380 w 730"/>
                <a:gd name="T33" fmla="*/ 122 h 698"/>
                <a:gd name="T34" fmla="*/ 426 w 730"/>
                <a:gd name="T35" fmla="*/ 182 h 698"/>
                <a:gd name="T36" fmla="*/ 456 w 730"/>
                <a:gd name="T37" fmla="*/ 258 h 698"/>
                <a:gd name="T38" fmla="*/ 430 w 730"/>
                <a:gd name="T39" fmla="*/ 340 h 698"/>
                <a:gd name="T40" fmla="*/ 382 w 730"/>
                <a:gd name="T41" fmla="*/ 396 h 698"/>
                <a:gd name="T42" fmla="*/ 332 w 730"/>
                <a:gd name="T43" fmla="*/ 402 h 698"/>
                <a:gd name="T44" fmla="*/ 292 w 730"/>
                <a:gd name="T45" fmla="*/ 376 h 698"/>
                <a:gd name="T46" fmla="*/ 256 w 730"/>
                <a:gd name="T47" fmla="*/ 310 h 698"/>
                <a:gd name="T48" fmla="*/ 242 w 730"/>
                <a:gd name="T49" fmla="*/ 200 h 698"/>
                <a:gd name="T50" fmla="*/ 278 w 730"/>
                <a:gd name="T51" fmla="*/ 134 h 698"/>
                <a:gd name="T52" fmla="*/ 208 w 730"/>
                <a:gd name="T53" fmla="*/ 552 h 698"/>
                <a:gd name="T54" fmla="*/ 266 w 730"/>
                <a:gd name="T55" fmla="*/ 602 h 698"/>
                <a:gd name="T56" fmla="*/ 258 w 730"/>
                <a:gd name="T57" fmla="*/ 594 h 698"/>
                <a:gd name="T58" fmla="*/ 236 w 730"/>
                <a:gd name="T59" fmla="*/ 570 h 698"/>
                <a:gd name="T60" fmla="*/ 286 w 730"/>
                <a:gd name="T61" fmla="*/ 588 h 698"/>
                <a:gd name="T62" fmla="*/ 252 w 730"/>
                <a:gd name="T63" fmla="*/ 552 h 698"/>
                <a:gd name="T64" fmla="*/ 264 w 730"/>
                <a:gd name="T65" fmla="*/ 554 h 698"/>
                <a:gd name="T66" fmla="*/ 250 w 730"/>
                <a:gd name="T67" fmla="*/ 464 h 698"/>
                <a:gd name="T68" fmla="*/ 276 w 730"/>
                <a:gd name="T69" fmla="*/ 518 h 698"/>
                <a:gd name="T70" fmla="*/ 262 w 730"/>
                <a:gd name="T71" fmla="*/ 462 h 698"/>
                <a:gd name="T72" fmla="*/ 270 w 730"/>
                <a:gd name="T73" fmla="*/ 356 h 698"/>
                <a:gd name="T74" fmla="*/ 298 w 730"/>
                <a:gd name="T75" fmla="*/ 388 h 698"/>
                <a:gd name="T76" fmla="*/ 352 w 730"/>
                <a:gd name="T77" fmla="*/ 410 h 698"/>
                <a:gd name="T78" fmla="*/ 384 w 730"/>
                <a:gd name="T79" fmla="*/ 402 h 698"/>
                <a:gd name="T80" fmla="*/ 430 w 730"/>
                <a:gd name="T81" fmla="*/ 352 h 698"/>
                <a:gd name="T82" fmla="*/ 446 w 730"/>
                <a:gd name="T83" fmla="*/ 466 h 698"/>
                <a:gd name="T84" fmla="*/ 456 w 730"/>
                <a:gd name="T85" fmla="*/ 542 h 698"/>
                <a:gd name="T86" fmla="*/ 464 w 730"/>
                <a:gd name="T87" fmla="*/ 526 h 698"/>
                <a:gd name="T88" fmla="*/ 456 w 730"/>
                <a:gd name="T89" fmla="*/ 572 h 698"/>
                <a:gd name="T90" fmla="*/ 472 w 730"/>
                <a:gd name="T91" fmla="*/ 552 h 698"/>
                <a:gd name="T92" fmla="*/ 450 w 730"/>
                <a:gd name="T93" fmla="*/ 600 h 698"/>
                <a:gd name="T94" fmla="*/ 480 w 730"/>
                <a:gd name="T95" fmla="*/ 544 h 698"/>
                <a:gd name="T96" fmla="*/ 464 w 730"/>
                <a:gd name="T97" fmla="*/ 604 h 698"/>
                <a:gd name="T98" fmla="*/ 464 w 730"/>
                <a:gd name="T99" fmla="*/ 612 h 698"/>
                <a:gd name="T100" fmla="*/ 498 w 730"/>
                <a:gd name="T101" fmla="*/ 572 h 698"/>
                <a:gd name="T102" fmla="*/ 490 w 730"/>
                <a:gd name="T103" fmla="*/ 598 h 698"/>
                <a:gd name="T104" fmla="*/ 420 w 730"/>
                <a:gd name="T105" fmla="*/ 638 h 698"/>
                <a:gd name="T106" fmla="*/ 324 w 730"/>
                <a:gd name="T107" fmla="*/ 646 h 698"/>
                <a:gd name="T108" fmla="*/ 224 w 730"/>
                <a:gd name="T109" fmla="*/ 580 h 698"/>
                <a:gd name="T110" fmla="*/ 522 w 730"/>
                <a:gd name="T111" fmla="*/ 524 h 698"/>
                <a:gd name="T112" fmla="*/ 510 w 730"/>
                <a:gd name="T113" fmla="*/ 574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30" h="698">
                  <a:moveTo>
                    <a:pt x="690" y="534"/>
                  </a:moveTo>
                  <a:lnTo>
                    <a:pt x="690" y="534"/>
                  </a:lnTo>
                  <a:lnTo>
                    <a:pt x="684" y="524"/>
                  </a:lnTo>
                  <a:lnTo>
                    <a:pt x="672" y="514"/>
                  </a:lnTo>
                  <a:lnTo>
                    <a:pt x="656" y="504"/>
                  </a:lnTo>
                  <a:lnTo>
                    <a:pt x="638" y="494"/>
                  </a:lnTo>
                  <a:lnTo>
                    <a:pt x="602" y="476"/>
                  </a:lnTo>
                  <a:lnTo>
                    <a:pt x="570" y="462"/>
                  </a:lnTo>
                  <a:lnTo>
                    <a:pt x="570" y="462"/>
                  </a:lnTo>
                  <a:lnTo>
                    <a:pt x="552" y="428"/>
                  </a:lnTo>
                  <a:lnTo>
                    <a:pt x="542" y="406"/>
                  </a:lnTo>
                  <a:lnTo>
                    <a:pt x="534" y="380"/>
                  </a:lnTo>
                  <a:lnTo>
                    <a:pt x="534" y="380"/>
                  </a:lnTo>
                  <a:lnTo>
                    <a:pt x="528" y="344"/>
                  </a:lnTo>
                  <a:lnTo>
                    <a:pt x="524" y="302"/>
                  </a:lnTo>
                  <a:lnTo>
                    <a:pt x="520" y="250"/>
                  </a:lnTo>
                  <a:lnTo>
                    <a:pt x="508" y="180"/>
                  </a:lnTo>
                  <a:lnTo>
                    <a:pt x="508" y="180"/>
                  </a:lnTo>
                  <a:lnTo>
                    <a:pt x="500" y="142"/>
                  </a:lnTo>
                  <a:lnTo>
                    <a:pt x="492" y="110"/>
                  </a:lnTo>
                  <a:lnTo>
                    <a:pt x="482" y="84"/>
                  </a:lnTo>
                  <a:lnTo>
                    <a:pt x="470" y="64"/>
                  </a:lnTo>
                  <a:lnTo>
                    <a:pt x="458" y="48"/>
                  </a:lnTo>
                  <a:lnTo>
                    <a:pt x="448" y="36"/>
                  </a:lnTo>
                  <a:lnTo>
                    <a:pt x="436" y="26"/>
                  </a:lnTo>
                  <a:lnTo>
                    <a:pt x="424" y="18"/>
                  </a:lnTo>
                  <a:lnTo>
                    <a:pt x="424" y="18"/>
                  </a:lnTo>
                  <a:lnTo>
                    <a:pt x="410" y="12"/>
                  </a:lnTo>
                  <a:lnTo>
                    <a:pt x="396" y="6"/>
                  </a:lnTo>
                  <a:lnTo>
                    <a:pt x="380" y="2"/>
                  </a:lnTo>
                  <a:lnTo>
                    <a:pt x="364" y="0"/>
                  </a:lnTo>
                  <a:lnTo>
                    <a:pt x="334" y="0"/>
                  </a:lnTo>
                  <a:lnTo>
                    <a:pt x="324" y="2"/>
                  </a:lnTo>
                  <a:lnTo>
                    <a:pt x="316" y="4"/>
                  </a:lnTo>
                  <a:lnTo>
                    <a:pt x="316" y="4"/>
                  </a:lnTo>
                  <a:lnTo>
                    <a:pt x="298" y="8"/>
                  </a:lnTo>
                  <a:lnTo>
                    <a:pt x="286" y="14"/>
                  </a:lnTo>
                  <a:lnTo>
                    <a:pt x="272" y="20"/>
                  </a:lnTo>
                  <a:lnTo>
                    <a:pt x="260" y="30"/>
                  </a:lnTo>
                  <a:lnTo>
                    <a:pt x="246" y="44"/>
                  </a:lnTo>
                  <a:lnTo>
                    <a:pt x="234" y="60"/>
                  </a:lnTo>
                  <a:lnTo>
                    <a:pt x="222" y="80"/>
                  </a:lnTo>
                  <a:lnTo>
                    <a:pt x="222" y="80"/>
                  </a:lnTo>
                  <a:lnTo>
                    <a:pt x="212" y="106"/>
                  </a:lnTo>
                  <a:lnTo>
                    <a:pt x="202" y="136"/>
                  </a:lnTo>
                  <a:lnTo>
                    <a:pt x="194" y="168"/>
                  </a:lnTo>
                  <a:lnTo>
                    <a:pt x="186" y="200"/>
                  </a:lnTo>
                  <a:lnTo>
                    <a:pt x="176" y="260"/>
                  </a:lnTo>
                  <a:lnTo>
                    <a:pt x="170" y="304"/>
                  </a:lnTo>
                  <a:lnTo>
                    <a:pt x="170" y="304"/>
                  </a:lnTo>
                  <a:lnTo>
                    <a:pt x="164" y="374"/>
                  </a:lnTo>
                  <a:lnTo>
                    <a:pt x="164" y="374"/>
                  </a:lnTo>
                  <a:lnTo>
                    <a:pt x="152" y="420"/>
                  </a:lnTo>
                  <a:lnTo>
                    <a:pt x="142" y="458"/>
                  </a:lnTo>
                  <a:lnTo>
                    <a:pt x="134" y="486"/>
                  </a:lnTo>
                  <a:lnTo>
                    <a:pt x="134" y="486"/>
                  </a:lnTo>
                  <a:lnTo>
                    <a:pt x="98" y="502"/>
                  </a:lnTo>
                  <a:lnTo>
                    <a:pt x="98" y="502"/>
                  </a:lnTo>
                  <a:lnTo>
                    <a:pt x="78" y="512"/>
                  </a:lnTo>
                  <a:lnTo>
                    <a:pt x="58" y="526"/>
                  </a:lnTo>
                  <a:lnTo>
                    <a:pt x="50" y="534"/>
                  </a:lnTo>
                  <a:lnTo>
                    <a:pt x="42" y="544"/>
                  </a:lnTo>
                  <a:lnTo>
                    <a:pt x="34" y="552"/>
                  </a:lnTo>
                  <a:lnTo>
                    <a:pt x="32" y="562"/>
                  </a:lnTo>
                  <a:lnTo>
                    <a:pt x="32" y="562"/>
                  </a:lnTo>
                  <a:lnTo>
                    <a:pt x="0" y="698"/>
                  </a:lnTo>
                  <a:lnTo>
                    <a:pt x="730" y="698"/>
                  </a:lnTo>
                  <a:lnTo>
                    <a:pt x="730" y="698"/>
                  </a:lnTo>
                  <a:lnTo>
                    <a:pt x="726" y="678"/>
                  </a:lnTo>
                  <a:lnTo>
                    <a:pt x="718" y="632"/>
                  </a:lnTo>
                  <a:lnTo>
                    <a:pt x="706" y="578"/>
                  </a:lnTo>
                  <a:lnTo>
                    <a:pt x="698" y="554"/>
                  </a:lnTo>
                  <a:lnTo>
                    <a:pt x="690" y="534"/>
                  </a:lnTo>
                  <a:lnTo>
                    <a:pt x="690" y="534"/>
                  </a:lnTo>
                  <a:close/>
                  <a:moveTo>
                    <a:pt x="278" y="134"/>
                  </a:moveTo>
                  <a:lnTo>
                    <a:pt x="278" y="134"/>
                  </a:lnTo>
                  <a:lnTo>
                    <a:pt x="292" y="124"/>
                  </a:lnTo>
                  <a:lnTo>
                    <a:pt x="308" y="112"/>
                  </a:lnTo>
                  <a:lnTo>
                    <a:pt x="320" y="100"/>
                  </a:lnTo>
                  <a:lnTo>
                    <a:pt x="326" y="94"/>
                  </a:lnTo>
                  <a:lnTo>
                    <a:pt x="326" y="94"/>
                  </a:lnTo>
                  <a:lnTo>
                    <a:pt x="340" y="96"/>
                  </a:lnTo>
                  <a:lnTo>
                    <a:pt x="354" y="102"/>
                  </a:lnTo>
                  <a:lnTo>
                    <a:pt x="366" y="110"/>
                  </a:lnTo>
                  <a:lnTo>
                    <a:pt x="380" y="122"/>
                  </a:lnTo>
                  <a:lnTo>
                    <a:pt x="392" y="134"/>
                  </a:lnTo>
                  <a:lnTo>
                    <a:pt x="404" y="148"/>
                  </a:lnTo>
                  <a:lnTo>
                    <a:pt x="416" y="164"/>
                  </a:lnTo>
                  <a:lnTo>
                    <a:pt x="426" y="182"/>
                  </a:lnTo>
                  <a:lnTo>
                    <a:pt x="426" y="182"/>
                  </a:lnTo>
                  <a:lnTo>
                    <a:pt x="446" y="224"/>
                  </a:lnTo>
                  <a:lnTo>
                    <a:pt x="458" y="250"/>
                  </a:lnTo>
                  <a:lnTo>
                    <a:pt x="458" y="250"/>
                  </a:lnTo>
                  <a:lnTo>
                    <a:pt x="456" y="258"/>
                  </a:lnTo>
                  <a:lnTo>
                    <a:pt x="456" y="258"/>
                  </a:lnTo>
                  <a:lnTo>
                    <a:pt x="452" y="284"/>
                  </a:lnTo>
                  <a:lnTo>
                    <a:pt x="448" y="304"/>
                  </a:lnTo>
                  <a:lnTo>
                    <a:pt x="448" y="304"/>
                  </a:lnTo>
                  <a:lnTo>
                    <a:pt x="440" y="322"/>
                  </a:lnTo>
                  <a:lnTo>
                    <a:pt x="430" y="340"/>
                  </a:lnTo>
                  <a:lnTo>
                    <a:pt x="420" y="356"/>
                  </a:lnTo>
                  <a:lnTo>
                    <a:pt x="408" y="374"/>
                  </a:lnTo>
                  <a:lnTo>
                    <a:pt x="408" y="374"/>
                  </a:lnTo>
                  <a:lnTo>
                    <a:pt x="396" y="388"/>
                  </a:lnTo>
                  <a:lnTo>
                    <a:pt x="382" y="396"/>
                  </a:lnTo>
                  <a:lnTo>
                    <a:pt x="368" y="402"/>
                  </a:lnTo>
                  <a:lnTo>
                    <a:pt x="352" y="404"/>
                  </a:lnTo>
                  <a:lnTo>
                    <a:pt x="352" y="404"/>
                  </a:lnTo>
                  <a:lnTo>
                    <a:pt x="342" y="404"/>
                  </a:lnTo>
                  <a:lnTo>
                    <a:pt x="332" y="402"/>
                  </a:lnTo>
                  <a:lnTo>
                    <a:pt x="324" y="398"/>
                  </a:lnTo>
                  <a:lnTo>
                    <a:pt x="316" y="394"/>
                  </a:lnTo>
                  <a:lnTo>
                    <a:pt x="302" y="384"/>
                  </a:lnTo>
                  <a:lnTo>
                    <a:pt x="292" y="376"/>
                  </a:lnTo>
                  <a:lnTo>
                    <a:pt x="292" y="376"/>
                  </a:lnTo>
                  <a:lnTo>
                    <a:pt x="276" y="358"/>
                  </a:lnTo>
                  <a:lnTo>
                    <a:pt x="270" y="346"/>
                  </a:lnTo>
                  <a:lnTo>
                    <a:pt x="264" y="334"/>
                  </a:lnTo>
                  <a:lnTo>
                    <a:pt x="264" y="334"/>
                  </a:lnTo>
                  <a:lnTo>
                    <a:pt x="256" y="310"/>
                  </a:lnTo>
                  <a:lnTo>
                    <a:pt x="248" y="284"/>
                  </a:lnTo>
                  <a:lnTo>
                    <a:pt x="248" y="284"/>
                  </a:lnTo>
                  <a:lnTo>
                    <a:pt x="244" y="238"/>
                  </a:lnTo>
                  <a:lnTo>
                    <a:pt x="242" y="200"/>
                  </a:lnTo>
                  <a:lnTo>
                    <a:pt x="242" y="200"/>
                  </a:lnTo>
                  <a:lnTo>
                    <a:pt x="246" y="182"/>
                  </a:lnTo>
                  <a:lnTo>
                    <a:pt x="254" y="162"/>
                  </a:lnTo>
                  <a:lnTo>
                    <a:pt x="266" y="144"/>
                  </a:lnTo>
                  <a:lnTo>
                    <a:pt x="272" y="138"/>
                  </a:lnTo>
                  <a:lnTo>
                    <a:pt x="278" y="134"/>
                  </a:lnTo>
                  <a:lnTo>
                    <a:pt x="278" y="134"/>
                  </a:lnTo>
                  <a:close/>
                  <a:moveTo>
                    <a:pt x="224" y="580"/>
                  </a:moveTo>
                  <a:lnTo>
                    <a:pt x="224" y="580"/>
                  </a:lnTo>
                  <a:lnTo>
                    <a:pt x="216" y="566"/>
                  </a:lnTo>
                  <a:lnTo>
                    <a:pt x="208" y="552"/>
                  </a:lnTo>
                  <a:lnTo>
                    <a:pt x="208" y="552"/>
                  </a:lnTo>
                  <a:lnTo>
                    <a:pt x="216" y="562"/>
                  </a:lnTo>
                  <a:lnTo>
                    <a:pt x="226" y="572"/>
                  </a:lnTo>
                  <a:lnTo>
                    <a:pt x="248" y="590"/>
                  </a:lnTo>
                  <a:lnTo>
                    <a:pt x="266" y="602"/>
                  </a:lnTo>
                  <a:lnTo>
                    <a:pt x="272" y="606"/>
                  </a:lnTo>
                  <a:lnTo>
                    <a:pt x="276" y="606"/>
                  </a:lnTo>
                  <a:lnTo>
                    <a:pt x="276" y="606"/>
                  </a:lnTo>
                  <a:lnTo>
                    <a:pt x="268" y="600"/>
                  </a:lnTo>
                  <a:lnTo>
                    <a:pt x="258" y="594"/>
                  </a:lnTo>
                  <a:lnTo>
                    <a:pt x="240" y="578"/>
                  </a:lnTo>
                  <a:lnTo>
                    <a:pt x="228" y="566"/>
                  </a:lnTo>
                  <a:lnTo>
                    <a:pt x="222" y="558"/>
                  </a:lnTo>
                  <a:lnTo>
                    <a:pt x="222" y="558"/>
                  </a:lnTo>
                  <a:lnTo>
                    <a:pt x="236" y="570"/>
                  </a:lnTo>
                  <a:lnTo>
                    <a:pt x="248" y="578"/>
                  </a:lnTo>
                  <a:lnTo>
                    <a:pt x="260" y="582"/>
                  </a:lnTo>
                  <a:lnTo>
                    <a:pt x="268" y="586"/>
                  </a:lnTo>
                  <a:lnTo>
                    <a:pt x="282" y="588"/>
                  </a:lnTo>
                  <a:lnTo>
                    <a:pt x="286" y="588"/>
                  </a:lnTo>
                  <a:lnTo>
                    <a:pt x="286" y="588"/>
                  </a:lnTo>
                  <a:lnTo>
                    <a:pt x="274" y="578"/>
                  </a:lnTo>
                  <a:lnTo>
                    <a:pt x="264" y="570"/>
                  </a:lnTo>
                  <a:lnTo>
                    <a:pt x="256" y="560"/>
                  </a:lnTo>
                  <a:lnTo>
                    <a:pt x="252" y="552"/>
                  </a:lnTo>
                  <a:lnTo>
                    <a:pt x="248" y="540"/>
                  </a:lnTo>
                  <a:lnTo>
                    <a:pt x="246" y="536"/>
                  </a:lnTo>
                  <a:lnTo>
                    <a:pt x="246" y="536"/>
                  </a:lnTo>
                  <a:lnTo>
                    <a:pt x="256" y="548"/>
                  </a:lnTo>
                  <a:lnTo>
                    <a:pt x="264" y="554"/>
                  </a:lnTo>
                  <a:lnTo>
                    <a:pt x="272" y="560"/>
                  </a:lnTo>
                  <a:lnTo>
                    <a:pt x="272" y="560"/>
                  </a:lnTo>
                  <a:lnTo>
                    <a:pt x="266" y="544"/>
                  </a:lnTo>
                  <a:lnTo>
                    <a:pt x="260" y="518"/>
                  </a:lnTo>
                  <a:lnTo>
                    <a:pt x="250" y="464"/>
                  </a:lnTo>
                  <a:lnTo>
                    <a:pt x="250" y="464"/>
                  </a:lnTo>
                  <a:lnTo>
                    <a:pt x="256" y="484"/>
                  </a:lnTo>
                  <a:lnTo>
                    <a:pt x="262" y="500"/>
                  </a:lnTo>
                  <a:lnTo>
                    <a:pt x="268" y="512"/>
                  </a:lnTo>
                  <a:lnTo>
                    <a:pt x="276" y="518"/>
                  </a:lnTo>
                  <a:lnTo>
                    <a:pt x="276" y="518"/>
                  </a:lnTo>
                  <a:lnTo>
                    <a:pt x="270" y="502"/>
                  </a:lnTo>
                  <a:lnTo>
                    <a:pt x="266" y="488"/>
                  </a:lnTo>
                  <a:lnTo>
                    <a:pt x="264" y="474"/>
                  </a:lnTo>
                  <a:lnTo>
                    <a:pt x="262" y="462"/>
                  </a:lnTo>
                  <a:lnTo>
                    <a:pt x="264" y="442"/>
                  </a:lnTo>
                  <a:lnTo>
                    <a:pt x="266" y="424"/>
                  </a:lnTo>
                  <a:lnTo>
                    <a:pt x="266" y="424"/>
                  </a:lnTo>
                  <a:lnTo>
                    <a:pt x="268" y="396"/>
                  </a:lnTo>
                  <a:lnTo>
                    <a:pt x="270" y="356"/>
                  </a:lnTo>
                  <a:lnTo>
                    <a:pt x="270" y="356"/>
                  </a:lnTo>
                  <a:lnTo>
                    <a:pt x="278" y="368"/>
                  </a:lnTo>
                  <a:lnTo>
                    <a:pt x="288" y="378"/>
                  </a:lnTo>
                  <a:lnTo>
                    <a:pt x="288" y="378"/>
                  </a:lnTo>
                  <a:lnTo>
                    <a:pt x="298" y="388"/>
                  </a:lnTo>
                  <a:lnTo>
                    <a:pt x="312" y="398"/>
                  </a:lnTo>
                  <a:lnTo>
                    <a:pt x="320" y="404"/>
                  </a:lnTo>
                  <a:lnTo>
                    <a:pt x="330" y="406"/>
                  </a:lnTo>
                  <a:lnTo>
                    <a:pt x="340" y="410"/>
                  </a:lnTo>
                  <a:lnTo>
                    <a:pt x="352" y="410"/>
                  </a:lnTo>
                  <a:lnTo>
                    <a:pt x="352" y="410"/>
                  </a:lnTo>
                  <a:lnTo>
                    <a:pt x="354" y="410"/>
                  </a:lnTo>
                  <a:lnTo>
                    <a:pt x="354" y="410"/>
                  </a:lnTo>
                  <a:lnTo>
                    <a:pt x="370" y="408"/>
                  </a:lnTo>
                  <a:lnTo>
                    <a:pt x="384" y="402"/>
                  </a:lnTo>
                  <a:lnTo>
                    <a:pt x="398" y="392"/>
                  </a:lnTo>
                  <a:lnTo>
                    <a:pt x="412" y="376"/>
                  </a:lnTo>
                  <a:lnTo>
                    <a:pt x="412" y="376"/>
                  </a:lnTo>
                  <a:lnTo>
                    <a:pt x="430" y="352"/>
                  </a:lnTo>
                  <a:lnTo>
                    <a:pt x="430" y="352"/>
                  </a:lnTo>
                  <a:lnTo>
                    <a:pt x="428" y="378"/>
                  </a:lnTo>
                  <a:lnTo>
                    <a:pt x="428" y="396"/>
                  </a:lnTo>
                  <a:lnTo>
                    <a:pt x="432" y="414"/>
                  </a:lnTo>
                  <a:lnTo>
                    <a:pt x="432" y="414"/>
                  </a:lnTo>
                  <a:lnTo>
                    <a:pt x="446" y="466"/>
                  </a:lnTo>
                  <a:lnTo>
                    <a:pt x="454" y="490"/>
                  </a:lnTo>
                  <a:lnTo>
                    <a:pt x="458" y="510"/>
                  </a:lnTo>
                  <a:lnTo>
                    <a:pt x="458" y="510"/>
                  </a:lnTo>
                  <a:lnTo>
                    <a:pt x="458" y="528"/>
                  </a:lnTo>
                  <a:lnTo>
                    <a:pt x="456" y="542"/>
                  </a:lnTo>
                  <a:lnTo>
                    <a:pt x="452" y="556"/>
                  </a:lnTo>
                  <a:lnTo>
                    <a:pt x="452" y="556"/>
                  </a:lnTo>
                  <a:lnTo>
                    <a:pt x="454" y="550"/>
                  </a:lnTo>
                  <a:lnTo>
                    <a:pt x="464" y="526"/>
                  </a:lnTo>
                  <a:lnTo>
                    <a:pt x="464" y="526"/>
                  </a:lnTo>
                  <a:lnTo>
                    <a:pt x="464" y="536"/>
                  </a:lnTo>
                  <a:lnTo>
                    <a:pt x="462" y="548"/>
                  </a:lnTo>
                  <a:lnTo>
                    <a:pt x="452" y="578"/>
                  </a:lnTo>
                  <a:lnTo>
                    <a:pt x="452" y="578"/>
                  </a:lnTo>
                  <a:lnTo>
                    <a:pt x="456" y="572"/>
                  </a:lnTo>
                  <a:lnTo>
                    <a:pt x="460" y="564"/>
                  </a:lnTo>
                  <a:lnTo>
                    <a:pt x="472" y="528"/>
                  </a:lnTo>
                  <a:lnTo>
                    <a:pt x="472" y="528"/>
                  </a:lnTo>
                  <a:lnTo>
                    <a:pt x="472" y="542"/>
                  </a:lnTo>
                  <a:lnTo>
                    <a:pt x="472" y="552"/>
                  </a:lnTo>
                  <a:lnTo>
                    <a:pt x="468" y="562"/>
                  </a:lnTo>
                  <a:lnTo>
                    <a:pt x="466" y="572"/>
                  </a:lnTo>
                  <a:lnTo>
                    <a:pt x="458" y="588"/>
                  </a:lnTo>
                  <a:lnTo>
                    <a:pt x="450" y="600"/>
                  </a:lnTo>
                  <a:lnTo>
                    <a:pt x="450" y="600"/>
                  </a:lnTo>
                  <a:lnTo>
                    <a:pt x="460" y="592"/>
                  </a:lnTo>
                  <a:lnTo>
                    <a:pt x="470" y="580"/>
                  </a:lnTo>
                  <a:lnTo>
                    <a:pt x="476" y="562"/>
                  </a:lnTo>
                  <a:lnTo>
                    <a:pt x="480" y="544"/>
                  </a:lnTo>
                  <a:lnTo>
                    <a:pt x="480" y="544"/>
                  </a:lnTo>
                  <a:lnTo>
                    <a:pt x="480" y="560"/>
                  </a:lnTo>
                  <a:lnTo>
                    <a:pt x="480" y="574"/>
                  </a:lnTo>
                  <a:lnTo>
                    <a:pt x="476" y="586"/>
                  </a:lnTo>
                  <a:lnTo>
                    <a:pt x="470" y="596"/>
                  </a:lnTo>
                  <a:lnTo>
                    <a:pt x="464" y="604"/>
                  </a:lnTo>
                  <a:lnTo>
                    <a:pt x="456" y="610"/>
                  </a:lnTo>
                  <a:lnTo>
                    <a:pt x="438" y="622"/>
                  </a:lnTo>
                  <a:lnTo>
                    <a:pt x="438" y="622"/>
                  </a:lnTo>
                  <a:lnTo>
                    <a:pt x="452" y="618"/>
                  </a:lnTo>
                  <a:lnTo>
                    <a:pt x="464" y="612"/>
                  </a:lnTo>
                  <a:lnTo>
                    <a:pt x="476" y="604"/>
                  </a:lnTo>
                  <a:lnTo>
                    <a:pt x="484" y="596"/>
                  </a:lnTo>
                  <a:lnTo>
                    <a:pt x="494" y="580"/>
                  </a:lnTo>
                  <a:lnTo>
                    <a:pt x="498" y="572"/>
                  </a:lnTo>
                  <a:lnTo>
                    <a:pt x="498" y="572"/>
                  </a:lnTo>
                  <a:lnTo>
                    <a:pt x="500" y="588"/>
                  </a:lnTo>
                  <a:lnTo>
                    <a:pt x="500" y="588"/>
                  </a:lnTo>
                  <a:lnTo>
                    <a:pt x="498" y="588"/>
                  </a:lnTo>
                  <a:lnTo>
                    <a:pt x="498" y="588"/>
                  </a:lnTo>
                  <a:lnTo>
                    <a:pt x="490" y="598"/>
                  </a:lnTo>
                  <a:lnTo>
                    <a:pt x="480" y="606"/>
                  </a:lnTo>
                  <a:lnTo>
                    <a:pt x="468" y="616"/>
                  </a:lnTo>
                  <a:lnTo>
                    <a:pt x="454" y="624"/>
                  </a:lnTo>
                  <a:lnTo>
                    <a:pt x="438" y="632"/>
                  </a:lnTo>
                  <a:lnTo>
                    <a:pt x="420" y="638"/>
                  </a:lnTo>
                  <a:lnTo>
                    <a:pt x="402" y="644"/>
                  </a:lnTo>
                  <a:lnTo>
                    <a:pt x="384" y="646"/>
                  </a:lnTo>
                  <a:lnTo>
                    <a:pt x="364" y="648"/>
                  </a:lnTo>
                  <a:lnTo>
                    <a:pt x="344" y="648"/>
                  </a:lnTo>
                  <a:lnTo>
                    <a:pt x="324" y="646"/>
                  </a:lnTo>
                  <a:lnTo>
                    <a:pt x="304" y="640"/>
                  </a:lnTo>
                  <a:lnTo>
                    <a:pt x="284" y="630"/>
                  </a:lnTo>
                  <a:lnTo>
                    <a:pt x="264" y="618"/>
                  </a:lnTo>
                  <a:lnTo>
                    <a:pt x="244" y="602"/>
                  </a:lnTo>
                  <a:lnTo>
                    <a:pt x="224" y="580"/>
                  </a:lnTo>
                  <a:lnTo>
                    <a:pt x="224" y="580"/>
                  </a:lnTo>
                  <a:close/>
                  <a:moveTo>
                    <a:pt x="510" y="574"/>
                  </a:moveTo>
                  <a:lnTo>
                    <a:pt x="510" y="574"/>
                  </a:lnTo>
                  <a:lnTo>
                    <a:pt x="516" y="548"/>
                  </a:lnTo>
                  <a:lnTo>
                    <a:pt x="522" y="524"/>
                  </a:lnTo>
                  <a:lnTo>
                    <a:pt x="522" y="524"/>
                  </a:lnTo>
                  <a:lnTo>
                    <a:pt x="522" y="540"/>
                  </a:lnTo>
                  <a:lnTo>
                    <a:pt x="520" y="554"/>
                  </a:lnTo>
                  <a:lnTo>
                    <a:pt x="516" y="566"/>
                  </a:lnTo>
                  <a:lnTo>
                    <a:pt x="510" y="574"/>
                  </a:lnTo>
                  <a:lnTo>
                    <a:pt x="510" y="574"/>
                  </a:lnTo>
                  <a:close/>
                </a:path>
              </a:pathLst>
            </a:custGeom>
            <a:solidFill>
              <a:schemeClr val="accent2"/>
            </a:solidFill>
            <a:ln>
              <a:noFill/>
            </a:ln>
          </p:spPr>
          <p:txBody>
            <a:bodyPr anchor="ctr"/>
            <a:lstStyle/>
            <a:p>
              <a:pPr algn="ctr"/>
              <a:endParaRPr>
                <a:cs typeface="+mn-ea"/>
                <a:sym typeface="+mn-lt"/>
              </a:endParaRPr>
            </a:p>
          </p:txBody>
        </p:sp>
      </p:grpSp>
      <p:grpSp>
        <p:nvGrpSpPr>
          <p:cNvPr id="20" name="组合 19"/>
          <p:cNvGrpSpPr/>
          <p:nvPr/>
        </p:nvGrpSpPr>
        <p:grpSpPr>
          <a:xfrm>
            <a:off x="9118455" y="1796894"/>
            <a:ext cx="1860468" cy="1810713"/>
            <a:chOff x="9118455" y="1796894"/>
            <a:chExt cx="1860468" cy="1810713"/>
          </a:xfrm>
        </p:grpSpPr>
        <p:sp>
          <p:nvSpPr>
            <p:cNvPr id="29" name="矩形: 圆角 28"/>
            <p:cNvSpPr/>
            <p:nvPr/>
          </p:nvSpPr>
          <p:spPr>
            <a:xfrm>
              <a:off x="9118455" y="1796894"/>
              <a:ext cx="1860468" cy="181071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38" name="任意多边形: 形状 37"/>
            <p:cNvSpPr/>
            <p:nvPr/>
          </p:nvSpPr>
          <p:spPr bwMode="auto">
            <a:xfrm>
              <a:off x="9473794" y="2311797"/>
              <a:ext cx="1152747" cy="1280400"/>
            </a:xfrm>
            <a:custGeom>
              <a:avLst/>
              <a:gdLst>
                <a:gd name="T0" fmla="*/ 408 w 596"/>
                <a:gd name="T1" fmla="*/ 488 h 662"/>
                <a:gd name="T2" fmla="*/ 294 w 596"/>
                <a:gd name="T3" fmla="*/ 646 h 662"/>
                <a:gd name="T4" fmla="*/ 174 w 596"/>
                <a:gd name="T5" fmla="*/ 474 h 662"/>
                <a:gd name="T6" fmla="*/ 232 w 596"/>
                <a:gd name="T7" fmla="*/ 432 h 662"/>
                <a:gd name="T8" fmla="*/ 278 w 596"/>
                <a:gd name="T9" fmla="*/ 410 h 662"/>
                <a:gd name="T10" fmla="*/ 310 w 596"/>
                <a:gd name="T11" fmla="*/ 412 h 662"/>
                <a:gd name="T12" fmla="*/ 358 w 596"/>
                <a:gd name="T13" fmla="*/ 438 h 662"/>
                <a:gd name="T14" fmla="*/ 398 w 596"/>
                <a:gd name="T15" fmla="*/ 478 h 662"/>
                <a:gd name="T16" fmla="*/ 370 w 596"/>
                <a:gd name="T17" fmla="*/ 458 h 662"/>
                <a:gd name="T18" fmla="*/ 382 w 596"/>
                <a:gd name="T19" fmla="*/ 344 h 662"/>
                <a:gd name="T20" fmla="*/ 424 w 596"/>
                <a:gd name="T21" fmla="*/ 384 h 662"/>
                <a:gd name="T22" fmla="*/ 404 w 596"/>
                <a:gd name="T23" fmla="*/ 336 h 662"/>
                <a:gd name="T24" fmla="*/ 448 w 596"/>
                <a:gd name="T25" fmla="*/ 352 h 662"/>
                <a:gd name="T26" fmla="*/ 434 w 596"/>
                <a:gd name="T27" fmla="*/ 338 h 662"/>
                <a:gd name="T28" fmla="*/ 444 w 596"/>
                <a:gd name="T29" fmla="*/ 332 h 662"/>
                <a:gd name="T30" fmla="*/ 436 w 596"/>
                <a:gd name="T31" fmla="*/ 308 h 662"/>
                <a:gd name="T32" fmla="*/ 486 w 596"/>
                <a:gd name="T33" fmla="*/ 318 h 662"/>
                <a:gd name="T34" fmla="*/ 448 w 596"/>
                <a:gd name="T35" fmla="*/ 278 h 662"/>
                <a:gd name="T36" fmla="*/ 478 w 596"/>
                <a:gd name="T37" fmla="*/ 188 h 662"/>
                <a:gd name="T38" fmla="*/ 458 w 596"/>
                <a:gd name="T39" fmla="*/ 106 h 662"/>
                <a:gd name="T40" fmla="*/ 378 w 596"/>
                <a:gd name="T41" fmla="*/ 44 h 662"/>
                <a:gd name="T42" fmla="*/ 306 w 596"/>
                <a:gd name="T43" fmla="*/ 6 h 662"/>
                <a:gd name="T44" fmla="*/ 204 w 596"/>
                <a:gd name="T45" fmla="*/ 20 h 662"/>
                <a:gd name="T46" fmla="*/ 148 w 596"/>
                <a:gd name="T47" fmla="*/ 68 h 662"/>
                <a:gd name="T48" fmla="*/ 106 w 596"/>
                <a:gd name="T49" fmla="*/ 122 h 662"/>
                <a:gd name="T50" fmla="*/ 114 w 596"/>
                <a:gd name="T51" fmla="*/ 198 h 662"/>
                <a:gd name="T52" fmla="*/ 84 w 596"/>
                <a:gd name="T53" fmla="*/ 232 h 662"/>
                <a:gd name="T54" fmla="*/ 114 w 596"/>
                <a:gd name="T55" fmla="*/ 234 h 662"/>
                <a:gd name="T56" fmla="*/ 146 w 596"/>
                <a:gd name="T57" fmla="*/ 308 h 662"/>
                <a:gd name="T58" fmla="*/ 136 w 596"/>
                <a:gd name="T59" fmla="*/ 338 h 662"/>
                <a:gd name="T60" fmla="*/ 162 w 596"/>
                <a:gd name="T61" fmla="*/ 334 h 662"/>
                <a:gd name="T62" fmla="*/ 182 w 596"/>
                <a:gd name="T63" fmla="*/ 298 h 662"/>
                <a:gd name="T64" fmla="*/ 168 w 596"/>
                <a:gd name="T65" fmla="*/ 356 h 662"/>
                <a:gd name="T66" fmla="*/ 194 w 596"/>
                <a:gd name="T67" fmla="*/ 346 h 662"/>
                <a:gd name="T68" fmla="*/ 152 w 596"/>
                <a:gd name="T69" fmla="*/ 362 h 662"/>
                <a:gd name="T70" fmla="*/ 196 w 596"/>
                <a:gd name="T71" fmla="*/ 358 h 662"/>
                <a:gd name="T72" fmla="*/ 226 w 596"/>
                <a:gd name="T73" fmla="*/ 366 h 662"/>
                <a:gd name="T74" fmla="*/ 218 w 596"/>
                <a:gd name="T75" fmla="*/ 448 h 662"/>
                <a:gd name="T76" fmla="*/ 150 w 596"/>
                <a:gd name="T77" fmla="*/ 474 h 662"/>
                <a:gd name="T78" fmla="*/ 38 w 596"/>
                <a:gd name="T79" fmla="*/ 544 h 662"/>
                <a:gd name="T80" fmla="*/ 572 w 596"/>
                <a:gd name="T81" fmla="*/ 582 h 662"/>
                <a:gd name="T82" fmla="*/ 206 w 596"/>
                <a:gd name="T83" fmla="*/ 324 h 662"/>
                <a:gd name="T84" fmla="*/ 174 w 596"/>
                <a:gd name="T85" fmla="*/ 214 h 662"/>
                <a:gd name="T86" fmla="*/ 220 w 596"/>
                <a:gd name="T87" fmla="*/ 142 h 662"/>
                <a:gd name="T88" fmla="*/ 192 w 596"/>
                <a:gd name="T89" fmla="*/ 198 h 662"/>
                <a:gd name="T90" fmla="*/ 248 w 596"/>
                <a:gd name="T91" fmla="*/ 152 h 662"/>
                <a:gd name="T92" fmla="*/ 274 w 596"/>
                <a:gd name="T93" fmla="*/ 160 h 662"/>
                <a:gd name="T94" fmla="*/ 316 w 596"/>
                <a:gd name="T95" fmla="*/ 116 h 662"/>
                <a:gd name="T96" fmla="*/ 278 w 596"/>
                <a:gd name="T97" fmla="*/ 212 h 662"/>
                <a:gd name="T98" fmla="*/ 356 w 596"/>
                <a:gd name="T99" fmla="*/ 116 h 662"/>
                <a:gd name="T100" fmla="*/ 374 w 596"/>
                <a:gd name="T101" fmla="*/ 148 h 662"/>
                <a:gd name="T102" fmla="*/ 414 w 596"/>
                <a:gd name="T103" fmla="*/ 180 h 662"/>
                <a:gd name="T104" fmla="*/ 396 w 596"/>
                <a:gd name="T105" fmla="*/ 224 h 662"/>
                <a:gd name="T106" fmla="*/ 404 w 596"/>
                <a:gd name="T107" fmla="*/ 282 h 662"/>
                <a:gd name="T108" fmla="*/ 380 w 596"/>
                <a:gd name="T109" fmla="*/ 338 h 662"/>
                <a:gd name="T110" fmla="*/ 294 w 596"/>
                <a:gd name="T111" fmla="*/ 408 h 662"/>
                <a:gd name="T112" fmla="*/ 212 w 596"/>
                <a:gd name="T113" fmla="*/ 336 h 6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96" h="662">
                  <a:moveTo>
                    <a:pt x="548" y="538"/>
                  </a:moveTo>
                  <a:lnTo>
                    <a:pt x="548" y="538"/>
                  </a:lnTo>
                  <a:lnTo>
                    <a:pt x="520" y="522"/>
                  </a:lnTo>
                  <a:lnTo>
                    <a:pt x="476" y="502"/>
                  </a:lnTo>
                  <a:lnTo>
                    <a:pt x="414" y="472"/>
                  </a:lnTo>
                  <a:lnTo>
                    <a:pt x="414" y="472"/>
                  </a:lnTo>
                  <a:lnTo>
                    <a:pt x="408" y="488"/>
                  </a:lnTo>
                  <a:lnTo>
                    <a:pt x="400" y="506"/>
                  </a:lnTo>
                  <a:lnTo>
                    <a:pt x="382" y="536"/>
                  </a:lnTo>
                  <a:lnTo>
                    <a:pt x="364" y="566"/>
                  </a:lnTo>
                  <a:lnTo>
                    <a:pt x="344" y="592"/>
                  </a:lnTo>
                  <a:lnTo>
                    <a:pt x="324" y="614"/>
                  </a:lnTo>
                  <a:lnTo>
                    <a:pt x="308" y="632"/>
                  </a:lnTo>
                  <a:lnTo>
                    <a:pt x="294" y="646"/>
                  </a:lnTo>
                  <a:lnTo>
                    <a:pt x="294" y="646"/>
                  </a:lnTo>
                  <a:lnTo>
                    <a:pt x="276" y="628"/>
                  </a:lnTo>
                  <a:lnTo>
                    <a:pt x="256" y="604"/>
                  </a:lnTo>
                  <a:lnTo>
                    <a:pt x="238" y="580"/>
                  </a:lnTo>
                  <a:lnTo>
                    <a:pt x="220" y="554"/>
                  </a:lnTo>
                  <a:lnTo>
                    <a:pt x="192" y="508"/>
                  </a:lnTo>
                  <a:lnTo>
                    <a:pt x="174" y="474"/>
                  </a:lnTo>
                  <a:lnTo>
                    <a:pt x="174" y="474"/>
                  </a:lnTo>
                  <a:lnTo>
                    <a:pt x="212" y="464"/>
                  </a:lnTo>
                  <a:lnTo>
                    <a:pt x="214" y="462"/>
                  </a:lnTo>
                  <a:lnTo>
                    <a:pt x="214" y="462"/>
                  </a:lnTo>
                  <a:lnTo>
                    <a:pt x="222" y="454"/>
                  </a:lnTo>
                  <a:lnTo>
                    <a:pt x="228" y="444"/>
                  </a:lnTo>
                  <a:lnTo>
                    <a:pt x="232" y="432"/>
                  </a:lnTo>
                  <a:lnTo>
                    <a:pt x="234" y="420"/>
                  </a:lnTo>
                  <a:lnTo>
                    <a:pt x="234" y="394"/>
                  </a:lnTo>
                  <a:lnTo>
                    <a:pt x="234" y="374"/>
                  </a:lnTo>
                  <a:lnTo>
                    <a:pt x="234" y="374"/>
                  </a:lnTo>
                  <a:lnTo>
                    <a:pt x="248" y="388"/>
                  </a:lnTo>
                  <a:lnTo>
                    <a:pt x="264" y="402"/>
                  </a:lnTo>
                  <a:lnTo>
                    <a:pt x="278" y="410"/>
                  </a:lnTo>
                  <a:lnTo>
                    <a:pt x="286" y="414"/>
                  </a:lnTo>
                  <a:lnTo>
                    <a:pt x="294" y="414"/>
                  </a:lnTo>
                  <a:lnTo>
                    <a:pt x="294" y="414"/>
                  </a:lnTo>
                  <a:lnTo>
                    <a:pt x="296" y="414"/>
                  </a:lnTo>
                  <a:lnTo>
                    <a:pt x="296" y="414"/>
                  </a:lnTo>
                  <a:lnTo>
                    <a:pt x="302" y="414"/>
                  </a:lnTo>
                  <a:lnTo>
                    <a:pt x="310" y="412"/>
                  </a:lnTo>
                  <a:lnTo>
                    <a:pt x="326" y="404"/>
                  </a:lnTo>
                  <a:lnTo>
                    <a:pt x="342" y="390"/>
                  </a:lnTo>
                  <a:lnTo>
                    <a:pt x="356" y="376"/>
                  </a:lnTo>
                  <a:lnTo>
                    <a:pt x="356" y="376"/>
                  </a:lnTo>
                  <a:lnTo>
                    <a:pt x="356" y="396"/>
                  </a:lnTo>
                  <a:lnTo>
                    <a:pt x="356" y="424"/>
                  </a:lnTo>
                  <a:lnTo>
                    <a:pt x="358" y="438"/>
                  </a:lnTo>
                  <a:lnTo>
                    <a:pt x="360" y="450"/>
                  </a:lnTo>
                  <a:lnTo>
                    <a:pt x="364" y="460"/>
                  </a:lnTo>
                  <a:lnTo>
                    <a:pt x="370" y="468"/>
                  </a:lnTo>
                  <a:lnTo>
                    <a:pt x="370" y="470"/>
                  </a:lnTo>
                  <a:lnTo>
                    <a:pt x="370" y="470"/>
                  </a:lnTo>
                  <a:lnTo>
                    <a:pt x="370" y="470"/>
                  </a:lnTo>
                  <a:lnTo>
                    <a:pt x="398" y="478"/>
                  </a:lnTo>
                  <a:lnTo>
                    <a:pt x="410" y="480"/>
                  </a:lnTo>
                  <a:lnTo>
                    <a:pt x="412" y="474"/>
                  </a:lnTo>
                  <a:lnTo>
                    <a:pt x="412" y="474"/>
                  </a:lnTo>
                  <a:lnTo>
                    <a:pt x="400" y="472"/>
                  </a:lnTo>
                  <a:lnTo>
                    <a:pt x="374" y="464"/>
                  </a:lnTo>
                  <a:lnTo>
                    <a:pt x="374" y="464"/>
                  </a:lnTo>
                  <a:lnTo>
                    <a:pt x="370" y="458"/>
                  </a:lnTo>
                  <a:lnTo>
                    <a:pt x="366" y="448"/>
                  </a:lnTo>
                  <a:lnTo>
                    <a:pt x="362" y="424"/>
                  </a:lnTo>
                  <a:lnTo>
                    <a:pt x="362" y="396"/>
                  </a:lnTo>
                  <a:lnTo>
                    <a:pt x="362" y="368"/>
                  </a:lnTo>
                  <a:lnTo>
                    <a:pt x="362" y="368"/>
                  </a:lnTo>
                  <a:lnTo>
                    <a:pt x="382" y="344"/>
                  </a:lnTo>
                  <a:lnTo>
                    <a:pt x="382" y="344"/>
                  </a:lnTo>
                  <a:lnTo>
                    <a:pt x="384" y="352"/>
                  </a:lnTo>
                  <a:lnTo>
                    <a:pt x="388" y="360"/>
                  </a:lnTo>
                  <a:lnTo>
                    <a:pt x="392" y="366"/>
                  </a:lnTo>
                  <a:lnTo>
                    <a:pt x="398" y="370"/>
                  </a:lnTo>
                  <a:lnTo>
                    <a:pt x="412" y="380"/>
                  </a:lnTo>
                  <a:lnTo>
                    <a:pt x="424" y="384"/>
                  </a:lnTo>
                  <a:lnTo>
                    <a:pt x="424" y="384"/>
                  </a:lnTo>
                  <a:lnTo>
                    <a:pt x="414" y="378"/>
                  </a:lnTo>
                  <a:lnTo>
                    <a:pt x="408" y="370"/>
                  </a:lnTo>
                  <a:lnTo>
                    <a:pt x="404" y="362"/>
                  </a:lnTo>
                  <a:lnTo>
                    <a:pt x="400" y="356"/>
                  </a:lnTo>
                  <a:lnTo>
                    <a:pt x="400" y="348"/>
                  </a:lnTo>
                  <a:lnTo>
                    <a:pt x="402" y="342"/>
                  </a:lnTo>
                  <a:lnTo>
                    <a:pt x="404" y="336"/>
                  </a:lnTo>
                  <a:lnTo>
                    <a:pt x="408" y="332"/>
                  </a:lnTo>
                  <a:lnTo>
                    <a:pt x="408" y="332"/>
                  </a:lnTo>
                  <a:lnTo>
                    <a:pt x="412" y="336"/>
                  </a:lnTo>
                  <a:lnTo>
                    <a:pt x="418" y="342"/>
                  </a:lnTo>
                  <a:lnTo>
                    <a:pt x="424" y="346"/>
                  </a:lnTo>
                  <a:lnTo>
                    <a:pt x="432" y="348"/>
                  </a:lnTo>
                  <a:lnTo>
                    <a:pt x="448" y="352"/>
                  </a:lnTo>
                  <a:lnTo>
                    <a:pt x="454" y="350"/>
                  </a:lnTo>
                  <a:lnTo>
                    <a:pt x="458" y="350"/>
                  </a:lnTo>
                  <a:lnTo>
                    <a:pt x="458" y="350"/>
                  </a:lnTo>
                  <a:lnTo>
                    <a:pt x="448" y="348"/>
                  </a:lnTo>
                  <a:lnTo>
                    <a:pt x="442" y="346"/>
                  </a:lnTo>
                  <a:lnTo>
                    <a:pt x="438" y="342"/>
                  </a:lnTo>
                  <a:lnTo>
                    <a:pt x="434" y="338"/>
                  </a:lnTo>
                  <a:lnTo>
                    <a:pt x="434" y="338"/>
                  </a:lnTo>
                  <a:lnTo>
                    <a:pt x="442" y="340"/>
                  </a:lnTo>
                  <a:lnTo>
                    <a:pt x="450" y="340"/>
                  </a:lnTo>
                  <a:lnTo>
                    <a:pt x="456" y="336"/>
                  </a:lnTo>
                  <a:lnTo>
                    <a:pt x="456" y="336"/>
                  </a:lnTo>
                  <a:lnTo>
                    <a:pt x="450" y="336"/>
                  </a:lnTo>
                  <a:lnTo>
                    <a:pt x="444" y="332"/>
                  </a:lnTo>
                  <a:lnTo>
                    <a:pt x="440" y="328"/>
                  </a:lnTo>
                  <a:lnTo>
                    <a:pt x="436" y="324"/>
                  </a:lnTo>
                  <a:lnTo>
                    <a:pt x="432" y="312"/>
                  </a:lnTo>
                  <a:lnTo>
                    <a:pt x="432" y="306"/>
                  </a:lnTo>
                  <a:lnTo>
                    <a:pt x="434" y="302"/>
                  </a:lnTo>
                  <a:lnTo>
                    <a:pt x="434" y="302"/>
                  </a:lnTo>
                  <a:lnTo>
                    <a:pt x="436" y="308"/>
                  </a:lnTo>
                  <a:lnTo>
                    <a:pt x="442" y="314"/>
                  </a:lnTo>
                  <a:lnTo>
                    <a:pt x="448" y="318"/>
                  </a:lnTo>
                  <a:lnTo>
                    <a:pt x="456" y="320"/>
                  </a:lnTo>
                  <a:lnTo>
                    <a:pt x="466" y="322"/>
                  </a:lnTo>
                  <a:lnTo>
                    <a:pt x="474" y="322"/>
                  </a:lnTo>
                  <a:lnTo>
                    <a:pt x="480" y="320"/>
                  </a:lnTo>
                  <a:lnTo>
                    <a:pt x="486" y="318"/>
                  </a:lnTo>
                  <a:lnTo>
                    <a:pt x="486" y="318"/>
                  </a:lnTo>
                  <a:lnTo>
                    <a:pt x="472" y="316"/>
                  </a:lnTo>
                  <a:lnTo>
                    <a:pt x="462" y="310"/>
                  </a:lnTo>
                  <a:lnTo>
                    <a:pt x="454" y="304"/>
                  </a:lnTo>
                  <a:lnTo>
                    <a:pt x="450" y="296"/>
                  </a:lnTo>
                  <a:lnTo>
                    <a:pt x="448" y="286"/>
                  </a:lnTo>
                  <a:lnTo>
                    <a:pt x="448" y="278"/>
                  </a:lnTo>
                  <a:lnTo>
                    <a:pt x="450" y="272"/>
                  </a:lnTo>
                  <a:lnTo>
                    <a:pt x="450" y="268"/>
                  </a:lnTo>
                  <a:lnTo>
                    <a:pt x="450" y="268"/>
                  </a:lnTo>
                  <a:lnTo>
                    <a:pt x="456" y="260"/>
                  </a:lnTo>
                  <a:lnTo>
                    <a:pt x="462" y="250"/>
                  </a:lnTo>
                  <a:lnTo>
                    <a:pt x="468" y="228"/>
                  </a:lnTo>
                  <a:lnTo>
                    <a:pt x="478" y="188"/>
                  </a:lnTo>
                  <a:lnTo>
                    <a:pt x="478" y="188"/>
                  </a:lnTo>
                  <a:lnTo>
                    <a:pt x="478" y="176"/>
                  </a:lnTo>
                  <a:lnTo>
                    <a:pt x="480" y="166"/>
                  </a:lnTo>
                  <a:lnTo>
                    <a:pt x="478" y="154"/>
                  </a:lnTo>
                  <a:lnTo>
                    <a:pt x="476" y="144"/>
                  </a:lnTo>
                  <a:lnTo>
                    <a:pt x="468" y="124"/>
                  </a:lnTo>
                  <a:lnTo>
                    <a:pt x="458" y="106"/>
                  </a:lnTo>
                  <a:lnTo>
                    <a:pt x="448" y="92"/>
                  </a:lnTo>
                  <a:lnTo>
                    <a:pt x="436" y="78"/>
                  </a:lnTo>
                  <a:lnTo>
                    <a:pt x="420" y="64"/>
                  </a:lnTo>
                  <a:lnTo>
                    <a:pt x="420" y="64"/>
                  </a:lnTo>
                  <a:lnTo>
                    <a:pt x="408" y="56"/>
                  </a:lnTo>
                  <a:lnTo>
                    <a:pt x="394" y="50"/>
                  </a:lnTo>
                  <a:lnTo>
                    <a:pt x="378" y="44"/>
                  </a:lnTo>
                  <a:lnTo>
                    <a:pt x="360" y="40"/>
                  </a:lnTo>
                  <a:lnTo>
                    <a:pt x="360" y="40"/>
                  </a:lnTo>
                  <a:lnTo>
                    <a:pt x="356" y="32"/>
                  </a:lnTo>
                  <a:lnTo>
                    <a:pt x="348" y="24"/>
                  </a:lnTo>
                  <a:lnTo>
                    <a:pt x="336" y="16"/>
                  </a:lnTo>
                  <a:lnTo>
                    <a:pt x="322" y="10"/>
                  </a:lnTo>
                  <a:lnTo>
                    <a:pt x="306" y="6"/>
                  </a:lnTo>
                  <a:lnTo>
                    <a:pt x="286" y="2"/>
                  </a:lnTo>
                  <a:lnTo>
                    <a:pt x="268" y="0"/>
                  </a:lnTo>
                  <a:lnTo>
                    <a:pt x="250" y="2"/>
                  </a:lnTo>
                  <a:lnTo>
                    <a:pt x="250" y="2"/>
                  </a:lnTo>
                  <a:lnTo>
                    <a:pt x="232" y="6"/>
                  </a:lnTo>
                  <a:lnTo>
                    <a:pt x="218" y="12"/>
                  </a:lnTo>
                  <a:lnTo>
                    <a:pt x="204" y="20"/>
                  </a:lnTo>
                  <a:lnTo>
                    <a:pt x="192" y="30"/>
                  </a:lnTo>
                  <a:lnTo>
                    <a:pt x="184" y="38"/>
                  </a:lnTo>
                  <a:lnTo>
                    <a:pt x="176" y="46"/>
                  </a:lnTo>
                  <a:lnTo>
                    <a:pt x="164" y="62"/>
                  </a:lnTo>
                  <a:lnTo>
                    <a:pt x="164" y="62"/>
                  </a:lnTo>
                  <a:lnTo>
                    <a:pt x="158" y="64"/>
                  </a:lnTo>
                  <a:lnTo>
                    <a:pt x="148" y="68"/>
                  </a:lnTo>
                  <a:lnTo>
                    <a:pt x="138" y="76"/>
                  </a:lnTo>
                  <a:lnTo>
                    <a:pt x="132" y="82"/>
                  </a:lnTo>
                  <a:lnTo>
                    <a:pt x="128" y="90"/>
                  </a:lnTo>
                  <a:lnTo>
                    <a:pt x="128" y="90"/>
                  </a:lnTo>
                  <a:lnTo>
                    <a:pt x="118" y="98"/>
                  </a:lnTo>
                  <a:lnTo>
                    <a:pt x="110" y="110"/>
                  </a:lnTo>
                  <a:lnTo>
                    <a:pt x="106" y="122"/>
                  </a:lnTo>
                  <a:lnTo>
                    <a:pt x="104" y="136"/>
                  </a:lnTo>
                  <a:lnTo>
                    <a:pt x="104" y="150"/>
                  </a:lnTo>
                  <a:lnTo>
                    <a:pt x="106" y="164"/>
                  </a:lnTo>
                  <a:lnTo>
                    <a:pt x="112" y="176"/>
                  </a:lnTo>
                  <a:lnTo>
                    <a:pt x="120" y="186"/>
                  </a:lnTo>
                  <a:lnTo>
                    <a:pt x="120" y="186"/>
                  </a:lnTo>
                  <a:lnTo>
                    <a:pt x="114" y="198"/>
                  </a:lnTo>
                  <a:lnTo>
                    <a:pt x="106" y="212"/>
                  </a:lnTo>
                  <a:lnTo>
                    <a:pt x="100" y="218"/>
                  </a:lnTo>
                  <a:lnTo>
                    <a:pt x="92" y="224"/>
                  </a:lnTo>
                  <a:lnTo>
                    <a:pt x="86" y="226"/>
                  </a:lnTo>
                  <a:lnTo>
                    <a:pt x="78" y="228"/>
                  </a:lnTo>
                  <a:lnTo>
                    <a:pt x="78" y="228"/>
                  </a:lnTo>
                  <a:lnTo>
                    <a:pt x="84" y="232"/>
                  </a:lnTo>
                  <a:lnTo>
                    <a:pt x="92" y="234"/>
                  </a:lnTo>
                  <a:lnTo>
                    <a:pt x="98" y="234"/>
                  </a:lnTo>
                  <a:lnTo>
                    <a:pt x="104" y="232"/>
                  </a:lnTo>
                  <a:lnTo>
                    <a:pt x="110" y="228"/>
                  </a:lnTo>
                  <a:lnTo>
                    <a:pt x="116" y="224"/>
                  </a:lnTo>
                  <a:lnTo>
                    <a:pt x="116" y="224"/>
                  </a:lnTo>
                  <a:lnTo>
                    <a:pt x="114" y="234"/>
                  </a:lnTo>
                  <a:lnTo>
                    <a:pt x="114" y="246"/>
                  </a:lnTo>
                  <a:lnTo>
                    <a:pt x="116" y="260"/>
                  </a:lnTo>
                  <a:lnTo>
                    <a:pt x="120" y="272"/>
                  </a:lnTo>
                  <a:lnTo>
                    <a:pt x="126" y="282"/>
                  </a:lnTo>
                  <a:lnTo>
                    <a:pt x="134" y="292"/>
                  </a:lnTo>
                  <a:lnTo>
                    <a:pt x="146" y="308"/>
                  </a:lnTo>
                  <a:lnTo>
                    <a:pt x="146" y="308"/>
                  </a:lnTo>
                  <a:lnTo>
                    <a:pt x="144" y="320"/>
                  </a:lnTo>
                  <a:lnTo>
                    <a:pt x="138" y="328"/>
                  </a:lnTo>
                  <a:lnTo>
                    <a:pt x="132" y="334"/>
                  </a:lnTo>
                  <a:lnTo>
                    <a:pt x="120" y="336"/>
                  </a:lnTo>
                  <a:lnTo>
                    <a:pt x="120" y="336"/>
                  </a:lnTo>
                  <a:lnTo>
                    <a:pt x="128" y="338"/>
                  </a:lnTo>
                  <a:lnTo>
                    <a:pt x="136" y="338"/>
                  </a:lnTo>
                  <a:lnTo>
                    <a:pt x="142" y="338"/>
                  </a:lnTo>
                  <a:lnTo>
                    <a:pt x="148" y="336"/>
                  </a:lnTo>
                  <a:lnTo>
                    <a:pt x="156" y="328"/>
                  </a:lnTo>
                  <a:lnTo>
                    <a:pt x="164" y="320"/>
                  </a:lnTo>
                  <a:lnTo>
                    <a:pt x="164" y="320"/>
                  </a:lnTo>
                  <a:lnTo>
                    <a:pt x="164" y="328"/>
                  </a:lnTo>
                  <a:lnTo>
                    <a:pt x="162" y="334"/>
                  </a:lnTo>
                  <a:lnTo>
                    <a:pt x="162" y="334"/>
                  </a:lnTo>
                  <a:lnTo>
                    <a:pt x="168" y="328"/>
                  </a:lnTo>
                  <a:lnTo>
                    <a:pt x="174" y="318"/>
                  </a:lnTo>
                  <a:lnTo>
                    <a:pt x="176" y="304"/>
                  </a:lnTo>
                  <a:lnTo>
                    <a:pt x="176" y="288"/>
                  </a:lnTo>
                  <a:lnTo>
                    <a:pt x="176" y="288"/>
                  </a:lnTo>
                  <a:lnTo>
                    <a:pt x="182" y="298"/>
                  </a:lnTo>
                  <a:lnTo>
                    <a:pt x="184" y="310"/>
                  </a:lnTo>
                  <a:lnTo>
                    <a:pt x="184" y="320"/>
                  </a:lnTo>
                  <a:lnTo>
                    <a:pt x="182" y="330"/>
                  </a:lnTo>
                  <a:lnTo>
                    <a:pt x="180" y="338"/>
                  </a:lnTo>
                  <a:lnTo>
                    <a:pt x="176" y="346"/>
                  </a:lnTo>
                  <a:lnTo>
                    <a:pt x="172" y="352"/>
                  </a:lnTo>
                  <a:lnTo>
                    <a:pt x="168" y="356"/>
                  </a:lnTo>
                  <a:lnTo>
                    <a:pt x="168" y="356"/>
                  </a:lnTo>
                  <a:lnTo>
                    <a:pt x="176" y="352"/>
                  </a:lnTo>
                  <a:lnTo>
                    <a:pt x="184" y="346"/>
                  </a:lnTo>
                  <a:lnTo>
                    <a:pt x="190" y="338"/>
                  </a:lnTo>
                  <a:lnTo>
                    <a:pt x="196" y="332"/>
                  </a:lnTo>
                  <a:lnTo>
                    <a:pt x="196" y="332"/>
                  </a:lnTo>
                  <a:lnTo>
                    <a:pt x="194" y="346"/>
                  </a:lnTo>
                  <a:lnTo>
                    <a:pt x="190" y="356"/>
                  </a:lnTo>
                  <a:lnTo>
                    <a:pt x="186" y="362"/>
                  </a:lnTo>
                  <a:lnTo>
                    <a:pt x="178" y="366"/>
                  </a:lnTo>
                  <a:lnTo>
                    <a:pt x="172" y="366"/>
                  </a:lnTo>
                  <a:lnTo>
                    <a:pt x="164" y="366"/>
                  </a:lnTo>
                  <a:lnTo>
                    <a:pt x="152" y="362"/>
                  </a:lnTo>
                  <a:lnTo>
                    <a:pt x="152" y="362"/>
                  </a:lnTo>
                  <a:lnTo>
                    <a:pt x="156" y="366"/>
                  </a:lnTo>
                  <a:lnTo>
                    <a:pt x="162" y="368"/>
                  </a:lnTo>
                  <a:lnTo>
                    <a:pt x="168" y="370"/>
                  </a:lnTo>
                  <a:lnTo>
                    <a:pt x="176" y="370"/>
                  </a:lnTo>
                  <a:lnTo>
                    <a:pt x="184" y="368"/>
                  </a:lnTo>
                  <a:lnTo>
                    <a:pt x="190" y="364"/>
                  </a:lnTo>
                  <a:lnTo>
                    <a:pt x="196" y="358"/>
                  </a:lnTo>
                  <a:lnTo>
                    <a:pt x="202" y="348"/>
                  </a:lnTo>
                  <a:lnTo>
                    <a:pt x="202" y="348"/>
                  </a:lnTo>
                  <a:lnTo>
                    <a:pt x="204" y="334"/>
                  </a:lnTo>
                  <a:lnTo>
                    <a:pt x="204" y="334"/>
                  </a:lnTo>
                  <a:lnTo>
                    <a:pt x="206" y="338"/>
                  </a:lnTo>
                  <a:lnTo>
                    <a:pt x="206" y="338"/>
                  </a:lnTo>
                  <a:lnTo>
                    <a:pt x="226" y="366"/>
                  </a:lnTo>
                  <a:lnTo>
                    <a:pt x="226" y="366"/>
                  </a:lnTo>
                  <a:lnTo>
                    <a:pt x="226" y="366"/>
                  </a:lnTo>
                  <a:lnTo>
                    <a:pt x="228" y="384"/>
                  </a:lnTo>
                  <a:lnTo>
                    <a:pt x="228" y="410"/>
                  </a:lnTo>
                  <a:lnTo>
                    <a:pt x="228" y="424"/>
                  </a:lnTo>
                  <a:lnTo>
                    <a:pt x="224" y="436"/>
                  </a:lnTo>
                  <a:lnTo>
                    <a:pt x="218" y="448"/>
                  </a:lnTo>
                  <a:lnTo>
                    <a:pt x="210" y="458"/>
                  </a:lnTo>
                  <a:lnTo>
                    <a:pt x="210" y="458"/>
                  </a:lnTo>
                  <a:lnTo>
                    <a:pt x="172" y="470"/>
                  </a:lnTo>
                  <a:lnTo>
                    <a:pt x="172" y="470"/>
                  </a:lnTo>
                  <a:lnTo>
                    <a:pt x="170" y="466"/>
                  </a:lnTo>
                  <a:lnTo>
                    <a:pt x="170" y="466"/>
                  </a:lnTo>
                  <a:lnTo>
                    <a:pt x="150" y="474"/>
                  </a:lnTo>
                  <a:lnTo>
                    <a:pt x="108" y="494"/>
                  </a:lnTo>
                  <a:lnTo>
                    <a:pt x="84" y="506"/>
                  </a:lnTo>
                  <a:lnTo>
                    <a:pt x="62" y="520"/>
                  </a:lnTo>
                  <a:lnTo>
                    <a:pt x="46" y="532"/>
                  </a:lnTo>
                  <a:lnTo>
                    <a:pt x="42" y="540"/>
                  </a:lnTo>
                  <a:lnTo>
                    <a:pt x="38" y="544"/>
                  </a:lnTo>
                  <a:lnTo>
                    <a:pt x="38" y="544"/>
                  </a:lnTo>
                  <a:lnTo>
                    <a:pt x="16" y="614"/>
                  </a:lnTo>
                  <a:lnTo>
                    <a:pt x="0" y="662"/>
                  </a:lnTo>
                  <a:lnTo>
                    <a:pt x="596" y="662"/>
                  </a:lnTo>
                  <a:lnTo>
                    <a:pt x="596" y="662"/>
                  </a:lnTo>
                  <a:lnTo>
                    <a:pt x="592" y="644"/>
                  </a:lnTo>
                  <a:lnTo>
                    <a:pt x="580" y="604"/>
                  </a:lnTo>
                  <a:lnTo>
                    <a:pt x="572" y="582"/>
                  </a:lnTo>
                  <a:lnTo>
                    <a:pt x="564" y="562"/>
                  </a:lnTo>
                  <a:lnTo>
                    <a:pt x="556" y="546"/>
                  </a:lnTo>
                  <a:lnTo>
                    <a:pt x="552" y="540"/>
                  </a:lnTo>
                  <a:lnTo>
                    <a:pt x="548" y="538"/>
                  </a:lnTo>
                  <a:lnTo>
                    <a:pt x="548" y="538"/>
                  </a:lnTo>
                  <a:close/>
                  <a:moveTo>
                    <a:pt x="206" y="324"/>
                  </a:moveTo>
                  <a:lnTo>
                    <a:pt x="206" y="324"/>
                  </a:lnTo>
                  <a:lnTo>
                    <a:pt x="204" y="308"/>
                  </a:lnTo>
                  <a:lnTo>
                    <a:pt x="202" y="294"/>
                  </a:lnTo>
                  <a:lnTo>
                    <a:pt x="194" y="266"/>
                  </a:lnTo>
                  <a:lnTo>
                    <a:pt x="194" y="266"/>
                  </a:lnTo>
                  <a:lnTo>
                    <a:pt x="188" y="248"/>
                  </a:lnTo>
                  <a:lnTo>
                    <a:pt x="182" y="230"/>
                  </a:lnTo>
                  <a:lnTo>
                    <a:pt x="174" y="214"/>
                  </a:lnTo>
                  <a:lnTo>
                    <a:pt x="166" y="206"/>
                  </a:lnTo>
                  <a:lnTo>
                    <a:pt x="166" y="206"/>
                  </a:lnTo>
                  <a:lnTo>
                    <a:pt x="174" y="198"/>
                  </a:lnTo>
                  <a:lnTo>
                    <a:pt x="188" y="184"/>
                  </a:lnTo>
                  <a:lnTo>
                    <a:pt x="204" y="164"/>
                  </a:lnTo>
                  <a:lnTo>
                    <a:pt x="220" y="142"/>
                  </a:lnTo>
                  <a:lnTo>
                    <a:pt x="220" y="142"/>
                  </a:lnTo>
                  <a:lnTo>
                    <a:pt x="212" y="158"/>
                  </a:lnTo>
                  <a:lnTo>
                    <a:pt x="204" y="176"/>
                  </a:lnTo>
                  <a:lnTo>
                    <a:pt x="194" y="192"/>
                  </a:lnTo>
                  <a:lnTo>
                    <a:pt x="188" y="198"/>
                  </a:lnTo>
                  <a:lnTo>
                    <a:pt x="180" y="204"/>
                  </a:lnTo>
                  <a:lnTo>
                    <a:pt x="180" y="204"/>
                  </a:lnTo>
                  <a:lnTo>
                    <a:pt x="192" y="198"/>
                  </a:lnTo>
                  <a:lnTo>
                    <a:pt x="202" y="192"/>
                  </a:lnTo>
                  <a:lnTo>
                    <a:pt x="212" y="184"/>
                  </a:lnTo>
                  <a:lnTo>
                    <a:pt x="222" y="174"/>
                  </a:lnTo>
                  <a:lnTo>
                    <a:pt x="238" y="154"/>
                  </a:lnTo>
                  <a:lnTo>
                    <a:pt x="256" y="132"/>
                  </a:lnTo>
                  <a:lnTo>
                    <a:pt x="256" y="132"/>
                  </a:lnTo>
                  <a:lnTo>
                    <a:pt x="248" y="152"/>
                  </a:lnTo>
                  <a:lnTo>
                    <a:pt x="242" y="174"/>
                  </a:lnTo>
                  <a:lnTo>
                    <a:pt x="234" y="214"/>
                  </a:lnTo>
                  <a:lnTo>
                    <a:pt x="234" y="214"/>
                  </a:lnTo>
                  <a:lnTo>
                    <a:pt x="248" y="200"/>
                  </a:lnTo>
                  <a:lnTo>
                    <a:pt x="260" y="188"/>
                  </a:lnTo>
                  <a:lnTo>
                    <a:pt x="268" y="174"/>
                  </a:lnTo>
                  <a:lnTo>
                    <a:pt x="274" y="160"/>
                  </a:lnTo>
                  <a:lnTo>
                    <a:pt x="274" y="160"/>
                  </a:lnTo>
                  <a:lnTo>
                    <a:pt x="282" y="148"/>
                  </a:lnTo>
                  <a:lnTo>
                    <a:pt x="290" y="134"/>
                  </a:lnTo>
                  <a:lnTo>
                    <a:pt x="304" y="118"/>
                  </a:lnTo>
                  <a:lnTo>
                    <a:pt x="320" y="102"/>
                  </a:lnTo>
                  <a:lnTo>
                    <a:pt x="320" y="102"/>
                  </a:lnTo>
                  <a:lnTo>
                    <a:pt x="316" y="116"/>
                  </a:lnTo>
                  <a:lnTo>
                    <a:pt x="314" y="128"/>
                  </a:lnTo>
                  <a:lnTo>
                    <a:pt x="312" y="152"/>
                  </a:lnTo>
                  <a:lnTo>
                    <a:pt x="310" y="166"/>
                  </a:lnTo>
                  <a:lnTo>
                    <a:pt x="304" y="180"/>
                  </a:lnTo>
                  <a:lnTo>
                    <a:pt x="294" y="194"/>
                  </a:lnTo>
                  <a:lnTo>
                    <a:pt x="278" y="212"/>
                  </a:lnTo>
                  <a:lnTo>
                    <a:pt x="278" y="212"/>
                  </a:lnTo>
                  <a:lnTo>
                    <a:pt x="294" y="204"/>
                  </a:lnTo>
                  <a:lnTo>
                    <a:pt x="308" y="194"/>
                  </a:lnTo>
                  <a:lnTo>
                    <a:pt x="322" y="180"/>
                  </a:lnTo>
                  <a:lnTo>
                    <a:pt x="334" y="166"/>
                  </a:lnTo>
                  <a:lnTo>
                    <a:pt x="344" y="148"/>
                  </a:lnTo>
                  <a:lnTo>
                    <a:pt x="350" y="132"/>
                  </a:lnTo>
                  <a:lnTo>
                    <a:pt x="356" y="116"/>
                  </a:lnTo>
                  <a:lnTo>
                    <a:pt x="358" y="100"/>
                  </a:lnTo>
                  <a:lnTo>
                    <a:pt x="358" y="100"/>
                  </a:lnTo>
                  <a:lnTo>
                    <a:pt x="360" y="126"/>
                  </a:lnTo>
                  <a:lnTo>
                    <a:pt x="360" y="126"/>
                  </a:lnTo>
                  <a:lnTo>
                    <a:pt x="360" y="132"/>
                  </a:lnTo>
                  <a:lnTo>
                    <a:pt x="364" y="138"/>
                  </a:lnTo>
                  <a:lnTo>
                    <a:pt x="374" y="148"/>
                  </a:lnTo>
                  <a:lnTo>
                    <a:pt x="386" y="156"/>
                  </a:lnTo>
                  <a:lnTo>
                    <a:pt x="398" y="162"/>
                  </a:lnTo>
                  <a:lnTo>
                    <a:pt x="398" y="162"/>
                  </a:lnTo>
                  <a:lnTo>
                    <a:pt x="402" y="164"/>
                  </a:lnTo>
                  <a:lnTo>
                    <a:pt x="408" y="170"/>
                  </a:lnTo>
                  <a:lnTo>
                    <a:pt x="410" y="174"/>
                  </a:lnTo>
                  <a:lnTo>
                    <a:pt x="414" y="180"/>
                  </a:lnTo>
                  <a:lnTo>
                    <a:pt x="414" y="188"/>
                  </a:lnTo>
                  <a:lnTo>
                    <a:pt x="414" y="194"/>
                  </a:lnTo>
                  <a:lnTo>
                    <a:pt x="412" y="202"/>
                  </a:lnTo>
                  <a:lnTo>
                    <a:pt x="406" y="208"/>
                  </a:lnTo>
                  <a:lnTo>
                    <a:pt x="406" y="208"/>
                  </a:lnTo>
                  <a:lnTo>
                    <a:pt x="400" y="216"/>
                  </a:lnTo>
                  <a:lnTo>
                    <a:pt x="396" y="224"/>
                  </a:lnTo>
                  <a:lnTo>
                    <a:pt x="392" y="234"/>
                  </a:lnTo>
                  <a:lnTo>
                    <a:pt x="392" y="244"/>
                  </a:lnTo>
                  <a:lnTo>
                    <a:pt x="392" y="254"/>
                  </a:lnTo>
                  <a:lnTo>
                    <a:pt x="394" y="264"/>
                  </a:lnTo>
                  <a:lnTo>
                    <a:pt x="398" y="274"/>
                  </a:lnTo>
                  <a:lnTo>
                    <a:pt x="404" y="282"/>
                  </a:lnTo>
                  <a:lnTo>
                    <a:pt x="404" y="282"/>
                  </a:lnTo>
                  <a:lnTo>
                    <a:pt x="398" y="292"/>
                  </a:lnTo>
                  <a:lnTo>
                    <a:pt x="390" y="306"/>
                  </a:lnTo>
                  <a:lnTo>
                    <a:pt x="384" y="328"/>
                  </a:lnTo>
                  <a:lnTo>
                    <a:pt x="384" y="328"/>
                  </a:lnTo>
                  <a:lnTo>
                    <a:pt x="382" y="334"/>
                  </a:lnTo>
                  <a:lnTo>
                    <a:pt x="382" y="334"/>
                  </a:lnTo>
                  <a:lnTo>
                    <a:pt x="380" y="338"/>
                  </a:lnTo>
                  <a:lnTo>
                    <a:pt x="380" y="338"/>
                  </a:lnTo>
                  <a:lnTo>
                    <a:pt x="358" y="364"/>
                  </a:lnTo>
                  <a:lnTo>
                    <a:pt x="338" y="386"/>
                  </a:lnTo>
                  <a:lnTo>
                    <a:pt x="326" y="396"/>
                  </a:lnTo>
                  <a:lnTo>
                    <a:pt x="316" y="404"/>
                  </a:lnTo>
                  <a:lnTo>
                    <a:pt x="304" y="408"/>
                  </a:lnTo>
                  <a:lnTo>
                    <a:pt x="294" y="408"/>
                  </a:lnTo>
                  <a:lnTo>
                    <a:pt x="294" y="408"/>
                  </a:lnTo>
                  <a:lnTo>
                    <a:pt x="284" y="406"/>
                  </a:lnTo>
                  <a:lnTo>
                    <a:pt x="272" y="402"/>
                  </a:lnTo>
                  <a:lnTo>
                    <a:pt x="260" y="394"/>
                  </a:lnTo>
                  <a:lnTo>
                    <a:pt x="250" y="384"/>
                  </a:lnTo>
                  <a:lnTo>
                    <a:pt x="228" y="360"/>
                  </a:lnTo>
                  <a:lnTo>
                    <a:pt x="212" y="336"/>
                  </a:lnTo>
                  <a:lnTo>
                    <a:pt x="212" y="336"/>
                  </a:lnTo>
                  <a:lnTo>
                    <a:pt x="206" y="324"/>
                  </a:lnTo>
                  <a:lnTo>
                    <a:pt x="206" y="324"/>
                  </a:lnTo>
                  <a:close/>
                </a:path>
              </a:pathLst>
            </a:custGeom>
            <a:solidFill>
              <a:schemeClr val="accent2"/>
            </a:solidFill>
            <a:ln>
              <a:noFill/>
            </a:ln>
          </p:spPr>
          <p:txBody>
            <a:bodyPr anchor="ctr"/>
            <a:lstStyle/>
            <a:p>
              <a:pPr algn="ctr"/>
              <a:endParaRPr>
                <a:cs typeface="+mn-ea"/>
                <a:sym typeface="+mn-lt"/>
              </a:endParaRPr>
            </a:p>
          </p:txBody>
        </p:sp>
      </p:grpSp>
      <p:grpSp>
        <p:nvGrpSpPr>
          <p:cNvPr id="12" name="组合 11"/>
          <p:cNvGrpSpPr/>
          <p:nvPr/>
        </p:nvGrpSpPr>
        <p:grpSpPr>
          <a:xfrm>
            <a:off x="6489412" y="1796894"/>
            <a:ext cx="1860468" cy="1810713"/>
            <a:chOff x="6489412" y="1796894"/>
            <a:chExt cx="1860468" cy="1810713"/>
          </a:xfrm>
        </p:grpSpPr>
        <p:sp>
          <p:nvSpPr>
            <p:cNvPr id="21" name="矩形: 圆角 20"/>
            <p:cNvSpPr/>
            <p:nvPr/>
          </p:nvSpPr>
          <p:spPr>
            <a:xfrm>
              <a:off x="6489412" y="1796894"/>
              <a:ext cx="1860468" cy="181071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39" name="任意多边形: 形状 38"/>
            <p:cNvSpPr/>
            <p:nvPr/>
          </p:nvSpPr>
          <p:spPr bwMode="auto">
            <a:xfrm>
              <a:off x="6733200" y="2346730"/>
              <a:ext cx="1364399" cy="1245468"/>
            </a:xfrm>
            <a:custGeom>
              <a:avLst/>
              <a:gdLst>
                <a:gd name="T0" fmla="*/ 514 w 826"/>
                <a:gd name="T1" fmla="*/ 482 h 754"/>
                <a:gd name="T2" fmla="*/ 550 w 826"/>
                <a:gd name="T3" fmla="*/ 356 h 754"/>
                <a:gd name="T4" fmla="*/ 586 w 826"/>
                <a:gd name="T5" fmla="*/ 306 h 754"/>
                <a:gd name="T6" fmla="*/ 584 w 826"/>
                <a:gd name="T7" fmla="*/ 226 h 754"/>
                <a:gd name="T8" fmla="*/ 562 w 826"/>
                <a:gd name="T9" fmla="*/ 218 h 754"/>
                <a:gd name="T10" fmla="*/ 560 w 826"/>
                <a:gd name="T11" fmla="*/ 176 h 754"/>
                <a:gd name="T12" fmla="*/ 560 w 826"/>
                <a:gd name="T13" fmla="*/ 148 h 754"/>
                <a:gd name="T14" fmla="*/ 564 w 826"/>
                <a:gd name="T15" fmla="*/ 114 h 754"/>
                <a:gd name="T16" fmla="*/ 548 w 826"/>
                <a:gd name="T17" fmla="*/ 82 h 754"/>
                <a:gd name="T18" fmla="*/ 536 w 826"/>
                <a:gd name="T19" fmla="*/ 62 h 754"/>
                <a:gd name="T20" fmla="*/ 524 w 826"/>
                <a:gd name="T21" fmla="*/ 50 h 754"/>
                <a:gd name="T22" fmla="*/ 466 w 826"/>
                <a:gd name="T23" fmla="*/ 14 h 754"/>
                <a:gd name="T24" fmla="*/ 428 w 826"/>
                <a:gd name="T25" fmla="*/ 2 h 754"/>
                <a:gd name="T26" fmla="*/ 380 w 826"/>
                <a:gd name="T27" fmla="*/ 2 h 754"/>
                <a:gd name="T28" fmla="*/ 354 w 826"/>
                <a:gd name="T29" fmla="*/ 6 h 754"/>
                <a:gd name="T30" fmla="*/ 306 w 826"/>
                <a:gd name="T31" fmla="*/ 40 h 754"/>
                <a:gd name="T32" fmla="*/ 288 w 826"/>
                <a:gd name="T33" fmla="*/ 66 h 754"/>
                <a:gd name="T34" fmla="*/ 272 w 826"/>
                <a:gd name="T35" fmla="*/ 88 h 754"/>
                <a:gd name="T36" fmla="*/ 254 w 826"/>
                <a:gd name="T37" fmla="*/ 130 h 754"/>
                <a:gd name="T38" fmla="*/ 254 w 826"/>
                <a:gd name="T39" fmla="*/ 174 h 754"/>
                <a:gd name="T40" fmla="*/ 254 w 826"/>
                <a:gd name="T41" fmla="*/ 224 h 754"/>
                <a:gd name="T42" fmla="*/ 220 w 826"/>
                <a:gd name="T43" fmla="*/ 278 h 754"/>
                <a:gd name="T44" fmla="*/ 244 w 826"/>
                <a:gd name="T45" fmla="*/ 338 h 754"/>
                <a:gd name="T46" fmla="*/ 274 w 826"/>
                <a:gd name="T47" fmla="*/ 366 h 754"/>
                <a:gd name="T48" fmla="*/ 248 w 826"/>
                <a:gd name="T49" fmla="*/ 494 h 754"/>
                <a:gd name="T50" fmla="*/ 4 w 826"/>
                <a:gd name="T51" fmla="*/ 728 h 754"/>
                <a:gd name="T52" fmla="*/ 772 w 826"/>
                <a:gd name="T53" fmla="*/ 588 h 754"/>
                <a:gd name="T54" fmla="*/ 558 w 826"/>
                <a:gd name="T55" fmla="*/ 234 h 754"/>
                <a:gd name="T56" fmla="*/ 584 w 826"/>
                <a:gd name="T57" fmla="*/ 234 h 754"/>
                <a:gd name="T58" fmla="*/ 574 w 826"/>
                <a:gd name="T59" fmla="*/ 316 h 754"/>
                <a:gd name="T60" fmla="*/ 548 w 826"/>
                <a:gd name="T61" fmla="*/ 348 h 754"/>
                <a:gd name="T62" fmla="*/ 550 w 826"/>
                <a:gd name="T63" fmla="*/ 266 h 754"/>
                <a:gd name="T64" fmla="*/ 252 w 826"/>
                <a:gd name="T65" fmla="*/ 344 h 754"/>
                <a:gd name="T66" fmla="*/ 226 w 826"/>
                <a:gd name="T67" fmla="*/ 278 h 754"/>
                <a:gd name="T68" fmla="*/ 248 w 826"/>
                <a:gd name="T69" fmla="*/ 228 h 754"/>
                <a:gd name="T70" fmla="*/ 268 w 826"/>
                <a:gd name="T71" fmla="*/ 246 h 754"/>
                <a:gd name="T72" fmla="*/ 262 w 826"/>
                <a:gd name="T73" fmla="*/ 330 h 754"/>
                <a:gd name="T74" fmla="*/ 276 w 826"/>
                <a:gd name="T75" fmla="*/ 262 h 754"/>
                <a:gd name="T76" fmla="*/ 282 w 826"/>
                <a:gd name="T77" fmla="*/ 174 h 754"/>
                <a:gd name="T78" fmla="*/ 306 w 826"/>
                <a:gd name="T79" fmla="*/ 92 h 754"/>
                <a:gd name="T80" fmla="*/ 410 w 826"/>
                <a:gd name="T81" fmla="*/ 88 h 754"/>
                <a:gd name="T82" fmla="*/ 522 w 826"/>
                <a:gd name="T83" fmla="*/ 96 h 754"/>
                <a:gd name="T84" fmla="*/ 534 w 826"/>
                <a:gd name="T85" fmla="*/ 182 h 754"/>
                <a:gd name="T86" fmla="*/ 542 w 826"/>
                <a:gd name="T87" fmla="*/ 278 h 754"/>
                <a:gd name="T88" fmla="*/ 522 w 826"/>
                <a:gd name="T89" fmla="*/ 380 h 754"/>
                <a:gd name="T90" fmla="*/ 448 w 826"/>
                <a:gd name="T91" fmla="*/ 492 h 754"/>
                <a:gd name="T92" fmla="*/ 356 w 826"/>
                <a:gd name="T93" fmla="*/ 490 h 754"/>
                <a:gd name="T94" fmla="*/ 284 w 826"/>
                <a:gd name="T95" fmla="*/ 374 h 754"/>
                <a:gd name="T96" fmla="*/ 272 w 826"/>
                <a:gd name="T97" fmla="*/ 280 h 754"/>
                <a:gd name="T98" fmla="*/ 310 w 826"/>
                <a:gd name="T99" fmla="*/ 636 h 754"/>
                <a:gd name="T100" fmla="*/ 272 w 826"/>
                <a:gd name="T101" fmla="*/ 522 h 754"/>
                <a:gd name="T102" fmla="*/ 298 w 826"/>
                <a:gd name="T103" fmla="*/ 400 h 754"/>
                <a:gd name="T104" fmla="*/ 360 w 826"/>
                <a:gd name="T105" fmla="*/ 502 h 754"/>
                <a:gd name="T106" fmla="*/ 444 w 826"/>
                <a:gd name="T107" fmla="*/ 502 h 754"/>
                <a:gd name="T108" fmla="*/ 510 w 826"/>
                <a:gd name="T109" fmla="*/ 406 h 754"/>
                <a:gd name="T110" fmla="*/ 526 w 826"/>
                <a:gd name="T111" fmla="*/ 514 h 754"/>
                <a:gd name="T112" fmla="*/ 482 w 826"/>
                <a:gd name="T113" fmla="*/ 640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26" h="754">
                  <a:moveTo>
                    <a:pt x="754" y="572"/>
                  </a:moveTo>
                  <a:lnTo>
                    <a:pt x="754" y="572"/>
                  </a:lnTo>
                  <a:lnTo>
                    <a:pt x="736" y="566"/>
                  </a:lnTo>
                  <a:lnTo>
                    <a:pt x="708" y="556"/>
                  </a:lnTo>
                  <a:lnTo>
                    <a:pt x="632" y="526"/>
                  </a:lnTo>
                  <a:lnTo>
                    <a:pt x="558" y="498"/>
                  </a:lnTo>
                  <a:lnTo>
                    <a:pt x="530" y="488"/>
                  </a:lnTo>
                  <a:lnTo>
                    <a:pt x="514" y="482"/>
                  </a:lnTo>
                  <a:lnTo>
                    <a:pt x="514" y="482"/>
                  </a:lnTo>
                  <a:lnTo>
                    <a:pt x="516" y="398"/>
                  </a:lnTo>
                  <a:lnTo>
                    <a:pt x="516" y="398"/>
                  </a:lnTo>
                  <a:lnTo>
                    <a:pt x="526" y="384"/>
                  </a:lnTo>
                  <a:lnTo>
                    <a:pt x="526" y="384"/>
                  </a:lnTo>
                  <a:lnTo>
                    <a:pt x="536" y="370"/>
                  </a:lnTo>
                  <a:lnTo>
                    <a:pt x="546" y="354"/>
                  </a:lnTo>
                  <a:lnTo>
                    <a:pt x="546" y="354"/>
                  </a:lnTo>
                  <a:lnTo>
                    <a:pt x="550" y="356"/>
                  </a:lnTo>
                  <a:lnTo>
                    <a:pt x="550" y="356"/>
                  </a:lnTo>
                  <a:lnTo>
                    <a:pt x="554" y="356"/>
                  </a:lnTo>
                  <a:lnTo>
                    <a:pt x="554" y="356"/>
                  </a:lnTo>
                  <a:lnTo>
                    <a:pt x="562" y="352"/>
                  </a:lnTo>
                  <a:lnTo>
                    <a:pt x="568" y="346"/>
                  </a:lnTo>
                  <a:lnTo>
                    <a:pt x="574" y="338"/>
                  </a:lnTo>
                  <a:lnTo>
                    <a:pt x="576" y="328"/>
                  </a:lnTo>
                  <a:lnTo>
                    <a:pt x="576" y="328"/>
                  </a:lnTo>
                  <a:lnTo>
                    <a:pt x="580" y="318"/>
                  </a:lnTo>
                  <a:lnTo>
                    <a:pt x="586" y="306"/>
                  </a:lnTo>
                  <a:lnTo>
                    <a:pt x="586" y="306"/>
                  </a:lnTo>
                  <a:lnTo>
                    <a:pt x="592" y="292"/>
                  </a:lnTo>
                  <a:lnTo>
                    <a:pt x="594" y="286"/>
                  </a:lnTo>
                  <a:lnTo>
                    <a:pt x="596" y="278"/>
                  </a:lnTo>
                  <a:lnTo>
                    <a:pt x="596" y="278"/>
                  </a:lnTo>
                  <a:lnTo>
                    <a:pt x="594" y="258"/>
                  </a:lnTo>
                  <a:lnTo>
                    <a:pt x="592" y="244"/>
                  </a:lnTo>
                  <a:lnTo>
                    <a:pt x="590" y="232"/>
                  </a:lnTo>
                  <a:lnTo>
                    <a:pt x="584" y="226"/>
                  </a:lnTo>
                  <a:lnTo>
                    <a:pt x="584" y="226"/>
                  </a:lnTo>
                  <a:lnTo>
                    <a:pt x="578" y="222"/>
                  </a:lnTo>
                  <a:lnTo>
                    <a:pt x="572" y="220"/>
                  </a:lnTo>
                  <a:lnTo>
                    <a:pt x="564" y="222"/>
                  </a:lnTo>
                  <a:lnTo>
                    <a:pt x="560" y="226"/>
                  </a:lnTo>
                  <a:lnTo>
                    <a:pt x="560" y="226"/>
                  </a:lnTo>
                  <a:lnTo>
                    <a:pt x="560" y="222"/>
                  </a:lnTo>
                  <a:lnTo>
                    <a:pt x="560" y="222"/>
                  </a:lnTo>
                  <a:lnTo>
                    <a:pt x="562" y="218"/>
                  </a:lnTo>
                  <a:lnTo>
                    <a:pt x="560" y="214"/>
                  </a:lnTo>
                  <a:lnTo>
                    <a:pt x="560" y="214"/>
                  </a:lnTo>
                  <a:lnTo>
                    <a:pt x="558" y="210"/>
                  </a:lnTo>
                  <a:lnTo>
                    <a:pt x="558" y="208"/>
                  </a:lnTo>
                  <a:lnTo>
                    <a:pt x="558" y="202"/>
                  </a:lnTo>
                  <a:lnTo>
                    <a:pt x="558" y="202"/>
                  </a:lnTo>
                  <a:lnTo>
                    <a:pt x="560" y="190"/>
                  </a:lnTo>
                  <a:lnTo>
                    <a:pt x="560" y="176"/>
                  </a:lnTo>
                  <a:lnTo>
                    <a:pt x="560" y="176"/>
                  </a:lnTo>
                  <a:lnTo>
                    <a:pt x="558" y="172"/>
                  </a:lnTo>
                  <a:lnTo>
                    <a:pt x="558" y="170"/>
                  </a:lnTo>
                  <a:lnTo>
                    <a:pt x="558" y="170"/>
                  </a:lnTo>
                  <a:lnTo>
                    <a:pt x="560" y="166"/>
                  </a:lnTo>
                  <a:lnTo>
                    <a:pt x="562" y="164"/>
                  </a:lnTo>
                  <a:lnTo>
                    <a:pt x="562" y="164"/>
                  </a:lnTo>
                  <a:lnTo>
                    <a:pt x="562" y="152"/>
                  </a:lnTo>
                  <a:lnTo>
                    <a:pt x="562" y="152"/>
                  </a:lnTo>
                  <a:lnTo>
                    <a:pt x="560" y="148"/>
                  </a:lnTo>
                  <a:lnTo>
                    <a:pt x="560" y="146"/>
                  </a:lnTo>
                  <a:lnTo>
                    <a:pt x="560" y="146"/>
                  </a:lnTo>
                  <a:lnTo>
                    <a:pt x="562" y="140"/>
                  </a:lnTo>
                  <a:lnTo>
                    <a:pt x="564" y="138"/>
                  </a:lnTo>
                  <a:lnTo>
                    <a:pt x="564" y="132"/>
                  </a:lnTo>
                  <a:lnTo>
                    <a:pt x="564" y="132"/>
                  </a:lnTo>
                  <a:lnTo>
                    <a:pt x="564" y="120"/>
                  </a:lnTo>
                  <a:lnTo>
                    <a:pt x="564" y="120"/>
                  </a:lnTo>
                  <a:lnTo>
                    <a:pt x="564" y="114"/>
                  </a:lnTo>
                  <a:lnTo>
                    <a:pt x="564" y="114"/>
                  </a:lnTo>
                  <a:lnTo>
                    <a:pt x="564" y="106"/>
                  </a:lnTo>
                  <a:lnTo>
                    <a:pt x="564" y="106"/>
                  </a:lnTo>
                  <a:lnTo>
                    <a:pt x="558" y="94"/>
                  </a:lnTo>
                  <a:lnTo>
                    <a:pt x="558" y="94"/>
                  </a:lnTo>
                  <a:lnTo>
                    <a:pt x="552" y="88"/>
                  </a:lnTo>
                  <a:lnTo>
                    <a:pt x="548" y="86"/>
                  </a:lnTo>
                  <a:lnTo>
                    <a:pt x="548" y="86"/>
                  </a:lnTo>
                  <a:lnTo>
                    <a:pt x="548" y="82"/>
                  </a:lnTo>
                  <a:lnTo>
                    <a:pt x="548" y="82"/>
                  </a:lnTo>
                  <a:lnTo>
                    <a:pt x="546" y="74"/>
                  </a:lnTo>
                  <a:lnTo>
                    <a:pt x="546" y="74"/>
                  </a:lnTo>
                  <a:lnTo>
                    <a:pt x="544" y="70"/>
                  </a:lnTo>
                  <a:lnTo>
                    <a:pt x="542" y="66"/>
                  </a:lnTo>
                  <a:lnTo>
                    <a:pt x="542" y="66"/>
                  </a:lnTo>
                  <a:lnTo>
                    <a:pt x="542" y="64"/>
                  </a:lnTo>
                  <a:lnTo>
                    <a:pt x="540" y="64"/>
                  </a:lnTo>
                  <a:lnTo>
                    <a:pt x="536" y="62"/>
                  </a:lnTo>
                  <a:lnTo>
                    <a:pt x="536" y="62"/>
                  </a:lnTo>
                  <a:lnTo>
                    <a:pt x="532" y="60"/>
                  </a:lnTo>
                  <a:lnTo>
                    <a:pt x="530" y="56"/>
                  </a:lnTo>
                  <a:lnTo>
                    <a:pt x="530" y="56"/>
                  </a:lnTo>
                  <a:lnTo>
                    <a:pt x="528" y="54"/>
                  </a:lnTo>
                  <a:lnTo>
                    <a:pt x="528" y="54"/>
                  </a:lnTo>
                  <a:lnTo>
                    <a:pt x="526" y="52"/>
                  </a:lnTo>
                  <a:lnTo>
                    <a:pt x="524" y="50"/>
                  </a:lnTo>
                  <a:lnTo>
                    <a:pt x="524" y="50"/>
                  </a:lnTo>
                  <a:lnTo>
                    <a:pt x="522" y="48"/>
                  </a:lnTo>
                  <a:lnTo>
                    <a:pt x="520" y="46"/>
                  </a:lnTo>
                  <a:lnTo>
                    <a:pt x="516" y="46"/>
                  </a:lnTo>
                  <a:lnTo>
                    <a:pt x="516" y="46"/>
                  </a:lnTo>
                  <a:lnTo>
                    <a:pt x="504" y="36"/>
                  </a:lnTo>
                  <a:lnTo>
                    <a:pt x="504" y="36"/>
                  </a:lnTo>
                  <a:lnTo>
                    <a:pt x="472" y="16"/>
                  </a:lnTo>
                  <a:lnTo>
                    <a:pt x="472" y="16"/>
                  </a:lnTo>
                  <a:lnTo>
                    <a:pt x="466" y="14"/>
                  </a:lnTo>
                  <a:lnTo>
                    <a:pt x="466" y="14"/>
                  </a:lnTo>
                  <a:lnTo>
                    <a:pt x="452" y="8"/>
                  </a:lnTo>
                  <a:lnTo>
                    <a:pt x="452" y="8"/>
                  </a:lnTo>
                  <a:lnTo>
                    <a:pt x="446" y="6"/>
                  </a:lnTo>
                  <a:lnTo>
                    <a:pt x="442" y="4"/>
                  </a:lnTo>
                  <a:lnTo>
                    <a:pt x="442" y="4"/>
                  </a:lnTo>
                  <a:lnTo>
                    <a:pt x="436" y="4"/>
                  </a:lnTo>
                  <a:lnTo>
                    <a:pt x="428" y="2"/>
                  </a:lnTo>
                  <a:lnTo>
                    <a:pt x="428" y="2"/>
                  </a:lnTo>
                  <a:lnTo>
                    <a:pt x="424" y="2"/>
                  </a:lnTo>
                  <a:lnTo>
                    <a:pt x="422" y="2"/>
                  </a:lnTo>
                  <a:lnTo>
                    <a:pt x="422" y="2"/>
                  </a:lnTo>
                  <a:lnTo>
                    <a:pt x="404" y="0"/>
                  </a:lnTo>
                  <a:lnTo>
                    <a:pt x="404" y="0"/>
                  </a:lnTo>
                  <a:lnTo>
                    <a:pt x="392" y="0"/>
                  </a:lnTo>
                  <a:lnTo>
                    <a:pt x="392" y="0"/>
                  </a:lnTo>
                  <a:lnTo>
                    <a:pt x="388" y="2"/>
                  </a:lnTo>
                  <a:lnTo>
                    <a:pt x="380" y="2"/>
                  </a:lnTo>
                  <a:lnTo>
                    <a:pt x="380" y="2"/>
                  </a:lnTo>
                  <a:lnTo>
                    <a:pt x="376" y="2"/>
                  </a:lnTo>
                  <a:lnTo>
                    <a:pt x="372" y="2"/>
                  </a:lnTo>
                  <a:lnTo>
                    <a:pt x="368" y="4"/>
                  </a:lnTo>
                  <a:lnTo>
                    <a:pt x="364" y="4"/>
                  </a:lnTo>
                  <a:lnTo>
                    <a:pt x="364" y="4"/>
                  </a:lnTo>
                  <a:lnTo>
                    <a:pt x="358" y="4"/>
                  </a:lnTo>
                  <a:lnTo>
                    <a:pt x="354" y="6"/>
                  </a:lnTo>
                  <a:lnTo>
                    <a:pt x="354" y="6"/>
                  </a:lnTo>
                  <a:lnTo>
                    <a:pt x="346" y="10"/>
                  </a:lnTo>
                  <a:lnTo>
                    <a:pt x="338" y="14"/>
                  </a:lnTo>
                  <a:lnTo>
                    <a:pt x="338" y="14"/>
                  </a:lnTo>
                  <a:lnTo>
                    <a:pt x="326" y="22"/>
                  </a:lnTo>
                  <a:lnTo>
                    <a:pt x="316" y="28"/>
                  </a:lnTo>
                  <a:lnTo>
                    <a:pt x="316" y="28"/>
                  </a:lnTo>
                  <a:lnTo>
                    <a:pt x="312" y="32"/>
                  </a:lnTo>
                  <a:lnTo>
                    <a:pt x="310" y="36"/>
                  </a:lnTo>
                  <a:lnTo>
                    <a:pt x="306" y="40"/>
                  </a:lnTo>
                  <a:lnTo>
                    <a:pt x="302" y="42"/>
                  </a:lnTo>
                  <a:lnTo>
                    <a:pt x="302" y="42"/>
                  </a:lnTo>
                  <a:lnTo>
                    <a:pt x="300" y="44"/>
                  </a:lnTo>
                  <a:lnTo>
                    <a:pt x="298" y="50"/>
                  </a:lnTo>
                  <a:lnTo>
                    <a:pt x="296" y="54"/>
                  </a:lnTo>
                  <a:lnTo>
                    <a:pt x="292" y="56"/>
                  </a:lnTo>
                  <a:lnTo>
                    <a:pt x="292" y="56"/>
                  </a:lnTo>
                  <a:lnTo>
                    <a:pt x="290" y="60"/>
                  </a:lnTo>
                  <a:lnTo>
                    <a:pt x="288" y="66"/>
                  </a:lnTo>
                  <a:lnTo>
                    <a:pt x="286" y="74"/>
                  </a:lnTo>
                  <a:lnTo>
                    <a:pt x="286" y="74"/>
                  </a:lnTo>
                  <a:lnTo>
                    <a:pt x="284" y="76"/>
                  </a:lnTo>
                  <a:lnTo>
                    <a:pt x="278" y="78"/>
                  </a:lnTo>
                  <a:lnTo>
                    <a:pt x="278" y="78"/>
                  </a:lnTo>
                  <a:lnTo>
                    <a:pt x="276" y="80"/>
                  </a:lnTo>
                  <a:lnTo>
                    <a:pt x="274" y="84"/>
                  </a:lnTo>
                  <a:lnTo>
                    <a:pt x="272" y="88"/>
                  </a:lnTo>
                  <a:lnTo>
                    <a:pt x="272" y="88"/>
                  </a:lnTo>
                  <a:lnTo>
                    <a:pt x="264" y="96"/>
                  </a:lnTo>
                  <a:lnTo>
                    <a:pt x="264" y="96"/>
                  </a:lnTo>
                  <a:lnTo>
                    <a:pt x="262" y="100"/>
                  </a:lnTo>
                  <a:lnTo>
                    <a:pt x="262" y="106"/>
                  </a:lnTo>
                  <a:lnTo>
                    <a:pt x="260" y="112"/>
                  </a:lnTo>
                  <a:lnTo>
                    <a:pt x="260" y="116"/>
                  </a:lnTo>
                  <a:lnTo>
                    <a:pt x="260" y="116"/>
                  </a:lnTo>
                  <a:lnTo>
                    <a:pt x="258" y="122"/>
                  </a:lnTo>
                  <a:lnTo>
                    <a:pt x="254" y="130"/>
                  </a:lnTo>
                  <a:lnTo>
                    <a:pt x="254" y="130"/>
                  </a:lnTo>
                  <a:lnTo>
                    <a:pt x="254" y="134"/>
                  </a:lnTo>
                  <a:lnTo>
                    <a:pt x="254" y="136"/>
                  </a:lnTo>
                  <a:lnTo>
                    <a:pt x="254" y="142"/>
                  </a:lnTo>
                  <a:lnTo>
                    <a:pt x="254" y="142"/>
                  </a:lnTo>
                  <a:lnTo>
                    <a:pt x="252" y="152"/>
                  </a:lnTo>
                  <a:lnTo>
                    <a:pt x="254" y="162"/>
                  </a:lnTo>
                  <a:lnTo>
                    <a:pt x="254" y="162"/>
                  </a:lnTo>
                  <a:lnTo>
                    <a:pt x="254" y="174"/>
                  </a:lnTo>
                  <a:lnTo>
                    <a:pt x="254" y="180"/>
                  </a:lnTo>
                  <a:lnTo>
                    <a:pt x="252" y="186"/>
                  </a:lnTo>
                  <a:lnTo>
                    <a:pt x="252" y="186"/>
                  </a:lnTo>
                  <a:lnTo>
                    <a:pt x="250" y="194"/>
                  </a:lnTo>
                  <a:lnTo>
                    <a:pt x="250" y="202"/>
                  </a:lnTo>
                  <a:lnTo>
                    <a:pt x="252" y="216"/>
                  </a:lnTo>
                  <a:lnTo>
                    <a:pt x="252" y="216"/>
                  </a:lnTo>
                  <a:lnTo>
                    <a:pt x="254" y="224"/>
                  </a:lnTo>
                  <a:lnTo>
                    <a:pt x="254" y="224"/>
                  </a:lnTo>
                  <a:lnTo>
                    <a:pt x="250" y="222"/>
                  </a:lnTo>
                  <a:lnTo>
                    <a:pt x="244" y="220"/>
                  </a:lnTo>
                  <a:lnTo>
                    <a:pt x="236" y="222"/>
                  </a:lnTo>
                  <a:lnTo>
                    <a:pt x="232" y="226"/>
                  </a:lnTo>
                  <a:lnTo>
                    <a:pt x="232" y="226"/>
                  </a:lnTo>
                  <a:lnTo>
                    <a:pt x="226" y="232"/>
                  </a:lnTo>
                  <a:lnTo>
                    <a:pt x="224" y="244"/>
                  </a:lnTo>
                  <a:lnTo>
                    <a:pt x="222" y="258"/>
                  </a:lnTo>
                  <a:lnTo>
                    <a:pt x="220" y="278"/>
                  </a:lnTo>
                  <a:lnTo>
                    <a:pt x="220" y="278"/>
                  </a:lnTo>
                  <a:lnTo>
                    <a:pt x="222" y="286"/>
                  </a:lnTo>
                  <a:lnTo>
                    <a:pt x="224" y="292"/>
                  </a:lnTo>
                  <a:lnTo>
                    <a:pt x="230" y="306"/>
                  </a:lnTo>
                  <a:lnTo>
                    <a:pt x="230" y="306"/>
                  </a:lnTo>
                  <a:lnTo>
                    <a:pt x="236" y="318"/>
                  </a:lnTo>
                  <a:lnTo>
                    <a:pt x="240" y="328"/>
                  </a:lnTo>
                  <a:lnTo>
                    <a:pt x="240" y="328"/>
                  </a:lnTo>
                  <a:lnTo>
                    <a:pt x="244" y="338"/>
                  </a:lnTo>
                  <a:lnTo>
                    <a:pt x="248" y="346"/>
                  </a:lnTo>
                  <a:lnTo>
                    <a:pt x="254" y="354"/>
                  </a:lnTo>
                  <a:lnTo>
                    <a:pt x="260" y="356"/>
                  </a:lnTo>
                  <a:lnTo>
                    <a:pt x="260" y="356"/>
                  </a:lnTo>
                  <a:lnTo>
                    <a:pt x="264" y="356"/>
                  </a:lnTo>
                  <a:lnTo>
                    <a:pt x="264" y="356"/>
                  </a:lnTo>
                  <a:lnTo>
                    <a:pt x="268" y="356"/>
                  </a:lnTo>
                  <a:lnTo>
                    <a:pt x="268" y="356"/>
                  </a:lnTo>
                  <a:lnTo>
                    <a:pt x="274" y="366"/>
                  </a:lnTo>
                  <a:lnTo>
                    <a:pt x="280" y="376"/>
                  </a:lnTo>
                  <a:lnTo>
                    <a:pt x="292" y="394"/>
                  </a:lnTo>
                  <a:lnTo>
                    <a:pt x="292" y="394"/>
                  </a:lnTo>
                  <a:lnTo>
                    <a:pt x="292" y="394"/>
                  </a:lnTo>
                  <a:lnTo>
                    <a:pt x="294" y="426"/>
                  </a:lnTo>
                  <a:lnTo>
                    <a:pt x="292" y="482"/>
                  </a:lnTo>
                  <a:lnTo>
                    <a:pt x="292" y="482"/>
                  </a:lnTo>
                  <a:lnTo>
                    <a:pt x="276" y="486"/>
                  </a:lnTo>
                  <a:lnTo>
                    <a:pt x="248" y="494"/>
                  </a:lnTo>
                  <a:lnTo>
                    <a:pt x="172" y="524"/>
                  </a:lnTo>
                  <a:lnTo>
                    <a:pt x="46" y="578"/>
                  </a:lnTo>
                  <a:lnTo>
                    <a:pt x="46" y="578"/>
                  </a:lnTo>
                  <a:lnTo>
                    <a:pt x="40" y="582"/>
                  </a:lnTo>
                  <a:lnTo>
                    <a:pt x="36" y="588"/>
                  </a:lnTo>
                  <a:lnTo>
                    <a:pt x="26" y="610"/>
                  </a:lnTo>
                  <a:lnTo>
                    <a:pt x="18" y="638"/>
                  </a:lnTo>
                  <a:lnTo>
                    <a:pt x="12" y="670"/>
                  </a:lnTo>
                  <a:lnTo>
                    <a:pt x="4" y="728"/>
                  </a:lnTo>
                  <a:lnTo>
                    <a:pt x="0" y="754"/>
                  </a:lnTo>
                  <a:lnTo>
                    <a:pt x="826" y="754"/>
                  </a:lnTo>
                  <a:lnTo>
                    <a:pt x="826" y="754"/>
                  </a:lnTo>
                  <a:lnTo>
                    <a:pt x="818" y="732"/>
                  </a:lnTo>
                  <a:lnTo>
                    <a:pt x="810" y="706"/>
                  </a:lnTo>
                  <a:lnTo>
                    <a:pt x="794" y="646"/>
                  </a:lnTo>
                  <a:lnTo>
                    <a:pt x="786" y="620"/>
                  </a:lnTo>
                  <a:lnTo>
                    <a:pt x="776" y="596"/>
                  </a:lnTo>
                  <a:lnTo>
                    <a:pt x="772" y="588"/>
                  </a:lnTo>
                  <a:lnTo>
                    <a:pt x="766" y="580"/>
                  </a:lnTo>
                  <a:lnTo>
                    <a:pt x="760" y="574"/>
                  </a:lnTo>
                  <a:lnTo>
                    <a:pt x="754" y="572"/>
                  </a:lnTo>
                  <a:lnTo>
                    <a:pt x="754" y="572"/>
                  </a:lnTo>
                  <a:close/>
                  <a:moveTo>
                    <a:pt x="558" y="246"/>
                  </a:moveTo>
                  <a:lnTo>
                    <a:pt x="558" y="246"/>
                  </a:lnTo>
                  <a:lnTo>
                    <a:pt x="558" y="242"/>
                  </a:lnTo>
                  <a:lnTo>
                    <a:pt x="558" y="234"/>
                  </a:lnTo>
                  <a:lnTo>
                    <a:pt x="558" y="234"/>
                  </a:lnTo>
                  <a:lnTo>
                    <a:pt x="558" y="230"/>
                  </a:lnTo>
                  <a:lnTo>
                    <a:pt x="560" y="232"/>
                  </a:lnTo>
                  <a:lnTo>
                    <a:pt x="560" y="232"/>
                  </a:lnTo>
                  <a:lnTo>
                    <a:pt x="564" y="230"/>
                  </a:lnTo>
                  <a:lnTo>
                    <a:pt x="570" y="228"/>
                  </a:lnTo>
                  <a:lnTo>
                    <a:pt x="574" y="226"/>
                  </a:lnTo>
                  <a:lnTo>
                    <a:pt x="580" y="230"/>
                  </a:lnTo>
                  <a:lnTo>
                    <a:pt x="580" y="230"/>
                  </a:lnTo>
                  <a:lnTo>
                    <a:pt x="584" y="234"/>
                  </a:lnTo>
                  <a:lnTo>
                    <a:pt x="586" y="242"/>
                  </a:lnTo>
                  <a:lnTo>
                    <a:pt x="588" y="256"/>
                  </a:lnTo>
                  <a:lnTo>
                    <a:pt x="590" y="278"/>
                  </a:lnTo>
                  <a:lnTo>
                    <a:pt x="590" y="278"/>
                  </a:lnTo>
                  <a:lnTo>
                    <a:pt x="588" y="284"/>
                  </a:lnTo>
                  <a:lnTo>
                    <a:pt x="586" y="290"/>
                  </a:lnTo>
                  <a:lnTo>
                    <a:pt x="580" y="304"/>
                  </a:lnTo>
                  <a:lnTo>
                    <a:pt x="580" y="304"/>
                  </a:lnTo>
                  <a:lnTo>
                    <a:pt x="574" y="316"/>
                  </a:lnTo>
                  <a:lnTo>
                    <a:pt x="570" y="328"/>
                  </a:lnTo>
                  <a:lnTo>
                    <a:pt x="570" y="328"/>
                  </a:lnTo>
                  <a:lnTo>
                    <a:pt x="568" y="336"/>
                  </a:lnTo>
                  <a:lnTo>
                    <a:pt x="564" y="342"/>
                  </a:lnTo>
                  <a:lnTo>
                    <a:pt x="558" y="346"/>
                  </a:lnTo>
                  <a:lnTo>
                    <a:pt x="554" y="350"/>
                  </a:lnTo>
                  <a:lnTo>
                    <a:pt x="554" y="350"/>
                  </a:lnTo>
                  <a:lnTo>
                    <a:pt x="550" y="350"/>
                  </a:lnTo>
                  <a:lnTo>
                    <a:pt x="548" y="348"/>
                  </a:lnTo>
                  <a:lnTo>
                    <a:pt x="548" y="348"/>
                  </a:lnTo>
                  <a:lnTo>
                    <a:pt x="552" y="332"/>
                  </a:lnTo>
                  <a:lnTo>
                    <a:pt x="554" y="318"/>
                  </a:lnTo>
                  <a:lnTo>
                    <a:pt x="552" y="304"/>
                  </a:lnTo>
                  <a:lnTo>
                    <a:pt x="550" y="294"/>
                  </a:lnTo>
                  <a:lnTo>
                    <a:pt x="550" y="294"/>
                  </a:lnTo>
                  <a:lnTo>
                    <a:pt x="548" y="278"/>
                  </a:lnTo>
                  <a:lnTo>
                    <a:pt x="548" y="272"/>
                  </a:lnTo>
                  <a:lnTo>
                    <a:pt x="550" y="266"/>
                  </a:lnTo>
                  <a:lnTo>
                    <a:pt x="550" y="266"/>
                  </a:lnTo>
                  <a:lnTo>
                    <a:pt x="552" y="250"/>
                  </a:lnTo>
                  <a:lnTo>
                    <a:pt x="552" y="250"/>
                  </a:lnTo>
                  <a:lnTo>
                    <a:pt x="558" y="246"/>
                  </a:lnTo>
                  <a:lnTo>
                    <a:pt x="558" y="246"/>
                  </a:lnTo>
                  <a:close/>
                  <a:moveTo>
                    <a:pt x="262" y="350"/>
                  </a:moveTo>
                  <a:lnTo>
                    <a:pt x="262" y="350"/>
                  </a:lnTo>
                  <a:lnTo>
                    <a:pt x="258" y="348"/>
                  </a:lnTo>
                  <a:lnTo>
                    <a:pt x="252" y="344"/>
                  </a:lnTo>
                  <a:lnTo>
                    <a:pt x="248" y="336"/>
                  </a:lnTo>
                  <a:lnTo>
                    <a:pt x="246" y="328"/>
                  </a:lnTo>
                  <a:lnTo>
                    <a:pt x="246" y="328"/>
                  </a:lnTo>
                  <a:lnTo>
                    <a:pt x="242" y="316"/>
                  </a:lnTo>
                  <a:lnTo>
                    <a:pt x="236" y="304"/>
                  </a:lnTo>
                  <a:lnTo>
                    <a:pt x="236" y="304"/>
                  </a:lnTo>
                  <a:lnTo>
                    <a:pt x="230" y="290"/>
                  </a:lnTo>
                  <a:lnTo>
                    <a:pt x="228" y="284"/>
                  </a:lnTo>
                  <a:lnTo>
                    <a:pt x="226" y="278"/>
                  </a:lnTo>
                  <a:lnTo>
                    <a:pt x="226" y="278"/>
                  </a:lnTo>
                  <a:lnTo>
                    <a:pt x="228" y="256"/>
                  </a:lnTo>
                  <a:lnTo>
                    <a:pt x="230" y="242"/>
                  </a:lnTo>
                  <a:lnTo>
                    <a:pt x="232" y="234"/>
                  </a:lnTo>
                  <a:lnTo>
                    <a:pt x="236" y="230"/>
                  </a:lnTo>
                  <a:lnTo>
                    <a:pt x="236" y="230"/>
                  </a:lnTo>
                  <a:lnTo>
                    <a:pt x="238" y="228"/>
                  </a:lnTo>
                  <a:lnTo>
                    <a:pt x="242" y="226"/>
                  </a:lnTo>
                  <a:lnTo>
                    <a:pt x="248" y="228"/>
                  </a:lnTo>
                  <a:lnTo>
                    <a:pt x="254" y="230"/>
                  </a:lnTo>
                  <a:lnTo>
                    <a:pt x="256" y="232"/>
                  </a:lnTo>
                  <a:lnTo>
                    <a:pt x="258" y="230"/>
                  </a:lnTo>
                  <a:lnTo>
                    <a:pt x="258" y="230"/>
                  </a:lnTo>
                  <a:lnTo>
                    <a:pt x="262" y="240"/>
                  </a:lnTo>
                  <a:lnTo>
                    <a:pt x="266" y="238"/>
                  </a:lnTo>
                  <a:lnTo>
                    <a:pt x="266" y="238"/>
                  </a:lnTo>
                  <a:lnTo>
                    <a:pt x="268" y="246"/>
                  </a:lnTo>
                  <a:lnTo>
                    <a:pt x="268" y="246"/>
                  </a:lnTo>
                  <a:lnTo>
                    <a:pt x="270" y="254"/>
                  </a:lnTo>
                  <a:lnTo>
                    <a:pt x="270" y="262"/>
                  </a:lnTo>
                  <a:lnTo>
                    <a:pt x="270" y="262"/>
                  </a:lnTo>
                  <a:lnTo>
                    <a:pt x="268" y="270"/>
                  </a:lnTo>
                  <a:lnTo>
                    <a:pt x="266" y="280"/>
                  </a:lnTo>
                  <a:lnTo>
                    <a:pt x="266" y="280"/>
                  </a:lnTo>
                  <a:lnTo>
                    <a:pt x="262" y="294"/>
                  </a:lnTo>
                  <a:lnTo>
                    <a:pt x="260" y="310"/>
                  </a:lnTo>
                  <a:lnTo>
                    <a:pt x="262" y="330"/>
                  </a:lnTo>
                  <a:lnTo>
                    <a:pt x="262" y="340"/>
                  </a:lnTo>
                  <a:lnTo>
                    <a:pt x="266" y="350"/>
                  </a:lnTo>
                  <a:lnTo>
                    <a:pt x="266" y="350"/>
                  </a:lnTo>
                  <a:lnTo>
                    <a:pt x="262" y="350"/>
                  </a:lnTo>
                  <a:lnTo>
                    <a:pt x="262" y="350"/>
                  </a:lnTo>
                  <a:close/>
                  <a:moveTo>
                    <a:pt x="272" y="280"/>
                  </a:moveTo>
                  <a:lnTo>
                    <a:pt x="272" y="280"/>
                  </a:lnTo>
                  <a:lnTo>
                    <a:pt x="274" y="270"/>
                  </a:lnTo>
                  <a:lnTo>
                    <a:pt x="276" y="262"/>
                  </a:lnTo>
                  <a:lnTo>
                    <a:pt x="276" y="262"/>
                  </a:lnTo>
                  <a:lnTo>
                    <a:pt x="274" y="252"/>
                  </a:lnTo>
                  <a:lnTo>
                    <a:pt x="274" y="244"/>
                  </a:lnTo>
                  <a:lnTo>
                    <a:pt x="274" y="244"/>
                  </a:lnTo>
                  <a:lnTo>
                    <a:pt x="270" y="232"/>
                  </a:lnTo>
                  <a:lnTo>
                    <a:pt x="270" y="214"/>
                  </a:lnTo>
                  <a:lnTo>
                    <a:pt x="270" y="214"/>
                  </a:lnTo>
                  <a:lnTo>
                    <a:pt x="276" y="194"/>
                  </a:lnTo>
                  <a:lnTo>
                    <a:pt x="282" y="174"/>
                  </a:lnTo>
                  <a:lnTo>
                    <a:pt x="282" y="174"/>
                  </a:lnTo>
                  <a:lnTo>
                    <a:pt x="282" y="160"/>
                  </a:lnTo>
                  <a:lnTo>
                    <a:pt x="284" y="146"/>
                  </a:lnTo>
                  <a:lnTo>
                    <a:pt x="288" y="118"/>
                  </a:lnTo>
                  <a:lnTo>
                    <a:pt x="288" y="118"/>
                  </a:lnTo>
                  <a:lnTo>
                    <a:pt x="290" y="110"/>
                  </a:lnTo>
                  <a:lnTo>
                    <a:pt x="294" y="104"/>
                  </a:lnTo>
                  <a:lnTo>
                    <a:pt x="300" y="98"/>
                  </a:lnTo>
                  <a:lnTo>
                    <a:pt x="306" y="92"/>
                  </a:lnTo>
                  <a:lnTo>
                    <a:pt x="322" y="84"/>
                  </a:lnTo>
                  <a:lnTo>
                    <a:pt x="336" y="80"/>
                  </a:lnTo>
                  <a:lnTo>
                    <a:pt x="336" y="80"/>
                  </a:lnTo>
                  <a:lnTo>
                    <a:pt x="346" y="80"/>
                  </a:lnTo>
                  <a:lnTo>
                    <a:pt x="356" y="80"/>
                  </a:lnTo>
                  <a:lnTo>
                    <a:pt x="374" y="84"/>
                  </a:lnTo>
                  <a:lnTo>
                    <a:pt x="390" y="86"/>
                  </a:lnTo>
                  <a:lnTo>
                    <a:pt x="410" y="88"/>
                  </a:lnTo>
                  <a:lnTo>
                    <a:pt x="410" y="88"/>
                  </a:lnTo>
                  <a:lnTo>
                    <a:pt x="430" y="86"/>
                  </a:lnTo>
                  <a:lnTo>
                    <a:pt x="446" y="84"/>
                  </a:lnTo>
                  <a:lnTo>
                    <a:pt x="462" y="80"/>
                  </a:lnTo>
                  <a:lnTo>
                    <a:pt x="484" y="80"/>
                  </a:lnTo>
                  <a:lnTo>
                    <a:pt x="484" y="80"/>
                  </a:lnTo>
                  <a:lnTo>
                    <a:pt x="496" y="80"/>
                  </a:lnTo>
                  <a:lnTo>
                    <a:pt x="506" y="84"/>
                  </a:lnTo>
                  <a:lnTo>
                    <a:pt x="516" y="88"/>
                  </a:lnTo>
                  <a:lnTo>
                    <a:pt x="522" y="96"/>
                  </a:lnTo>
                  <a:lnTo>
                    <a:pt x="528" y="102"/>
                  </a:lnTo>
                  <a:lnTo>
                    <a:pt x="532" y="108"/>
                  </a:lnTo>
                  <a:lnTo>
                    <a:pt x="536" y="120"/>
                  </a:lnTo>
                  <a:lnTo>
                    <a:pt x="536" y="120"/>
                  </a:lnTo>
                  <a:lnTo>
                    <a:pt x="538" y="132"/>
                  </a:lnTo>
                  <a:lnTo>
                    <a:pt x="538" y="150"/>
                  </a:lnTo>
                  <a:lnTo>
                    <a:pt x="536" y="170"/>
                  </a:lnTo>
                  <a:lnTo>
                    <a:pt x="534" y="182"/>
                  </a:lnTo>
                  <a:lnTo>
                    <a:pt x="534" y="182"/>
                  </a:lnTo>
                  <a:lnTo>
                    <a:pt x="540" y="202"/>
                  </a:lnTo>
                  <a:lnTo>
                    <a:pt x="546" y="224"/>
                  </a:lnTo>
                  <a:lnTo>
                    <a:pt x="546" y="224"/>
                  </a:lnTo>
                  <a:lnTo>
                    <a:pt x="546" y="250"/>
                  </a:lnTo>
                  <a:lnTo>
                    <a:pt x="546" y="250"/>
                  </a:lnTo>
                  <a:lnTo>
                    <a:pt x="544" y="264"/>
                  </a:lnTo>
                  <a:lnTo>
                    <a:pt x="544" y="264"/>
                  </a:lnTo>
                  <a:lnTo>
                    <a:pt x="542" y="272"/>
                  </a:lnTo>
                  <a:lnTo>
                    <a:pt x="542" y="278"/>
                  </a:lnTo>
                  <a:lnTo>
                    <a:pt x="544" y="294"/>
                  </a:lnTo>
                  <a:lnTo>
                    <a:pt x="544" y="294"/>
                  </a:lnTo>
                  <a:lnTo>
                    <a:pt x="546" y="306"/>
                  </a:lnTo>
                  <a:lnTo>
                    <a:pt x="548" y="320"/>
                  </a:lnTo>
                  <a:lnTo>
                    <a:pt x="546" y="334"/>
                  </a:lnTo>
                  <a:lnTo>
                    <a:pt x="540" y="350"/>
                  </a:lnTo>
                  <a:lnTo>
                    <a:pt x="540" y="350"/>
                  </a:lnTo>
                  <a:lnTo>
                    <a:pt x="532" y="364"/>
                  </a:lnTo>
                  <a:lnTo>
                    <a:pt x="522" y="380"/>
                  </a:lnTo>
                  <a:lnTo>
                    <a:pt x="522" y="380"/>
                  </a:lnTo>
                  <a:lnTo>
                    <a:pt x="504" y="404"/>
                  </a:lnTo>
                  <a:lnTo>
                    <a:pt x="494" y="420"/>
                  </a:lnTo>
                  <a:lnTo>
                    <a:pt x="486" y="440"/>
                  </a:lnTo>
                  <a:lnTo>
                    <a:pt x="486" y="440"/>
                  </a:lnTo>
                  <a:lnTo>
                    <a:pt x="478" y="458"/>
                  </a:lnTo>
                  <a:lnTo>
                    <a:pt x="468" y="472"/>
                  </a:lnTo>
                  <a:lnTo>
                    <a:pt x="458" y="484"/>
                  </a:lnTo>
                  <a:lnTo>
                    <a:pt x="448" y="492"/>
                  </a:lnTo>
                  <a:lnTo>
                    <a:pt x="438" y="498"/>
                  </a:lnTo>
                  <a:lnTo>
                    <a:pt x="426" y="502"/>
                  </a:lnTo>
                  <a:lnTo>
                    <a:pt x="412" y="504"/>
                  </a:lnTo>
                  <a:lnTo>
                    <a:pt x="400" y="506"/>
                  </a:lnTo>
                  <a:lnTo>
                    <a:pt x="400" y="506"/>
                  </a:lnTo>
                  <a:lnTo>
                    <a:pt x="386" y="504"/>
                  </a:lnTo>
                  <a:lnTo>
                    <a:pt x="374" y="502"/>
                  </a:lnTo>
                  <a:lnTo>
                    <a:pt x="364" y="498"/>
                  </a:lnTo>
                  <a:lnTo>
                    <a:pt x="356" y="490"/>
                  </a:lnTo>
                  <a:lnTo>
                    <a:pt x="348" y="482"/>
                  </a:lnTo>
                  <a:lnTo>
                    <a:pt x="342" y="470"/>
                  </a:lnTo>
                  <a:lnTo>
                    <a:pt x="330" y="442"/>
                  </a:lnTo>
                  <a:lnTo>
                    <a:pt x="330" y="442"/>
                  </a:lnTo>
                  <a:lnTo>
                    <a:pt x="322" y="426"/>
                  </a:lnTo>
                  <a:lnTo>
                    <a:pt x="316" y="412"/>
                  </a:lnTo>
                  <a:lnTo>
                    <a:pt x="298" y="392"/>
                  </a:lnTo>
                  <a:lnTo>
                    <a:pt x="298" y="392"/>
                  </a:lnTo>
                  <a:lnTo>
                    <a:pt x="284" y="374"/>
                  </a:lnTo>
                  <a:lnTo>
                    <a:pt x="278" y="362"/>
                  </a:lnTo>
                  <a:lnTo>
                    <a:pt x="272" y="350"/>
                  </a:lnTo>
                  <a:lnTo>
                    <a:pt x="272" y="350"/>
                  </a:lnTo>
                  <a:lnTo>
                    <a:pt x="270" y="340"/>
                  </a:lnTo>
                  <a:lnTo>
                    <a:pt x="268" y="330"/>
                  </a:lnTo>
                  <a:lnTo>
                    <a:pt x="266" y="312"/>
                  </a:lnTo>
                  <a:lnTo>
                    <a:pt x="268" y="296"/>
                  </a:lnTo>
                  <a:lnTo>
                    <a:pt x="272" y="280"/>
                  </a:lnTo>
                  <a:lnTo>
                    <a:pt x="272" y="280"/>
                  </a:lnTo>
                  <a:close/>
                  <a:moveTo>
                    <a:pt x="400" y="666"/>
                  </a:moveTo>
                  <a:lnTo>
                    <a:pt x="400" y="666"/>
                  </a:lnTo>
                  <a:lnTo>
                    <a:pt x="382" y="666"/>
                  </a:lnTo>
                  <a:lnTo>
                    <a:pt x="366" y="664"/>
                  </a:lnTo>
                  <a:lnTo>
                    <a:pt x="352" y="660"/>
                  </a:lnTo>
                  <a:lnTo>
                    <a:pt x="340" y="656"/>
                  </a:lnTo>
                  <a:lnTo>
                    <a:pt x="328" y="650"/>
                  </a:lnTo>
                  <a:lnTo>
                    <a:pt x="318" y="642"/>
                  </a:lnTo>
                  <a:lnTo>
                    <a:pt x="310" y="636"/>
                  </a:lnTo>
                  <a:lnTo>
                    <a:pt x="302" y="628"/>
                  </a:lnTo>
                  <a:lnTo>
                    <a:pt x="290" y="610"/>
                  </a:lnTo>
                  <a:lnTo>
                    <a:pt x="282" y="592"/>
                  </a:lnTo>
                  <a:lnTo>
                    <a:pt x="276" y="576"/>
                  </a:lnTo>
                  <a:lnTo>
                    <a:pt x="272" y="560"/>
                  </a:lnTo>
                  <a:lnTo>
                    <a:pt x="272" y="560"/>
                  </a:lnTo>
                  <a:lnTo>
                    <a:pt x="270" y="546"/>
                  </a:lnTo>
                  <a:lnTo>
                    <a:pt x="270" y="534"/>
                  </a:lnTo>
                  <a:lnTo>
                    <a:pt x="272" y="522"/>
                  </a:lnTo>
                  <a:lnTo>
                    <a:pt x="276" y="512"/>
                  </a:lnTo>
                  <a:lnTo>
                    <a:pt x="284" y="494"/>
                  </a:lnTo>
                  <a:lnTo>
                    <a:pt x="292" y="482"/>
                  </a:lnTo>
                  <a:lnTo>
                    <a:pt x="292" y="482"/>
                  </a:lnTo>
                  <a:lnTo>
                    <a:pt x="292" y="518"/>
                  </a:lnTo>
                  <a:lnTo>
                    <a:pt x="298" y="518"/>
                  </a:lnTo>
                  <a:lnTo>
                    <a:pt x="298" y="518"/>
                  </a:lnTo>
                  <a:lnTo>
                    <a:pt x="298" y="470"/>
                  </a:lnTo>
                  <a:lnTo>
                    <a:pt x="298" y="400"/>
                  </a:lnTo>
                  <a:lnTo>
                    <a:pt x="298" y="400"/>
                  </a:lnTo>
                  <a:lnTo>
                    <a:pt x="312" y="420"/>
                  </a:lnTo>
                  <a:lnTo>
                    <a:pt x="318" y="430"/>
                  </a:lnTo>
                  <a:lnTo>
                    <a:pt x="324" y="444"/>
                  </a:lnTo>
                  <a:lnTo>
                    <a:pt x="324" y="444"/>
                  </a:lnTo>
                  <a:lnTo>
                    <a:pt x="336" y="474"/>
                  </a:lnTo>
                  <a:lnTo>
                    <a:pt x="344" y="484"/>
                  </a:lnTo>
                  <a:lnTo>
                    <a:pt x="350" y="494"/>
                  </a:lnTo>
                  <a:lnTo>
                    <a:pt x="360" y="502"/>
                  </a:lnTo>
                  <a:lnTo>
                    <a:pt x="370" y="508"/>
                  </a:lnTo>
                  <a:lnTo>
                    <a:pt x="382" y="510"/>
                  </a:lnTo>
                  <a:lnTo>
                    <a:pt x="396" y="512"/>
                  </a:lnTo>
                  <a:lnTo>
                    <a:pt x="396" y="512"/>
                  </a:lnTo>
                  <a:lnTo>
                    <a:pt x="400" y="512"/>
                  </a:lnTo>
                  <a:lnTo>
                    <a:pt x="400" y="512"/>
                  </a:lnTo>
                  <a:lnTo>
                    <a:pt x="416" y="510"/>
                  </a:lnTo>
                  <a:lnTo>
                    <a:pt x="430" y="506"/>
                  </a:lnTo>
                  <a:lnTo>
                    <a:pt x="444" y="502"/>
                  </a:lnTo>
                  <a:lnTo>
                    <a:pt x="456" y="494"/>
                  </a:lnTo>
                  <a:lnTo>
                    <a:pt x="466" y="486"/>
                  </a:lnTo>
                  <a:lnTo>
                    <a:pt x="474" y="474"/>
                  </a:lnTo>
                  <a:lnTo>
                    <a:pt x="484" y="460"/>
                  </a:lnTo>
                  <a:lnTo>
                    <a:pt x="492" y="442"/>
                  </a:lnTo>
                  <a:lnTo>
                    <a:pt x="492" y="442"/>
                  </a:lnTo>
                  <a:lnTo>
                    <a:pt x="500" y="422"/>
                  </a:lnTo>
                  <a:lnTo>
                    <a:pt x="510" y="406"/>
                  </a:lnTo>
                  <a:lnTo>
                    <a:pt x="510" y="406"/>
                  </a:lnTo>
                  <a:lnTo>
                    <a:pt x="508" y="468"/>
                  </a:lnTo>
                  <a:lnTo>
                    <a:pt x="508" y="526"/>
                  </a:lnTo>
                  <a:lnTo>
                    <a:pt x="514" y="526"/>
                  </a:lnTo>
                  <a:lnTo>
                    <a:pt x="514" y="526"/>
                  </a:lnTo>
                  <a:lnTo>
                    <a:pt x="514" y="486"/>
                  </a:lnTo>
                  <a:lnTo>
                    <a:pt x="514" y="486"/>
                  </a:lnTo>
                  <a:lnTo>
                    <a:pt x="518" y="490"/>
                  </a:lnTo>
                  <a:lnTo>
                    <a:pt x="520" y="496"/>
                  </a:lnTo>
                  <a:lnTo>
                    <a:pt x="526" y="514"/>
                  </a:lnTo>
                  <a:lnTo>
                    <a:pt x="528" y="536"/>
                  </a:lnTo>
                  <a:lnTo>
                    <a:pt x="530" y="558"/>
                  </a:lnTo>
                  <a:lnTo>
                    <a:pt x="530" y="558"/>
                  </a:lnTo>
                  <a:lnTo>
                    <a:pt x="528" y="572"/>
                  </a:lnTo>
                  <a:lnTo>
                    <a:pt x="522" y="588"/>
                  </a:lnTo>
                  <a:lnTo>
                    <a:pt x="514" y="606"/>
                  </a:lnTo>
                  <a:lnTo>
                    <a:pt x="500" y="624"/>
                  </a:lnTo>
                  <a:lnTo>
                    <a:pt x="492" y="632"/>
                  </a:lnTo>
                  <a:lnTo>
                    <a:pt x="482" y="640"/>
                  </a:lnTo>
                  <a:lnTo>
                    <a:pt x="472" y="648"/>
                  </a:lnTo>
                  <a:lnTo>
                    <a:pt x="460" y="654"/>
                  </a:lnTo>
                  <a:lnTo>
                    <a:pt x="446" y="660"/>
                  </a:lnTo>
                  <a:lnTo>
                    <a:pt x="432" y="664"/>
                  </a:lnTo>
                  <a:lnTo>
                    <a:pt x="416" y="666"/>
                  </a:lnTo>
                  <a:lnTo>
                    <a:pt x="400" y="666"/>
                  </a:lnTo>
                  <a:lnTo>
                    <a:pt x="400" y="666"/>
                  </a:lnTo>
                  <a:close/>
                </a:path>
              </a:pathLst>
            </a:custGeom>
            <a:solidFill>
              <a:schemeClr val="accent2"/>
            </a:solidFill>
            <a:ln>
              <a:noFill/>
            </a:ln>
          </p:spPr>
          <p:txBody>
            <a:bodyPr anchor="ctr"/>
            <a:lstStyle/>
            <a:p>
              <a:pPr algn="ctr"/>
              <a:endParaRPr>
                <a:cs typeface="+mn-ea"/>
                <a:sym typeface="+mn-lt"/>
              </a:endParaRPr>
            </a:p>
          </p:txBody>
        </p:sp>
      </p:grpSp>
      <p:sp>
        <p:nvSpPr>
          <p:cNvPr id="40" name="文本框 39"/>
          <p:cNvSpPr txBox="1"/>
          <p:nvPr/>
        </p:nvSpPr>
        <p:spPr>
          <a:xfrm>
            <a:off x="263601" y="382860"/>
            <a:ext cx="3518913" cy="584775"/>
          </a:xfrm>
          <a:prstGeom prst="rect">
            <a:avLst/>
          </a:prstGeom>
          <a:noFill/>
        </p:spPr>
        <p:txBody>
          <a:bodyPr wrap="none" rtlCol="0">
            <a:spAutoFit/>
          </a:bodyPr>
          <a:lstStyle/>
          <a:p>
            <a:pPr marL="457200" indent="-457200" algn="ctr">
              <a:buFont typeface="Wingdings" panose="05000000000000000000" pitchFamily="2" charset="2"/>
              <a:buChar char="n"/>
            </a:pPr>
            <a:r>
              <a:rPr lang="zh-CN" altLang="en-US" sz="3200" b="1" dirty="0">
                <a:solidFill>
                  <a:schemeClr val="bg1"/>
                </a:solidFill>
                <a:cs typeface="+mn-ea"/>
                <a:sym typeface="+mn-lt"/>
              </a:rPr>
              <a:t>标题添加到此处</a:t>
            </a:r>
          </a:p>
        </p:txBody>
      </p:sp>
    </p:spTree>
  </p:cSld>
  <p:clrMapOvr>
    <a:masterClrMapping/>
  </p:clrMapOvr>
  <p:transition spd="slow" advTm="4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Effect transition="in" filter="fade">
                                      <p:cBhvr>
                                        <p:cTn id="21" dur="500"/>
                                        <p:tgtEl>
                                          <p:spTgt spid="12"/>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500" fill="hold"/>
                                        <p:tgtEl>
                                          <p:spTgt spid="20"/>
                                        </p:tgtEl>
                                        <p:attrNameLst>
                                          <p:attrName>ppt_w</p:attrName>
                                        </p:attrNameLst>
                                      </p:cBhvr>
                                      <p:tavLst>
                                        <p:tav tm="0">
                                          <p:val>
                                            <p:fltVal val="0"/>
                                          </p:val>
                                        </p:tav>
                                        <p:tav tm="100000">
                                          <p:val>
                                            <p:strVal val="#ppt_w"/>
                                          </p:val>
                                        </p:tav>
                                      </p:tavLst>
                                    </p:anim>
                                    <p:anim calcmode="lin" valueType="num">
                                      <p:cBhvr>
                                        <p:cTn id="26" dur="500" fill="hold"/>
                                        <p:tgtEl>
                                          <p:spTgt spid="20"/>
                                        </p:tgtEl>
                                        <p:attrNameLst>
                                          <p:attrName>ppt_h</p:attrName>
                                        </p:attrNameLst>
                                      </p:cBhvr>
                                      <p:tavLst>
                                        <p:tav tm="0">
                                          <p:val>
                                            <p:fltVal val="0"/>
                                          </p:val>
                                        </p:tav>
                                        <p:tav tm="100000">
                                          <p:val>
                                            <p:strVal val="#ppt_h"/>
                                          </p:val>
                                        </p:tav>
                                      </p:tavLst>
                                    </p:anim>
                                    <p:animEffect transition="in" filter="fade">
                                      <p:cBhvr>
                                        <p:cTn id="27" dur="500"/>
                                        <p:tgtEl>
                                          <p:spTgt spid="20"/>
                                        </p:tgtEl>
                                      </p:cBhvr>
                                    </p:animEffect>
                                  </p:childTnLst>
                                </p:cTn>
                              </p:par>
                            </p:childTnLst>
                          </p:cTn>
                        </p:par>
                        <p:par>
                          <p:cTn id="28" fill="hold">
                            <p:stCondLst>
                              <p:cond delay="2000"/>
                            </p:stCondLst>
                            <p:childTnLst>
                              <p:par>
                                <p:cTn id="29" presetID="12" presetClass="entr" presetSubtype="1"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additive="base">
                                        <p:cTn id="31" dur="500"/>
                                        <p:tgtEl>
                                          <p:spTgt spid="28"/>
                                        </p:tgtEl>
                                        <p:attrNameLst>
                                          <p:attrName>ppt_y</p:attrName>
                                        </p:attrNameLst>
                                      </p:cBhvr>
                                      <p:tavLst>
                                        <p:tav tm="0">
                                          <p:val>
                                            <p:strVal val="#ppt_y-#ppt_h*1.125000"/>
                                          </p:val>
                                        </p:tav>
                                        <p:tav tm="100000">
                                          <p:val>
                                            <p:strVal val="#ppt_y"/>
                                          </p:val>
                                        </p:tav>
                                      </p:tavLst>
                                    </p:anim>
                                    <p:animEffect transition="in" filter="wipe(down)">
                                      <p:cBhvr>
                                        <p:cTn id="32" dur="500"/>
                                        <p:tgtEl>
                                          <p:spTgt spid="28"/>
                                        </p:tgtEl>
                                      </p:cBhvr>
                                    </p:animEffect>
                                  </p:childTnLst>
                                </p:cTn>
                              </p:par>
                              <p:par>
                                <p:cTn id="33" presetID="12" presetClass="entr" presetSubtype="1" fill="hold" nodeType="withEffect">
                                  <p:stCondLst>
                                    <p:cond delay="25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p:tgtEl>
                                          <p:spTgt spid="36"/>
                                        </p:tgtEl>
                                        <p:attrNameLst>
                                          <p:attrName>ppt_y</p:attrName>
                                        </p:attrNameLst>
                                      </p:cBhvr>
                                      <p:tavLst>
                                        <p:tav tm="0">
                                          <p:val>
                                            <p:strVal val="#ppt_y-#ppt_h*1.125000"/>
                                          </p:val>
                                        </p:tav>
                                        <p:tav tm="100000">
                                          <p:val>
                                            <p:strVal val="#ppt_y"/>
                                          </p:val>
                                        </p:tav>
                                      </p:tavLst>
                                    </p:anim>
                                    <p:animEffect transition="in" filter="wipe(down)">
                                      <p:cBhvr>
                                        <p:cTn id="36" dur="500"/>
                                        <p:tgtEl>
                                          <p:spTgt spid="36"/>
                                        </p:tgtEl>
                                      </p:cBhvr>
                                    </p:animEffect>
                                  </p:childTnLst>
                                </p:cTn>
                              </p:par>
                              <p:par>
                                <p:cTn id="37" presetID="12" presetClass="entr" presetSubtype="1" fill="hold" nodeType="withEffect">
                                  <p:stCondLst>
                                    <p:cond delay="500"/>
                                  </p:stCondLst>
                                  <p:childTnLst>
                                    <p:set>
                                      <p:cBhvr>
                                        <p:cTn id="38" dur="1" fill="hold">
                                          <p:stCondLst>
                                            <p:cond delay="0"/>
                                          </p:stCondLst>
                                        </p:cTn>
                                        <p:tgtEl>
                                          <p:spTgt spid="41"/>
                                        </p:tgtEl>
                                        <p:attrNameLst>
                                          <p:attrName>style.visibility</p:attrName>
                                        </p:attrNameLst>
                                      </p:cBhvr>
                                      <p:to>
                                        <p:strVal val="visible"/>
                                      </p:to>
                                    </p:set>
                                    <p:anim calcmode="lin" valueType="num">
                                      <p:cBhvr additive="base">
                                        <p:cTn id="39" dur="500"/>
                                        <p:tgtEl>
                                          <p:spTgt spid="41"/>
                                        </p:tgtEl>
                                        <p:attrNameLst>
                                          <p:attrName>ppt_y</p:attrName>
                                        </p:attrNameLst>
                                      </p:cBhvr>
                                      <p:tavLst>
                                        <p:tav tm="0">
                                          <p:val>
                                            <p:strVal val="#ppt_y-#ppt_h*1.125000"/>
                                          </p:val>
                                        </p:tav>
                                        <p:tav tm="100000">
                                          <p:val>
                                            <p:strVal val="#ppt_y"/>
                                          </p:val>
                                        </p:tav>
                                      </p:tavLst>
                                    </p:anim>
                                    <p:animEffect transition="in" filter="wipe(down)">
                                      <p:cBhvr>
                                        <p:cTn id="40" dur="500"/>
                                        <p:tgtEl>
                                          <p:spTgt spid="41"/>
                                        </p:tgtEl>
                                      </p:cBhvr>
                                    </p:animEffect>
                                  </p:childTnLst>
                                </p:cTn>
                              </p:par>
                              <p:par>
                                <p:cTn id="41" presetID="12" presetClass="entr" presetSubtype="1" fill="hold" nodeType="withEffect">
                                  <p:stCondLst>
                                    <p:cond delay="750"/>
                                  </p:stCondLst>
                                  <p:childTnLst>
                                    <p:set>
                                      <p:cBhvr>
                                        <p:cTn id="42" dur="1" fill="hold">
                                          <p:stCondLst>
                                            <p:cond delay="0"/>
                                          </p:stCondLst>
                                        </p:cTn>
                                        <p:tgtEl>
                                          <p:spTgt spid="42"/>
                                        </p:tgtEl>
                                        <p:attrNameLst>
                                          <p:attrName>style.visibility</p:attrName>
                                        </p:attrNameLst>
                                      </p:cBhvr>
                                      <p:to>
                                        <p:strVal val="visible"/>
                                      </p:to>
                                    </p:set>
                                    <p:anim calcmode="lin" valueType="num">
                                      <p:cBhvr additive="base">
                                        <p:cTn id="43" dur="500"/>
                                        <p:tgtEl>
                                          <p:spTgt spid="42"/>
                                        </p:tgtEl>
                                        <p:attrNameLst>
                                          <p:attrName>ppt_y</p:attrName>
                                        </p:attrNameLst>
                                      </p:cBhvr>
                                      <p:tavLst>
                                        <p:tav tm="0">
                                          <p:val>
                                            <p:strVal val="#ppt_y-#ppt_h*1.125000"/>
                                          </p:val>
                                        </p:tav>
                                        <p:tav tm="100000">
                                          <p:val>
                                            <p:strVal val="#ppt_y"/>
                                          </p:val>
                                        </p:tav>
                                      </p:tavLst>
                                    </p:anim>
                                    <p:animEffect transition="in" filter="wipe(down)">
                                      <p:cBhvr>
                                        <p:cTn id="44"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矩形 28"/>
          <p:cNvSpPr/>
          <p:nvPr/>
        </p:nvSpPr>
        <p:spPr>
          <a:xfrm>
            <a:off x="5660571" y="0"/>
            <a:ext cx="653142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8" name="Picture 2" descr="iPad Air White.png"/>
          <p:cNvPicPr>
            <a:picLocks noChangeAspect="1"/>
          </p:cNvPicPr>
          <p:nvPr/>
        </p:nvPicPr>
        <p:blipFill>
          <a:blip r:embed="rId3" cstate="screen"/>
          <a:stretch>
            <a:fillRect/>
          </a:stretch>
        </p:blipFill>
        <p:spPr>
          <a:xfrm rot="5400000">
            <a:off x="6769116" y="735081"/>
            <a:ext cx="4089832" cy="5854438"/>
          </a:xfrm>
          <a:prstGeom prst="rect">
            <a:avLst/>
          </a:prstGeom>
        </p:spPr>
      </p:pic>
      <p:sp>
        <p:nvSpPr>
          <p:cNvPr id="5" name="文本框 4"/>
          <p:cNvSpPr txBox="1"/>
          <p:nvPr/>
        </p:nvSpPr>
        <p:spPr>
          <a:xfrm>
            <a:off x="799398" y="1078775"/>
            <a:ext cx="2646878" cy="1077218"/>
          </a:xfrm>
          <a:prstGeom prst="rect">
            <a:avLst/>
          </a:prstGeom>
          <a:noFill/>
        </p:spPr>
        <p:txBody>
          <a:bodyPr wrap="none" rtlCol="0">
            <a:spAutoFit/>
          </a:bodyPr>
          <a:lstStyle/>
          <a:p>
            <a:r>
              <a:rPr lang="zh-CN" altLang="en-US" sz="3200" b="1" dirty="0">
                <a:solidFill>
                  <a:schemeClr val="bg1"/>
                </a:solidFill>
                <a:cs typeface="+mn-ea"/>
                <a:sym typeface="+mn-lt"/>
              </a:rPr>
              <a:t>您的</a:t>
            </a:r>
            <a:endParaRPr lang="en-US" altLang="zh-CN" sz="3200" b="1" dirty="0">
              <a:solidFill>
                <a:schemeClr val="bg1"/>
              </a:solidFill>
              <a:cs typeface="+mn-ea"/>
              <a:sym typeface="+mn-lt"/>
            </a:endParaRPr>
          </a:p>
          <a:p>
            <a:r>
              <a:rPr lang="zh-CN" altLang="en-US" sz="3200" b="1" dirty="0">
                <a:solidFill>
                  <a:schemeClr val="bg1"/>
                </a:solidFill>
                <a:cs typeface="+mn-ea"/>
                <a:sym typeface="+mn-lt"/>
              </a:rPr>
              <a:t>标题添加此处</a:t>
            </a:r>
          </a:p>
        </p:txBody>
      </p:sp>
      <p:grpSp>
        <p:nvGrpSpPr>
          <p:cNvPr id="2" name="组合 1"/>
          <p:cNvGrpSpPr/>
          <p:nvPr/>
        </p:nvGrpSpPr>
        <p:grpSpPr>
          <a:xfrm>
            <a:off x="799398" y="2829477"/>
            <a:ext cx="5002387" cy="1199046"/>
            <a:chOff x="799398" y="2829477"/>
            <a:chExt cx="5002387" cy="1199046"/>
          </a:xfrm>
        </p:grpSpPr>
        <p:sp>
          <p:nvSpPr>
            <p:cNvPr id="7" name="矩形 6"/>
            <p:cNvSpPr/>
            <p:nvPr/>
          </p:nvSpPr>
          <p:spPr>
            <a:xfrm>
              <a:off x="1492454" y="3019044"/>
              <a:ext cx="4309331" cy="362792"/>
            </a:xfrm>
            <a:prstGeom prst="rect">
              <a:avLst/>
            </a:prstGeom>
          </p:spPr>
          <p:txBody>
            <a:bodyPr wrap="square">
              <a:spAutoFit/>
            </a:bodyPr>
            <a:lstStyle/>
            <a:p>
              <a:pPr lvl="0">
                <a:lnSpc>
                  <a:spcPct val="120000"/>
                </a:lnSpc>
              </a:pPr>
              <a:r>
                <a:rPr lang="zh-CN" altLang="en-US" sz="1600" dirty="0">
                  <a:solidFill>
                    <a:schemeClr val="bg1"/>
                  </a:solidFill>
                  <a:cs typeface="+mn-ea"/>
                  <a:sym typeface="+mn-lt"/>
                </a:rPr>
                <a:t>您的文字添加到此处</a:t>
              </a:r>
              <a:endParaRPr lang="en-US" altLang="zh-CN" sz="1600" dirty="0">
                <a:solidFill>
                  <a:schemeClr val="bg1"/>
                </a:solidFill>
                <a:cs typeface="+mn-ea"/>
                <a:sym typeface="+mn-lt"/>
              </a:endParaRPr>
            </a:p>
          </p:txBody>
        </p:sp>
        <p:sp>
          <p:nvSpPr>
            <p:cNvPr id="8" name="矩形 7"/>
            <p:cNvSpPr/>
            <p:nvPr/>
          </p:nvSpPr>
          <p:spPr>
            <a:xfrm>
              <a:off x="799398" y="2829477"/>
              <a:ext cx="758371" cy="1199046"/>
            </a:xfrm>
            <a:prstGeom prst="rect">
              <a:avLst/>
            </a:prstGeom>
          </p:spPr>
          <p:txBody>
            <a:bodyPr wrap="square">
              <a:spAutoFit/>
            </a:bodyPr>
            <a:lstStyle/>
            <a:p>
              <a:pPr lvl="0">
                <a:lnSpc>
                  <a:spcPct val="120000"/>
                </a:lnSpc>
              </a:pPr>
              <a:r>
                <a:rPr lang="en-US" altLang="zh-CN" sz="6600" dirty="0">
                  <a:solidFill>
                    <a:schemeClr val="bg1"/>
                  </a:solidFill>
                  <a:cs typeface="+mn-ea"/>
                  <a:sym typeface="+mn-lt"/>
                </a:rPr>
                <a:t>A</a:t>
              </a:r>
              <a:endParaRPr lang="zh-CN" altLang="en-US" sz="6600" dirty="0">
                <a:solidFill>
                  <a:schemeClr val="bg1"/>
                </a:solidFill>
                <a:cs typeface="+mn-ea"/>
                <a:sym typeface="+mn-lt"/>
              </a:endParaRPr>
            </a:p>
          </p:txBody>
        </p:sp>
        <p:sp>
          <p:nvSpPr>
            <p:cNvPr id="9" name="矩形 8"/>
            <p:cNvSpPr/>
            <p:nvPr/>
          </p:nvSpPr>
          <p:spPr>
            <a:xfrm>
              <a:off x="1492454" y="3361495"/>
              <a:ext cx="3614219" cy="535531"/>
            </a:xfrm>
            <a:prstGeom prst="rect">
              <a:avLst/>
            </a:prstGeom>
          </p:spPr>
          <p:txBody>
            <a:bodyPr wrap="square">
              <a:spAutoFit/>
            </a:bodyPr>
            <a:lstStyle/>
            <a:p>
              <a:pPr lvl="0">
                <a:lnSpc>
                  <a:spcPct val="120000"/>
                </a:lnSpc>
              </a:pPr>
              <a:r>
                <a:rPr lang="zh-CN" altLang="en-US" sz="1200" dirty="0">
                  <a:solidFill>
                    <a:schemeClr val="bg1"/>
                  </a:solidFill>
                  <a:cs typeface="+mn-ea"/>
                  <a:sym typeface="+mn-lt"/>
                </a:rPr>
                <a:t>也可以复制您的文字粘贴到此处您的文字添加到此处可以通过单击此处删除此处的文字进行添加</a:t>
              </a:r>
            </a:p>
          </p:txBody>
        </p:sp>
      </p:grpSp>
      <p:grpSp>
        <p:nvGrpSpPr>
          <p:cNvPr id="3" name="组合 2"/>
          <p:cNvGrpSpPr/>
          <p:nvPr/>
        </p:nvGrpSpPr>
        <p:grpSpPr>
          <a:xfrm>
            <a:off x="799398" y="3843909"/>
            <a:ext cx="5002387" cy="1199046"/>
            <a:chOff x="799398" y="3843909"/>
            <a:chExt cx="5002387" cy="1199046"/>
          </a:xfrm>
        </p:grpSpPr>
        <p:sp>
          <p:nvSpPr>
            <p:cNvPr id="16" name="矩形 15"/>
            <p:cNvSpPr/>
            <p:nvPr/>
          </p:nvSpPr>
          <p:spPr>
            <a:xfrm>
              <a:off x="1492454" y="4033476"/>
              <a:ext cx="4309331" cy="362792"/>
            </a:xfrm>
            <a:prstGeom prst="rect">
              <a:avLst/>
            </a:prstGeom>
          </p:spPr>
          <p:txBody>
            <a:bodyPr wrap="square">
              <a:spAutoFit/>
            </a:bodyPr>
            <a:lstStyle/>
            <a:p>
              <a:pPr lvl="0">
                <a:lnSpc>
                  <a:spcPct val="120000"/>
                </a:lnSpc>
              </a:pPr>
              <a:r>
                <a:rPr lang="zh-CN" altLang="en-US" sz="1600" dirty="0">
                  <a:solidFill>
                    <a:schemeClr val="bg1"/>
                  </a:solidFill>
                  <a:cs typeface="+mn-ea"/>
                  <a:sym typeface="+mn-lt"/>
                </a:rPr>
                <a:t>您的文字添加到此处</a:t>
              </a:r>
              <a:endParaRPr lang="en-US" altLang="zh-CN" sz="1600" dirty="0">
                <a:solidFill>
                  <a:schemeClr val="bg1"/>
                </a:solidFill>
                <a:cs typeface="+mn-ea"/>
                <a:sym typeface="+mn-lt"/>
              </a:endParaRPr>
            </a:p>
          </p:txBody>
        </p:sp>
        <p:sp>
          <p:nvSpPr>
            <p:cNvPr id="17" name="矩形 16"/>
            <p:cNvSpPr/>
            <p:nvPr/>
          </p:nvSpPr>
          <p:spPr>
            <a:xfrm>
              <a:off x="799398" y="3843909"/>
              <a:ext cx="758371" cy="1199046"/>
            </a:xfrm>
            <a:prstGeom prst="rect">
              <a:avLst/>
            </a:prstGeom>
          </p:spPr>
          <p:txBody>
            <a:bodyPr wrap="square">
              <a:spAutoFit/>
            </a:bodyPr>
            <a:lstStyle/>
            <a:p>
              <a:pPr lvl="0">
                <a:lnSpc>
                  <a:spcPct val="120000"/>
                </a:lnSpc>
              </a:pPr>
              <a:r>
                <a:rPr lang="en-US" altLang="zh-CN" sz="6600" dirty="0">
                  <a:solidFill>
                    <a:schemeClr val="bg1"/>
                  </a:solidFill>
                  <a:cs typeface="+mn-ea"/>
                  <a:sym typeface="+mn-lt"/>
                </a:rPr>
                <a:t>B</a:t>
              </a:r>
              <a:endParaRPr lang="zh-CN" altLang="en-US" sz="6600" dirty="0">
                <a:solidFill>
                  <a:schemeClr val="bg1"/>
                </a:solidFill>
                <a:cs typeface="+mn-ea"/>
                <a:sym typeface="+mn-lt"/>
              </a:endParaRPr>
            </a:p>
          </p:txBody>
        </p:sp>
        <p:sp>
          <p:nvSpPr>
            <p:cNvPr id="18" name="矩形 17"/>
            <p:cNvSpPr/>
            <p:nvPr/>
          </p:nvSpPr>
          <p:spPr>
            <a:xfrm>
              <a:off x="1492454" y="4375927"/>
              <a:ext cx="3614219" cy="535531"/>
            </a:xfrm>
            <a:prstGeom prst="rect">
              <a:avLst/>
            </a:prstGeom>
          </p:spPr>
          <p:txBody>
            <a:bodyPr wrap="square">
              <a:spAutoFit/>
            </a:bodyPr>
            <a:lstStyle/>
            <a:p>
              <a:pPr lvl="0">
                <a:lnSpc>
                  <a:spcPct val="120000"/>
                </a:lnSpc>
              </a:pPr>
              <a:r>
                <a:rPr lang="zh-CN" altLang="en-US" sz="1200" dirty="0">
                  <a:solidFill>
                    <a:schemeClr val="bg1"/>
                  </a:solidFill>
                  <a:cs typeface="+mn-ea"/>
                  <a:sym typeface="+mn-lt"/>
                </a:rPr>
                <a:t>也可以复制您的文字粘贴到此处您的文字添加到此处可以通过单击此处删除此处的文字进行添加</a:t>
              </a:r>
            </a:p>
          </p:txBody>
        </p:sp>
      </p:grpSp>
      <p:grpSp>
        <p:nvGrpSpPr>
          <p:cNvPr id="6" name="组合 5"/>
          <p:cNvGrpSpPr/>
          <p:nvPr/>
        </p:nvGrpSpPr>
        <p:grpSpPr>
          <a:xfrm>
            <a:off x="799398" y="4858341"/>
            <a:ext cx="5002387" cy="1199046"/>
            <a:chOff x="799398" y="4858341"/>
            <a:chExt cx="5002387" cy="1199046"/>
          </a:xfrm>
        </p:grpSpPr>
        <p:sp>
          <p:nvSpPr>
            <p:cNvPr id="20" name="矩形 19"/>
            <p:cNvSpPr/>
            <p:nvPr/>
          </p:nvSpPr>
          <p:spPr>
            <a:xfrm>
              <a:off x="1492454" y="5047908"/>
              <a:ext cx="4309331" cy="362792"/>
            </a:xfrm>
            <a:prstGeom prst="rect">
              <a:avLst/>
            </a:prstGeom>
          </p:spPr>
          <p:txBody>
            <a:bodyPr wrap="square">
              <a:spAutoFit/>
            </a:bodyPr>
            <a:lstStyle/>
            <a:p>
              <a:pPr lvl="0">
                <a:lnSpc>
                  <a:spcPct val="120000"/>
                </a:lnSpc>
              </a:pPr>
              <a:r>
                <a:rPr lang="zh-CN" altLang="en-US" sz="1600" dirty="0">
                  <a:solidFill>
                    <a:schemeClr val="bg1"/>
                  </a:solidFill>
                  <a:cs typeface="+mn-ea"/>
                  <a:sym typeface="+mn-lt"/>
                </a:rPr>
                <a:t>您的文字添加到此处</a:t>
              </a:r>
              <a:endParaRPr lang="en-US" altLang="zh-CN" sz="1600" dirty="0">
                <a:solidFill>
                  <a:schemeClr val="bg1"/>
                </a:solidFill>
                <a:cs typeface="+mn-ea"/>
                <a:sym typeface="+mn-lt"/>
              </a:endParaRPr>
            </a:p>
          </p:txBody>
        </p:sp>
        <p:sp>
          <p:nvSpPr>
            <p:cNvPr id="21" name="矩形 20"/>
            <p:cNvSpPr/>
            <p:nvPr/>
          </p:nvSpPr>
          <p:spPr>
            <a:xfrm>
              <a:off x="799398" y="4858341"/>
              <a:ext cx="758371" cy="1199046"/>
            </a:xfrm>
            <a:prstGeom prst="rect">
              <a:avLst/>
            </a:prstGeom>
          </p:spPr>
          <p:txBody>
            <a:bodyPr wrap="square">
              <a:spAutoFit/>
            </a:bodyPr>
            <a:lstStyle/>
            <a:p>
              <a:pPr lvl="0">
                <a:lnSpc>
                  <a:spcPct val="120000"/>
                </a:lnSpc>
              </a:pPr>
              <a:r>
                <a:rPr lang="en-US" altLang="zh-CN" sz="6600" dirty="0">
                  <a:solidFill>
                    <a:schemeClr val="bg1"/>
                  </a:solidFill>
                  <a:cs typeface="+mn-ea"/>
                  <a:sym typeface="+mn-lt"/>
                </a:rPr>
                <a:t>C</a:t>
              </a:r>
              <a:endParaRPr lang="zh-CN" altLang="en-US" sz="6600" dirty="0">
                <a:solidFill>
                  <a:schemeClr val="bg1"/>
                </a:solidFill>
                <a:cs typeface="+mn-ea"/>
                <a:sym typeface="+mn-lt"/>
              </a:endParaRPr>
            </a:p>
          </p:txBody>
        </p:sp>
        <p:sp>
          <p:nvSpPr>
            <p:cNvPr id="22" name="矩形 21"/>
            <p:cNvSpPr/>
            <p:nvPr/>
          </p:nvSpPr>
          <p:spPr>
            <a:xfrm>
              <a:off x="1492454" y="5390359"/>
              <a:ext cx="3614219" cy="535531"/>
            </a:xfrm>
            <a:prstGeom prst="rect">
              <a:avLst/>
            </a:prstGeom>
          </p:spPr>
          <p:txBody>
            <a:bodyPr wrap="square">
              <a:spAutoFit/>
            </a:bodyPr>
            <a:lstStyle/>
            <a:p>
              <a:pPr lvl="0">
                <a:lnSpc>
                  <a:spcPct val="120000"/>
                </a:lnSpc>
              </a:pPr>
              <a:r>
                <a:rPr lang="zh-CN" altLang="en-US" sz="1200" dirty="0">
                  <a:solidFill>
                    <a:schemeClr val="bg1"/>
                  </a:solidFill>
                  <a:cs typeface="+mn-ea"/>
                  <a:sym typeface="+mn-lt"/>
                </a:rPr>
                <a:t>也可以复制您的文字粘贴到此处您的文字添加到此处可以通过单击此处删除此处的文字进行添加</a:t>
              </a:r>
            </a:p>
          </p:txBody>
        </p:sp>
      </p:grpSp>
      <p:sp>
        <p:nvSpPr>
          <p:cNvPr id="23" name="矩形 22"/>
          <p:cNvSpPr/>
          <p:nvPr/>
        </p:nvSpPr>
        <p:spPr>
          <a:xfrm>
            <a:off x="6781031" y="5789621"/>
            <a:ext cx="4533900" cy="535531"/>
          </a:xfrm>
          <a:prstGeom prst="rect">
            <a:avLst/>
          </a:prstGeom>
        </p:spPr>
        <p:txBody>
          <a:bodyPr wrap="square">
            <a:spAutoFit/>
          </a:bodyPr>
          <a:lstStyle/>
          <a:p>
            <a:pPr lvl="0" algn="ctr">
              <a:lnSpc>
                <a:spcPct val="120000"/>
              </a:lnSpc>
            </a:pPr>
            <a:r>
              <a:rPr lang="zh-CN" altLang="en-US" sz="1200" dirty="0">
                <a:solidFill>
                  <a:schemeClr val="bg1"/>
                </a:solidFill>
                <a:cs typeface="+mn-ea"/>
                <a:sym typeface="+mn-lt"/>
              </a:rPr>
              <a:t>您的文字添加到此处，可以通过单击此处删除此处的文字进行添加也可以复制您的文字粘贴到此处您的文字添加到此处</a:t>
            </a:r>
          </a:p>
        </p:txBody>
      </p:sp>
      <p:grpSp>
        <p:nvGrpSpPr>
          <p:cNvPr id="30" name="组合 29"/>
          <p:cNvGrpSpPr/>
          <p:nvPr/>
        </p:nvGrpSpPr>
        <p:grpSpPr>
          <a:xfrm>
            <a:off x="7454125" y="1214456"/>
            <a:ext cx="318681" cy="319608"/>
            <a:chOff x="2862264" y="1550988"/>
            <a:chExt cx="546100" cy="547688"/>
          </a:xfrm>
        </p:grpSpPr>
        <p:sp>
          <p:nvSpPr>
            <p:cNvPr id="31" name="Oval 76"/>
            <p:cNvSpPr>
              <a:spLocks noChangeArrowheads="1"/>
            </p:cNvSpPr>
            <p:nvPr/>
          </p:nvSpPr>
          <p:spPr bwMode="auto">
            <a:xfrm>
              <a:off x="2862264" y="1550988"/>
              <a:ext cx="546100" cy="547688"/>
            </a:xfrm>
            <a:prstGeom prst="ellipse">
              <a:avLst/>
            </a:prstGeom>
            <a:noFill/>
            <a:ln w="23813" cap="flat">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32" name="Line 77"/>
            <p:cNvSpPr>
              <a:spLocks noChangeShapeType="1"/>
            </p:cNvSpPr>
            <p:nvPr/>
          </p:nvSpPr>
          <p:spPr bwMode="auto">
            <a:xfrm>
              <a:off x="3135314" y="1700213"/>
              <a:ext cx="0" cy="244475"/>
            </a:xfrm>
            <a:prstGeom prst="line">
              <a:avLst/>
            </a:prstGeom>
            <a:noFill/>
            <a:ln w="23813"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33" name="Line 78"/>
            <p:cNvSpPr>
              <a:spLocks noChangeShapeType="1"/>
            </p:cNvSpPr>
            <p:nvPr/>
          </p:nvSpPr>
          <p:spPr bwMode="auto">
            <a:xfrm>
              <a:off x="3008314" y="1822451"/>
              <a:ext cx="255588" cy="0"/>
            </a:xfrm>
            <a:prstGeom prst="line">
              <a:avLst/>
            </a:prstGeom>
            <a:noFill/>
            <a:ln w="23813"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cs typeface="+mn-ea"/>
                <a:sym typeface="+mn-lt"/>
              </a:endParaRPr>
            </a:p>
          </p:txBody>
        </p:sp>
      </p:grpSp>
      <p:grpSp>
        <p:nvGrpSpPr>
          <p:cNvPr id="34" name="组合 33"/>
          <p:cNvGrpSpPr/>
          <p:nvPr/>
        </p:nvGrpSpPr>
        <p:grpSpPr>
          <a:xfrm>
            <a:off x="8559945" y="1214456"/>
            <a:ext cx="318681" cy="319608"/>
            <a:chOff x="6413501" y="1550988"/>
            <a:chExt cx="546100" cy="547688"/>
          </a:xfrm>
        </p:grpSpPr>
        <p:sp>
          <p:nvSpPr>
            <p:cNvPr id="35" name="Oval 84"/>
            <p:cNvSpPr>
              <a:spLocks noChangeArrowheads="1"/>
            </p:cNvSpPr>
            <p:nvPr/>
          </p:nvSpPr>
          <p:spPr bwMode="auto">
            <a:xfrm>
              <a:off x="6413501" y="1550988"/>
              <a:ext cx="546100" cy="547688"/>
            </a:xfrm>
            <a:prstGeom prst="ellipse">
              <a:avLst/>
            </a:prstGeom>
            <a:noFill/>
            <a:ln w="23813" cap="flat">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36" name="Line 85"/>
            <p:cNvSpPr>
              <a:spLocks noChangeShapeType="1"/>
            </p:cNvSpPr>
            <p:nvPr/>
          </p:nvSpPr>
          <p:spPr bwMode="auto">
            <a:xfrm flipH="1">
              <a:off x="6623051" y="1733551"/>
              <a:ext cx="174625" cy="174625"/>
            </a:xfrm>
            <a:prstGeom prst="line">
              <a:avLst/>
            </a:prstGeom>
            <a:noFill/>
            <a:ln w="23813"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37" name="Line 86"/>
            <p:cNvSpPr>
              <a:spLocks noChangeShapeType="1"/>
            </p:cNvSpPr>
            <p:nvPr/>
          </p:nvSpPr>
          <p:spPr bwMode="auto">
            <a:xfrm>
              <a:off x="6572251" y="1844676"/>
              <a:ext cx="63500" cy="63500"/>
            </a:xfrm>
            <a:prstGeom prst="line">
              <a:avLst/>
            </a:prstGeom>
            <a:noFill/>
            <a:ln w="23813"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cs typeface="+mn-ea"/>
                <a:sym typeface="+mn-lt"/>
              </a:endParaRPr>
            </a:p>
          </p:txBody>
        </p:sp>
      </p:grpSp>
      <p:grpSp>
        <p:nvGrpSpPr>
          <p:cNvPr id="38" name="组合 37"/>
          <p:cNvGrpSpPr/>
          <p:nvPr/>
        </p:nvGrpSpPr>
        <p:grpSpPr>
          <a:xfrm>
            <a:off x="9665766" y="1214920"/>
            <a:ext cx="318681" cy="318681"/>
            <a:chOff x="8777289" y="4762501"/>
            <a:chExt cx="546100" cy="546100"/>
          </a:xfrm>
        </p:grpSpPr>
        <p:sp>
          <p:nvSpPr>
            <p:cNvPr id="39" name="Oval 197"/>
            <p:cNvSpPr>
              <a:spLocks noChangeArrowheads="1"/>
            </p:cNvSpPr>
            <p:nvPr/>
          </p:nvSpPr>
          <p:spPr bwMode="auto">
            <a:xfrm>
              <a:off x="8777289" y="4762501"/>
              <a:ext cx="546100" cy="546100"/>
            </a:xfrm>
            <a:prstGeom prst="ellipse">
              <a:avLst/>
            </a:prstGeom>
            <a:noFill/>
            <a:ln w="23813" cap="flat">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40" name="Freeform 198"/>
            <p:cNvSpPr/>
            <p:nvPr/>
          </p:nvSpPr>
          <p:spPr bwMode="auto">
            <a:xfrm>
              <a:off x="8978901" y="4945063"/>
              <a:ext cx="185738" cy="176213"/>
            </a:xfrm>
            <a:custGeom>
              <a:avLst/>
              <a:gdLst>
                <a:gd name="T0" fmla="*/ 0 w 117"/>
                <a:gd name="T1" fmla="*/ 0 h 111"/>
                <a:gd name="T2" fmla="*/ 117 w 117"/>
                <a:gd name="T3" fmla="*/ 57 h 111"/>
                <a:gd name="T4" fmla="*/ 0 w 117"/>
                <a:gd name="T5" fmla="*/ 111 h 111"/>
                <a:gd name="T6" fmla="*/ 0 w 117"/>
                <a:gd name="T7" fmla="*/ 0 h 111"/>
              </a:gdLst>
              <a:ahLst/>
              <a:cxnLst>
                <a:cxn ang="0">
                  <a:pos x="T0" y="T1"/>
                </a:cxn>
                <a:cxn ang="0">
                  <a:pos x="T2" y="T3"/>
                </a:cxn>
                <a:cxn ang="0">
                  <a:pos x="T4" y="T5"/>
                </a:cxn>
                <a:cxn ang="0">
                  <a:pos x="T6" y="T7"/>
                </a:cxn>
              </a:cxnLst>
              <a:rect l="0" t="0" r="r" b="b"/>
              <a:pathLst>
                <a:path w="117" h="111">
                  <a:moveTo>
                    <a:pt x="0" y="0"/>
                  </a:moveTo>
                  <a:lnTo>
                    <a:pt x="117" y="57"/>
                  </a:lnTo>
                  <a:lnTo>
                    <a:pt x="0" y="111"/>
                  </a:lnTo>
                  <a:lnTo>
                    <a:pt x="0" y="0"/>
                  </a:lnTo>
                  <a:close/>
                </a:path>
              </a:pathLst>
            </a:custGeom>
            <a:noFill/>
            <a:ln w="23813" cap="flat">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grpSp>
      <p:pic>
        <p:nvPicPr>
          <p:cNvPr id="4" name="图片占位符 3"/>
          <p:cNvPicPr>
            <a:picLocks noGrp="1" noChangeAspect="1"/>
          </p:cNvPicPr>
          <p:nvPr>
            <p:ph type="pic" sz="quarter" idx="10"/>
          </p:nvPr>
        </p:nvPicPr>
        <p:blipFill>
          <a:blip r:embed="rId4" cstate="screen"/>
          <a:srcRect/>
          <a:stretch>
            <a:fillRect/>
          </a:stretch>
        </p:blipFill>
        <p:spPr/>
      </p:pic>
      <p:cxnSp>
        <p:nvCxnSpPr>
          <p:cNvPr id="41" name="直接连接符 40"/>
          <p:cNvCxnSpPr/>
          <p:nvPr/>
        </p:nvCxnSpPr>
        <p:spPr>
          <a:xfrm>
            <a:off x="874713" y="2476500"/>
            <a:ext cx="1373188" cy="0"/>
          </a:xfrm>
          <a:prstGeom prst="line">
            <a:avLst/>
          </a:prstGeom>
          <a:ln w="31750" cap="rnd">
            <a:solidFill>
              <a:schemeClr val="accent2"/>
            </a:solidFill>
            <a:round/>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Tm="4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1+#ppt_w/2"/>
                                          </p:val>
                                        </p:tav>
                                        <p:tav tm="100000">
                                          <p:val>
                                            <p:strVal val="#ppt_x"/>
                                          </p:val>
                                        </p:tav>
                                      </p:tavLst>
                                    </p:anim>
                                    <p:anim calcmode="lin" valueType="num">
                                      <p:cBhvr additive="base">
                                        <p:cTn id="8" dur="500" fill="hold"/>
                                        <p:tgtEl>
                                          <p:spTgt spid="2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p:cTn id="12" dur="500" fill="hold"/>
                                        <p:tgtEl>
                                          <p:spTgt spid="23"/>
                                        </p:tgtEl>
                                        <p:attrNameLst>
                                          <p:attrName>ppt_w</p:attrName>
                                        </p:attrNameLst>
                                      </p:cBhvr>
                                      <p:tavLst>
                                        <p:tav tm="0">
                                          <p:val>
                                            <p:fltVal val="0"/>
                                          </p:val>
                                        </p:tav>
                                        <p:tav tm="100000">
                                          <p:val>
                                            <p:strVal val="#ppt_w"/>
                                          </p:val>
                                        </p:tav>
                                      </p:tavLst>
                                    </p:anim>
                                    <p:anim calcmode="lin" valueType="num">
                                      <p:cBhvr>
                                        <p:cTn id="13" dur="500" fill="hold"/>
                                        <p:tgtEl>
                                          <p:spTgt spid="23"/>
                                        </p:tgtEl>
                                        <p:attrNameLst>
                                          <p:attrName>ppt_h</p:attrName>
                                        </p:attrNameLst>
                                      </p:cBhvr>
                                      <p:tavLst>
                                        <p:tav tm="0">
                                          <p:val>
                                            <p:fltVal val="0"/>
                                          </p:val>
                                        </p:tav>
                                        <p:tav tm="100000">
                                          <p:val>
                                            <p:strVal val="#ppt_h"/>
                                          </p:val>
                                        </p:tav>
                                      </p:tavLst>
                                    </p:anim>
                                    <p:animEffect transition="in" filter="fade">
                                      <p:cBhvr>
                                        <p:cTn id="14" dur="500"/>
                                        <p:tgtEl>
                                          <p:spTgt spid="23"/>
                                        </p:tgtEl>
                                      </p:cBhvr>
                                    </p:animEffect>
                                  </p:childTnLst>
                                </p:cTn>
                              </p:par>
                              <p:par>
                                <p:cTn id="15" presetID="53" presetClass="entr" presetSubtype="16" fill="hold" nodeType="with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par>
                                <p:cTn id="20" presetID="53" presetClass="entr" presetSubtype="16" fill="hold" nodeType="with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childTnLst>
                                </p:cTn>
                              </p:par>
                              <p:par>
                                <p:cTn id="25" presetID="53" presetClass="entr" presetSubtype="16"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p:cTn id="27" dur="500" fill="hold"/>
                                        <p:tgtEl>
                                          <p:spTgt spid="38"/>
                                        </p:tgtEl>
                                        <p:attrNameLst>
                                          <p:attrName>ppt_w</p:attrName>
                                        </p:attrNameLst>
                                      </p:cBhvr>
                                      <p:tavLst>
                                        <p:tav tm="0">
                                          <p:val>
                                            <p:fltVal val="0"/>
                                          </p:val>
                                        </p:tav>
                                        <p:tav tm="100000">
                                          <p:val>
                                            <p:strVal val="#ppt_w"/>
                                          </p:val>
                                        </p:tav>
                                      </p:tavLst>
                                    </p:anim>
                                    <p:anim calcmode="lin" valueType="num">
                                      <p:cBhvr>
                                        <p:cTn id="28" dur="500" fill="hold"/>
                                        <p:tgtEl>
                                          <p:spTgt spid="38"/>
                                        </p:tgtEl>
                                        <p:attrNameLst>
                                          <p:attrName>ppt_h</p:attrName>
                                        </p:attrNameLst>
                                      </p:cBhvr>
                                      <p:tavLst>
                                        <p:tav tm="0">
                                          <p:val>
                                            <p:fltVal val="0"/>
                                          </p:val>
                                        </p:tav>
                                        <p:tav tm="100000">
                                          <p:val>
                                            <p:strVal val="#ppt_h"/>
                                          </p:val>
                                        </p:tav>
                                      </p:tavLst>
                                    </p:anim>
                                    <p:animEffect transition="in" filter="fade">
                                      <p:cBhvr>
                                        <p:cTn id="29" dur="500"/>
                                        <p:tgtEl>
                                          <p:spTgt spid="38"/>
                                        </p:tgtEl>
                                      </p:cBhvr>
                                    </p:animEffect>
                                  </p:childTnLst>
                                </p:cTn>
                              </p:par>
                              <p:par>
                                <p:cTn id="30" presetID="53" presetClass="entr" presetSubtype="16" fill="hold" nodeType="with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p:cTn id="32" dur="500" fill="hold"/>
                                        <p:tgtEl>
                                          <p:spTgt spid="4"/>
                                        </p:tgtEl>
                                        <p:attrNameLst>
                                          <p:attrName>ppt_w</p:attrName>
                                        </p:attrNameLst>
                                      </p:cBhvr>
                                      <p:tavLst>
                                        <p:tav tm="0">
                                          <p:val>
                                            <p:fltVal val="0"/>
                                          </p:val>
                                        </p:tav>
                                        <p:tav tm="100000">
                                          <p:val>
                                            <p:strVal val="#ppt_w"/>
                                          </p:val>
                                        </p:tav>
                                      </p:tavLst>
                                    </p:anim>
                                    <p:anim calcmode="lin" valueType="num">
                                      <p:cBhvr>
                                        <p:cTn id="33" dur="500" fill="hold"/>
                                        <p:tgtEl>
                                          <p:spTgt spid="4"/>
                                        </p:tgtEl>
                                        <p:attrNameLst>
                                          <p:attrName>ppt_h</p:attrName>
                                        </p:attrNameLst>
                                      </p:cBhvr>
                                      <p:tavLst>
                                        <p:tav tm="0">
                                          <p:val>
                                            <p:fltVal val="0"/>
                                          </p:val>
                                        </p:tav>
                                        <p:tav tm="100000">
                                          <p:val>
                                            <p:strVal val="#ppt_h"/>
                                          </p:val>
                                        </p:tav>
                                      </p:tavLst>
                                    </p:anim>
                                    <p:animEffect transition="in" filter="fade">
                                      <p:cBhvr>
                                        <p:cTn id="34" dur="500"/>
                                        <p:tgtEl>
                                          <p:spTgt spid="4"/>
                                        </p:tgtEl>
                                      </p:cBhvr>
                                    </p:animEffect>
                                  </p:childTnLst>
                                </p:cTn>
                              </p:par>
                            </p:childTnLst>
                          </p:cTn>
                        </p:par>
                        <p:par>
                          <p:cTn id="35" fill="hold">
                            <p:stCondLst>
                              <p:cond delay="1000"/>
                            </p:stCondLst>
                            <p:childTnLst>
                              <p:par>
                                <p:cTn id="36" presetID="10" presetClass="entr" presetSubtype="0" fill="hold" nodeType="after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fade">
                                      <p:cBhvr>
                                        <p:cTn id="38" dur="500"/>
                                        <p:tgtEl>
                                          <p:spTgt spid="28"/>
                                        </p:tgtEl>
                                      </p:cBhvr>
                                    </p:animEffect>
                                  </p:childTnLst>
                                </p:cTn>
                              </p:par>
                            </p:childTnLst>
                          </p:cTn>
                        </p:par>
                        <p:par>
                          <p:cTn id="39" fill="hold">
                            <p:stCondLst>
                              <p:cond delay="1500"/>
                            </p:stCondLst>
                            <p:childTnLst>
                              <p:par>
                                <p:cTn id="40" presetID="42" presetClass="entr" presetSubtype="0" fill="hold" grpId="0" nodeType="after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1000"/>
                                        <p:tgtEl>
                                          <p:spTgt spid="5"/>
                                        </p:tgtEl>
                                      </p:cBhvr>
                                    </p:animEffect>
                                    <p:anim calcmode="lin" valueType="num">
                                      <p:cBhvr>
                                        <p:cTn id="43" dur="1000" fill="hold"/>
                                        <p:tgtEl>
                                          <p:spTgt spid="5"/>
                                        </p:tgtEl>
                                        <p:attrNameLst>
                                          <p:attrName>ppt_x</p:attrName>
                                        </p:attrNameLst>
                                      </p:cBhvr>
                                      <p:tavLst>
                                        <p:tav tm="0">
                                          <p:val>
                                            <p:strVal val="#ppt_x"/>
                                          </p:val>
                                        </p:tav>
                                        <p:tav tm="100000">
                                          <p:val>
                                            <p:strVal val="#ppt_x"/>
                                          </p:val>
                                        </p:tav>
                                      </p:tavLst>
                                    </p:anim>
                                    <p:anim calcmode="lin" valueType="num">
                                      <p:cBhvr>
                                        <p:cTn id="44" dur="1000" fill="hold"/>
                                        <p:tgtEl>
                                          <p:spTgt spid="5"/>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1000"/>
                                        <p:tgtEl>
                                          <p:spTgt spid="41"/>
                                        </p:tgtEl>
                                      </p:cBhvr>
                                    </p:animEffect>
                                    <p:anim calcmode="lin" valueType="num">
                                      <p:cBhvr>
                                        <p:cTn id="48" dur="1000" fill="hold"/>
                                        <p:tgtEl>
                                          <p:spTgt spid="41"/>
                                        </p:tgtEl>
                                        <p:attrNameLst>
                                          <p:attrName>ppt_x</p:attrName>
                                        </p:attrNameLst>
                                      </p:cBhvr>
                                      <p:tavLst>
                                        <p:tav tm="0">
                                          <p:val>
                                            <p:strVal val="#ppt_x"/>
                                          </p:val>
                                        </p:tav>
                                        <p:tav tm="100000">
                                          <p:val>
                                            <p:strVal val="#ppt_x"/>
                                          </p:val>
                                        </p:tav>
                                      </p:tavLst>
                                    </p:anim>
                                    <p:anim calcmode="lin" valueType="num">
                                      <p:cBhvr>
                                        <p:cTn id="49" dur="1000" fill="hold"/>
                                        <p:tgtEl>
                                          <p:spTgt spid="41"/>
                                        </p:tgtEl>
                                        <p:attrNameLst>
                                          <p:attrName>ppt_y</p:attrName>
                                        </p:attrNameLst>
                                      </p:cBhvr>
                                      <p:tavLst>
                                        <p:tav tm="0">
                                          <p:val>
                                            <p:strVal val="#ppt_y+.1"/>
                                          </p:val>
                                        </p:tav>
                                        <p:tav tm="100000">
                                          <p:val>
                                            <p:strVal val="#ppt_y"/>
                                          </p:val>
                                        </p:tav>
                                      </p:tavLst>
                                    </p:anim>
                                  </p:childTnLst>
                                </p:cTn>
                              </p:par>
                            </p:childTnLst>
                          </p:cTn>
                        </p:par>
                        <p:par>
                          <p:cTn id="50" fill="hold">
                            <p:stCondLst>
                              <p:cond delay="2500"/>
                            </p:stCondLst>
                            <p:childTnLst>
                              <p:par>
                                <p:cTn id="51" presetID="22" presetClass="entr" presetSubtype="8" fill="hold" nodeType="afterEffect">
                                  <p:stCondLst>
                                    <p:cond delay="0"/>
                                  </p:stCondLst>
                                  <p:childTnLst>
                                    <p:set>
                                      <p:cBhvr>
                                        <p:cTn id="52" dur="1" fill="hold">
                                          <p:stCondLst>
                                            <p:cond delay="0"/>
                                          </p:stCondLst>
                                        </p:cTn>
                                        <p:tgtEl>
                                          <p:spTgt spid="2"/>
                                        </p:tgtEl>
                                        <p:attrNameLst>
                                          <p:attrName>style.visibility</p:attrName>
                                        </p:attrNameLst>
                                      </p:cBhvr>
                                      <p:to>
                                        <p:strVal val="visible"/>
                                      </p:to>
                                    </p:set>
                                    <p:animEffect transition="in" filter="wipe(left)">
                                      <p:cBhvr>
                                        <p:cTn id="53" dur="500"/>
                                        <p:tgtEl>
                                          <p:spTgt spid="2"/>
                                        </p:tgtEl>
                                      </p:cBhvr>
                                    </p:animEffect>
                                  </p:childTnLst>
                                </p:cTn>
                              </p:par>
                            </p:childTnLst>
                          </p:cTn>
                        </p:par>
                        <p:par>
                          <p:cTn id="54" fill="hold">
                            <p:stCondLst>
                              <p:cond delay="3000"/>
                            </p:stCondLst>
                            <p:childTnLst>
                              <p:par>
                                <p:cTn id="55" presetID="22" presetClass="entr" presetSubtype="8"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left)">
                                      <p:cBhvr>
                                        <p:cTn id="57" dur="500"/>
                                        <p:tgtEl>
                                          <p:spTgt spid="3"/>
                                        </p:tgtEl>
                                      </p:cBhvr>
                                    </p:animEffect>
                                  </p:childTnLst>
                                </p:cTn>
                              </p:par>
                            </p:childTnLst>
                          </p:cTn>
                        </p:par>
                        <p:par>
                          <p:cTn id="58" fill="hold">
                            <p:stCondLst>
                              <p:cond delay="3500"/>
                            </p:stCondLst>
                            <p:childTnLst>
                              <p:par>
                                <p:cTn id="59" presetID="22" presetClass="entr" presetSubtype="8" fill="hold" nodeType="after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wipe(left)">
                                      <p:cBhvr>
                                        <p:cTn id="6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5" grpId="0"/>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占位符 7"/>
          <p:cNvPicPr>
            <a:picLocks noGrp="1" noChangeAspect="1"/>
          </p:cNvPicPr>
          <p:nvPr>
            <p:ph type="pic" sz="quarter" idx="10"/>
          </p:nvPr>
        </p:nvPicPr>
        <p:blipFill>
          <a:blip r:embed="rId3" cstate="screen"/>
          <a:srcRect/>
          <a:stretch>
            <a:fillRect/>
          </a:stretch>
        </p:blipFill>
        <p:spPr/>
      </p:pic>
      <p:sp>
        <p:nvSpPr>
          <p:cNvPr id="4" name="文本框 3"/>
          <p:cNvSpPr txBox="1"/>
          <p:nvPr/>
        </p:nvSpPr>
        <p:spPr>
          <a:xfrm>
            <a:off x="4567377" y="382860"/>
            <a:ext cx="3057247" cy="584775"/>
          </a:xfrm>
          <a:prstGeom prst="rect">
            <a:avLst/>
          </a:prstGeom>
          <a:noFill/>
        </p:spPr>
        <p:txBody>
          <a:bodyPr wrap="none" rtlCol="0">
            <a:spAutoFit/>
          </a:bodyPr>
          <a:lstStyle/>
          <a:p>
            <a:pPr algn="ctr"/>
            <a:r>
              <a:rPr lang="zh-CN" altLang="en-US" sz="3200" b="1" dirty="0">
                <a:solidFill>
                  <a:schemeClr val="bg1"/>
                </a:solidFill>
                <a:cs typeface="+mn-ea"/>
                <a:sym typeface="+mn-lt"/>
              </a:rPr>
              <a:t>标题添加到此处</a:t>
            </a:r>
          </a:p>
        </p:txBody>
      </p:sp>
      <p:grpSp>
        <p:nvGrpSpPr>
          <p:cNvPr id="2" name="组合 1"/>
          <p:cNvGrpSpPr/>
          <p:nvPr/>
        </p:nvGrpSpPr>
        <p:grpSpPr>
          <a:xfrm>
            <a:off x="1054100" y="5021383"/>
            <a:ext cx="10083800" cy="978498"/>
            <a:chOff x="1054100" y="5021383"/>
            <a:chExt cx="10083800" cy="978498"/>
          </a:xfrm>
        </p:grpSpPr>
        <p:sp>
          <p:nvSpPr>
            <p:cNvPr id="6" name="矩形 5"/>
            <p:cNvSpPr/>
            <p:nvPr/>
          </p:nvSpPr>
          <p:spPr>
            <a:xfrm>
              <a:off x="1054100" y="5464350"/>
              <a:ext cx="10083800" cy="535531"/>
            </a:xfrm>
            <a:prstGeom prst="rect">
              <a:avLst/>
            </a:prstGeom>
          </p:spPr>
          <p:txBody>
            <a:bodyPr wrap="square">
              <a:spAutoFit/>
            </a:bodyPr>
            <a:lstStyle/>
            <a:p>
              <a:pPr lvl="0">
                <a:lnSpc>
                  <a:spcPct val="120000"/>
                </a:lnSpc>
              </a:pPr>
              <a:r>
                <a:rPr lang="zh-CN" altLang="en-US" sz="1200" dirty="0">
                  <a:solidFill>
                    <a:schemeClr val="bg1"/>
                  </a:solidFill>
                  <a:cs typeface="+mn-ea"/>
                  <a:sym typeface="+mn-lt"/>
                </a:rPr>
                <a:t>您的文字添加到此处，可以通过单击此处删除此处的文字进行添加，也可以复制您的文字粘贴到此处，本模板所有文字图片图标均可更改替换的文字粘贴到此处，本模板所有文字图片您的文字添加到此处，可以通过单击此处删除此处的文字进行添加，也可以复制您的文字粘贴到此处</a:t>
              </a:r>
            </a:p>
          </p:txBody>
        </p:sp>
        <p:sp>
          <p:nvSpPr>
            <p:cNvPr id="7" name="矩形 6"/>
            <p:cNvSpPr/>
            <p:nvPr/>
          </p:nvSpPr>
          <p:spPr>
            <a:xfrm>
              <a:off x="1054100" y="5021383"/>
              <a:ext cx="10083800" cy="362792"/>
            </a:xfrm>
            <a:prstGeom prst="rect">
              <a:avLst/>
            </a:prstGeom>
          </p:spPr>
          <p:txBody>
            <a:bodyPr wrap="square">
              <a:spAutoFit/>
            </a:bodyPr>
            <a:lstStyle/>
            <a:p>
              <a:pPr lvl="0">
                <a:lnSpc>
                  <a:spcPct val="120000"/>
                </a:lnSpc>
              </a:pPr>
              <a:r>
                <a:rPr lang="zh-CN" altLang="en-US" sz="1600" dirty="0">
                  <a:solidFill>
                    <a:schemeClr val="bg1"/>
                  </a:solidFill>
                  <a:cs typeface="+mn-ea"/>
                  <a:sym typeface="+mn-lt"/>
                </a:rPr>
                <a:t>您的文字添加到此处</a:t>
              </a:r>
            </a:p>
          </p:txBody>
        </p:sp>
      </p:grpSp>
      <p:sp>
        <p:nvSpPr>
          <p:cNvPr id="9" name="矩形 8"/>
          <p:cNvSpPr/>
          <p:nvPr/>
        </p:nvSpPr>
        <p:spPr>
          <a:xfrm>
            <a:off x="1714500" y="1513735"/>
            <a:ext cx="8763000" cy="535531"/>
          </a:xfrm>
          <a:prstGeom prst="rect">
            <a:avLst/>
          </a:prstGeom>
        </p:spPr>
        <p:txBody>
          <a:bodyPr wrap="square">
            <a:spAutoFit/>
          </a:bodyPr>
          <a:lstStyle/>
          <a:p>
            <a:pPr lvl="0" algn="ctr">
              <a:lnSpc>
                <a:spcPct val="120000"/>
              </a:lnSpc>
            </a:pPr>
            <a:r>
              <a:rPr lang="zh-CN" altLang="en-US" sz="1200" dirty="0">
                <a:solidFill>
                  <a:schemeClr val="bg1"/>
                </a:solidFill>
                <a:cs typeface="+mn-ea"/>
                <a:sym typeface="+mn-lt"/>
              </a:rPr>
              <a:t>您的文字添加到此处，可以通过单击此处删除此处的文字进行添加，也可以复制您的文字粘贴到此处，本模板所有文字图片图标均可更改替换的文字粘贴到此处，本模板所有文字图片</a:t>
            </a:r>
          </a:p>
        </p:txBody>
      </p:sp>
      <p:sp>
        <p:nvSpPr>
          <p:cNvPr id="11" name="矩形 10"/>
          <p:cNvSpPr/>
          <p:nvPr/>
        </p:nvSpPr>
        <p:spPr>
          <a:xfrm>
            <a:off x="8037004" y="2201983"/>
            <a:ext cx="3100896" cy="2230317"/>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文本框 11"/>
          <p:cNvSpPr txBox="1"/>
          <p:nvPr/>
        </p:nvSpPr>
        <p:spPr>
          <a:xfrm>
            <a:off x="8675430" y="2628084"/>
            <a:ext cx="1826141" cy="338554"/>
          </a:xfrm>
          <a:prstGeom prst="rect">
            <a:avLst/>
          </a:prstGeom>
          <a:noFill/>
        </p:spPr>
        <p:txBody>
          <a:bodyPr wrap="none" rtlCol="0">
            <a:spAutoFit/>
          </a:bodyPr>
          <a:lstStyle/>
          <a:p>
            <a:pPr algn="ctr"/>
            <a:r>
              <a:rPr lang="zh-CN" altLang="en-US" sz="1600" dirty="0">
                <a:solidFill>
                  <a:schemeClr val="bg1"/>
                </a:solidFill>
                <a:cs typeface="+mn-ea"/>
                <a:sym typeface="+mn-lt"/>
              </a:rPr>
              <a:t>您的文字添加这里</a:t>
            </a:r>
          </a:p>
        </p:txBody>
      </p:sp>
      <p:sp>
        <p:nvSpPr>
          <p:cNvPr id="13" name="矩形 12"/>
          <p:cNvSpPr/>
          <p:nvPr/>
        </p:nvSpPr>
        <p:spPr>
          <a:xfrm>
            <a:off x="8191500" y="3123701"/>
            <a:ext cx="2794000" cy="757130"/>
          </a:xfrm>
          <a:prstGeom prst="rect">
            <a:avLst/>
          </a:prstGeom>
        </p:spPr>
        <p:txBody>
          <a:bodyPr wrap="square">
            <a:spAutoFit/>
          </a:bodyPr>
          <a:lstStyle/>
          <a:p>
            <a:pPr lvl="0" algn="ctr">
              <a:lnSpc>
                <a:spcPct val="120000"/>
              </a:lnSpc>
            </a:pPr>
            <a:r>
              <a:rPr lang="zh-CN" altLang="en-US" sz="1200" dirty="0">
                <a:solidFill>
                  <a:schemeClr val="bg1"/>
                </a:solidFill>
                <a:cs typeface="+mn-ea"/>
                <a:sym typeface="+mn-lt"/>
              </a:rPr>
              <a:t>您的文字添加到此处，可以通过单击此处删除此处的文字进行添加也可以复制您的文字粘贴到此处</a:t>
            </a:r>
          </a:p>
        </p:txBody>
      </p:sp>
      <p:cxnSp>
        <p:nvCxnSpPr>
          <p:cNvPr id="14" name="直接连接符 13"/>
          <p:cNvCxnSpPr/>
          <p:nvPr/>
        </p:nvCxnSpPr>
        <p:spPr>
          <a:xfrm>
            <a:off x="5409406" y="1206500"/>
            <a:ext cx="1373188" cy="0"/>
          </a:xfrm>
          <a:prstGeom prst="line">
            <a:avLst/>
          </a:prstGeom>
          <a:ln w="31750" cap="rnd">
            <a:solidFill>
              <a:schemeClr val="accent2"/>
            </a:solidFill>
            <a:round/>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Tm="4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wipe(left)">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animBg="1"/>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Shape 3"/>
          <p:cNvSpPr/>
          <p:nvPr/>
        </p:nvSpPr>
        <p:spPr bwMode="auto">
          <a:xfrm>
            <a:off x="2598979" y="3429000"/>
            <a:ext cx="1747510" cy="1515399"/>
          </a:xfrm>
          <a:custGeom>
            <a:avLst/>
            <a:gdLst>
              <a:gd name="T0" fmla="*/ 983 w 1310"/>
              <a:gd name="T1" fmla="*/ 0 h 1136"/>
              <a:gd name="T2" fmla="*/ 328 w 1310"/>
              <a:gd name="T3" fmla="*/ 0 h 1136"/>
              <a:gd name="T4" fmla="*/ 0 w 1310"/>
              <a:gd name="T5" fmla="*/ 568 h 1136"/>
              <a:gd name="T6" fmla="*/ 328 w 1310"/>
              <a:gd name="T7" fmla="*/ 1136 h 1136"/>
              <a:gd name="T8" fmla="*/ 983 w 1310"/>
              <a:gd name="T9" fmla="*/ 1136 h 1136"/>
              <a:gd name="T10" fmla="*/ 1310 w 1310"/>
              <a:gd name="T11" fmla="*/ 568 h 1136"/>
              <a:gd name="T12" fmla="*/ 983 w 1310"/>
              <a:gd name="T13" fmla="*/ 0 h 1136"/>
            </a:gdLst>
            <a:ahLst/>
            <a:cxnLst>
              <a:cxn ang="0">
                <a:pos x="T0" y="T1"/>
              </a:cxn>
              <a:cxn ang="0">
                <a:pos x="T2" y="T3"/>
              </a:cxn>
              <a:cxn ang="0">
                <a:pos x="T4" y="T5"/>
              </a:cxn>
              <a:cxn ang="0">
                <a:pos x="T6" y="T7"/>
              </a:cxn>
              <a:cxn ang="0">
                <a:pos x="T8" y="T9"/>
              </a:cxn>
              <a:cxn ang="0">
                <a:pos x="T10" y="T11"/>
              </a:cxn>
              <a:cxn ang="0">
                <a:pos x="T12" y="T13"/>
              </a:cxn>
            </a:cxnLst>
            <a:rect l="0" t="0" r="r" b="b"/>
            <a:pathLst>
              <a:path w="1310" h="1136">
                <a:moveTo>
                  <a:pt x="983" y="0"/>
                </a:moveTo>
                <a:lnTo>
                  <a:pt x="328" y="0"/>
                </a:lnTo>
                <a:lnTo>
                  <a:pt x="0" y="568"/>
                </a:lnTo>
                <a:lnTo>
                  <a:pt x="328" y="1136"/>
                </a:lnTo>
                <a:lnTo>
                  <a:pt x="983" y="1136"/>
                </a:lnTo>
                <a:lnTo>
                  <a:pt x="1310" y="568"/>
                </a:lnTo>
                <a:lnTo>
                  <a:pt x="983" y="0"/>
                </a:lnTo>
                <a:close/>
              </a:path>
            </a:pathLst>
          </a:custGeom>
          <a:solidFill>
            <a:schemeClr val="accent2"/>
          </a:solidFill>
          <a:ln w="28575">
            <a:solidFill>
              <a:schemeClr val="bg1"/>
            </a:solidFill>
          </a:ln>
        </p:spPr>
        <p:txBody>
          <a:bodyPr vert="horz" wrap="square" lIns="0" tIns="0" rIns="0" bIns="0" anchor="ctr" anchorCtr="0" compatLnSpc="1">
            <a:normAutofit/>
          </a:bodyPr>
          <a:lstStyle/>
          <a:p>
            <a:pPr algn="ctr">
              <a:lnSpc>
                <a:spcPct val="120000"/>
              </a:lnSpc>
            </a:pPr>
            <a:r>
              <a:rPr lang="zh-CN" altLang="en-US" sz="1000">
                <a:solidFill>
                  <a:schemeClr val="bg1"/>
                </a:solidFill>
                <a:cs typeface="+mn-ea"/>
                <a:sym typeface="+mn-lt"/>
              </a:rPr>
              <a:t>此部分内容作为文字</a:t>
            </a:r>
            <a:br>
              <a:rPr lang="zh-CN" altLang="en-US" sz="1000">
                <a:solidFill>
                  <a:schemeClr val="bg1"/>
                </a:solidFill>
                <a:cs typeface="+mn-ea"/>
                <a:sym typeface="+mn-lt"/>
              </a:rPr>
            </a:br>
            <a:r>
              <a:rPr lang="zh-CN" altLang="en-US" sz="1000">
                <a:solidFill>
                  <a:schemeClr val="bg1"/>
                </a:solidFill>
                <a:cs typeface="+mn-ea"/>
                <a:sym typeface="+mn-lt"/>
              </a:rPr>
              <a:t>排版占位显示 </a:t>
            </a:r>
            <a:br>
              <a:rPr lang="zh-CN" altLang="en-US" sz="1000">
                <a:solidFill>
                  <a:schemeClr val="bg1"/>
                </a:solidFill>
                <a:cs typeface="+mn-ea"/>
                <a:sym typeface="+mn-lt"/>
              </a:rPr>
            </a:br>
            <a:r>
              <a:rPr lang="zh-CN" altLang="en-US" sz="1000">
                <a:solidFill>
                  <a:schemeClr val="bg1"/>
                </a:solidFill>
                <a:cs typeface="+mn-ea"/>
                <a:sym typeface="+mn-lt"/>
              </a:rPr>
              <a:t>（建议使用主题字体）</a:t>
            </a:r>
          </a:p>
        </p:txBody>
      </p:sp>
      <p:grpSp>
        <p:nvGrpSpPr>
          <p:cNvPr id="39" name="组合 38"/>
          <p:cNvGrpSpPr/>
          <p:nvPr/>
        </p:nvGrpSpPr>
        <p:grpSpPr>
          <a:xfrm>
            <a:off x="1289012" y="2672634"/>
            <a:ext cx="1747510" cy="1514065"/>
            <a:chOff x="1289012" y="2672634"/>
            <a:chExt cx="1747510" cy="1514065"/>
          </a:xfrm>
        </p:grpSpPr>
        <p:sp>
          <p:nvSpPr>
            <p:cNvPr id="4" name="Freeform: Shape 2"/>
            <p:cNvSpPr/>
            <p:nvPr/>
          </p:nvSpPr>
          <p:spPr bwMode="auto">
            <a:xfrm>
              <a:off x="1289012" y="2672634"/>
              <a:ext cx="1747510" cy="1514065"/>
            </a:xfrm>
            <a:custGeom>
              <a:avLst/>
              <a:gdLst>
                <a:gd name="T0" fmla="*/ 983 w 1310"/>
                <a:gd name="T1" fmla="*/ 0 h 1135"/>
                <a:gd name="T2" fmla="*/ 328 w 1310"/>
                <a:gd name="T3" fmla="*/ 0 h 1135"/>
                <a:gd name="T4" fmla="*/ 0 w 1310"/>
                <a:gd name="T5" fmla="*/ 567 h 1135"/>
                <a:gd name="T6" fmla="*/ 328 w 1310"/>
                <a:gd name="T7" fmla="*/ 1135 h 1135"/>
                <a:gd name="T8" fmla="*/ 983 w 1310"/>
                <a:gd name="T9" fmla="*/ 1135 h 1135"/>
                <a:gd name="T10" fmla="*/ 1310 w 1310"/>
                <a:gd name="T11" fmla="*/ 567 h 1135"/>
                <a:gd name="T12" fmla="*/ 983 w 1310"/>
                <a:gd name="T13" fmla="*/ 0 h 1135"/>
              </a:gdLst>
              <a:ahLst/>
              <a:cxnLst>
                <a:cxn ang="0">
                  <a:pos x="T0" y="T1"/>
                </a:cxn>
                <a:cxn ang="0">
                  <a:pos x="T2" y="T3"/>
                </a:cxn>
                <a:cxn ang="0">
                  <a:pos x="T4" y="T5"/>
                </a:cxn>
                <a:cxn ang="0">
                  <a:pos x="T6" y="T7"/>
                </a:cxn>
                <a:cxn ang="0">
                  <a:pos x="T8" y="T9"/>
                </a:cxn>
                <a:cxn ang="0">
                  <a:pos x="T10" y="T11"/>
                </a:cxn>
                <a:cxn ang="0">
                  <a:pos x="T12" y="T13"/>
                </a:cxn>
              </a:cxnLst>
              <a:rect l="0" t="0" r="r" b="b"/>
              <a:pathLst>
                <a:path w="1310" h="1135">
                  <a:moveTo>
                    <a:pt x="983" y="0"/>
                  </a:moveTo>
                  <a:lnTo>
                    <a:pt x="328" y="0"/>
                  </a:lnTo>
                  <a:lnTo>
                    <a:pt x="0" y="567"/>
                  </a:lnTo>
                  <a:lnTo>
                    <a:pt x="328" y="1135"/>
                  </a:lnTo>
                  <a:lnTo>
                    <a:pt x="983" y="1135"/>
                  </a:lnTo>
                  <a:lnTo>
                    <a:pt x="1310" y="567"/>
                  </a:lnTo>
                  <a:lnTo>
                    <a:pt x="983" y="0"/>
                  </a:lnTo>
                  <a:close/>
                </a:path>
              </a:pathLst>
            </a:custGeom>
            <a:solidFill>
              <a:schemeClr val="accent2"/>
            </a:solidFill>
            <a:ln w="28575">
              <a:solidFill>
                <a:schemeClr val="bg1"/>
              </a:solidFill>
            </a:ln>
          </p:spPr>
          <p:txBody>
            <a:bodyPr anchor="ctr"/>
            <a:lstStyle/>
            <a:p>
              <a:pPr algn="ctr"/>
              <a:endParaRPr>
                <a:cs typeface="+mn-ea"/>
                <a:sym typeface="+mn-lt"/>
              </a:endParaRPr>
            </a:p>
          </p:txBody>
        </p:sp>
        <p:sp>
          <p:nvSpPr>
            <p:cNvPr id="7" name="Freeform: Shape 5"/>
            <p:cNvSpPr/>
            <p:nvPr/>
          </p:nvSpPr>
          <p:spPr bwMode="auto">
            <a:xfrm>
              <a:off x="1431748" y="2796694"/>
              <a:ext cx="1462039" cy="1265945"/>
            </a:xfrm>
            <a:custGeom>
              <a:avLst/>
              <a:gdLst>
                <a:gd name="T0" fmla="*/ 274 w 1096"/>
                <a:gd name="T1" fmla="*/ 949 h 949"/>
                <a:gd name="T2" fmla="*/ 0 w 1096"/>
                <a:gd name="T3" fmla="*/ 474 h 949"/>
                <a:gd name="T4" fmla="*/ 274 w 1096"/>
                <a:gd name="T5" fmla="*/ 0 h 949"/>
                <a:gd name="T6" fmla="*/ 823 w 1096"/>
                <a:gd name="T7" fmla="*/ 0 h 949"/>
                <a:gd name="T8" fmla="*/ 1096 w 1096"/>
                <a:gd name="T9" fmla="*/ 474 h 949"/>
                <a:gd name="T10" fmla="*/ 823 w 1096"/>
                <a:gd name="T11" fmla="*/ 949 h 949"/>
                <a:gd name="T12" fmla="*/ 274 w 1096"/>
                <a:gd name="T13" fmla="*/ 949 h 949"/>
              </a:gdLst>
              <a:ahLst/>
              <a:cxnLst>
                <a:cxn ang="0">
                  <a:pos x="T0" y="T1"/>
                </a:cxn>
                <a:cxn ang="0">
                  <a:pos x="T2" y="T3"/>
                </a:cxn>
                <a:cxn ang="0">
                  <a:pos x="T4" y="T5"/>
                </a:cxn>
                <a:cxn ang="0">
                  <a:pos x="T6" y="T7"/>
                </a:cxn>
                <a:cxn ang="0">
                  <a:pos x="T8" y="T9"/>
                </a:cxn>
                <a:cxn ang="0">
                  <a:pos x="T10" y="T11"/>
                </a:cxn>
                <a:cxn ang="0">
                  <a:pos x="T12" y="T13"/>
                </a:cxn>
              </a:cxnLst>
              <a:rect l="0" t="0" r="r" b="b"/>
              <a:pathLst>
                <a:path w="1096" h="949">
                  <a:moveTo>
                    <a:pt x="274" y="949"/>
                  </a:moveTo>
                  <a:lnTo>
                    <a:pt x="0" y="474"/>
                  </a:lnTo>
                  <a:lnTo>
                    <a:pt x="274" y="0"/>
                  </a:lnTo>
                  <a:lnTo>
                    <a:pt x="823" y="0"/>
                  </a:lnTo>
                  <a:lnTo>
                    <a:pt x="1096" y="474"/>
                  </a:lnTo>
                  <a:lnTo>
                    <a:pt x="823" y="949"/>
                  </a:lnTo>
                  <a:lnTo>
                    <a:pt x="274" y="949"/>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9" name="Freeform: Shape 7"/>
            <p:cNvSpPr/>
            <p:nvPr/>
          </p:nvSpPr>
          <p:spPr bwMode="auto">
            <a:xfrm>
              <a:off x="1901425" y="3195934"/>
              <a:ext cx="520018" cy="464795"/>
            </a:xfrm>
            <a:custGeom>
              <a:avLst/>
              <a:gdLst>
                <a:gd name="T0" fmla="*/ 443 w 497"/>
                <a:gd name="T1" fmla="*/ 70 h 444"/>
                <a:gd name="T2" fmla="*/ 443 w 497"/>
                <a:gd name="T3" fmla="*/ 70 h 444"/>
                <a:gd name="T4" fmla="*/ 426 w 497"/>
                <a:gd name="T5" fmla="*/ 70 h 444"/>
                <a:gd name="T6" fmla="*/ 426 w 497"/>
                <a:gd name="T7" fmla="*/ 443 h 444"/>
                <a:gd name="T8" fmla="*/ 443 w 497"/>
                <a:gd name="T9" fmla="*/ 443 h 444"/>
                <a:gd name="T10" fmla="*/ 496 w 497"/>
                <a:gd name="T11" fmla="*/ 398 h 444"/>
                <a:gd name="T12" fmla="*/ 496 w 497"/>
                <a:gd name="T13" fmla="*/ 124 h 444"/>
                <a:gd name="T14" fmla="*/ 443 w 497"/>
                <a:gd name="T15" fmla="*/ 70 h 444"/>
                <a:gd name="T16" fmla="*/ 0 w 497"/>
                <a:gd name="T17" fmla="*/ 124 h 444"/>
                <a:gd name="T18" fmla="*/ 0 w 497"/>
                <a:gd name="T19" fmla="*/ 124 h 444"/>
                <a:gd name="T20" fmla="*/ 0 w 497"/>
                <a:gd name="T21" fmla="*/ 398 h 444"/>
                <a:gd name="T22" fmla="*/ 53 w 497"/>
                <a:gd name="T23" fmla="*/ 443 h 444"/>
                <a:gd name="T24" fmla="*/ 71 w 497"/>
                <a:gd name="T25" fmla="*/ 443 h 444"/>
                <a:gd name="T26" fmla="*/ 71 w 497"/>
                <a:gd name="T27" fmla="*/ 70 h 444"/>
                <a:gd name="T28" fmla="*/ 53 w 497"/>
                <a:gd name="T29" fmla="*/ 70 h 444"/>
                <a:gd name="T30" fmla="*/ 0 w 497"/>
                <a:gd name="T31" fmla="*/ 124 h 444"/>
                <a:gd name="T32" fmla="*/ 337 w 497"/>
                <a:gd name="T33" fmla="*/ 26 h 444"/>
                <a:gd name="T34" fmla="*/ 337 w 497"/>
                <a:gd name="T35" fmla="*/ 26 h 444"/>
                <a:gd name="T36" fmla="*/ 248 w 497"/>
                <a:gd name="T37" fmla="*/ 0 h 444"/>
                <a:gd name="T38" fmla="*/ 160 w 497"/>
                <a:gd name="T39" fmla="*/ 26 h 444"/>
                <a:gd name="T40" fmla="*/ 160 w 497"/>
                <a:gd name="T41" fmla="*/ 70 h 444"/>
                <a:gd name="T42" fmla="*/ 107 w 497"/>
                <a:gd name="T43" fmla="*/ 70 h 444"/>
                <a:gd name="T44" fmla="*/ 107 w 497"/>
                <a:gd name="T45" fmla="*/ 443 h 444"/>
                <a:gd name="T46" fmla="*/ 390 w 497"/>
                <a:gd name="T47" fmla="*/ 443 h 444"/>
                <a:gd name="T48" fmla="*/ 390 w 497"/>
                <a:gd name="T49" fmla="*/ 70 h 444"/>
                <a:gd name="T50" fmla="*/ 337 w 497"/>
                <a:gd name="T51" fmla="*/ 70 h 444"/>
                <a:gd name="T52" fmla="*/ 337 w 497"/>
                <a:gd name="T53" fmla="*/ 26 h 444"/>
                <a:gd name="T54" fmla="*/ 301 w 497"/>
                <a:gd name="T55" fmla="*/ 70 h 444"/>
                <a:gd name="T56" fmla="*/ 301 w 497"/>
                <a:gd name="T57" fmla="*/ 70 h 444"/>
                <a:gd name="T58" fmla="*/ 195 w 497"/>
                <a:gd name="T59" fmla="*/ 70 h 444"/>
                <a:gd name="T60" fmla="*/ 195 w 497"/>
                <a:gd name="T61" fmla="*/ 44 h 444"/>
                <a:gd name="T62" fmla="*/ 248 w 497"/>
                <a:gd name="T63" fmla="*/ 26 h 444"/>
                <a:gd name="T64" fmla="*/ 301 w 497"/>
                <a:gd name="T65" fmla="*/ 44 h 444"/>
                <a:gd name="T66" fmla="*/ 301 w 497"/>
                <a:gd name="T67" fmla="*/ 70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97" h="444">
                  <a:moveTo>
                    <a:pt x="443" y="70"/>
                  </a:moveTo>
                  <a:lnTo>
                    <a:pt x="443" y="70"/>
                  </a:lnTo>
                  <a:cubicBezTo>
                    <a:pt x="426" y="70"/>
                    <a:pt x="426" y="70"/>
                    <a:pt x="426" y="70"/>
                  </a:cubicBezTo>
                  <a:cubicBezTo>
                    <a:pt x="426" y="443"/>
                    <a:pt x="426" y="443"/>
                    <a:pt x="426" y="443"/>
                  </a:cubicBezTo>
                  <a:cubicBezTo>
                    <a:pt x="443" y="443"/>
                    <a:pt x="443" y="443"/>
                    <a:pt x="443" y="443"/>
                  </a:cubicBezTo>
                  <a:cubicBezTo>
                    <a:pt x="479" y="443"/>
                    <a:pt x="496" y="425"/>
                    <a:pt x="496" y="398"/>
                  </a:cubicBezTo>
                  <a:cubicBezTo>
                    <a:pt x="496" y="124"/>
                    <a:pt x="496" y="124"/>
                    <a:pt x="496" y="124"/>
                  </a:cubicBezTo>
                  <a:cubicBezTo>
                    <a:pt x="496" y="97"/>
                    <a:pt x="479" y="70"/>
                    <a:pt x="443" y="70"/>
                  </a:cubicBezTo>
                  <a:close/>
                  <a:moveTo>
                    <a:pt x="0" y="124"/>
                  </a:moveTo>
                  <a:lnTo>
                    <a:pt x="0" y="124"/>
                  </a:lnTo>
                  <a:cubicBezTo>
                    <a:pt x="0" y="398"/>
                    <a:pt x="0" y="398"/>
                    <a:pt x="0" y="398"/>
                  </a:cubicBezTo>
                  <a:cubicBezTo>
                    <a:pt x="0" y="425"/>
                    <a:pt x="26" y="443"/>
                    <a:pt x="53" y="443"/>
                  </a:cubicBezTo>
                  <a:cubicBezTo>
                    <a:pt x="71" y="443"/>
                    <a:pt x="71" y="443"/>
                    <a:pt x="71" y="443"/>
                  </a:cubicBezTo>
                  <a:cubicBezTo>
                    <a:pt x="71" y="70"/>
                    <a:pt x="71" y="70"/>
                    <a:pt x="71" y="70"/>
                  </a:cubicBezTo>
                  <a:cubicBezTo>
                    <a:pt x="53" y="70"/>
                    <a:pt x="53" y="70"/>
                    <a:pt x="53" y="70"/>
                  </a:cubicBezTo>
                  <a:cubicBezTo>
                    <a:pt x="26" y="70"/>
                    <a:pt x="0" y="97"/>
                    <a:pt x="0" y="124"/>
                  </a:cubicBezTo>
                  <a:close/>
                  <a:moveTo>
                    <a:pt x="337" y="26"/>
                  </a:moveTo>
                  <a:lnTo>
                    <a:pt x="337" y="26"/>
                  </a:lnTo>
                  <a:cubicBezTo>
                    <a:pt x="319" y="17"/>
                    <a:pt x="292" y="0"/>
                    <a:pt x="248" y="0"/>
                  </a:cubicBezTo>
                  <a:cubicBezTo>
                    <a:pt x="204" y="0"/>
                    <a:pt x="177" y="17"/>
                    <a:pt x="160" y="26"/>
                  </a:cubicBezTo>
                  <a:cubicBezTo>
                    <a:pt x="160" y="70"/>
                    <a:pt x="160" y="70"/>
                    <a:pt x="160" y="70"/>
                  </a:cubicBezTo>
                  <a:cubicBezTo>
                    <a:pt x="107" y="70"/>
                    <a:pt x="107" y="70"/>
                    <a:pt x="107" y="70"/>
                  </a:cubicBezTo>
                  <a:cubicBezTo>
                    <a:pt x="107" y="443"/>
                    <a:pt x="107" y="443"/>
                    <a:pt x="107" y="443"/>
                  </a:cubicBezTo>
                  <a:cubicBezTo>
                    <a:pt x="390" y="443"/>
                    <a:pt x="390" y="443"/>
                    <a:pt x="390" y="443"/>
                  </a:cubicBezTo>
                  <a:cubicBezTo>
                    <a:pt x="390" y="70"/>
                    <a:pt x="390" y="70"/>
                    <a:pt x="390" y="70"/>
                  </a:cubicBezTo>
                  <a:cubicBezTo>
                    <a:pt x="337" y="70"/>
                    <a:pt x="337" y="70"/>
                    <a:pt x="337" y="70"/>
                  </a:cubicBezTo>
                  <a:lnTo>
                    <a:pt x="337" y="26"/>
                  </a:lnTo>
                  <a:close/>
                  <a:moveTo>
                    <a:pt x="301" y="70"/>
                  </a:moveTo>
                  <a:lnTo>
                    <a:pt x="301" y="70"/>
                  </a:lnTo>
                  <a:cubicBezTo>
                    <a:pt x="195" y="70"/>
                    <a:pt x="195" y="70"/>
                    <a:pt x="195" y="70"/>
                  </a:cubicBezTo>
                  <a:cubicBezTo>
                    <a:pt x="195" y="44"/>
                    <a:pt x="195" y="44"/>
                    <a:pt x="195" y="44"/>
                  </a:cubicBezTo>
                  <a:cubicBezTo>
                    <a:pt x="204" y="35"/>
                    <a:pt x="222" y="26"/>
                    <a:pt x="248" y="26"/>
                  </a:cubicBezTo>
                  <a:cubicBezTo>
                    <a:pt x="275" y="26"/>
                    <a:pt x="292" y="35"/>
                    <a:pt x="301" y="44"/>
                  </a:cubicBezTo>
                  <a:lnTo>
                    <a:pt x="301" y="70"/>
                  </a:lnTo>
                  <a:close/>
                </a:path>
              </a:pathLst>
            </a:custGeom>
            <a:solidFill>
              <a:schemeClr val="accent2"/>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a:cs typeface="+mn-ea"/>
                <a:sym typeface="+mn-lt"/>
              </a:endParaRPr>
            </a:p>
          </p:txBody>
        </p:sp>
      </p:grpSp>
      <p:grpSp>
        <p:nvGrpSpPr>
          <p:cNvPr id="38" name="组合 37"/>
          <p:cNvGrpSpPr/>
          <p:nvPr/>
        </p:nvGrpSpPr>
        <p:grpSpPr>
          <a:xfrm>
            <a:off x="2598979" y="1914935"/>
            <a:ext cx="1747510" cy="1514065"/>
            <a:chOff x="2598979" y="1914935"/>
            <a:chExt cx="1747510" cy="1514065"/>
          </a:xfrm>
        </p:grpSpPr>
        <p:sp>
          <p:nvSpPr>
            <p:cNvPr id="6" name="Freeform: Shape 4"/>
            <p:cNvSpPr/>
            <p:nvPr/>
          </p:nvSpPr>
          <p:spPr bwMode="auto">
            <a:xfrm>
              <a:off x="2598979" y="1914935"/>
              <a:ext cx="1747510" cy="1514065"/>
            </a:xfrm>
            <a:custGeom>
              <a:avLst/>
              <a:gdLst>
                <a:gd name="T0" fmla="*/ 983 w 1310"/>
                <a:gd name="T1" fmla="*/ 0 h 1135"/>
                <a:gd name="T2" fmla="*/ 328 w 1310"/>
                <a:gd name="T3" fmla="*/ 0 h 1135"/>
                <a:gd name="T4" fmla="*/ 0 w 1310"/>
                <a:gd name="T5" fmla="*/ 568 h 1135"/>
                <a:gd name="T6" fmla="*/ 328 w 1310"/>
                <a:gd name="T7" fmla="*/ 1135 h 1135"/>
                <a:gd name="T8" fmla="*/ 983 w 1310"/>
                <a:gd name="T9" fmla="*/ 1135 h 1135"/>
                <a:gd name="T10" fmla="*/ 1310 w 1310"/>
                <a:gd name="T11" fmla="*/ 568 h 1135"/>
                <a:gd name="T12" fmla="*/ 983 w 1310"/>
                <a:gd name="T13" fmla="*/ 0 h 1135"/>
              </a:gdLst>
              <a:ahLst/>
              <a:cxnLst>
                <a:cxn ang="0">
                  <a:pos x="T0" y="T1"/>
                </a:cxn>
                <a:cxn ang="0">
                  <a:pos x="T2" y="T3"/>
                </a:cxn>
                <a:cxn ang="0">
                  <a:pos x="T4" y="T5"/>
                </a:cxn>
                <a:cxn ang="0">
                  <a:pos x="T6" y="T7"/>
                </a:cxn>
                <a:cxn ang="0">
                  <a:pos x="T8" y="T9"/>
                </a:cxn>
                <a:cxn ang="0">
                  <a:pos x="T10" y="T11"/>
                </a:cxn>
                <a:cxn ang="0">
                  <a:pos x="T12" y="T13"/>
                </a:cxn>
              </a:cxnLst>
              <a:rect l="0" t="0" r="r" b="b"/>
              <a:pathLst>
                <a:path w="1310" h="1135">
                  <a:moveTo>
                    <a:pt x="983" y="0"/>
                  </a:moveTo>
                  <a:lnTo>
                    <a:pt x="328" y="0"/>
                  </a:lnTo>
                  <a:lnTo>
                    <a:pt x="0" y="568"/>
                  </a:lnTo>
                  <a:lnTo>
                    <a:pt x="328" y="1135"/>
                  </a:lnTo>
                  <a:lnTo>
                    <a:pt x="983" y="1135"/>
                  </a:lnTo>
                  <a:lnTo>
                    <a:pt x="1310" y="568"/>
                  </a:lnTo>
                  <a:lnTo>
                    <a:pt x="983" y="0"/>
                  </a:lnTo>
                  <a:close/>
                </a:path>
              </a:pathLst>
            </a:custGeom>
            <a:solidFill>
              <a:schemeClr val="accent2"/>
            </a:solidFill>
            <a:ln w="28575">
              <a:solidFill>
                <a:schemeClr val="bg1"/>
              </a:solidFill>
            </a:ln>
          </p:spPr>
          <p:txBody>
            <a:bodyPr anchor="ctr"/>
            <a:lstStyle/>
            <a:p>
              <a:pPr algn="ctr"/>
              <a:endParaRPr>
                <a:cs typeface="+mn-ea"/>
                <a:sym typeface="+mn-lt"/>
              </a:endParaRPr>
            </a:p>
          </p:txBody>
        </p:sp>
        <p:sp>
          <p:nvSpPr>
            <p:cNvPr id="8" name="Freeform: Shape 6"/>
            <p:cNvSpPr/>
            <p:nvPr/>
          </p:nvSpPr>
          <p:spPr bwMode="auto">
            <a:xfrm>
              <a:off x="2741714" y="2040329"/>
              <a:ext cx="1462039" cy="1264611"/>
            </a:xfrm>
            <a:custGeom>
              <a:avLst/>
              <a:gdLst>
                <a:gd name="T0" fmla="*/ 274 w 1096"/>
                <a:gd name="T1" fmla="*/ 948 h 948"/>
                <a:gd name="T2" fmla="*/ 0 w 1096"/>
                <a:gd name="T3" fmla="*/ 474 h 948"/>
                <a:gd name="T4" fmla="*/ 274 w 1096"/>
                <a:gd name="T5" fmla="*/ 0 h 948"/>
                <a:gd name="T6" fmla="*/ 823 w 1096"/>
                <a:gd name="T7" fmla="*/ 0 h 948"/>
                <a:gd name="T8" fmla="*/ 1096 w 1096"/>
                <a:gd name="T9" fmla="*/ 474 h 948"/>
                <a:gd name="T10" fmla="*/ 823 w 1096"/>
                <a:gd name="T11" fmla="*/ 948 h 948"/>
                <a:gd name="T12" fmla="*/ 274 w 1096"/>
                <a:gd name="T13" fmla="*/ 948 h 948"/>
              </a:gdLst>
              <a:ahLst/>
              <a:cxnLst>
                <a:cxn ang="0">
                  <a:pos x="T0" y="T1"/>
                </a:cxn>
                <a:cxn ang="0">
                  <a:pos x="T2" y="T3"/>
                </a:cxn>
                <a:cxn ang="0">
                  <a:pos x="T4" y="T5"/>
                </a:cxn>
                <a:cxn ang="0">
                  <a:pos x="T6" y="T7"/>
                </a:cxn>
                <a:cxn ang="0">
                  <a:pos x="T8" y="T9"/>
                </a:cxn>
                <a:cxn ang="0">
                  <a:pos x="T10" y="T11"/>
                </a:cxn>
                <a:cxn ang="0">
                  <a:pos x="T12" y="T13"/>
                </a:cxn>
              </a:cxnLst>
              <a:rect l="0" t="0" r="r" b="b"/>
              <a:pathLst>
                <a:path w="1096" h="948">
                  <a:moveTo>
                    <a:pt x="274" y="948"/>
                  </a:moveTo>
                  <a:lnTo>
                    <a:pt x="0" y="474"/>
                  </a:lnTo>
                  <a:lnTo>
                    <a:pt x="274" y="0"/>
                  </a:lnTo>
                  <a:lnTo>
                    <a:pt x="823" y="0"/>
                  </a:lnTo>
                  <a:lnTo>
                    <a:pt x="1096" y="474"/>
                  </a:lnTo>
                  <a:lnTo>
                    <a:pt x="823" y="948"/>
                  </a:lnTo>
                  <a:lnTo>
                    <a:pt x="274" y="94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10" name="Freeform: Shape 9"/>
            <p:cNvSpPr/>
            <p:nvPr/>
          </p:nvSpPr>
          <p:spPr bwMode="auto">
            <a:xfrm>
              <a:off x="3264226" y="2412382"/>
              <a:ext cx="417015" cy="517836"/>
            </a:xfrm>
            <a:custGeom>
              <a:avLst/>
              <a:gdLst>
                <a:gd name="T0" fmla="*/ 381 w 400"/>
                <a:gd name="T1" fmla="*/ 124 h 498"/>
                <a:gd name="T2" fmla="*/ 381 w 400"/>
                <a:gd name="T3" fmla="*/ 124 h 498"/>
                <a:gd name="T4" fmla="*/ 231 w 400"/>
                <a:gd name="T5" fmla="*/ 9 h 498"/>
                <a:gd name="T6" fmla="*/ 115 w 400"/>
                <a:gd name="T7" fmla="*/ 151 h 498"/>
                <a:gd name="T8" fmla="*/ 133 w 400"/>
                <a:gd name="T9" fmla="*/ 213 h 498"/>
                <a:gd name="T10" fmla="*/ 9 w 400"/>
                <a:gd name="T11" fmla="*/ 407 h 498"/>
                <a:gd name="T12" fmla="*/ 0 w 400"/>
                <a:gd name="T13" fmla="*/ 434 h 498"/>
                <a:gd name="T14" fmla="*/ 9 w 400"/>
                <a:gd name="T15" fmla="*/ 478 h 498"/>
                <a:gd name="T16" fmla="*/ 27 w 400"/>
                <a:gd name="T17" fmla="*/ 497 h 498"/>
                <a:gd name="T18" fmla="*/ 62 w 400"/>
                <a:gd name="T19" fmla="*/ 487 h 498"/>
                <a:gd name="T20" fmla="*/ 89 w 400"/>
                <a:gd name="T21" fmla="*/ 470 h 498"/>
                <a:gd name="T22" fmla="*/ 142 w 400"/>
                <a:gd name="T23" fmla="*/ 390 h 498"/>
                <a:gd name="T24" fmla="*/ 142 w 400"/>
                <a:gd name="T25" fmla="*/ 390 h 498"/>
                <a:gd name="T26" fmla="*/ 177 w 400"/>
                <a:gd name="T27" fmla="*/ 381 h 498"/>
                <a:gd name="T28" fmla="*/ 231 w 400"/>
                <a:gd name="T29" fmla="*/ 284 h 498"/>
                <a:gd name="T30" fmla="*/ 293 w 400"/>
                <a:gd name="T31" fmla="*/ 284 h 498"/>
                <a:gd name="T32" fmla="*/ 381 w 400"/>
                <a:gd name="T33" fmla="*/ 124 h 498"/>
                <a:gd name="T34" fmla="*/ 319 w 400"/>
                <a:gd name="T35" fmla="*/ 159 h 498"/>
                <a:gd name="T36" fmla="*/ 319 w 400"/>
                <a:gd name="T37" fmla="*/ 159 h 498"/>
                <a:gd name="T38" fmla="*/ 256 w 400"/>
                <a:gd name="T39" fmla="*/ 142 h 498"/>
                <a:gd name="T40" fmla="*/ 221 w 400"/>
                <a:gd name="T41" fmla="*/ 80 h 498"/>
                <a:gd name="T42" fmla="*/ 310 w 400"/>
                <a:gd name="T43" fmla="*/ 71 h 498"/>
                <a:gd name="T44" fmla="*/ 319 w 400"/>
                <a:gd name="T45" fmla="*/ 159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00" h="498">
                  <a:moveTo>
                    <a:pt x="381" y="124"/>
                  </a:moveTo>
                  <a:lnTo>
                    <a:pt x="381" y="124"/>
                  </a:lnTo>
                  <a:cubicBezTo>
                    <a:pt x="372" y="44"/>
                    <a:pt x="301" y="0"/>
                    <a:pt x="231" y="9"/>
                  </a:cubicBezTo>
                  <a:cubicBezTo>
                    <a:pt x="159" y="27"/>
                    <a:pt x="106" y="80"/>
                    <a:pt x="115" y="151"/>
                  </a:cubicBezTo>
                  <a:cubicBezTo>
                    <a:pt x="115" y="168"/>
                    <a:pt x="124" y="195"/>
                    <a:pt x="133" y="213"/>
                  </a:cubicBezTo>
                  <a:cubicBezTo>
                    <a:pt x="9" y="407"/>
                    <a:pt x="9" y="407"/>
                    <a:pt x="9" y="407"/>
                  </a:cubicBezTo>
                  <a:cubicBezTo>
                    <a:pt x="0" y="407"/>
                    <a:pt x="0" y="425"/>
                    <a:pt x="0" y="434"/>
                  </a:cubicBezTo>
                  <a:cubicBezTo>
                    <a:pt x="9" y="478"/>
                    <a:pt x="9" y="478"/>
                    <a:pt x="9" y="478"/>
                  </a:cubicBezTo>
                  <a:cubicBezTo>
                    <a:pt x="9" y="487"/>
                    <a:pt x="18" y="497"/>
                    <a:pt x="27" y="497"/>
                  </a:cubicBezTo>
                  <a:cubicBezTo>
                    <a:pt x="62" y="487"/>
                    <a:pt x="62" y="487"/>
                    <a:pt x="62" y="487"/>
                  </a:cubicBezTo>
                  <a:cubicBezTo>
                    <a:pt x="71" y="487"/>
                    <a:pt x="80" y="478"/>
                    <a:pt x="89" y="470"/>
                  </a:cubicBezTo>
                  <a:cubicBezTo>
                    <a:pt x="142" y="390"/>
                    <a:pt x="142" y="390"/>
                    <a:pt x="142" y="390"/>
                  </a:cubicBezTo>
                  <a:lnTo>
                    <a:pt x="142" y="390"/>
                  </a:lnTo>
                  <a:cubicBezTo>
                    <a:pt x="177" y="381"/>
                    <a:pt x="177" y="381"/>
                    <a:pt x="177" y="381"/>
                  </a:cubicBezTo>
                  <a:cubicBezTo>
                    <a:pt x="231" y="284"/>
                    <a:pt x="231" y="284"/>
                    <a:pt x="231" y="284"/>
                  </a:cubicBezTo>
                  <a:cubicBezTo>
                    <a:pt x="248" y="293"/>
                    <a:pt x="284" y="284"/>
                    <a:pt x="293" y="284"/>
                  </a:cubicBezTo>
                  <a:cubicBezTo>
                    <a:pt x="363" y="275"/>
                    <a:pt x="399" y="195"/>
                    <a:pt x="381" y="124"/>
                  </a:cubicBezTo>
                  <a:close/>
                  <a:moveTo>
                    <a:pt x="319" y="159"/>
                  </a:moveTo>
                  <a:lnTo>
                    <a:pt x="319" y="159"/>
                  </a:lnTo>
                  <a:cubicBezTo>
                    <a:pt x="301" y="187"/>
                    <a:pt x="284" y="168"/>
                    <a:pt x="256" y="142"/>
                  </a:cubicBezTo>
                  <a:cubicBezTo>
                    <a:pt x="231" y="124"/>
                    <a:pt x="203" y="115"/>
                    <a:pt x="221" y="80"/>
                  </a:cubicBezTo>
                  <a:cubicBezTo>
                    <a:pt x="240" y="53"/>
                    <a:pt x="284" y="44"/>
                    <a:pt x="310" y="71"/>
                  </a:cubicBezTo>
                  <a:cubicBezTo>
                    <a:pt x="337" y="89"/>
                    <a:pt x="346" y="133"/>
                    <a:pt x="319" y="159"/>
                  </a:cubicBezTo>
                  <a:close/>
                </a:path>
              </a:pathLst>
            </a:custGeom>
            <a:solidFill>
              <a:schemeClr val="accent2"/>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a:cs typeface="+mn-ea"/>
                <a:sym typeface="+mn-lt"/>
              </a:endParaRPr>
            </a:p>
          </p:txBody>
        </p:sp>
      </p:grpSp>
      <p:sp>
        <p:nvSpPr>
          <p:cNvPr id="13" name="Freeform: Shape 13"/>
          <p:cNvSpPr/>
          <p:nvPr/>
        </p:nvSpPr>
        <p:spPr bwMode="auto">
          <a:xfrm>
            <a:off x="3910278" y="4185365"/>
            <a:ext cx="1748845" cy="1514065"/>
          </a:xfrm>
          <a:custGeom>
            <a:avLst/>
            <a:gdLst>
              <a:gd name="T0" fmla="*/ 983 w 1311"/>
              <a:gd name="T1" fmla="*/ 1135 h 1135"/>
              <a:gd name="T2" fmla="*/ 328 w 1311"/>
              <a:gd name="T3" fmla="*/ 1135 h 1135"/>
              <a:gd name="T4" fmla="*/ 0 w 1311"/>
              <a:gd name="T5" fmla="*/ 568 h 1135"/>
              <a:gd name="T6" fmla="*/ 328 w 1311"/>
              <a:gd name="T7" fmla="*/ 0 h 1135"/>
              <a:gd name="T8" fmla="*/ 983 w 1311"/>
              <a:gd name="T9" fmla="*/ 0 h 1135"/>
              <a:gd name="T10" fmla="*/ 1311 w 1311"/>
              <a:gd name="T11" fmla="*/ 568 h 1135"/>
              <a:gd name="T12" fmla="*/ 983 w 1311"/>
              <a:gd name="T13" fmla="*/ 1135 h 1135"/>
            </a:gdLst>
            <a:ahLst/>
            <a:cxnLst>
              <a:cxn ang="0">
                <a:pos x="T0" y="T1"/>
              </a:cxn>
              <a:cxn ang="0">
                <a:pos x="T2" y="T3"/>
              </a:cxn>
              <a:cxn ang="0">
                <a:pos x="T4" y="T5"/>
              </a:cxn>
              <a:cxn ang="0">
                <a:pos x="T6" y="T7"/>
              </a:cxn>
              <a:cxn ang="0">
                <a:pos x="T8" y="T9"/>
              </a:cxn>
              <a:cxn ang="0">
                <a:pos x="T10" y="T11"/>
              </a:cxn>
              <a:cxn ang="0">
                <a:pos x="T12" y="T13"/>
              </a:cxn>
            </a:cxnLst>
            <a:rect l="0" t="0" r="r" b="b"/>
            <a:pathLst>
              <a:path w="1311" h="1135">
                <a:moveTo>
                  <a:pt x="983" y="1135"/>
                </a:moveTo>
                <a:lnTo>
                  <a:pt x="328" y="1135"/>
                </a:lnTo>
                <a:lnTo>
                  <a:pt x="0" y="568"/>
                </a:lnTo>
                <a:lnTo>
                  <a:pt x="328" y="0"/>
                </a:lnTo>
                <a:lnTo>
                  <a:pt x="983" y="0"/>
                </a:lnTo>
                <a:lnTo>
                  <a:pt x="1311" y="568"/>
                </a:lnTo>
                <a:lnTo>
                  <a:pt x="983" y="1135"/>
                </a:lnTo>
                <a:close/>
              </a:path>
            </a:pathLst>
          </a:custGeom>
          <a:solidFill>
            <a:schemeClr val="accent2"/>
          </a:solidFill>
          <a:ln w="28575">
            <a:solidFill>
              <a:schemeClr val="bg1"/>
            </a:solidFill>
          </a:ln>
        </p:spPr>
        <p:txBody>
          <a:bodyPr vert="horz" wrap="square" lIns="0" tIns="0" rIns="0" bIns="0" anchor="ctr" anchorCtr="0" compatLnSpc="1">
            <a:normAutofit/>
          </a:bodyPr>
          <a:lstStyle/>
          <a:p>
            <a:pPr algn="ctr">
              <a:lnSpc>
                <a:spcPct val="120000"/>
              </a:lnSpc>
            </a:pPr>
            <a:r>
              <a:rPr lang="zh-CN" altLang="en-US" sz="1000">
                <a:solidFill>
                  <a:schemeClr val="bg1"/>
                </a:solidFill>
                <a:cs typeface="+mn-ea"/>
                <a:sym typeface="+mn-lt"/>
              </a:rPr>
              <a:t>此部分内容作为文字</a:t>
            </a:r>
            <a:br>
              <a:rPr lang="zh-CN" altLang="en-US" sz="1000">
                <a:solidFill>
                  <a:schemeClr val="bg1"/>
                </a:solidFill>
                <a:cs typeface="+mn-ea"/>
                <a:sym typeface="+mn-lt"/>
              </a:rPr>
            </a:br>
            <a:r>
              <a:rPr lang="zh-CN" altLang="en-US" sz="1000">
                <a:solidFill>
                  <a:schemeClr val="bg1"/>
                </a:solidFill>
                <a:cs typeface="+mn-ea"/>
                <a:sym typeface="+mn-lt"/>
              </a:rPr>
              <a:t>排版占位显示 </a:t>
            </a:r>
            <a:br>
              <a:rPr lang="zh-CN" altLang="en-US" sz="1000">
                <a:solidFill>
                  <a:schemeClr val="bg1"/>
                </a:solidFill>
                <a:cs typeface="+mn-ea"/>
                <a:sym typeface="+mn-lt"/>
              </a:rPr>
            </a:br>
            <a:r>
              <a:rPr lang="zh-CN" altLang="en-US" sz="1000">
                <a:solidFill>
                  <a:schemeClr val="bg1"/>
                </a:solidFill>
                <a:cs typeface="+mn-ea"/>
                <a:sym typeface="+mn-lt"/>
              </a:rPr>
              <a:t>（建议使用主题字体）</a:t>
            </a:r>
          </a:p>
        </p:txBody>
      </p:sp>
      <p:grpSp>
        <p:nvGrpSpPr>
          <p:cNvPr id="37" name="组合 36"/>
          <p:cNvGrpSpPr/>
          <p:nvPr/>
        </p:nvGrpSpPr>
        <p:grpSpPr>
          <a:xfrm>
            <a:off x="3910278" y="2671300"/>
            <a:ext cx="1748845" cy="1514065"/>
            <a:chOff x="3910278" y="2671300"/>
            <a:chExt cx="1748845" cy="1514065"/>
          </a:xfrm>
        </p:grpSpPr>
        <p:sp>
          <p:nvSpPr>
            <p:cNvPr id="11" name="Freeform: Shape 11"/>
            <p:cNvSpPr/>
            <p:nvPr/>
          </p:nvSpPr>
          <p:spPr bwMode="auto">
            <a:xfrm>
              <a:off x="3910278" y="2671300"/>
              <a:ext cx="1748845" cy="1514065"/>
            </a:xfrm>
            <a:custGeom>
              <a:avLst/>
              <a:gdLst>
                <a:gd name="T0" fmla="*/ 983 w 1311"/>
                <a:gd name="T1" fmla="*/ 1135 h 1135"/>
                <a:gd name="T2" fmla="*/ 328 w 1311"/>
                <a:gd name="T3" fmla="*/ 1135 h 1135"/>
                <a:gd name="T4" fmla="*/ 0 w 1311"/>
                <a:gd name="T5" fmla="*/ 568 h 1135"/>
                <a:gd name="T6" fmla="*/ 328 w 1311"/>
                <a:gd name="T7" fmla="*/ 0 h 1135"/>
                <a:gd name="T8" fmla="*/ 983 w 1311"/>
                <a:gd name="T9" fmla="*/ 0 h 1135"/>
                <a:gd name="T10" fmla="*/ 1311 w 1311"/>
                <a:gd name="T11" fmla="*/ 568 h 1135"/>
                <a:gd name="T12" fmla="*/ 983 w 1311"/>
                <a:gd name="T13" fmla="*/ 1135 h 1135"/>
              </a:gdLst>
              <a:ahLst/>
              <a:cxnLst>
                <a:cxn ang="0">
                  <a:pos x="T0" y="T1"/>
                </a:cxn>
                <a:cxn ang="0">
                  <a:pos x="T2" y="T3"/>
                </a:cxn>
                <a:cxn ang="0">
                  <a:pos x="T4" y="T5"/>
                </a:cxn>
                <a:cxn ang="0">
                  <a:pos x="T6" y="T7"/>
                </a:cxn>
                <a:cxn ang="0">
                  <a:pos x="T8" y="T9"/>
                </a:cxn>
                <a:cxn ang="0">
                  <a:pos x="T10" y="T11"/>
                </a:cxn>
                <a:cxn ang="0">
                  <a:pos x="T12" y="T13"/>
                </a:cxn>
              </a:cxnLst>
              <a:rect l="0" t="0" r="r" b="b"/>
              <a:pathLst>
                <a:path w="1311" h="1135">
                  <a:moveTo>
                    <a:pt x="983" y="1135"/>
                  </a:moveTo>
                  <a:lnTo>
                    <a:pt x="328" y="1135"/>
                  </a:lnTo>
                  <a:lnTo>
                    <a:pt x="0" y="568"/>
                  </a:lnTo>
                  <a:lnTo>
                    <a:pt x="328" y="0"/>
                  </a:lnTo>
                  <a:lnTo>
                    <a:pt x="983" y="0"/>
                  </a:lnTo>
                  <a:lnTo>
                    <a:pt x="1311" y="568"/>
                  </a:lnTo>
                  <a:lnTo>
                    <a:pt x="983" y="1135"/>
                  </a:lnTo>
                  <a:close/>
                </a:path>
              </a:pathLst>
            </a:custGeom>
            <a:solidFill>
              <a:schemeClr val="accent2"/>
            </a:solidFill>
            <a:ln w="28575">
              <a:solidFill>
                <a:schemeClr val="bg1"/>
              </a:solidFill>
            </a:ln>
          </p:spPr>
          <p:txBody>
            <a:bodyPr anchor="ctr"/>
            <a:lstStyle/>
            <a:p>
              <a:pPr algn="ctr"/>
              <a:endParaRPr>
                <a:cs typeface="+mn-ea"/>
                <a:sym typeface="+mn-lt"/>
              </a:endParaRPr>
            </a:p>
          </p:txBody>
        </p:sp>
        <p:sp>
          <p:nvSpPr>
            <p:cNvPr id="14" name="Freeform: Shape 14"/>
            <p:cNvSpPr/>
            <p:nvPr/>
          </p:nvSpPr>
          <p:spPr bwMode="auto">
            <a:xfrm>
              <a:off x="4053014" y="2795360"/>
              <a:ext cx="1462039" cy="1265945"/>
            </a:xfrm>
            <a:custGeom>
              <a:avLst/>
              <a:gdLst>
                <a:gd name="T0" fmla="*/ 275 w 1096"/>
                <a:gd name="T1" fmla="*/ 0 h 949"/>
                <a:gd name="T2" fmla="*/ 0 w 1096"/>
                <a:gd name="T3" fmla="*/ 475 h 949"/>
                <a:gd name="T4" fmla="*/ 275 w 1096"/>
                <a:gd name="T5" fmla="*/ 949 h 949"/>
                <a:gd name="T6" fmla="*/ 823 w 1096"/>
                <a:gd name="T7" fmla="*/ 949 h 949"/>
                <a:gd name="T8" fmla="*/ 1096 w 1096"/>
                <a:gd name="T9" fmla="*/ 475 h 949"/>
                <a:gd name="T10" fmla="*/ 823 w 1096"/>
                <a:gd name="T11" fmla="*/ 0 h 949"/>
                <a:gd name="T12" fmla="*/ 275 w 1096"/>
                <a:gd name="T13" fmla="*/ 0 h 949"/>
              </a:gdLst>
              <a:ahLst/>
              <a:cxnLst>
                <a:cxn ang="0">
                  <a:pos x="T0" y="T1"/>
                </a:cxn>
                <a:cxn ang="0">
                  <a:pos x="T2" y="T3"/>
                </a:cxn>
                <a:cxn ang="0">
                  <a:pos x="T4" y="T5"/>
                </a:cxn>
                <a:cxn ang="0">
                  <a:pos x="T6" y="T7"/>
                </a:cxn>
                <a:cxn ang="0">
                  <a:pos x="T8" y="T9"/>
                </a:cxn>
                <a:cxn ang="0">
                  <a:pos x="T10" y="T11"/>
                </a:cxn>
                <a:cxn ang="0">
                  <a:pos x="T12" y="T13"/>
                </a:cxn>
              </a:cxnLst>
              <a:rect l="0" t="0" r="r" b="b"/>
              <a:pathLst>
                <a:path w="1096" h="949">
                  <a:moveTo>
                    <a:pt x="275" y="0"/>
                  </a:moveTo>
                  <a:lnTo>
                    <a:pt x="0" y="475"/>
                  </a:lnTo>
                  <a:lnTo>
                    <a:pt x="275" y="949"/>
                  </a:lnTo>
                  <a:lnTo>
                    <a:pt x="823" y="949"/>
                  </a:lnTo>
                  <a:lnTo>
                    <a:pt x="1096" y="475"/>
                  </a:lnTo>
                  <a:lnTo>
                    <a:pt x="823" y="0"/>
                  </a:lnTo>
                  <a:lnTo>
                    <a:pt x="275"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16" name="Freeform: Shape 17"/>
            <p:cNvSpPr/>
            <p:nvPr/>
          </p:nvSpPr>
          <p:spPr bwMode="auto">
            <a:xfrm>
              <a:off x="4587068" y="3238189"/>
              <a:ext cx="426963" cy="381620"/>
            </a:xfrm>
            <a:custGeom>
              <a:avLst/>
              <a:gdLst>
                <a:gd name="T0" fmla="*/ 80 w 498"/>
                <a:gd name="T1" fmla="*/ 151 h 445"/>
                <a:gd name="T2" fmla="*/ 80 w 498"/>
                <a:gd name="T3" fmla="*/ 151 h 445"/>
                <a:gd name="T4" fmla="*/ 142 w 498"/>
                <a:gd name="T5" fmla="*/ 169 h 445"/>
                <a:gd name="T6" fmla="*/ 151 w 498"/>
                <a:gd name="T7" fmla="*/ 169 h 445"/>
                <a:gd name="T8" fmla="*/ 195 w 498"/>
                <a:gd name="T9" fmla="*/ 134 h 445"/>
                <a:gd name="T10" fmla="*/ 195 w 498"/>
                <a:gd name="T11" fmla="*/ 125 h 445"/>
                <a:gd name="T12" fmla="*/ 178 w 498"/>
                <a:gd name="T13" fmla="*/ 107 h 445"/>
                <a:gd name="T14" fmla="*/ 275 w 498"/>
                <a:gd name="T15" fmla="*/ 10 h 445"/>
                <a:gd name="T16" fmla="*/ 195 w 498"/>
                <a:gd name="T17" fmla="*/ 0 h 445"/>
                <a:gd name="T18" fmla="*/ 107 w 498"/>
                <a:gd name="T19" fmla="*/ 54 h 445"/>
                <a:gd name="T20" fmla="*/ 72 w 498"/>
                <a:gd name="T21" fmla="*/ 81 h 445"/>
                <a:gd name="T22" fmla="*/ 53 w 498"/>
                <a:gd name="T23" fmla="*/ 116 h 445"/>
                <a:gd name="T24" fmla="*/ 18 w 498"/>
                <a:gd name="T25" fmla="*/ 125 h 445"/>
                <a:gd name="T26" fmla="*/ 0 w 498"/>
                <a:gd name="T27" fmla="*/ 143 h 445"/>
                <a:gd name="T28" fmla="*/ 0 w 498"/>
                <a:gd name="T29" fmla="*/ 151 h 445"/>
                <a:gd name="T30" fmla="*/ 36 w 498"/>
                <a:gd name="T31" fmla="*/ 187 h 445"/>
                <a:gd name="T32" fmla="*/ 53 w 498"/>
                <a:gd name="T33" fmla="*/ 196 h 445"/>
                <a:gd name="T34" fmla="*/ 72 w 498"/>
                <a:gd name="T35" fmla="*/ 178 h 445"/>
                <a:gd name="T36" fmla="*/ 80 w 498"/>
                <a:gd name="T37" fmla="*/ 151 h 445"/>
                <a:gd name="T38" fmla="*/ 222 w 498"/>
                <a:gd name="T39" fmla="*/ 160 h 445"/>
                <a:gd name="T40" fmla="*/ 222 w 498"/>
                <a:gd name="T41" fmla="*/ 160 h 445"/>
                <a:gd name="T42" fmla="*/ 213 w 498"/>
                <a:gd name="T43" fmla="*/ 160 h 445"/>
                <a:gd name="T44" fmla="*/ 178 w 498"/>
                <a:gd name="T45" fmla="*/ 187 h 445"/>
                <a:gd name="T46" fmla="*/ 169 w 498"/>
                <a:gd name="T47" fmla="*/ 204 h 445"/>
                <a:gd name="T48" fmla="*/ 381 w 498"/>
                <a:gd name="T49" fmla="*/ 435 h 445"/>
                <a:gd name="T50" fmla="*/ 399 w 498"/>
                <a:gd name="T51" fmla="*/ 435 h 445"/>
                <a:gd name="T52" fmla="*/ 426 w 498"/>
                <a:gd name="T53" fmla="*/ 417 h 445"/>
                <a:gd name="T54" fmla="*/ 426 w 498"/>
                <a:gd name="T55" fmla="*/ 400 h 445"/>
                <a:gd name="T56" fmla="*/ 222 w 498"/>
                <a:gd name="T57" fmla="*/ 160 h 445"/>
                <a:gd name="T58" fmla="*/ 497 w 498"/>
                <a:gd name="T59" fmla="*/ 63 h 445"/>
                <a:gd name="T60" fmla="*/ 497 w 498"/>
                <a:gd name="T61" fmla="*/ 63 h 445"/>
                <a:gd name="T62" fmla="*/ 479 w 498"/>
                <a:gd name="T63" fmla="*/ 54 h 445"/>
                <a:gd name="T64" fmla="*/ 461 w 498"/>
                <a:gd name="T65" fmla="*/ 89 h 445"/>
                <a:gd name="T66" fmla="*/ 408 w 498"/>
                <a:gd name="T67" fmla="*/ 107 h 445"/>
                <a:gd name="T68" fmla="*/ 399 w 498"/>
                <a:gd name="T69" fmla="*/ 63 h 445"/>
                <a:gd name="T70" fmla="*/ 417 w 498"/>
                <a:gd name="T71" fmla="*/ 19 h 445"/>
                <a:gd name="T72" fmla="*/ 408 w 498"/>
                <a:gd name="T73" fmla="*/ 10 h 445"/>
                <a:gd name="T74" fmla="*/ 337 w 498"/>
                <a:gd name="T75" fmla="*/ 72 h 445"/>
                <a:gd name="T76" fmla="*/ 319 w 498"/>
                <a:gd name="T77" fmla="*/ 151 h 445"/>
                <a:gd name="T78" fmla="*/ 284 w 498"/>
                <a:gd name="T79" fmla="*/ 187 h 445"/>
                <a:gd name="T80" fmla="*/ 319 w 498"/>
                <a:gd name="T81" fmla="*/ 231 h 445"/>
                <a:gd name="T82" fmla="*/ 364 w 498"/>
                <a:gd name="T83" fmla="*/ 187 h 445"/>
                <a:gd name="T84" fmla="*/ 408 w 498"/>
                <a:gd name="T85" fmla="*/ 178 h 445"/>
                <a:gd name="T86" fmla="*/ 488 w 498"/>
                <a:gd name="T87" fmla="*/ 143 h 445"/>
                <a:gd name="T88" fmla="*/ 497 w 498"/>
                <a:gd name="T89" fmla="*/ 63 h 445"/>
                <a:gd name="T90" fmla="*/ 72 w 498"/>
                <a:gd name="T91" fmla="*/ 400 h 445"/>
                <a:gd name="T92" fmla="*/ 72 w 498"/>
                <a:gd name="T93" fmla="*/ 400 h 445"/>
                <a:gd name="T94" fmla="*/ 72 w 498"/>
                <a:gd name="T95" fmla="*/ 417 h 445"/>
                <a:gd name="T96" fmla="*/ 89 w 498"/>
                <a:gd name="T97" fmla="*/ 444 h 445"/>
                <a:gd name="T98" fmla="*/ 107 w 498"/>
                <a:gd name="T99" fmla="*/ 435 h 445"/>
                <a:gd name="T100" fmla="*/ 231 w 498"/>
                <a:gd name="T101" fmla="*/ 320 h 445"/>
                <a:gd name="T102" fmla="*/ 195 w 498"/>
                <a:gd name="T103" fmla="*/ 275 h 445"/>
                <a:gd name="T104" fmla="*/ 72 w 498"/>
                <a:gd name="T105" fmla="*/ 400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8" h="445">
                  <a:moveTo>
                    <a:pt x="80" y="151"/>
                  </a:moveTo>
                  <a:lnTo>
                    <a:pt x="80" y="151"/>
                  </a:lnTo>
                  <a:cubicBezTo>
                    <a:pt x="97" y="134"/>
                    <a:pt x="116" y="143"/>
                    <a:pt x="142" y="169"/>
                  </a:cubicBezTo>
                  <a:cubicBezTo>
                    <a:pt x="151" y="178"/>
                    <a:pt x="151" y="169"/>
                    <a:pt x="151" y="169"/>
                  </a:cubicBezTo>
                  <a:cubicBezTo>
                    <a:pt x="160" y="169"/>
                    <a:pt x="186" y="134"/>
                    <a:pt x="195" y="134"/>
                  </a:cubicBezTo>
                  <a:cubicBezTo>
                    <a:pt x="195" y="134"/>
                    <a:pt x="195" y="134"/>
                    <a:pt x="195" y="125"/>
                  </a:cubicBezTo>
                  <a:cubicBezTo>
                    <a:pt x="186" y="125"/>
                    <a:pt x="178" y="116"/>
                    <a:pt x="178" y="107"/>
                  </a:cubicBezTo>
                  <a:cubicBezTo>
                    <a:pt x="133" y="45"/>
                    <a:pt x="301" y="10"/>
                    <a:pt x="275" y="10"/>
                  </a:cubicBezTo>
                  <a:cubicBezTo>
                    <a:pt x="257" y="0"/>
                    <a:pt x="204" y="0"/>
                    <a:pt x="195" y="0"/>
                  </a:cubicBezTo>
                  <a:cubicBezTo>
                    <a:pt x="169" y="10"/>
                    <a:pt x="125" y="36"/>
                    <a:pt x="107" y="54"/>
                  </a:cubicBezTo>
                  <a:cubicBezTo>
                    <a:pt x="80" y="72"/>
                    <a:pt x="72" y="81"/>
                    <a:pt x="72" y="81"/>
                  </a:cubicBezTo>
                  <a:cubicBezTo>
                    <a:pt x="62" y="89"/>
                    <a:pt x="72" y="107"/>
                    <a:pt x="53" y="116"/>
                  </a:cubicBezTo>
                  <a:cubicBezTo>
                    <a:pt x="36" y="125"/>
                    <a:pt x="27" y="116"/>
                    <a:pt x="18" y="125"/>
                  </a:cubicBezTo>
                  <a:cubicBezTo>
                    <a:pt x="18" y="134"/>
                    <a:pt x="9" y="134"/>
                    <a:pt x="0" y="143"/>
                  </a:cubicBezTo>
                  <a:lnTo>
                    <a:pt x="0" y="151"/>
                  </a:lnTo>
                  <a:lnTo>
                    <a:pt x="36" y="187"/>
                  </a:lnTo>
                  <a:cubicBezTo>
                    <a:pt x="36" y="196"/>
                    <a:pt x="44" y="196"/>
                    <a:pt x="53" y="196"/>
                  </a:cubicBezTo>
                  <a:cubicBezTo>
                    <a:pt x="53" y="187"/>
                    <a:pt x="62" y="178"/>
                    <a:pt x="72" y="178"/>
                  </a:cubicBezTo>
                  <a:cubicBezTo>
                    <a:pt x="72" y="178"/>
                    <a:pt x="72" y="151"/>
                    <a:pt x="80" y="151"/>
                  </a:cubicBezTo>
                  <a:close/>
                  <a:moveTo>
                    <a:pt x="222" y="160"/>
                  </a:moveTo>
                  <a:lnTo>
                    <a:pt x="222" y="160"/>
                  </a:lnTo>
                  <a:cubicBezTo>
                    <a:pt x="213" y="160"/>
                    <a:pt x="213" y="160"/>
                    <a:pt x="213" y="160"/>
                  </a:cubicBezTo>
                  <a:cubicBezTo>
                    <a:pt x="178" y="187"/>
                    <a:pt x="178" y="187"/>
                    <a:pt x="178" y="187"/>
                  </a:cubicBezTo>
                  <a:cubicBezTo>
                    <a:pt x="169" y="196"/>
                    <a:pt x="169" y="196"/>
                    <a:pt x="169" y="204"/>
                  </a:cubicBezTo>
                  <a:cubicBezTo>
                    <a:pt x="381" y="435"/>
                    <a:pt x="381" y="435"/>
                    <a:pt x="381" y="435"/>
                  </a:cubicBezTo>
                  <a:cubicBezTo>
                    <a:pt x="381" y="444"/>
                    <a:pt x="391" y="444"/>
                    <a:pt x="399" y="435"/>
                  </a:cubicBezTo>
                  <a:cubicBezTo>
                    <a:pt x="426" y="417"/>
                    <a:pt x="426" y="417"/>
                    <a:pt x="426" y="417"/>
                  </a:cubicBezTo>
                  <a:cubicBezTo>
                    <a:pt x="426" y="408"/>
                    <a:pt x="426" y="400"/>
                    <a:pt x="426" y="400"/>
                  </a:cubicBezTo>
                  <a:lnTo>
                    <a:pt x="222" y="160"/>
                  </a:lnTo>
                  <a:close/>
                  <a:moveTo>
                    <a:pt x="497" y="63"/>
                  </a:moveTo>
                  <a:lnTo>
                    <a:pt x="497" y="63"/>
                  </a:lnTo>
                  <a:cubicBezTo>
                    <a:pt x="488" y="45"/>
                    <a:pt x="488" y="54"/>
                    <a:pt x="479" y="54"/>
                  </a:cubicBezTo>
                  <a:cubicBezTo>
                    <a:pt x="479" y="63"/>
                    <a:pt x="461" y="81"/>
                    <a:pt x="461" y="89"/>
                  </a:cubicBezTo>
                  <a:cubicBezTo>
                    <a:pt x="452" y="107"/>
                    <a:pt x="435" y="125"/>
                    <a:pt x="408" y="107"/>
                  </a:cubicBezTo>
                  <a:cubicBezTo>
                    <a:pt x="381" y="81"/>
                    <a:pt x="391" y="72"/>
                    <a:pt x="399" y="63"/>
                  </a:cubicBezTo>
                  <a:cubicBezTo>
                    <a:pt x="399" y="54"/>
                    <a:pt x="417" y="28"/>
                    <a:pt x="417" y="19"/>
                  </a:cubicBezTo>
                  <a:cubicBezTo>
                    <a:pt x="426" y="19"/>
                    <a:pt x="417" y="10"/>
                    <a:pt x="408" y="10"/>
                  </a:cubicBezTo>
                  <a:cubicBezTo>
                    <a:pt x="399" y="19"/>
                    <a:pt x="346" y="36"/>
                    <a:pt x="337" y="72"/>
                  </a:cubicBezTo>
                  <a:cubicBezTo>
                    <a:pt x="328" y="98"/>
                    <a:pt x="346" y="125"/>
                    <a:pt x="319" y="151"/>
                  </a:cubicBezTo>
                  <a:cubicBezTo>
                    <a:pt x="284" y="187"/>
                    <a:pt x="284" y="187"/>
                    <a:pt x="284" y="187"/>
                  </a:cubicBezTo>
                  <a:cubicBezTo>
                    <a:pt x="319" y="231"/>
                    <a:pt x="319" y="231"/>
                    <a:pt x="319" y="231"/>
                  </a:cubicBezTo>
                  <a:cubicBezTo>
                    <a:pt x="364" y="187"/>
                    <a:pt x="364" y="187"/>
                    <a:pt x="364" y="187"/>
                  </a:cubicBezTo>
                  <a:cubicBezTo>
                    <a:pt x="372" y="178"/>
                    <a:pt x="391" y="169"/>
                    <a:pt x="408" y="178"/>
                  </a:cubicBezTo>
                  <a:cubicBezTo>
                    <a:pt x="452" y="187"/>
                    <a:pt x="470" y="169"/>
                    <a:pt x="488" y="143"/>
                  </a:cubicBezTo>
                  <a:cubicBezTo>
                    <a:pt x="497" y="116"/>
                    <a:pt x="497" y="72"/>
                    <a:pt x="497" y="63"/>
                  </a:cubicBezTo>
                  <a:close/>
                  <a:moveTo>
                    <a:pt x="72" y="400"/>
                  </a:moveTo>
                  <a:lnTo>
                    <a:pt x="72" y="400"/>
                  </a:lnTo>
                  <a:cubicBezTo>
                    <a:pt x="62" y="408"/>
                    <a:pt x="62" y="417"/>
                    <a:pt x="72" y="417"/>
                  </a:cubicBezTo>
                  <a:cubicBezTo>
                    <a:pt x="89" y="444"/>
                    <a:pt x="89" y="444"/>
                    <a:pt x="89" y="444"/>
                  </a:cubicBezTo>
                  <a:cubicBezTo>
                    <a:pt x="97" y="444"/>
                    <a:pt x="107" y="444"/>
                    <a:pt x="107" y="435"/>
                  </a:cubicBezTo>
                  <a:cubicBezTo>
                    <a:pt x="231" y="320"/>
                    <a:pt x="231" y="320"/>
                    <a:pt x="231" y="320"/>
                  </a:cubicBezTo>
                  <a:cubicBezTo>
                    <a:pt x="195" y="275"/>
                    <a:pt x="195" y="275"/>
                    <a:pt x="195" y="275"/>
                  </a:cubicBezTo>
                  <a:lnTo>
                    <a:pt x="72" y="400"/>
                  </a:lnTo>
                  <a:close/>
                </a:path>
              </a:pathLst>
            </a:custGeom>
            <a:solidFill>
              <a:schemeClr val="accent2"/>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a:cs typeface="+mn-ea"/>
                <a:sym typeface="+mn-lt"/>
              </a:endParaRPr>
            </a:p>
          </p:txBody>
        </p:sp>
      </p:grpSp>
      <p:grpSp>
        <p:nvGrpSpPr>
          <p:cNvPr id="36" name="组合 35"/>
          <p:cNvGrpSpPr/>
          <p:nvPr/>
        </p:nvGrpSpPr>
        <p:grpSpPr>
          <a:xfrm>
            <a:off x="5220244" y="3429000"/>
            <a:ext cx="1748845" cy="1514065"/>
            <a:chOff x="5220244" y="3429000"/>
            <a:chExt cx="1748845" cy="1514065"/>
          </a:xfrm>
        </p:grpSpPr>
        <p:sp>
          <p:nvSpPr>
            <p:cNvPr id="12" name="Freeform: Shape 12"/>
            <p:cNvSpPr/>
            <p:nvPr/>
          </p:nvSpPr>
          <p:spPr bwMode="auto">
            <a:xfrm>
              <a:off x="5220244" y="3429000"/>
              <a:ext cx="1748845" cy="1514065"/>
            </a:xfrm>
            <a:custGeom>
              <a:avLst/>
              <a:gdLst>
                <a:gd name="T0" fmla="*/ 984 w 1311"/>
                <a:gd name="T1" fmla="*/ 1135 h 1135"/>
                <a:gd name="T2" fmla="*/ 328 w 1311"/>
                <a:gd name="T3" fmla="*/ 1135 h 1135"/>
                <a:gd name="T4" fmla="*/ 0 w 1311"/>
                <a:gd name="T5" fmla="*/ 567 h 1135"/>
                <a:gd name="T6" fmla="*/ 328 w 1311"/>
                <a:gd name="T7" fmla="*/ 0 h 1135"/>
                <a:gd name="T8" fmla="*/ 984 w 1311"/>
                <a:gd name="T9" fmla="*/ 0 h 1135"/>
                <a:gd name="T10" fmla="*/ 1311 w 1311"/>
                <a:gd name="T11" fmla="*/ 567 h 1135"/>
                <a:gd name="T12" fmla="*/ 984 w 1311"/>
                <a:gd name="T13" fmla="*/ 1135 h 1135"/>
              </a:gdLst>
              <a:ahLst/>
              <a:cxnLst>
                <a:cxn ang="0">
                  <a:pos x="T0" y="T1"/>
                </a:cxn>
                <a:cxn ang="0">
                  <a:pos x="T2" y="T3"/>
                </a:cxn>
                <a:cxn ang="0">
                  <a:pos x="T4" y="T5"/>
                </a:cxn>
                <a:cxn ang="0">
                  <a:pos x="T6" y="T7"/>
                </a:cxn>
                <a:cxn ang="0">
                  <a:pos x="T8" y="T9"/>
                </a:cxn>
                <a:cxn ang="0">
                  <a:pos x="T10" y="T11"/>
                </a:cxn>
                <a:cxn ang="0">
                  <a:pos x="T12" y="T13"/>
                </a:cxn>
              </a:cxnLst>
              <a:rect l="0" t="0" r="r" b="b"/>
              <a:pathLst>
                <a:path w="1311" h="1135">
                  <a:moveTo>
                    <a:pt x="984" y="1135"/>
                  </a:moveTo>
                  <a:lnTo>
                    <a:pt x="328" y="1135"/>
                  </a:lnTo>
                  <a:lnTo>
                    <a:pt x="0" y="567"/>
                  </a:lnTo>
                  <a:lnTo>
                    <a:pt x="328" y="0"/>
                  </a:lnTo>
                  <a:lnTo>
                    <a:pt x="984" y="0"/>
                  </a:lnTo>
                  <a:lnTo>
                    <a:pt x="1311" y="567"/>
                  </a:lnTo>
                  <a:lnTo>
                    <a:pt x="984" y="1135"/>
                  </a:lnTo>
                  <a:close/>
                </a:path>
              </a:pathLst>
            </a:custGeom>
            <a:solidFill>
              <a:schemeClr val="accent2"/>
            </a:solidFill>
            <a:ln w="28575">
              <a:solidFill>
                <a:schemeClr val="bg1"/>
              </a:solidFill>
            </a:ln>
          </p:spPr>
          <p:txBody>
            <a:bodyPr anchor="ctr"/>
            <a:lstStyle/>
            <a:p>
              <a:pPr algn="ctr"/>
              <a:endParaRPr>
                <a:cs typeface="+mn-ea"/>
                <a:sym typeface="+mn-lt"/>
              </a:endParaRPr>
            </a:p>
          </p:txBody>
        </p:sp>
        <p:sp>
          <p:nvSpPr>
            <p:cNvPr id="15" name="Freeform: Shape 15"/>
            <p:cNvSpPr/>
            <p:nvPr/>
          </p:nvSpPr>
          <p:spPr bwMode="auto">
            <a:xfrm>
              <a:off x="5364313" y="3553060"/>
              <a:ext cx="1460706" cy="1265945"/>
            </a:xfrm>
            <a:custGeom>
              <a:avLst/>
              <a:gdLst>
                <a:gd name="T0" fmla="*/ 274 w 1095"/>
                <a:gd name="T1" fmla="*/ 0 h 949"/>
                <a:gd name="T2" fmla="*/ 0 w 1095"/>
                <a:gd name="T3" fmla="*/ 474 h 949"/>
                <a:gd name="T4" fmla="*/ 274 w 1095"/>
                <a:gd name="T5" fmla="*/ 949 h 949"/>
                <a:gd name="T6" fmla="*/ 822 w 1095"/>
                <a:gd name="T7" fmla="*/ 949 h 949"/>
                <a:gd name="T8" fmla="*/ 1095 w 1095"/>
                <a:gd name="T9" fmla="*/ 474 h 949"/>
                <a:gd name="T10" fmla="*/ 822 w 1095"/>
                <a:gd name="T11" fmla="*/ 0 h 949"/>
                <a:gd name="T12" fmla="*/ 274 w 1095"/>
                <a:gd name="T13" fmla="*/ 0 h 949"/>
              </a:gdLst>
              <a:ahLst/>
              <a:cxnLst>
                <a:cxn ang="0">
                  <a:pos x="T0" y="T1"/>
                </a:cxn>
                <a:cxn ang="0">
                  <a:pos x="T2" y="T3"/>
                </a:cxn>
                <a:cxn ang="0">
                  <a:pos x="T4" y="T5"/>
                </a:cxn>
                <a:cxn ang="0">
                  <a:pos x="T6" y="T7"/>
                </a:cxn>
                <a:cxn ang="0">
                  <a:pos x="T8" y="T9"/>
                </a:cxn>
                <a:cxn ang="0">
                  <a:pos x="T10" y="T11"/>
                </a:cxn>
                <a:cxn ang="0">
                  <a:pos x="T12" y="T13"/>
                </a:cxn>
              </a:cxnLst>
              <a:rect l="0" t="0" r="r" b="b"/>
              <a:pathLst>
                <a:path w="1095" h="949">
                  <a:moveTo>
                    <a:pt x="274" y="0"/>
                  </a:moveTo>
                  <a:lnTo>
                    <a:pt x="0" y="474"/>
                  </a:lnTo>
                  <a:lnTo>
                    <a:pt x="274" y="949"/>
                  </a:lnTo>
                  <a:lnTo>
                    <a:pt x="822" y="949"/>
                  </a:lnTo>
                  <a:lnTo>
                    <a:pt x="1095" y="474"/>
                  </a:lnTo>
                  <a:lnTo>
                    <a:pt x="822" y="0"/>
                  </a:lnTo>
                  <a:lnTo>
                    <a:pt x="274"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17" name="Freeform: Shape 18"/>
            <p:cNvSpPr/>
            <p:nvPr/>
          </p:nvSpPr>
          <p:spPr bwMode="auto">
            <a:xfrm>
              <a:off x="5916712" y="3973659"/>
              <a:ext cx="366580" cy="381096"/>
            </a:xfrm>
            <a:custGeom>
              <a:avLst/>
              <a:gdLst>
                <a:gd name="T0" fmla="*/ 400 w 445"/>
                <a:gd name="T1" fmla="*/ 159 h 462"/>
                <a:gd name="T2" fmla="*/ 400 w 445"/>
                <a:gd name="T3" fmla="*/ 159 h 462"/>
                <a:gd name="T4" fmla="*/ 266 w 445"/>
                <a:gd name="T5" fmla="*/ 8 h 462"/>
                <a:gd name="T6" fmla="*/ 36 w 445"/>
                <a:gd name="T7" fmla="*/ 248 h 462"/>
                <a:gd name="T8" fmla="*/ 9 w 445"/>
                <a:gd name="T9" fmla="*/ 319 h 462"/>
                <a:gd name="T10" fmla="*/ 81 w 445"/>
                <a:gd name="T11" fmla="*/ 355 h 462"/>
                <a:gd name="T12" fmla="*/ 98 w 445"/>
                <a:gd name="T13" fmla="*/ 346 h 462"/>
                <a:gd name="T14" fmla="*/ 134 w 445"/>
                <a:gd name="T15" fmla="*/ 372 h 462"/>
                <a:gd name="T16" fmla="*/ 160 w 445"/>
                <a:gd name="T17" fmla="*/ 434 h 462"/>
                <a:gd name="T18" fmla="*/ 187 w 445"/>
                <a:gd name="T19" fmla="*/ 452 h 462"/>
                <a:gd name="T20" fmla="*/ 240 w 445"/>
                <a:gd name="T21" fmla="*/ 434 h 462"/>
                <a:gd name="T22" fmla="*/ 249 w 445"/>
                <a:gd name="T23" fmla="*/ 416 h 462"/>
                <a:gd name="T24" fmla="*/ 231 w 445"/>
                <a:gd name="T25" fmla="*/ 390 h 462"/>
                <a:gd name="T26" fmla="*/ 204 w 445"/>
                <a:gd name="T27" fmla="*/ 337 h 462"/>
                <a:gd name="T28" fmla="*/ 231 w 445"/>
                <a:gd name="T29" fmla="*/ 310 h 462"/>
                <a:gd name="T30" fmla="*/ 417 w 445"/>
                <a:gd name="T31" fmla="*/ 355 h 462"/>
                <a:gd name="T32" fmla="*/ 400 w 445"/>
                <a:gd name="T33" fmla="*/ 159 h 462"/>
                <a:gd name="T34" fmla="*/ 390 w 445"/>
                <a:gd name="T35" fmla="*/ 310 h 462"/>
                <a:gd name="T36" fmla="*/ 390 w 445"/>
                <a:gd name="T37" fmla="*/ 310 h 462"/>
                <a:gd name="T38" fmla="*/ 302 w 445"/>
                <a:gd name="T39" fmla="*/ 204 h 462"/>
                <a:gd name="T40" fmla="*/ 284 w 445"/>
                <a:gd name="T41" fmla="*/ 62 h 462"/>
                <a:gd name="T42" fmla="*/ 364 w 445"/>
                <a:gd name="T43" fmla="*/ 177 h 462"/>
                <a:gd name="T44" fmla="*/ 390 w 445"/>
                <a:gd name="T45" fmla="*/ 31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5" h="462">
                  <a:moveTo>
                    <a:pt x="400" y="159"/>
                  </a:moveTo>
                  <a:lnTo>
                    <a:pt x="400" y="159"/>
                  </a:lnTo>
                  <a:cubicBezTo>
                    <a:pt x="364" y="71"/>
                    <a:pt x="302" y="0"/>
                    <a:pt x="266" y="8"/>
                  </a:cubicBezTo>
                  <a:cubicBezTo>
                    <a:pt x="213" y="36"/>
                    <a:pt x="302" y="142"/>
                    <a:pt x="36" y="248"/>
                  </a:cubicBezTo>
                  <a:cubicBezTo>
                    <a:pt x="9" y="257"/>
                    <a:pt x="0" y="292"/>
                    <a:pt x="9" y="319"/>
                  </a:cubicBezTo>
                  <a:cubicBezTo>
                    <a:pt x="18" y="337"/>
                    <a:pt x="53" y="363"/>
                    <a:pt x="81" y="355"/>
                  </a:cubicBezTo>
                  <a:lnTo>
                    <a:pt x="98" y="346"/>
                  </a:lnTo>
                  <a:cubicBezTo>
                    <a:pt x="116" y="372"/>
                    <a:pt x="134" y="355"/>
                    <a:pt x="134" y="372"/>
                  </a:cubicBezTo>
                  <a:cubicBezTo>
                    <a:pt x="143" y="390"/>
                    <a:pt x="160" y="425"/>
                    <a:pt x="160" y="434"/>
                  </a:cubicBezTo>
                  <a:cubicBezTo>
                    <a:pt x="169" y="443"/>
                    <a:pt x="178" y="461"/>
                    <a:pt x="187" y="452"/>
                  </a:cubicBezTo>
                  <a:cubicBezTo>
                    <a:pt x="196" y="452"/>
                    <a:pt x="231" y="443"/>
                    <a:pt x="240" y="434"/>
                  </a:cubicBezTo>
                  <a:cubicBezTo>
                    <a:pt x="257" y="434"/>
                    <a:pt x="257" y="425"/>
                    <a:pt x="249" y="416"/>
                  </a:cubicBezTo>
                  <a:cubicBezTo>
                    <a:pt x="249" y="408"/>
                    <a:pt x="231" y="399"/>
                    <a:pt x="231" y="390"/>
                  </a:cubicBezTo>
                  <a:cubicBezTo>
                    <a:pt x="222" y="381"/>
                    <a:pt x="213" y="346"/>
                    <a:pt x="204" y="337"/>
                  </a:cubicBezTo>
                  <a:cubicBezTo>
                    <a:pt x="196" y="328"/>
                    <a:pt x="213" y="310"/>
                    <a:pt x="231" y="310"/>
                  </a:cubicBezTo>
                  <a:cubicBezTo>
                    <a:pt x="355" y="302"/>
                    <a:pt x="373" y="372"/>
                    <a:pt x="417" y="355"/>
                  </a:cubicBezTo>
                  <a:cubicBezTo>
                    <a:pt x="444" y="346"/>
                    <a:pt x="444" y="248"/>
                    <a:pt x="400" y="159"/>
                  </a:cubicBezTo>
                  <a:close/>
                  <a:moveTo>
                    <a:pt x="390" y="310"/>
                  </a:moveTo>
                  <a:lnTo>
                    <a:pt x="390" y="310"/>
                  </a:lnTo>
                  <a:cubicBezTo>
                    <a:pt x="381" y="310"/>
                    <a:pt x="328" y="275"/>
                    <a:pt x="302" y="204"/>
                  </a:cubicBezTo>
                  <a:cubicBezTo>
                    <a:pt x="275" y="133"/>
                    <a:pt x="275" y="62"/>
                    <a:pt x="284" y="62"/>
                  </a:cubicBezTo>
                  <a:cubicBezTo>
                    <a:pt x="293" y="62"/>
                    <a:pt x="337" y="106"/>
                    <a:pt x="364" y="177"/>
                  </a:cubicBezTo>
                  <a:cubicBezTo>
                    <a:pt x="400" y="248"/>
                    <a:pt x="390" y="302"/>
                    <a:pt x="390" y="310"/>
                  </a:cubicBezTo>
                  <a:close/>
                </a:path>
              </a:pathLst>
            </a:custGeom>
            <a:solidFill>
              <a:schemeClr val="accent2"/>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a:cs typeface="+mn-ea"/>
                <a:sym typeface="+mn-lt"/>
              </a:endParaRPr>
            </a:p>
          </p:txBody>
        </p:sp>
      </p:grpSp>
      <p:sp>
        <p:nvSpPr>
          <p:cNvPr id="20" name="Freeform: Shape 22"/>
          <p:cNvSpPr/>
          <p:nvPr/>
        </p:nvSpPr>
        <p:spPr bwMode="auto">
          <a:xfrm>
            <a:off x="6535545" y="2672634"/>
            <a:ext cx="1747510" cy="1514065"/>
          </a:xfrm>
          <a:custGeom>
            <a:avLst/>
            <a:gdLst>
              <a:gd name="T0" fmla="*/ 983 w 1310"/>
              <a:gd name="T1" fmla="*/ 0 h 1135"/>
              <a:gd name="T2" fmla="*/ 327 w 1310"/>
              <a:gd name="T3" fmla="*/ 0 h 1135"/>
              <a:gd name="T4" fmla="*/ 0 w 1310"/>
              <a:gd name="T5" fmla="*/ 567 h 1135"/>
              <a:gd name="T6" fmla="*/ 327 w 1310"/>
              <a:gd name="T7" fmla="*/ 1135 h 1135"/>
              <a:gd name="T8" fmla="*/ 983 w 1310"/>
              <a:gd name="T9" fmla="*/ 1135 h 1135"/>
              <a:gd name="T10" fmla="*/ 1310 w 1310"/>
              <a:gd name="T11" fmla="*/ 567 h 1135"/>
              <a:gd name="T12" fmla="*/ 983 w 1310"/>
              <a:gd name="T13" fmla="*/ 0 h 1135"/>
            </a:gdLst>
            <a:ahLst/>
            <a:cxnLst>
              <a:cxn ang="0">
                <a:pos x="T0" y="T1"/>
              </a:cxn>
              <a:cxn ang="0">
                <a:pos x="T2" y="T3"/>
              </a:cxn>
              <a:cxn ang="0">
                <a:pos x="T4" y="T5"/>
              </a:cxn>
              <a:cxn ang="0">
                <a:pos x="T6" y="T7"/>
              </a:cxn>
              <a:cxn ang="0">
                <a:pos x="T8" y="T9"/>
              </a:cxn>
              <a:cxn ang="0">
                <a:pos x="T10" y="T11"/>
              </a:cxn>
              <a:cxn ang="0">
                <a:pos x="T12" y="T13"/>
              </a:cxn>
            </a:cxnLst>
            <a:rect l="0" t="0" r="r" b="b"/>
            <a:pathLst>
              <a:path w="1310" h="1135">
                <a:moveTo>
                  <a:pt x="983" y="0"/>
                </a:moveTo>
                <a:lnTo>
                  <a:pt x="327" y="0"/>
                </a:lnTo>
                <a:lnTo>
                  <a:pt x="0" y="567"/>
                </a:lnTo>
                <a:lnTo>
                  <a:pt x="327" y="1135"/>
                </a:lnTo>
                <a:lnTo>
                  <a:pt x="983" y="1135"/>
                </a:lnTo>
                <a:lnTo>
                  <a:pt x="1310" y="567"/>
                </a:lnTo>
                <a:lnTo>
                  <a:pt x="983" y="0"/>
                </a:lnTo>
                <a:close/>
              </a:path>
            </a:pathLst>
          </a:custGeom>
          <a:solidFill>
            <a:schemeClr val="accent2"/>
          </a:solidFill>
          <a:ln w="28575">
            <a:solidFill>
              <a:schemeClr val="bg1"/>
            </a:solidFill>
          </a:ln>
        </p:spPr>
        <p:txBody>
          <a:bodyPr vert="horz" wrap="square" lIns="0" tIns="0" rIns="0" bIns="0" anchor="ctr" anchorCtr="0" compatLnSpc="1">
            <a:normAutofit/>
          </a:bodyPr>
          <a:lstStyle/>
          <a:p>
            <a:pPr algn="ctr">
              <a:lnSpc>
                <a:spcPct val="120000"/>
              </a:lnSpc>
            </a:pPr>
            <a:r>
              <a:rPr lang="zh-CN" altLang="en-US" sz="1000">
                <a:solidFill>
                  <a:schemeClr val="bg1"/>
                </a:solidFill>
                <a:cs typeface="+mn-ea"/>
                <a:sym typeface="+mn-lt"/>
              </a:rPr>
              <a:t>此部分内容作为文字</a:t>
            </a:r>
            <a:br>
              <a:rPr lang="zh-CN" altLang="en-US" sz="1000">
                <a:solidFill>
                  <a:schemeClr val="bg1"/>
                </a:solidFill>
                <a:cs typeface="+mn-ea"/>
                <a:sym typeface="+mn-lt"/>
              </a:rPr>
            </a:br>
            <a:r>
              <a:rPr lang="zh-CN" altLang="en-US" sz="1000">
                <a:solidFill>
                  <a:schemeClr val="bg1"/>
                </a:solidFill>
                <a:cs typeface="+mn-ea"/>
                <a:sym typeface="+mn-lt"/>
              </a:rPr>
              <a:t>排版占位显示 </a:t>
            </a:r>
            <a:br>
              <a:rPr lang="zh-CN" altLang="en-US" sz="1000">
                <a:solidFill>
                  <a:schemeClr val="bg1"/>
                </a:solidFill>
                <a:cs typeface="+mn-ea"/>
                <a:sym typeface="+mn-lt"/>
              </a:rPr>
            </a:br>
            <a:r>
              <a:rPr lang="zh-CN" altLang="en-US" sz="1000">
                <a:solidFill>
                  <a:schemeClr val="bg1"/>
                </a:solidFill>
                <a:cs typeface="+mn-ea"/>
                <a:sym typeface="+mn-lt"/>
              </a:rPr>
              <a:t>（建议使用主题字体）</a:t>
            </a:r>
          </a:p>
        </p:txBody>
      </p:sp>
      <p:grpSp>
        <p:nvGrpSpPr>
          <p:cNvPr id="35" name="组合 34"/>
          <p:cNvGrpSpPr/>
          <p:nvPr/>
        </p:nvGrpSpPr>
        <p:grpSpPr>
          <a:xfrm>
            <a:off x="6535545" y="4185365"/>
            <a:ext cx="1747510" cy="1514065"/>
            <a:chOff x="6535545" y="4185365"/>
            <a:chExt cx="1747510" cy="1514065"/>
          </a:xfrm>
        </p:grpSpPr>
        <p:sp>
          <p:nvSpPr>
            <p:cNvPr id="18" name="Freeform: Shape 20"/>
            <p:cNvSpPr/>
            <p:nvPr/>
          </p:nvSpPr>
          <p:spPr bwMode="auto">
            <a:xfrm>
              <a:off x="6535545" y="4185365"/>
              <a:ext cx="1747510" cy="1514065"/>
            </a:xfrm>
            <a:custGeom>
              <a:avLst/>
              <a:gdLst>
                <a:gd name="T0" fmla="*/ 983 w 1310"/>
                <a:gd name="T1" fmla="*/ 0 h 1135"/>
                <a:gd name="T2" fmla="*/ 327 w 1310"/>
                <a:gd name="T3" fmla="*/ 0 h 1135"/>
                <a:gd name="T4" fmla="*/ 0 w 1310"/>
                <a:gd name="T5" fmla="*/ 568 h 1135"/>
                <a:gd name="T6" fmla="*/ 327 w 1310"/>
                <a:gd name="T7" fmla="*/ 1135 h 1135"/>
                <a:gd name="T8" fmla="*/ 983 w 1310"/>
                <a:gd name="T9" fmla="*/ 1135 h 1135"/>
                <a:gd name="T10" fmla="*/ 1310 w 1310"/>
                <a:gd name="T11" fmla="*/ 568 h 1135"/>
                <a:gd name="T12" fmla="*/ 983 w 1310"/>
                <a:gd name="T13" fmla="*/ 0 h 1135"/>
              </a:gdLst>
              <a:ahLst/>
              <a:cxnLst>
                <a:cxn ang="0">
                  <a:pos x="T0" y="T1"/>
                </a:cxn>
                <a:cxn ang="0">
                  <a:pos x="T2" y="T3"/>
                </a:cxn>
                <a:cxn ang="0">
                  <a:pos x="T4" y="T5"/>
                </a:cxn>
                <a:cxn ang="0">
                  <a:pos x="T6" y="T7"/>
                </a:cxn>
                <a:cxn ang="0">
                  <a:pos x="T8" y="T9"/>
                </a:cxn>
                <a:cxn ang="0">
                  <a:pos x="T10" y="T11"/>
                </a:cxn>
                <a:cxn ang="0">
                  <a:pos x="T12" y="T13"/>
                </a:cxn>
              </a:cxnLst>
              <a:rect l="0" t="0" r="r" b="b"/>
              <a:pathLst>
                <a:path w="1310" h="1135">
                  <a:moveTo>
                    <a:pt x="983" y="0"/>
                  </a:moveTo>
                  <a:lnTo>
                    <a:pt x="327" y="0"/>
                  </a:lnTo>
                  <a:lnTo>
                    <a:pt x="0" y="568"/>
                  </a:lnTo>
                  <a:lnTo>
                    <a:pt x="327" y="1135"/>
                  </a:lnTo>
                  <a:lnTo>
                    <a:pt x="983" y="1135"/>
                  </a:lnTo>
                  <a:lnTo>
                    <a:pt x="1310" y="568"/>
                  </a:lnTo>
                  <a:lnTo>
                    <a:pt x="983" y="0"/>
                  </a:lnTo>
                  <a:close/>
                </a:path>
              </a:pathLst>
            </a:custGeom>
            <a:solidFill>
              <a:schemeClr val="bg1"/>
            </a:solidFill>
            <a:ln w="28575">
              <a:noFill/>
            </a:ln>
          </p:spPr>
          <p:txBody>
            <a:bodyPr anchor="ctr"/>
            <a:lstStyle/>
            <a:p>
              <a:pPr algn="ctr"/>
              <a:endParaRPr>
                <a:cs typeface="+mn-ea"/>
                <a:sym typeface="+mn-lt"/>
              </a:endParaRPr>
            </a:p>
          </p:txBody>
        </p:sp>
        <p:sp>
          <p:nvSpPr>
            <p:cNvPr id="21" name="Freeform: Shape 23"/>
            <p:cNvSpPr/>
            <p:nvPr/>
          </p:nvSpPr>
          <p:spPr bwMode="auto">
            <a:xfrm>
              <a:off x="6678281" y="4309425"/>
              <a:ext cx="1460706" cy="1265945"/>
            </a:xfrm>
            <a:custGeom>
              <a:avLst/>
              <a:gdLst>
                <a:gd name="T0" fmla="*/ 274 w 1095"/>
                <a:gd name="T1" fmla="*/ 949 h 949"/>
                <a:gd name="T2" fmla="*/ 0 w 1095"/>
                <a:gd name="T3" fmla="*/ 475 h 949"/>
                <a:gd name="T4" fmla="*/ 274 w 1095"/>
                <a:gd name="T5" fmla="*/ 0 h 949"/>
                <a:gd name="T6" fmla="*/ 822 w 1095"/>
                <a:gd name="T7" fmla="*/ 0 h 949"/>
                <a:gd name="T8" fmla="*/ 1095 w 1095"/>
                <a:gd name="T9" fmla="*/ 475 h 949"/>
                <a:gd name="T10" fmla="*/ 822 w 1095"/>
                <a:gd name="T11" fmla="*/ 949 h 949"/>
                <a:gd name="T12" fmla="*/ 274 w 1095"/>
                <a:gd name="T13" fmla="*/ 949 h 949"/>
              </a:gdLst>
              <a:ahLst/>
              <a:cxnLst>
                <a:cxn ang="0">
                  <a:pos x="T0" y="T1"/>
                </a:cxn>
                <a:cxn ang="0">
                  <a:pos x="T2" y="T3"/>
                </a:cxn>
                <a:cxn ang="0">
                  <a:pos x="T4" y="T5"/>
                </a:cxn>
                <a:cxn ang="0">
                  <a:pos x="T6" y="T7"/>
                </a:cxn>
                <a:cxn ang="0">
                  <a:pos x="T8" y="T9"/>
                </a:cxn>
                <a:cxn ang="0">
                  <a:pos x="T10" y="T11"/>
                </a:cxn>
                <a:cxn ang="0">
                  <a:pos x="T12" y="T13"/>
                </a:cxn>
              </a:cxnLst>
              <a:rect l="0" t="0" r="r" b="b"/>
              <a:pathLst>
                <a:path w="1095" h="949">
                  <a:moveTo>
                    <a:pt x="274" y="949"/>
                  </a:moveTo>
                  <a:lnTo>
                    <a:pt x="0" y="475"/>
                  </a:lnTo>
                  <a:lnTo>
                    <a:pt x="274" y="0"/>
                  </a:lnTo>
                  <a:lnTo>
                    <a:pt x="822" y="0"/>
                  </a:lnTo>
                  <a:lnTo>
                    <a:pt x="1095" y="475"/>
                  </a:lnTo>
                  <a:lnTo>
                    <a:pt x="822" y="949"/>
                  </a:lnTo>
                  <a:lnTo>
                    <a:pt x="274" y="949"/>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23" name="Freeform: Shape 26"/>
            <p:cNvSpPr/>
            <p:nvPr/>
          </p:nvSpPr>
          <p:spPr bwMode="auto">
            <a:xfrm>
              <a:off x="7134091" y="4776275"/>
              <a:ext cx="520488" cy="336246"/>
            </a:xfrm>
            <a:custGeom>
              <a:avLst/>
              <a:gdLst>
                <a:gd name="T0" fmla="*/ 381 w 498"/>
                <a:gd name="T1" fmla="*/ 89 h 320"/>
                <a:gd name="T2" fmla="*/ 381 w 498"/>
                <a:gd name="T3" fmla="*/ 89 h 320"/>
                <a:gd name="T4" fmla="*/ 355 w 498"/>
                <a:gd name="T5" fmla="*/ 89 h 320"/>
                <a:gd name="T6" fmla="*/ 231 w 498"/>
                <a:gd name="T7" fmla="*/ 0 h 320"/>
                <a:gd name="T8" fmla="*/ 98 w 498"/>
                <a:gd name="T9" fmla="*/ 134 h 320"/>
                <a:gd name="T10" fmla="*/ 98 w 498"/>
                <a:gd name="T11" fmla="*/ 150 h 320"/>
                <a:gd name="T12" fmla="*/ 89 w 498"/>
                <a:gd name="T13" fmla="*/ 150 h 320"/>
                <a:gd name="T14" fmla="*/ 0 w 498"/>
                <a:gd name="T15" fmla="*/ 240 h 320"/>
                <a:gd name="T16" fmla="*/ 89 w 498"/>
                <a:gd name="T17" fmla="*/ 319 h 320"/>
                <a:gd name="T18" fmla="*/ 381 w 498"/>
                <a:gd name="T19" fmla="*/ 319 h 320"/>
                <a:gd name="T20" fmla="*/ 497 w 498"/>
                <a:gd name="T21" fmla="*/ 204 h 320"/>
                <a:gd name="T22" fmla="*/ 381 w 498"/>
                <a:gd name="T23" fmla="*/ 89 h 320"/>
                <a:gd name="T24" fmla="*/ 284 w 498"/>
                <a:gd name="T25" fmla="*/ 195 h 320"/>
                <a:gd name="T26" fmla="*/ 284 w 498"/>
                <a:gd name="T27" fmla="*/ 195 h 320"/>
                <a:gd name="T28" fmla="*/ 213 w 498"/>
                <a:gd name="T29" fmla="*/ 275 h 320"/>
                <a:gd name="T30" fmla="*/ 195 w 498"/>
                <a:gd name="T31" fmla="*/ 275 h 320"/>
                <a:gd name="T32" fmla="*/ 195 w 498"/>
                <a:gd name="T33" fmla="*/ 266 h 320"/>
                <a:gd name="T34" fmla="*/ 195 w 498"/>
                <a:gd name="T35" fmla="*/ 257 h 320"/>
                <a:gd name="T36" fmla="*/ 222 w 498"/>
                <a:gd name="T37" fmla="*/ 204 h 320"/>
                <a:gd name="T38" fmla="*/ 204 w 498"/>
                <a:gd name="T39" fmla="*/ 195 h 320"/>
                <a:gd name="T40" fmla="*/ 204 w 498"/>
                <a:gd name="T41" fmla="*/ 195 h 320"/>
                <a:gd name="T42" fmla="*/ 186 w 498"/>
                <a:gd name="T43" fmla="*/ 178 h 320"/>
                <a:gd name="T44" fmla="*/ 195 w 498"/>
                <a:gd name="T45" fmla="*/ 160 h 320"/>
                <a:gd name="T46" fmla="*/ 258 w 498"/>
                <a:gd name="T47" fmla="*/ 89 h 320"/>
                <a:gd name="T48" fmla="*/ 275 w 498"/>
                <a:gd name="T49" fmla="*/ 80 h 320"/>
                <a:gd name="T50" fmla="*/ 284 w 498"/>
                <a:gd name="T51" fmla="*/ 89 h 320"/>
                <a:gd name="T52" fmla="*/ 275 w 498"/>
                <a:gd name="T53" fmla="*/ 106 h 320"/>
                <a:gd name="T54" fmla="*/ 249 w 498"/>
                <a:gd name="T55" fmla="*/ 160 h 320"/>
                <a:gd name="T56" fmla="*/ 275 w 498"/>
                <a:gd name="T57" fmla="*/ 169 h 320"/>
                <a:gd name="T58" fmla="*/ 275 w 498"/>
                <a:gd name="T59" fmla="*/ 169 h 320"/>
                <a:gd name="T60" fmla="*/ 293 w 498"/>
                <a:gd name="T61" fmla="*/ 187 h 320"/>
                <a:gd name="T62" fmla="*/ 284 w 498"/>
                <a:gd name="T63" fmla="*/ 195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98" h="320">
                  <a:moveTo>
                    <a:pt x="381" y="89"/>
                  </a:moveTo>
                  <a:lnTo>
                    <a:pt x="381" y="89"/>
                  </a:lnTo>
                  <a:cubicBezTo>
                    <a:pt x="372" y="89"/>
                    <a:pt x="364" y="89"/>
                    <a:pt x="355" y="89"/>
                  </a:cubicBezTo>
                  <a:cubicBezTo>
                    <a:pt x="337" y="36"/>
                    <a:pt x="293" y="0"/>
                    <a:pt x="231" y="0"/>
                  </a:cubicBezTo>
                  <a:cubicBezTo>
                    <a:pt x="160" y="0"/>
                    <a:pt x="98" y="62"/>
                    <a:pt x="98" y="134"/>
                  </a:cubicBezTo>
                  <a:cubicBezTo>
                    <a:pt x="98" y="134"/>
                    <a:pt x="98" y="142"/>
                    <a:pt x="98" y="150"/>
                  </a:cubicBezTo>
                  <a:cubicBezTo>
                    <a:pt x="98" y="150"/>
                    <a:pt x="98" y="150"/>
                    <a:pt x="89" y="150"/>
                  </a:cubicBezTo>
                  <a:cubicBezTo>
                    <a:pt x="45" y="150"/>
                    <a:pt x="0" y="187"/>
                    <a:pt x="0" y="240"/>
                  </a:cubicBezTo>
                  <a:cubicBezTo>
                    <a:pt x="0" y="284"/>
                    <a:pt x="45" y="319"/>
                    <a:pt x="89" y="319"/>
                  </a:cubicBezTo>
                  <a:cubicBezTo>
                    <a:pt x="381" y="319"/>
                    <a:pt x="381" y="319"/>
                    <a:pt x="381" y="319"/>
                  </a:cubicBezTo>
                  <a:cubicBezTo>
                    <a:pt x="443" y="319"/>
                    <a:pt x="497" y="275"/>
                    <a:pt x="497" y="204"/>
                  </a:cubicBezTo>
                  <a:cubicBezTo>
                    <a:pt x="497" y="142"/>
                    <a:pt x="443" y="89"/>
                    <a:pt x="381" y="89"/>
                  </a:cubicBezTo>
                  <a:close/>
                  <a:moveTo>
                    <a:pt x="284" y="195"/>
                  </a:moveTo>
                  <a:lnTo>
                    <a:pt x="284" y="195"/>
                  </a:lnTo>
                  <a:cubicBezTo>
                    <a:pt x="266" y="213"/>
                    <a:pt x="222" y="266"/>
                    <a:pt x="213" y="275"/>
                  </a:cubicBezTo>
                  <a:cubicBezTo>
                    <a:pt x="213" y="275"/>
                    <a:pt x="204" y="284"/>
                    <a:pt x="195" y="275"/>
                  </a:cubicBezTo>
                  <a:cubicBezTo>
                    <a:pt x="195" y="275"/>
                    <a:pt x="195" y="275"/>
                    <a:pt x="195" y="266"/>
                  </a:cubicBezTo>
                  <a:lnTo>
                    <a:pt x="195" y="257"/>
                  </a:lnTo>
                  <a:cubicBezTo>
                    <a:pt x="222" y="204"/>
                    <a:pt x="222" y="204"/>
                    <a:pt x="222" y="204"/>
                  </a:cubicBezTo>
                  <a:cubicBezTo>
                    <a:pt x="222" y="195"/>
                    <a:pt x="213" y="195"/>
                    <a:pt x="204" y="195"/>
                  </a:cubicBezTo>
                  <a:lnTo>
                    <a:pt x="204" y="195"/>
                  </a:lnTo>
                  <a:cubicBezTo>
                    <a:pt x="195" y="187"/>
                    <a:pt x="186" y="187"/>
                    <a:pt x="186" y="178"/>
                  </a:cubicBezTo>
                  <a:cubicBezTo>
                    <a:pt x="186" y="169"/>
                    <a:pt x="186" y="169"/>
                    <a:pt x="195" y="160"/>
                  </a:cubicBezTo>
                  <a:cubicBezTo>
                    <a:pt x="204" y="142"/>
                    <a:pt x="258" y="89"/>
                    <a:pt x="258" y="89"/>
                  </a:cubicBezTo>
                  <a:cubicBezTo>
                    <a:pt x="266" y="80"/>
                    <a:pt x="266" y="80"/>
                    <a:pt x="275" y="80"/>
                  </a:cubicBezTo>
                  <a:cubicBezTo>
                    <a:pt x="275" y="89"/>
                    <a:pt x="284" y="89"/>
                    <a:pt x="284" y="89"/>
                  </a:cubicBezTo>
                  <a:cubicBezTo>
                    <a:pt x="284" y="97"/>
                    <a:pt x="275" y="97"/>
                    <a:pt x="275" y="106"/>
                  </a:cubicBezTo>
                  <a:cubicBezTo>
                    <a:pt x="249" y="160"/>
                    <a:pt x="249" y="160"/>
                    <a:pt x="249" y="160"/>
                  </a:cubicBezTo>
                  <a:cubicBezTo>
                    <a:pt x="258" y="160"/>
                    <a:pt x="266" y="169"/>
                    <a:pt x="275" y="169"/>
                  </a:cubicBezTo>
                  <a:lnTo>
                    <a:pt x="275" y="169"/>
                  </a:lnTo>
                  <a:cubicBezTo>
                    <a:pt x="284" y="169"/>
                    <a:pt x="293" y="178"/>
                    <a:pt x="293" y="187"/>
                  </a:cubicBezTo>
                  <a:lnTo>
                    <a:pt x="284" y="195"/>
                  </a:ln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a:cs typeface="+mn-ea"/>
                <a:sym typeface="+mn-lt"/>
              </a:endParaRPr>
            </a:p>
          </p:txBody>
        </p:sp>
      </p:grpSp>
      <p:grpSp>
        <p:nvGrpSpPr>
          <p:cNvPr id="34" name="组合 33"/>
          <p:cNvGrpSpPr/>
          <p:nvPr/>
        </p:nvGrpSpPr>
        <p:grpSpPr>
          <a:xfrm>
            <a:off x="7845511" y="3429000"/>
            <a:ext cx="1747510" cy="1514065"/>
            <a:chOff x="7845511" y="3429000"/>
            <a:chExt cx="1747510" cy="1514065"/>
          </a:xfrm>
        </p:grpSpPr>
        <p:sp>
          <p:nvSpPr>
            <p:cNvPr id="19" name="Freeform: Shape 21"/>
            <p:cNvSpPr/>
            <p:nvPr/>
          </p:nvSpPr>
          <p:spPr bwMode="auto">
            <a:xfrm>
              <a:off x="7845511" y="3429000"/>
              <a:ext cx="1747510" cy="1514065"/>
            </a:xfrm>
            <a:custGeom>
              <a:avLst/>
              <a:gdLst>
                <a:gd name="T0" fmla="*/ 983 w 1310"/>
                <a:gd name="T1" fmla="*/ 0 h 1135"/>
                <a:gd name="T2" fmla="*/ 328 w 1310"/>
                <a:gd name="T3" fmla="*/ 0 h 1135"/>
                <a:gd name="T4" fmla="*/ 0 w 1310"/>
                <a:gd name="T5" fmla="*/ 567 h 1135"/>
                <a:gd name="T6" fmla="*/ 328 w 1310"/>
                <a:gd name="T7" fmla="*/ 1135 h 1135"/>
                <a:gd name="T8" fmla="*/ 983 w 1310"/>
                <a:gd name="T9" fmla="*/ 1135 h 1135"/>
                <a:gd name="T10" fmla="*/ 1310 w 1310"/>
                <a:gd name="T11" fmla="*/ 567 h 1135"/>
                <a:gd name="T12" fmla="*/ 983 w 1310"/>
                <a:gd name="T13" fmla="*/ 0 h 1135"/>
              </a:gdLst>
              <a:ahLst/>
              <a:cxnLst>
                <a:cxn ang="0">
                  <a:pos x="T0" y="T1"/>
                </a:cxn>
                <a:cxn ang="0">
                  <a:pos x="T2" y="T3"/>
                </a:cxn>
                <a:cxn ang="0">
                  <a:pos x="T4" y="T5"/>
                </a:cxn>
                <a:cxn ang="0">
                  <a:pos x="T6" y="T7"/>
                </a:cxn>
                <a:cxn ang="0">
                  <a:pos x="T8" y="T9"/>
                </a:cxn>
                <a:cxn ang="0">
                  <a:pos x="T10" y="T11"/>
                </a:cxn>
                <a:cxn ang="0">
                  <a:pos x="T12" y="T13"/>
                </a:cxn>
              </a:cxnLst>
              <a:rect l="0" t="0" r="r" b="b"/>
              <a:pathLst>
                <a:path w="1310" h="1135">
                  <a:moveTo>
                    <a:pt x="983" y="0"/>
                  </a:moveTo>
                  <a:lnTo>
                    <a:pt x="328" y="0"/>
                  </a:lnTo>
                  <a:lnTo>
                    <a:pt x="0" y="567"/>
                  </a:lnTo>
                  <a:lnTo>
                    <a:pt x="328" y="1135"/>
                  </a:lnTo>
                  <a:lnTo>
                    <a:pt x="983" y="1135"/>
                  </a:lnTo>
                  <a:lnTo>
                    <a:pt x="1310" y="567"/>
                  </a:lnTo>
                  <a:lnTo>
                    <a:pt x="983" y="0"/>
                  </a:lnTo>
                  <a:close/>
                </a:path>
              </a:pathLst>
            </a:custGeom>
            <a:solidFill>
              <a:schemeClr val="accent2"/>
            </a:solidFill>
            <a:ln w="28575">
              <a:solidFill>
                <a:schemeClr val="bg1"/>
              </a:solidFill>
            </a:ln>
          </p:spPr>
          <p:txBody>
            <a:bodyPr anchor="ctr"/>
            <a:lstStyle/>
            <a:p>
              <a:pPr algn="ctr"/>
              <a:endParaRPr>
                <a:cs typeface="+mn-ea"/>
                <a:sym typeface="+mn-lt"/>
              </a:endParaRPr>
            </a:p>
          </p:txBody>
        </p:sp>
        <p:sp>
          <p:nvSpPr>
            <p:cNvPr id="22" name="Freeform: Shape 24"/>
            <p:cNvSpPr/>
            <p:nvPr/>
          </p:nvSpPr>
          <p:spPr bwMode="auto">
            <a:xfrm>
              <a:off x="7988247" y="3553060"/>
              <a:ext cx="1462039" cy="1264611"/>
            </a:xfrm>
            <a:custGeom>
              <a:avLst/>
              <a:gdLst>
                <a:gd name="T0" fmla="*/ 274 w 1096"/>
                <a:gd name="T1" fmla="*/ 948 h 948"/>
                <a:gd name="T2" fmla="*/ 0 w 1096"/>
                <a:gd name="T3" fmla="*/ 474 h 948"/>
                <a:gd name="T4" fmla="*/ 274 w 1096"/>
                <a:gd name="T5" fmla="*/ 0 h 948"/>
                <a:gd name="T6" fmla="*/ 822 w 1096"/>
                <a:gd name="T7" fmla="*/ 0 h 948"/>
                <a:gd name="T8" fmla="*/ 1096 w 1096"/>
                <a:gd name="T9" fmla="*/ 474 h 948"/>
                <a:gd name="T10" fmla="*/ 822 w 1096"/>
                <a:gd name="T11" fmla="*/ 948 h 948"/>
                <a:gd name="T12" fmla="*/ 274 w 1096"/>
                <a:gd name="T13" fmla="*/ 948 h 948"/>
              </a:gdLst>
              <a:ahLst/>
              <a:cxnLst>
                <a:cxn ang="0">
                  <a:pos x="T0" y="T1"/>
                </a:cxn>
                <a:cxn ang="0">
                  <a:pos x="T2" y="T3"/>
                </a:cxn>
                <a:cxn ang="0">
                  <a:pos x="T4" y="T5"/>
                </a:cxn>
                <a:cxn ang="0">
                  <a:pos x="T6" y="T7"/>
                </a:cxn>
                <a:cxn ang="0">
                  <a:pos x="T8" y="T9"/>
                </a:cxn>
                <a:cxn ang="0">
                  <a:pos x="T10" y="T11"/>
                </a:cxn>
                <a:cxn ang="0">
                  <a:pos x="T12" y="T13"/>
                </a:cxn>
              </a:cxnLst>
              <a:rect l="0" t="0" r="r" b="b"/>
              <a:pathLst>
                <a:path w="1096" h="948">
                  <a:moveTo>
                    <a:pt x="274" y="948"/>
                  </a:moveTo>
                  <a:lnTo>
                    <a:pt x="0" y="474"/>
                  </a:lnTo>
                  <a:lnTo>
                    <a:pt x="274" y="0"/>
                  </a:lnTo>
                  <a:lnTo>
                    <a:pt x="822" y="0"/>
                  </a:lnTo>
                  <a:lnTo>
                    <a:pt x="1096" y="474"/>
                  </a:lnTo>
                  <a:lnTo>
                    <a:pt x="822" y="948"/>
                  </a:lnTo>
                  <a:lnTo>
                    <a:pt x="274" y="94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24" name="Freeform: Shape 27"/>
            <p:cNvSpPr/>
            <p:nvPr/>
          </p:nvSpPr>
          <p:spPr bwMode="auto">
            <a:xfrm>
              <a:off x="8479379" y="3985585"/>
              <a:ext cx="478440" cy="402228"/>
            </a:xfrm>
            <a:custGeom>
              <a:avLst/>
              <a:gdLst>
                <a:gd name="T0" fmla="*/ 124 w 498"/>
                <a:gd name="T1" fmla="*/ 81 h 418"/>
                <a:gd name="T2" fmla="*/ 124 w 498"/>
                <a:gd name="T3" fmla="*/ 81 h 418"/>
                <a:gd name="T4" fmla="*/ 36 w 498"/>
                <a:gd name="T5" fmla="*/ 258 h 418"/>
                <a:gd name="T6" fmla="*/ 346 w 498"/>
                <a:gd name="T7" fmla="*/ 116 h 418"/>
                <a:gd name="T8" fmla="*/ 9 w 498"/>
                <a:gd name="T9" fmla="*/ 382 h 418"/>
                <a:gd name="T10" fmla="*/ 44 w 498"/>
                <a:gd name="T11" fmla="*/ 400 h 418"/>
                <a:gd name="T12" fmla="*/ 97 w 498"/>
                <a:gd name="T13" fmla="*/ 311 h 418"/>
                <a:gd name="T14" fmla="*/ 293 w 498"/>
                <a:gd name="T15" fmla="*/ 311 h 418"/>
                <a:gd name="T16" fmla="*/ 469 w 498"/>
                <a:gd name="T17" fmla="*/ 72 h 418"/>
                <a:gd name="T18" fmla="*/ 124 w 498"/>
                <a:gd name="T19" fmla="*/ 81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8" h="418">
                  <a:moveTo>
                    <a:pt x="124" y="81"/>
                  </a:moveTo>
                  <a:lnTo>
                    <a:pt x="124" y="81"/>
                  </a:lnTo>
                  <a:cubicBezTo>
                    <a:pt x="27" y="134"/>
                    <a:pt x="36" y="222"/>
                    <a:pt x="36" y="258"/>
                  </a:cubicBezTo>
                  <a:cubicBezTo>
                    <a:pt x="159" y="107"/>
                    <a:pt x="346" y="116"/>
                    <a:pt x="346" y="116"/>
                  </a:cubicBezTo>
                  <a:cubicBezTo>
                    <a:pt x="346" y="116"/>
                    <a:pt x="80" y="204"/>
                    <a:pt x="9" y="382"/>
                  </a:cubicBezTo>
                  <a:cubicBezTo>
                    <a:pt x="0" y="400"/>
                    <a:pt x="36" y="417"/>
                    <a:pt x="44" y="400"/>
                  </a:cubicBezTo>
                  <a:cubicBezTo>
                    <a:pt x="62" y="355"/>
                    <a:pt x="97" y="311"/>
                    <a:pt x="97" y="311"/>
                  </a:cubicBezTo>
                  <a:cubicBezTo>
                    <a:pt x="151" y="329"/>
                    <a:pt x="230" y="355"/>
                    <a:pt x="293" y="311"/>
                  </a:cubicBezTo>
                  <a:cubicBezTo>
                    <a:pt x="363" y="258"/>
                    <a:pt x="363" y="134"/>
                    <a:pt x="469" y="72"/>
                  </a:cubicBezTo>
                  <a:cubicBezTo>
                    <a:pt x="497" y="63"/>
                    <a:pt x="249" y="0"/>
                    <a:pt x="124" y="81"/>
                  </a:cubicBezTo>
                </a:path>
              </a:pathLst>
            </a:custGeom>
            <a:solidFill>
              <a:schemeClr val="accent2"/>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a:cs typeface="+mn-ea"/>
                <a:sym typeface="+mn-lt"/>
              </a:endParaRPr>
            </a:p>
          </p:txBody>
        </p:sp>
      </p:grpSp>
      <p:sp>
        <p:nvSpPr>
          <p:cNvPr id="27" name="Freeform: Shape 31"/>
          <p:cNvSpPr/>
          <p:nvPr/>
        </p:nvSpPr>
        <p:spPr bwMode="auto">
          <a:xfrm>
            <a:off x="9154143" y="2672634"/>
            <a:ext cx="1748845" cy="1514065"/>
          </a:xfrm>
          <a:custGeom>
            <a:avLst/>
            <a:gdLst>
              <a:gd name="T0" fmla="*/ 983 w 1311"/>
              <a:gd name="T1" fmla="*/ 0 h 1135"/>
              <a:gd name="T2" fmla="*/ 328 w 1311"/>
              <a:gd name="T3" fmla="*/ 0 h 1135"/>
              <a:gd name="T4" fmla="*/ 0 w 1311"/>
              <a:gd name="T5" fmla="*/ 567 h 1135"/>
              <a:gd name="T6" fmla="*/ 328 w 1311"/>
              <a:gd name="T7" fmla="*/ 1135 h 1135"/>
              <a:gd name="T8" fmla="*/ 983 w 1311"/>
              <a:gd name="T9" fmla="*/ 1135 h 1135"/>
              <a:gd name="T10" fmla="*/ 1311 w 1311"/>
              <a:gd name="T11" fmla="*/ 567 h 1135"/>
              <a:gd name="T12" fmla="*/ 983 w 1311"/>
              <a:gd name="T13" fmla="*/ 0 h 1135"/>
            </a:gdLst>
            <a:ahLst/>
            <a:cxnLst>
              <a:cxn ang="0">
                <a:pos x="T0" y="T1"/>
              </a:cxn>
              <a:cxn ang="0">
                <a:pos x="T2" y="T3"/>
              </a:cxn>
              <a:cxn ang="0">
                <a:pos x="T4" y="T5"/>
              </a:cxn>
              <a:cxn ang="0">
                <a:pos x="T6" y="T7"/>
              </a:cxn>
              <a:cxn ang="0">
                <a:pos x="T8" y="T9"/>
              </a:cxn>
              <a:cxn ang="0">
                <a:pos x="T10" y="T11"/>
              </a:cxn>
              <a:cxn ang="0">
                <a:pos x="T12" y="T13"/>
              </a:cxn>
            </a:cxnLst>
            <a:rect l="0" t="0" r="r" b="b"/>
            <a:pathLst>
              <a:path w="1311" h="1135">
                <a:moveTo>
                  <a:pt x="983" y="0"/>
                </a:moveTo>
                <a:lnTo>
                  <a:pt x="328" y="0"/>
                </a:lnTo>
                <a:lnTo>
                  <a:pt x="0" y="567"/>
                </a:lnTo>
                <a:lnTo>
                  <a:pt x="328" y="1135"/>
                </a:lnTo>
                <a:lnTo>
                  <a:pt x="983" y="1135"/>
                </a:lnTo>
                <a:lnTo>
                  <a:pt x="1311" y="567"/>
                </a:lnTo>
                <a:lnTo>
                  <a:pt x="983" y="0"/>
                </a:lnTo>
                <a:close/>
              </a:path>
            </a:pathLst>
          </a:custGeom>
          <a:solidFill>
            <a:schemeClr val="accent2"/>
          </a:solidFill>
          <a:ln w="28575">
            <a:solidFill>
              <a:schemeClr val="bg1"/>
            </a:solidFill>
          </a:ln>
        </p:spPr>
        <p:txBody>
          <a:bodyPr vert="horz" wrap="square" lIns="0" tIns="0" rIns="0" bIns="0" anchor="ctr" anchorCtr="0" compatLnSpc="1">
            <a:normAutofit/>
          </a:bodyPr>
          <a:lstStyle/>
          <a:p>
            <a:pPr algn="ctr">
              <a:lnSpc>
                <a:spcPct val="120000"/>
              </a:lnSpc>
            </a:pPr>
            <a:r>
              <a:rPr lang="zh-CN" altLang="en-US" sz="1000">
                <a:solidFill>
                  <a:schemeClr val="bg1"/>
                </a:solidFill>
                <a:cs typeface="+mn-ea"/>
                <a:sym typeface="+mn-lt"/>
              </a:rPr>
              <a:t>此部分内容作为文字</a:t>
            </a:r>
            <a:br>
              <a:rPr lang="zh-CN" altLang="en-US" sz="1000">
                <a:solidFill>
                  <a:schemeClr val="bg1"/>
                </a:solidFill>
                <a:cs typeface="+mn-ea"/>
                <a:sym typeface="+mn-lt"/>
              </a:rPr>
            </a:br>
            <a:r>
              <a:rPr lang="zh-CN" altLang="en-US" sz="1000">
                <a:solidFill>
                  <a:schemeClr val="bg1"/>
                </a:solidFill>
                <a:cs typeface="+mn-ea"/>
                <a:sym typeface="+mn-lt"/>
              </a:rPr>
              <a:t>排版占位显示 </a:t>
            </a:r>
            <a:br>
              <a:rPr lang="zh-CN" altLang="en-US" sz="1000">
                <a:solidFill>
                  <a:schemeClr val="bg1"/>
                </a:solidFill>
                <a:cs typeface="+mn-ea"/>
                <a:sym typeface="+mn-lt"/>
              </a:rPr>
            </a:br>
            <a:r>
              <a:rPr lang="zh-CN" altLang="en-US" sz="1000">
                <a:solidFill>
                  <a:schemeClr val="bg1"/>
                </a:solidFill>
                <a:cs typeface="+mn-ea"/>
                <a:sym typeface="+mn-lt"/>
              </a:rPr>
              <a:t>（建议使用主题字体）</a:t>
            </a:r>
          </a:p>
        </p:txBody>
      </p:sp>
      <p:grpSp>
        <p:nvGrpSpPr>
          <p:cNvPr id="33" name="组合 32"/>
          <p:cNvGrpSpPr/>
          <p:nvPr/>
        </p:nvGrpSpPr>
        <p:grpSpPr>
          <a:xfrm>
            <a:off x="7844178" y="1914935"/>
            <a:ext cx="1748845" cy="1514065"/>
            <a:chOff x="7844178" y="1914935"/>
            <a:chExt cx="1748845" cy="1514065"/>
          </a:xfrm>
        </p:grpSpPr>
        <p:sp>
          <p:nvSpPr>
            <p:cNvPr id="25" name="Freeform: Shape 29"/>
            <p:cNvSpPr/>
            <p:nvPr/>
          </p:nvSpPr>
          <p:spPr bwMode="auto">
            <a:xfrm>
              <a:off x="7844178" y="1914935"/>
              <a:ext cx="1748845" cy="1514065"/>
            </a:xfrm>
            <a:custGeom>
              <a:avLst/>
              <a:gdLst>
                <a:gd name="T0" fmla="*/ 983 w 1311"/>
                <a:gd name="T1" fmla="*/ 0 h 1135"/>
                <a:gd name="T2" fmla="*/ 328 w 1311"/>
                <a:gd name="T3" fmla="*/ 0 h 1135"/>
                <a:gd name="T4" fmla="*/ 0 w 1311"/>
                <a:gd name="T5" fmla="*/ 568 h 1135"/>
                <a:gd name="T6" fmla="*/ 328 w 1311"/>
                <a:gd name="T7" fmla="*/ 1135 h 1135"/>
                <a:gd name="T8" fmla="*/ 983 w 1311"/>
                <a:gd name="T9" fmla="*/ 1135 h 1135"/>
                <a:gd name="T10" fmla="*/ 1311 w 1311"/>
                <a:gd name="T11" fmla="*/ 568 h 1135"/>
                <a:gd name="T12" fmla="*/ 983 w 1311"/>
                <a:gd name="T13" fmla="*/ 0 h 1135"/>
              </a:gdLst>
              <a:ahLst/>
              <a:cxnLst>
                <a:cxn ang="0">
                  <a:pos x="T0" y="T1"/>
                </a:cxn>
                <a:cxn ang="0">
                  <a:pos x="T2" y="T3"/>
                </a:cxn>
                <a:cxn ang="0">
                  <a:pos x="T4" y="T5"/>
                </a:cxn>
                <a:cxn ang="0">
                  <a:pos x="T6" y="T7"/>
                </a:cxn>
                <a:cxn ang="0">
                  <a:pos x="T8" y="T9"/>
                </a:cxn>
                <a:cxn ang="0">
                  <a:pos x="T10" y="T11"/>
                </a:cxn>
                <a:cxn ang="0">
                  <a:pos x="T12" y="T13"/>
                </a:cxn>
              </a:cxnLst>
              <a:rect l="0" t="0" r="r" b="b"/>
              <a:pathLst>
                <a:path w="1311" h="1135">
                  <a:moveTo>
                    <a:pt x="983" y="0"/>
                  </a:moveTo>
                  <a:lnTo>
                    <a:pt x="328" y="0"/>
                  </a:lnTo>
                  <a:lnTo>
                    <a:pt x="0" y="568"/>
                  </a:lnTo>
                  <a:lnTo>
                    <a:pt x="328" y="1135"/>
                  </a:lnTo>
                  <a:lnTo>
                    <a:pt x="983" y="1135"/>
                  </a:lnTo>
                  <a:lnTo>
                    <a:pt x="1311" y="568"/>
                  </a:lnTo>
                  <a:lnTo>
                    <a:pt x="983" y="0"/>
                  </a:lnTo>
                  <a:close/>
                </a:path>
              </a:pathLst>
            </a:custGeom>
            <a:solidFill>
              <a:schemeClr val="accent2"/>
            </a:solidFill>
            <a:ln w="28575">
              <a:solidFill>
                <a:schemeClr val="bg1"/>
              </a:solidFill>
            </a:ln>
          </p:spPr>
          <p:txBody>
            <a:bodyPr anchor="ctr"/>
            <a:lstStyle/>
            <a:p>
              <a:pPr algn="ctr"/>
              <a:endParaRPr>
                <a:cs typeface="+mn-ea"/>
                <a:sym typeface="+mn-lt"/>
              </a:endParaRPr>
            </a:p>
          </p:txBody>
        </p:sp>
        <p:sp>
          <p:nvSpPr>
            <p:cNvPr id="28" name="Freeform: Shape 32"/>
            <p:cNvSpPr/>
            <p:nvPr/>
          </p:nvSpPr>
          <p:spPr bwMode="auto">
            <a:xfrm>
              <a:off x="7986913" y="2040329"/>
              <a:ext cx="1463374" cy="1264611"/>
            </a:xfrm>
            <a:custGeom>
              <a:avLst/>
              <a:gdLst>
                <a:gd name="T0" fmla="*/ 274 w 1097"/>
                <a:gd name="T1" fmla="*/ 948 h 948"/>
                <a:gd name="T2" fmla="*/ 0 w 1097"/>
                <a:gd name="T3" fmla="*/ 474 h 948"/>
                <a:gd name="T4" fmla="*/ 274 w 1097"/>
                <a:gd name="T5" fmla="*/ 0 h 948"/>
                <a:gd name="T6" fmla="*/ 822 w 1097"/>
                <a:gd name="T7" fmla="*/ 0 h 948"/>
                <a:gd name="T8" fmla="*/ 1097 w 1097"/>
                <a:gd name="T9" fmla="*/ 474 h 948"/>
                <a:gd name="T10" fmla="*/ 822 w 1097"/>
                <a:gd name="T11" fmla="*/ 948 h 948"/>
                <a:gd name="T12" fmla="*/ 274 w 1097"/>
                <a:gd name="T13" fmla="*/ 948 h 948"/>
              </a:gdLst>
              <a:ahLst/>
              <a:cxnLst>
                <a:cxn ang="0">
                  <a:pos x="T0" y="T1"/>
                </a:cxn>
                <a:cxn ang="0">
                  <a:pos x="T2" y="T3"/>
                </a:cxn>
                <a:cxn ang="0">
                  <a:pos x="T4" y="T5"/>
                </a:cxn>
                <a:cxn ang="0">
                  <a:pos x="T6" y="T7"/>
                </a:cxn>
                <a:cxn ang="0">
                  <a:pos x="T8" y="T9"/>
                </a:cxn>
                <a:cxn ang="0">
                  <a:pos x="T10" y="T11"/>
                </a:cxn>
                <a:cxn ang="0">
                  <a:pos x="T12" y="T13"/>
                </a:cxn>
              </a:cxnLst>
              <a:rect l="0" t="0" r="r" b="b"/>
              <a:pathLst>
                <a:path w="1097" h="948">
                  <a:moveTo>
                    <a:pt x="274" y="948"/>
                  </a:moveTo>
                  <a:lnTo>
                    <a:pt x="0" y="474"/>
                  </a:lnTo>
                  <a:lnTo>
                    <a:pt x="274" y="0"/>
                  </a:lnTo>
                  <a:lnTo>
                    <a:pt x="822" y="0"/>
                  </a:lnTo>
                  <a:lnTo>
                    <a:pt x="1097" y="474"/>
                  </a:lnTo>
                  <a:lnTo>
                    <a:pt x="822" y="948"/>
                  </a:lnTo>
                  <a:lnTo>
                    <a:pt x="274" y="94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30" name="Freeform: Shape 35"/>
            <p:cNvSpPr/>
            <p:nvPr/>
          </p:nvSpPr>
          <p:spPr bwMode="auto">
            <a:xfrm>
              <a:off x="8523850" y="2430418"/>
              <a:ext cx="354755" cy="481762"/>
            </a:xfrm>
            <a:custGeom>
              <a:avLst/>
              <a:gdLst>
                <a:gd name="T0" fmla="*/ 346 w 355"/>
                <a:gd name="T1" fmla="*/ 132 h 487"/>
                <a:gd name="T2" fmla="*/ 346 w 355"/>
                <a:gd name="T3" fmla="*/ 132 h 487"/>
                <a:gd name="T4" fmla="*/ 116 w 355"/>
                <a:gd name="T5" fmla="*/ 17 h 487"/>
                <a:gd name="T6" fmla="*/ 9 w 355"/>
                <a:gd name="T7" fmla="*/ 53 h 487"/>
                <a:gd name="T8" fmla="*/ 0 w 355"/>
                <a:gd name="T9" fmla="*/ 79 h 487"/>
                <a:gd name="T10" fmla="*/ 9 w 355"/>
                <a:gd name="T11" fmla="*/ 345 h 487"/>
                <a:gd name="T12" fmla="*/ 18 w 355"/>
                <a:gd name="T13" fmla="*/ 363 h 487"/>
                <a:gd name="T14" fmla="*/ 222 w 355"/>
                <a:gd name="T15" fmla="*/ 486 h 487"/>
                <a:gd name="T16" fmla="*/ 231 w 355"/>
                <a:gd name="T17" fmla="*/ 486 h 487"/>
                <a:gd name="T18" fmla="*/ 240 w 355"/>
                <a:gd name="T19" fmla="*/ 486 h 487"/>
                <a:gd name="T20" fmla="*/ 248 w 355"/>
                <a:gd name="T21" fmla="*/ 478 h 487"/>
                <a:gd name="T22" fmla="*/ 248 w 355"/>
                <a:gd name="T23" fmla="*/ 203 h 487"/>
                <a:gd name="T24" fmla="*/ 240 w 355"/>
                <a:gd name="T25" fmla="*/ 185 h 487"/>
                <a:gd name="T26" fmla="*/ 44 w 355"/>
                <a:gd name="T27" fmla="*/ 70 h 487"/>
                <a:gd name="T28" fmla="*/ 71 w 355"/>
                <a:gd name="T29" fmla="*/ 53 h 487"/>
                <a:gd name="T30" fmla="*/ 107 w 355"/>
                <a:gd name="T31" fmla="*/ 44 h 487"/>
                <a:gd name="T32" fmla="*/ 301 w 355"/>
                <a:gd name="T33" fmla="*/ 150 h 487"/>
                <a:gd name="T34" fmla="*/ 310 w 355"/>
                <a:gd name="T35" fmla="*/ 159 h 487"/>
                <a:gd name="T36" fmla="*/ 310 w 355"/>
                <a:gd name="T37" fmla="*/ 425 h 487"/>
                <a:gd name="T38" fmla="*/ 328 w 355"/>
                <a:gd name="T39" fmla="*/ 442 h 487"/>
                <a:gd name="T40" fmla="*/ 354 w 355"/>
                <a:gd name="T41" fmla="*/ 425 h 487"/>
                <a:gd name="T42" fmla="*/ 354 w 355"/>
                <a:gd name="T43" fmla="*/ 141 h 487"/>
                <a:gd name="T44" fmla="*/ 346 w 355"/>
                <a:gd name="T45" fmla="*/ 132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55" h="487">
                  <a:moveTo>
                    <a:pt x="346" y="132"/>
                  </a:moveTo>
                  <a:lnTo>
                    <a:pt x="346" y="132"/>
                  </a:lnTo>
                  <a:cubicBezTo>
                    <a:pt x="116" y="17"/>
                    <a:pt x="116" y="17"/>
                    <a:pt x="116" y="17"/>
                  </a:cubicBezTo>
                  <a:cubicBezTo>
                    <a:pt x="89" y="0"/>
                    <a:pt x="27" y="25"/>
                    <a:pt x="9" y="53"/>
                  </a:cubicBezTo>
                  <a:cubicBezTo>
                    <a:pt x="0" y="70"/>
                    <a:pt x="0" y="79"/>
                    <a:pt x="0" y="79"/>
                  </a:cubicBezTo>
                  <a:cubicBezTo>
                    <a:pt x="9" y="345"/>
                    <a:pt x="9" y="345"/>
                    <a:pt x="9" y="345"/>
                  </a:cubicBezTo>
                  <a:cubicBezTo>
                    <a:pt x="9" y="345"/>
                    <a:pt x="18" y="354"/>
                    <a:pt x="18" y="363"/>
                  </a:cubicBezTo>
                  <a:cubicBezTo>
                    <a:pt x="36" y="363"/>
                    <a:pt x="222" y="486"/>
                    <a:pt x="222" y="486"/>
                  </a:cubicBezTo>
                  <a:cubicBezTo>
                    <a:pt x="231" y="486"/>
                    <a:pt x="231" y="486"/>
                    <a:pt x="231" y="486"/>
                  </a:cubicBezTo>
                  <a:cubicBezTo>
                    <a:pt x="240" y="486"/>
                    <a:pt x="240" y="486"/>
                    <a:pt x="240" y="486"/>
                  </a:cubicBezTo>
                  <a:cubicBezTo>
                    <a:pt x="248" y="486"/>
                    <a:pt x="248" y="478"/>
                    <a:pt x="248" y="478"/>
                  </a:cubicBezTo>
                  <a:cubicBezTo>
                    <a:pt x="248" y="203"/>
                    <a:pt x="248" y="203"/>
                    <a:pt x="248" y="203"/>
                  </a:cubicBezTo>
                  <a:cubicBezTo>
                    <a:pt x="248" y="194"/>
                    <a:pt x="248" y="194"/>
                    <a:pt x="240" y="185"/>
                  </a:cubicBezTo>
                  <a:cubicBezTo>
                    <a:pt x="44" y="70"/>
                    <a:pt x="44" y="70"/>
                    <a:pt x="44" y="70"/>
                  </a:cubicBezTo>
                  <a:cubicBezTo>
                    <a:pt x="44" y="70"/>
                    <a:pt x="53" y="61"/>
                    <a:pt x="71" y="53"/>
                  </a:cubicBezTo>
                  <a:cubicBezTo>
                    <a:pt x="89" y="44"/>
                    <a:pt x="97" y="44"/>
                    <a:pt x="107" y="44"/>
                  </a:cubicBezTo>
                  <a:cubicBezTo>
                    <a:pt x="107" y="44"/>
                    <a:pt x="293" y="150"/>
                    <a:pt x="301" y="150"/>
                  </a:cubicBezTo>
                  <a:cubicBezTo>
                    <a:pt x="310" y="159"/>
                    <a:pt x="310" y="159"/>
                    <a:pt x="310" y="159"/>
                  </a:cubicBezTo>
                  <a:cubicBezTo>
                    <a:pt x="310" y="168"/>
                    <a:pt x="310" y="425"/>
                    <a:pt x="310" y="425"/>
                  </a:cubicBezTo>
                  <a:cubicBezTo>
                    <a:pt x="310" y="433"/>
                    <a:pt x="319" y="442"/>
                    <a:pt x="328" y="442"/>
                  </a:cubicBezTo>
                  <a:cubicBezTo>
                    <a:pt x="337" y="442"/>
                    <a:pt x="354" y="433"/>
                    <a:pt x="354" y="425"/>
                  </a:cubicBezTo>
                  <a:cubicBezTo>
                    <a:pt x="354" y="141"/>
                    <a:pt x="354" y="141"/>
                    <a:pt x="354" y="141"/>
                  </a:cubicBezTo>
                  <a:lnTo>
                    <a:pt x="346" y="132"/>
                  </a:lnTo>
                </a:path>
              </a:pathLst>
            </a:custGeom>
            <a:solidFill>
              <a:schemeClr val="accent2"/>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a:cs typeface="+mn-ea"/>
                <a:sym typeface="+mn-lt"/>
              </a:endParaRPr>
            </a:p>
          </p:txBody>
        </p:sp>
      </p:grpSp>
      <p:grpSp>
        <p:nvGrpSpPr>
          <p:cNvPr id="2" name="组合 1"/>
          <p:cNvGrpSpPr/>
          <p:nvPr/>
        </p:nvGrpSpPr>
        <p:grpSpPr>
          <a:xfrm>
            <a:off x="9154143" y="1158569"/>
            <a:ext cx="1748845" cy="1514065"/>
            <a:chOff x="9154143" y="1158569"/>
            <a:chExt cx="1748845" cy="1514065"/>
          </a:xfrm>
        </p:grpSpPr>
        <p:sp>
          <p:nvSpPr>
            <p:cNvPr id="26" name="Freeform: Shape 30"/>
            <p:cNvSpPr/>
            <p:nvPr/>
          </p:nvSpPr>
          <p:spPr bwMode="auto">
            <a:xfrm>
              <a:off x="9154143" y="1158569"/>
              <a:ext cx="1748845" cy="1514065"/>
            </a:xfrm>
            <a:custGeom>
              <a:avLst/>
              <a:gdLst>
                <a:gd name="T0" fmla="*/ 983 w 1311"/>
                <a:gd name="T1" fmla="*/ 0 h 1135"/>
                <a:gd name="T2" fmla="*/ 328 w 1311"/>
                <a:gd name="T3" fmla="*/ 0 h 1135"/>
                <a:gd name="T4" fmla="*/ 0 w 1311"/>
                <a:gd name="T5" fmla="*/ 567 h 1135"/>
                <a:gd name="T6" fmla="*/ 328 w 1311"/>
                <a:gd name="T7" fmla="*/ 1135 h 1135"/>
                <a:gd name="T8" fmla="*/ 983 w 1311"/>
                <a:gd name="T9" fmla="*/ 1135 h 1135"/>
                <a:gd name="T10" fmla="*/ 1311 w 1311"/>
                <a:gd name="T11" fmla="*/ 567 h 1135"/>
                <a:gd name="T12" fmla="*/ 983 w 1311"/>
                <a:gd name="T13" fmla="*/ 0 h 1135"/>
              </a:gdLst>
              <a:ahLst/>
              <a:cxnLst>
                <a:cxn ang="0">
                  <a:pos x="T0" y="T1"/>
                </a:cxn>
                <a:cxn ang="0">
                  <a:pos x="T2" y="T3"/>
                </a:cxn>
                <a:cxn ang="0">
                  <a:pos x="T4" y="T5"/>
                </a:cxn>
                <a:cxn ang="0">
                  <a:pos x="T6" y="T7"/>
                </a:cxn>
                <a:cxn ang="0">
                  <a:pos x="T8" y="T9"/>
                </a:cxn>
                <a:cxn ang="0">
                  <a:pos x="T10" y="T11"/>
                </a:cxn>
                <a:cxn ang="0">
                  <a:pos x="T12" y="T13"/>
                </a:cxn>
              </a:cxnLst>
              <a:rect l="0" t="0" r="r" b="b"/>
              <a:pathLst>
                <a:path w="1311" h="1135">
                  <a:moveTo>
                    <a:pt x="983" y="0"/>
                  </a:moveTo>
                  <a:lnTo>
                    <a:pt x="328" y="0"/>
                  </a:lnTo>
                  <a:lnTo>
                    <a:pt x="0" y="567"/>
                  </a:lnTo>
                  <a:lnTo>
                    <a:pt x="328" y="1135"/>
                  </a:lnTo>
                  <a:lnTo>
                    <a:pt x="983" y="1135"/>
                  </a:lnTo>
                  <a:lnTo>
                    <a:pt x="1311" y="567"/>
                  </a:lnTo>
                  <a:lnTo>
                    <a:pt x="983" y="0"/>
                  </a:lnTo>
                  <a:close/>
                </a:path>
              </a:pathLst>
            </a:custGeom>
            <a:solidFill>
              <a:schemeClr val="accent2"/>
            </a:solidFill>
            <a:ln w="28575">
              <a:solidFill>
                <a:schemeClr val="bg1"/>
              </a:solidFill>
            </a:ln>
          </p:spPr>
          <p:txBody>
            <a:bodyPr anchor="ctr"/>
            <a:lstStyle/>
            <a:p>
              <a:pPr algn="ctr"/>
              <a:endParaRPr>
                <a:cs typeface="+mn-ea"/>
                <a:sym typeface="+mn-lt"/>
              </a:endParaRPr>
            </a:p>
          </p:txBody>
        </p:sp>
        <p:sp>
          <p:nvSpPr>
            <p:cNvPr id="29" name="Freeform: Shape 33"/>
            <p:cNvSpPr/>
            <p:nvPr/>
          </p:nvSpPr>
          <p:spPr bwMode="auto">
            <a:xfrm>
              <a:off x="9296878" y="1282629"/>
              <a:ext cx="1463374" cy="1265945"/>
            </a:xfrm>
            <a:custGeom>
              <a:avLst/>
              <a:gdLst>
                <a:gd name="T0" fmla="*/ 274 w 1097"/>
                <a:gd name="T1" fmla="*/ 949 h 949"/>
                <a:gd name="T2" fmla="*/ 0 w 1097"/>
                <a:gd name="T3" fmla="*/ 474 h 949"/>
                <a:gd name="T4" fmla="*/ 274 w 1097"/>
                <a:gd name="T5" fmla="*/ 0 h 949"/>
                <a:gd name="T6" fmla="*/ 823 w 1097"/>
                <a:gd name="T7" fmla="*/ 0 h 949"/>
                <a:gd name="T8" fmla="*/ 1097 w 1097"/>
                <a:gd name="T9" fmla="*/ 474 h 949"/>
                <a:gd name="T10" fmla="*/ 823 w 1097"/>
                <a:gd name="T11" fmla="*/ 949 h 949"/>
                <a:gd name="T12" fmla="*/ 274 w 1097"/>
                <a:gd name="T13" fmla="*/ 949 h 949"/>
              </a:gdLst>
              <a:ahLst/>
              <a:cxnLst>
                <a:cxn ang="0">
                  <a:pos x="T0" y="T1"/>
                </a:cxn>
                <a:cxn ang="0">
                  <a:pos x="T2" y="T3"/>
                </a:cxn>
                <a:cxn ang="0">
                  <a:pos x="T4" y="T5"/>
                </a:cxn>
                <a:cxn ang="0">
                  <a:pos x="T6" y="T7"/>
                </a:cxn>
                <a:cxn ang="0">
                  <a:pos x="T8" y="T9"/>
                </a:cxn>
                <a:cxn ang="0">
                  <a:pos x="T10" y="T11"/>
                </a:cxn>
                <a:cxn ang="0">
                  <a:pos x="T12" y="T13"/>
                </a:cxn>
              </a:cxnLst>
              <a:rect l="0" t="0" r="r" b="b"/>
              <a:pathLst>
                <a:path w="1097" h="949">
                  <a:moveTo>
                    <a:pt x="274" y="949"/>
                  </a:moveTo>
                  <a:lnTo>
                    <a:pt x="0" y="474"/>
                  </a:lnTo>
                  <a:lnTo>
                    <a:pt x="274" y="0"/>
                  </a:lnTo>
                  <a:lnTo>
                    <a:pt x="823" y="0"/>
                  </a:lnTo>
                  <a:lnTo>
                    <a:pt x="1097" y="474"/>
                  </a:lnTo>
                  <a:lnTo>
                    <a:pt x="823" y="949"/>
                  </a:lnTo>
                  <a:lnTo>
                    <a:pt x="274" y="949"/>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31" name="Freeform: Shape 36"/>
            <p:cNvSpPr/>
            <p:nvPr/>
          </p:nvSpPr>
          <p:spPr bwMode="auto">
            <a:xfrm>
              <a:off x="9845723" y="1724853"/>
              <a:ext cx="365683" cy="380164"/>
            </a:xfrm>
            <a:custGeom>
              <a:avLst/>
              <a:gdLst>
                <a:gd name="T0" fmla="*/ 248 w 444"/>
                <a:gd name="T1" fmla="*/ 337 h 462"/>
                <a:gd name="T2" fmla="*/ 248 w 444"/>
                <a:gd name="T3" fmla="*/ 337 h 462"/>
                <a:gd name="T4" fmla="*/ 320 w 444"/>
                <a:gd name="T5" fmla="*/ 257 h 462"/>
                <a:gd name="T6" fmla="*/ 443 w 444"/>
                <a:gd name="T7" fmla="*/ 71 h 462"/>
                <a:gd name="T8" fmla="*/ 426 w 444"/>
                <a:gd name="T9" fmla="*/ 53 h 462"/>
                <a:gd name="T10" fmla="*/ 346 w 444"/>
                <a:gd name="T11" fmla="*/ 53 h 462"/>
                <a:gd name="T12" fmla="*/ 222 w 444"/>
                <a:gd name="T13" fmla="*/ 0 h 462"/>
                <a:gd name="T14" fmla="*/ 98 w 444"/>
                <a:gd name="T15" fmla="*/ 53 h 462"/>
                <a:gd name="T16" fmla="*/ 18 w 444"/>
                <a:gd name="T17" fmla="*/ 53 h 462"/>
                <a:gd name="T18" fmla="*/ 0 w 444"/>
                <a:gd name="T19" fmla="*/ 71 h 462"/>
                <a:gd name="T20" fmla="*/ 124 w 444"/>
                <a:gd name="T21" fmla="*/ 257 h 462"/>
                <a:gd name="T22" fmla="*/ 195 w 444"/>
                <a:gd name="T23" fmla="*/ 337 h 462"/>
                <a:gd name="T24" fmla="*/ 195 w 444"/>
                <a:gd name="T25" fmla="*/ 372 h 462"/>
                <a:gd name="T26" fmla="*/ 107 w 444"/>
                <a:gd name="T27" fmla="*/ 416 h 462"/>
                <a:gd name="T28" fmla="*/ 222 w 444"/>
                <a:gd name="T29" fmla="*/ 461 h 462"/>
                <a:gd name="T30" fmla="*/ 328 w 444"/>
                <a:gd name="T31" fmla="*/ 416 h 462"/>
                <a:gd name="T32" fmla="*/ 248 w 444"/>
                <a:gd name="T33" fmla="*/ 372 h 462"/>
                <a:gd name="T34" fmla="*/ 248 w 444"/>
                <a:gd name="T35" fmla="*/ 337 h 462"/>
                <a:gd name="T36" fmla="*/ 320 w 444"/>
                <a:gd name="T37" fmla="*/ 212 h 462"/>
                <a:gd name="T38" fmla="*/ 320 w 444"/>
                <a:gd name="T39" fmla="*/ 212 h 462"/>
                <a:gd name="T40" fmla="*/ 346 w 444"/>
                <a:gd name="T41" fmla="*/ 89 h 462"/>
                <a:gd name="T42" fmla="*/ 408 w 444"/>
                <a:gd name="T43" fmla="*/ 89 h 462"/>
                <a:gd name="T44" fmla="*/ 320 w 444"/>
                <a:gd name="T45" fmla="*/ 212 h 462"/>
                <a:gd name="T46" fmla="*/ 222 w 444"/>
                <a:gd name="T47" fmla="*/ 36 h 462"/>
                <a:gd name="T48" fmla="*/ 222 w 444"/>
                <a:gd name="T49" fmla="*/ 36 h 462"/>
                <a:gd name="T50" fmla="*/ 320 w 444"/>
                <a:gd name="T51" fmla="*/ 71 h 462"/>
                <a:gd name="T52" fmla="*/ 222 w 444"/>
                <a:gd name="T53" fmla="*/ 115 h 462"/>
                <a:gd name="T54" fmla="*/ 124 w 444"/>
                <a:gd name="T55" fmla="*/ 71 h 462"/>
                <a:gd name="T56" fmla="*/ 222 w 444"/>
                <a:gd name="T57" fmla="*/ 36 h 462"/>
                <a:gd name="T58" fmla="*/ 36 w 444"/>
                <a:gd name="T59" fmla="*/ 89 h 462"/>
                <a:gd name="T60" fmla="*/ 36 w 444"/>
                <a:gd name="T61" fmla="*/ 89 h 462"/>
                <a:gd name="T62" fmla="*/ 98 w 444"/>
                <a:gd name="T63" fmla="*/ 89 h 462"/>
                <a:gd name="T64" fmla="*/ 124 w 444"/>
                <a:gd name="T65" fmla="*/ 212 h 462"/>
                <a:gd name="T66" fmla="*/ 36 w 444"/>
                <a:gd name="T67" fmla="*/ 89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4" h="462">
                  <a:moveTo>
                    <a:pt x="248" y="337"/>
                  </a:moveTo>
                  <a:lnTo>
                    <a:pt x="248" y="337"/>
                  </a:lnTo>
                  <a:cubicBezTo>
                    <a:pt x="248" y="302"/>
                    <a:pt x="275" y="283"/>
                    <a:pt x="320" y="257"/>
                  </a:cubicBezTo>
                  <a:cubicBezTo>
                    <a:pt x="373" y="221"/>
                    <a:pt x="443" y="177"/>
                    <a:pt x="443" y="71"/>
                  </a:cubicBezTo>
                  <a:cubicBezTo>
                    <a:pt x="443" y="62"/>
                    <a:pt x="434" y="53"/>
                    <a:pt x="426" y="53"/>
                  </a:cubicBezTo>
                  <a:cubicBezTo>
                    <a:pt x="346" y="53"/>
                    <a:pt x="346" y="53"/>
                    <a:pt x="346" y="53"/>
                  </a:cubicBezTo>
                  <a:cubicBezTo>
                    <a:pt x="328" y="27"/>
                    <a:pt x="293" y="0"/>
                    <a:pt x="222" y="0"/>
                  </a:cubicBezTo>
                  <a:cubicBezTo>
                    <a:pt x="151" y="0"/>
                    <a:pt x="116" y="27"/>
                    <a:pt x="98" y="53"/>
                  </a:cubicBezTo>
                  <a:cubicBezTo>
                    <a:pt x="18" y="53"/>
                    <a:pt x="18" y="53"/>
                    <a:pt x="18" y="53"/>
                  </a:cubicBezTo>
                  <a:cubicBezTo>
                    <a:pt x="9" y="53"/>
                    <a:pt x="0" y="62"/>
                    <a:pt x="0" y="71"/>
                  </a:cubicBezTo>
                  <a:cubicBezTo>
                    <a:pt x="0" y="177"/>
                    <a:pt x="62" y="221"/>
                    <a:pt x="124" y="257"/>
                  </a:cubicBezTo>
                  <a:cubicBezTo>
                    <a:pt x="169" y="283"/>
                    <a:pt x="195" y="302"/>
                    <a:pt x="195" y="337"/>
                  </a:cubicBezTo>
                  <a:cubicBezTo>
                    <a:pt x="195" y="372"/>
                    <a:pt x="195" y="372"/>
                    <a:pt x="195" y="372"/>
                  </a:cubicBezTo>
                  <a:cubicBezTo>
                    <a:pt x="142" y="381"/>
                    <a:pt x="107" y="399"/>
                    <a:pt x="107" y="416"/>
                  </a:cubicBezTo>
                  <a:cubicBezTo>
                    <a:pt x="107" y="443"/>
                    <a:pt x="160" y="461"/>
                    <a:pt x="222" y="461"/>
                  </a:cubicBezTo>
                  <a:cubicBezTo>
                    <a:pt x="283" y="461"/>
                    <a:pt x="328" y="443"/>
                    <a:pt x="328" y="416"/>
                  </a:cubicBezTo>
                  <a:cubicBezTo>
                    <a:pt x="328" y="399"/>
                    <a:pt x="302" y="381"/>
                    <a:pt x="248" y="372"/>
                  </a:cubicBezTo>
                  <a:lnTo>
                    <a:pt x="248" y="337"/>
                  </a:lnTo>
                  <a:close/>
                  <a:moveTo>
                    <a:pt x="320" y="212"/>
                  </a:moveTo>
                  <a:lnTo>
                    <a:pt x="320" y="212"/>
                  </a:lnTo>
                  <a:cubicBezTo>
                    <a:pt x="337" y="186"/>
                    <a:pt x="346" y="142"/>
                    <a:pt x="346" y="89"/>
                  </a:cubicBezTo>
                  <a:cubicBezTo>
                    <a:pt x="408" y="89"/>
                    <a:pt x="408" y="89"/>
                    <a:pt x="408" y="89"/>
                  </a:cubicBezTo>
                  <a:cubicBezTo>
                    <a:pt x="399" y="151"/>
                    <a:pt x="364" y="186"/>
                    <a:pt x="320" y="212"/>
                  </a:cubicBezTo>
                  <a:close/>
                  <a:moveTo>
                    <a:pt x="222" y="36"/>
                  </a:moveTo>
                  <a:lnTo>
                    <a:pt x="222" y="36"/>
                  </a:lnTo>
                  <a:cubicBezTo>
                    <a:pt x="293" y="36"/>
                    <a:pt x="320" y="62"/>
                    <a:pt x="320" y="71"/>
                  </a:cubicBezTo>
                  <a:cubicBezTo>
                    <a:pt x="320" y="80"/>
                    <a:pt x="293" y="106"/>
                    <a:pt x="222" y="115"/>
                  </a:cubicBezTo>
                  <a:cubicBezTo>
                    <a:pt x="151" y="106"/>
                    <a:pt x="124" y="80"/>
                    <a:pt x="124" y="71"/>
                  </a:cubicBezTo>
                  <a:cubicBezTo>
                    <a:pt x="124" y="62"/>
                    <a:pt x="151" y="36"/>
                    <a:pt x="222" y="36"/>
                  </a:cubicBezTo>
                  <a:close/>
                  <a:moveTo>
                    <a:pt x="36" y="89"/>
                  </a:moveTo>
                  <a:lnTo>
                    <a:pt x="36" y="89"/>
                  </a:lnTo>
                  <a:cubicBezTo>
                    <a:pt x="98" y="89"/>
                    <a:pt x="98" y="89"/>
                    <a:pt x="98" y="89"/>
                  </a:cubicBezTo>
                  <a:cubicBezTo>
                    <a:pt x="98" y="142"/>
                    <a:pt x="107" y="186"/>
                    <a:pt x="124" y="212"/>
                  </a:cubicBezTo>
                  <a:cubicBezTo>
                    <a:pt x="80" y="186"/>
                    <a:pt x="36" y="151"/>
                    <a:pt x="36" y="89"/>
                  </a:cubicBezTo>
                  <a:close/>
                </a:path>
              </a:pathLst>
            </a:custGeom>
            <a:solidFill>
              <a:schemeClr val="accent2"/>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a:cs typeface="+mn-ea"/>
                <a:sym typeface="+mn-lt"/>
              </a:endParaRPr>
            </a:p>
          </p:txBody>
        </p:sp>
      </p:grpSp>
      <p:sp>
        <p:nvSpPr>
          <p:cNvPr id="32" name="文本框 31"/>
          <p:cNvSpPr txBox="1"/>
          <p:nvPr/>
        </p:nvSpPr>
        <p:spPr>
          <a:xfrm>
            <a:off x="263601" y="382860"/>
            <a:ext cx="3518913" cy="584775"/>
          </a:xfrm>
          <a:prstGeom prst="rect">
            <a:avLst/>
          </a:prstGeom>
          <a:noFill/>
        </p:spPr>
        <p:txBody>
          <a:bodyPr wrap="none" rtlCol="0">
            <a:spAutoFit/>
          </a:bodyPr>
          <a:lstStyle/>
          <a:p>
            <a:pPr marL="457200" indent="-457200" algn="ctr">
              <a:buFont typeface="Wingdings" panose="05000000000000000000" pitchFamily="2" charset="2"/>
              <a:buChar char="n"/>
            </a:pPr>
            <a:r>
              <a:rPr lang="zh-CN" altLang="en-US" sz="3200" b="1" dirty="0">
                <a:solidFill>
                  <a:schemeClr val="bg1"/>
                </a:solidFill>
                <a:cs typeface="+mn-ea"/>
                <a:sym typeface="+mn-lt"/>
              </a:rPr>
              <a:t>标题添加到此处</a:t>
            </a:r>
          </a:p>
        </p:txBody>
      </p:sp>
    </p:spTree>
  </p:cSld>
  <p:clrMapOvr>
    <a:masterClrMapping/>
  </p:clrMapOvr>
  <p:transition spd="slow" advTm="4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withEffect">
                                  <p:stCondLst>
                                    <p:cond delay="25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anim calcmode="lin" valueType="num">
                                      <p:cBhvr>
                                        <p:cTn id="10" dur="500" fill="hold"/>
                                        <p:tgtEl>
                                          <p:spTgt spid="5"/>
                                        </p:tgtEl>
                                        <p:attrNameLst>
                                          <p:attrName>ppt_x</p:attrName>
                                        </p:attrNameLst>
                                      </p:cBhvr>
                                      <p:tavLst>
                                        <p:tav tm="0">
                                          <p:val>
                                            <p:fltVal val="0.5"/>
                                          </p:val>
                                        </p:tav>
                                        <p:tav tm="100000">
                                          <p:val>
                                            <p:strVal val="#ppt_x"/>
                                          </p:val>
                                        </p:tav>
                                      </p:tavLst>
                                    </p:anim>
                                    <p:anim calcmode="lin" valueType="num">
                                      <p:cBhvr>
                                        <p:cTn id="11" dur="500" fill="hold"/>
                                        <p:tgtEl>
                                          <p:spTgt spid="5"/>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1750"/>
                                  </p:stCondLst>
                                  <p:childTnLst>
                                    <p:set>
                                      <p:cBhvr>
                                        <p:cTn id="13" dur="1" fill="hold">
                                          <p:stCondLst>
                                            <p:cond delay="0"/>
                                          </p:stCondLst>
                                        </p:cTn>
                                        <p:tgtEl>
                                          <p:spTgt spid="39"/>
                                        </p:tgtEl>
                                        <p:attrNameLst>
                                          <p:attrName>style.visibility</p:attrName>
                                        </p:attrNameLst>
                                      </p:cBhvr>
                                      <p:to>
                                        <p:strVal val="visible"/>
                                      </p:to>
                                    </p:set>
                                    <p:anim calcmode="lin" valueType="num">
                                      <p:cBhvr>
                                        <p:cTn id="14" dur="500" fill="hold"/>
                                        <p:tgtEl>
                                          <p:spTgt spid="39"/>
                                        </p:tgtEl>
                                        <p:attrNameLst>
                                          <p:attrName>ppt_w</p:attrName>
                                        </p:attrNameLst>
                                      </p:cBhvr>
                                      <p:tavLst>
                                        <p:tav tm="0">
                                          <p:val>
                                            <p:fltVal val="0"/>
                                          </p:val>
                                        </p:tav>
                                        <p:tav tm="100000">
                                          <p:val>
                                            <p:strVal val="#ppt_w"/>
                                          </p:val>
                                        </p:tav>
                                      </p:tavLst>
                                    </p:anim>
                                    <p:anim calcmode="lin" valueType="num">
                                      <p:cBhvr>
                                        <p:cTn id="15" dur="500" fill="hold"/>
                                        <p:tgtEl>
                                          <p:spTgt spid="39"/>
                                        </p:tgtEl>
                                        <p:attrNameLst>
                                          <p:attrName>ppt_h</p:attrName>
                                        </p:attrNameLst>
                                      </p:cBhvr>
                                      <p:tavLst>
                                        <p:tav tm="0">
                                          <p:val>
                                            <p:fltVal val="0"/>
                                          </p:val>
                                        </p:tav>
                                        <p:tav tm="100000">
                                          <p:val>
                                            <p:strVal val="#ppt_h"/>
                                          </p:val>
                                        </p:tav>
                                      </p:tavLst>
                                    </p:anim>
                                    <p:animEffect transition="in" filter="fade">
                                      <p:cBhvr>
                                        <p:cTn id="16" dur="500"/>
                                        <p:tgtEl>
                                          <p:spTgt spid="39"/>
                                        </p:tgtEl>
                                      </p:cBhvr>
                                    </p:animEffect>
                                    <p:anim calcmode="lin" valueType="num">
                                      <p:cBhvr>
                                        <p:cTn id="17" dur="500" fill="hold"/>
                                        <p:tgtEl>
                                          <p:spTgt spid="39"/>
                                        </p:tgtEl>
                                        <p:attrNameLst>
                                          <p:attrName>ppt_x</p:attrName>
                                        </p:attrNameLst>
                                      </p:cBhvr>
                                      <p:tavLst>
                                        <p:tav tm="0">
                                          <p:val>
                                            <p:fltVal val="0.5"/>
                                          </p:val>
                                        </p:tav>
                                        <p:tav tm="100000">
                                          <p:val>
                                            <p:strVal val="#ppt_x"/>
                                          </p:val>
                                        </p:tav>
                                      </p:tavLst>
                                    </p:anim>
                                    <p:anim calcmode="lin" valueType="num">
                                      <p:cBhvr>
                                        <p:cTn id="18" dur="500" fill="hold"/>
                                        <p:tgtEl>
                                          <p:spTgt spid="39"/>
                                        </p:tgtEl>
                                        <p:attrNameLst>
                                          <p:attrName>ppt_y</p:attrName>
                                        </p:attrNameLst>
                                      </p:cBhvr>
                                      <p:tavLst>
                                        <p:tav tm="0">
                                          <p:val>
                                            <p:fltVal val="0.5"/>
                                          </p:val>
                                        </p:tav>
                                        <p:tav tm="100000">
                                          <p:val>
                                            <p:strVal val="#ppt_y"/>
                                          </p:val>
                                        </p:tav>
                                      </p:tavLst>
                                    </p:anim>
                                  </p:childTnLst>
                                </p:cTn>
                              </p:par>
                              <p:par>
                                <p:cTn id="19" presetID="53" presetClass="entr" presetSubtype="528" fill="hold" nodeType="withEffect">
                                  <p:stCondLst>
                                    <p:cond delay="2750"/>
                                  </p:stCondLst>
                                  <p:childTnLst>
                                    <p:set>
                                      <p:cBhvr>
                                        <p:cTn id="20" dur="1" fill="hold">
                                          <p:stCondLst>
                                            <p:cond delay="0"/>
                                          </p:stCondLst>
                                        </p:cTn>
                                        <p:tgtEl>
                                          <p:spTgt spid="38"/>
                                        </p:tgtEl>
                                        <p:attrNameLst>
                                          <p:attrName>style.visibility</p:attrName>
                                        </p:attrNameLst>
                                      </p:cBhvr>
                                      <p:to>
                                        <p:strVal val="visible"/>
                                      </p:to>
                                    </p:set>
                                    <p:anim calcmode="lin" valueType="num">
                                      <p:cBhvr>
                                        <p:cTn id="21" dur="500" fill="hold"/>
                                        <p:tgtEl>
                                          <p:spTgt spid="38"/>
                                        </p:tgtEl>
                                        <p:attrNameLst>
                                          <p:attrName>ppt_w</p:attrName>
                                        </p:attrNameLst>
                                      </p:cBhvr>
                                      <p:tavLst>
                                        <p:tav tm="0">
                                          <p:val>
                                            <p:fltVal val="0"/>
                                          </p:val>
                                        </p:tav>
                                        <p:tav tm="100000">
                                          <p:val>
                                            <p:strVal val="#ppt_w"/>
                                          </p:val>
                                        </p:tav>
                                      </p:tavLst>
                                    </p:anim>
                                    <p:anim calcmode="lin" valueType="num">
                                      <p:cBhvr>
                                        <p:cTn id="22" dur="500" fill="hold"/>
                                        <p:tgtEl>
                                          <p:spTgt spid="38"/>
                                        </p:tgtEl>
                                        <p:attrNameLst>
                                          <p:attrName>ppt_h</p:attrName>
                                        </p:attrNameLst>
                                      </p:cBhvr>
                                      <p:tavLst>
                                        <p:tav tm="0">
                                          <p:val>
                                            <p:fltVal val="0"/>
                                          </p:val>
                                        </p:tav>
                                        <p:tav tm="100000">
                                          <p:val>
                                            <p:strVal val="#ppt_h"/>
                                          </p:val>
                                        </p:tav>
                                      </p:tavLst>
                                    </p:anim>
                                    <p:animEffect transition="in" filter="fade">
                                      <p:cBhvr>
                                        <p:cTn id="23" dur="500"/>
                                        <p:tgtEl>
                                          <p:spTgt spid="38"/>
                                        </p:tgtEl>
                                      </p:cBhvr>
                                    </p:animEffect>
                                    <p:anim calcmode="lin" valueType="num">
                                      <p:cBhvr>
                                        <p:cTn id="24" dur="500" fill="hold"/>
                                        <p:tgtEl>
                                          <p:spTgt spid="38"/>
                                        </p:tgtEl>
                                        <p:attrNameLst>
                                          <p:attrName>ppt_x</p:attrName>
                                        </p:attrNameLst>
                                      </p:cBhvr>
                                      <p:tavLst>
                                        <p:tav tm="0">
                                          <p:val>
                                            <p:fltVal val="0.5"/>
                                          </p:val>
                                        </p:tav>
                                        <p:tav tm="100000">
                                          <p:val>
                                            <p:strVal val="#ppt_x"/>
                                          </p:val>
                                        </p:tav>
                                      </p:tavLst>
                                    </p:anim>
                                    <p:anim calcmode="lin" valueType="num">
                                      <p:cBhvr>
                                        <p:cTn id="25" dur="500" fill="hold"/>
                                        <p:tgtEl>
                                          <p:spTgt spid="38"/>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Effect transition="in" filter="fade">
                                      <p:cBhvr>
                                        <p:cTn id="30" dur="500"/>
                                        <p:tgtEl>
                                          <p:spTgt spid="13"/>
                                        </p:tgtEl>
                                      </p:cBhvr>
                                    </p:animEffect>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par>
                                <p:cTn id="33" presetID="53" presetClass="entr" presetSubtype="528" fill="hold" nodeType="withEffect">
                                  <p:stCondLst>
                                    <p:cond delay="1250"/>
                                  </p:stCondLst>
                                  <p:childTnLst>
                                    <p:set>
                                      <p:cBhvr>
                                        <p:cTn id="34" dur="1" fill="hold">
                                          <p:stCondLst>
                                            <p:cond delay="0"/>
                                          </p:stCondLst>
                                        </p:cTn>
                                        <p:tgtEl>
                                          <p:spTgt spid="37"/>
                                        </p:tgtEl>
                                        <p:attrNameLst>
                                          <p:attrName>style.visibility</p:attrName>
                                        </p:attrNameLst>
                                      </p:cBhvr>
                                      <p:to>
                                        <p:strVal val="visible"/>
                                      </p:to>
                                    </p:set>
                                    <p:anim calcmode="lin" valueType="num">
                                      <p:cBhvr>
                                        <p:cTn id="35" dur="500" fill="hold"/>
                                        <p:tgtEl>
                                          <p:spTgt spid="37"/>
                                        </p:tgtEl>
                                        <p:attrNameLst>
                                          <p:attrName>ppt_w</p:attrName>
                                        </p:attrNameLst>
                                      </p:cBhvr>
                                      <p:tavLst>
                                        <p:tav tm="0">
                                          <p:val>
                                            <p:fltVal val="0"/>
                                          </p:val>
                                        </p:tav>
                                        <p:tav tm="100000">
                                          <p:val>
                                            <p:strVal val="#ppt_w"/>
                                          </p:val>
                                        </p:tav>
                                      </p:tavLst>
                                    </p:anim>
                                    <p:anim calcmode="lin" valueType="num">
                                      <p:cBhvr>
                                        <p:cTn id="36" dur="500" fill="hold"/>
                                        <p:tgtEl>
                                          <p:spTgt spid="37"/>
                                        </p:tgtEl>
                                        <p:attrNameLst>
                                          <p:attrName>ppt_h</p:attrName>
                                        </p:attrNameLst>
                                      </p:cBhvr>
                                      <p:tavLst>
                                        <p:tav tm="0">
                                          <p:val>
                                            <p:fltVal val="0"/>
                                          </p:val>
                                        </p:tav>
                                        <p:tav tm="100000">
                                          <p:val>
                                            <p:strVal val="#ppt_h"/>
                                          </p:val>
                                        </p:tav>
                                      </p:tavLst>
                                    </p:anim>
                                    <p:animEffect transition="in" filter="fade">
                                      <p:cBhvr>
                                        <p:cTn id="37" dur="500"/>
                                        <p:tgtEl>
                                          <p:spTgt spid="37"/>
                                        </p:tgtEl>
                                      </p:cBhvr>
                                    </p:animEffect>
                                    <p:anim calcmode="lin" valueType="num">
                                      <p:cBhvr>
                                        <p:cTn id="38" dur="500" fill="hold"/>
                                        <p:tgtEl>
                                          <p:spTgt spid="37"/>
                                        </p:tgtEl>
                                        <p:attrNameLst>
                                          <p:attrName>ppt_x</p:attrName>
                                        </p:attrNameLst>
                                      </p:cBhvr>
                                      <p:tavLst>
                                        <p:tav tm="0">
                                          <p:val>
                                            <p:fltVal val="0.5"/>
                                          </p:val>
                                        </p:tav>
                                        <p:tav tm="100000">
                                          <p:val>
                                            <p:strVal val="#ppt_x"/>
                                          </p:val>
                                        </p:tav>
                                      </p:tavLst>
                                    </p:anim>
                                    <p:anim calcmode="lin" valueType="num">
                                      <p:cBhvr>
                                        <p:cTn id="39" dur="500" fill="hold"/>
                                        <p:tgtEl>
                                          <p:spTgt spid="37"/>
                                        </p:tgtEl>
                                        <p:attrNameLst>
                                          <p:attrName>ppt_y</p:attrName>
                                        </p:attrNameLst>
                                      </p:cBhvr>
                                      <p:tavLst>
                                        <p:tav tm="0">
                                          <p:val>
                                            <p:fltVal val="0.5"/>
                                          </p:val>
                                        </p:tav>
                                        <p:tav tm="100000">
                                          <p:val>
                                            <p:strVal val="#ppt_y"/>
                                          </p:val>
                                        </p:tav>
                                      </p:tavLst>
                                    </p:anim>
                                  </p:childTnLst>
                                </p:cTn>
                              </p:par>
                              <p:par>
                                <p:cTn id="40" presetID="53" presetClass="entr" presetSubtype="528" fill="hold" nodeType="withEffect">
                                  <p:stCondLst>
                                    <p:cond delay="2250"/>
                                  </p:stCondLst>
                                  <p:childTnLst>
                                    <p:set>
                                      <p:cBhvr>
                                        <p:cTn id="41" dur="1" fill="hold">
                                          <p:stCondLst>
                                            <p:cond delay="0"/>
                                          </p:stCondLst>
                                        </p:cTn>
                                        <p:tgtEl>
                                          <p:spTgt spid="36"/>
                                        </p:tgtEl>
                                        <p:attrNameLst>
                                          <p:attrName>style.visibility</p:attrName>
                                        </p:attrNameLst>
                                      </p:cBhvr>
                                      <p:to>
                                        <p:strVal val="visible"/>
                                      </p:to>
                                    </p:set>
                                    <p:anim calcmode="lin" valueType="num">
                                      <p:cBhvr>
                                        <p:cTn id="42" dur="500" fill="hold"/>
                                        <p:tgtEl>
                                          <p:spTgt spid="36"/>
                                        </p:tgtEl>
                                        <p:attrNameLst>
                                          <p:attrName>ppt_w</p:attrName>
                                        </p:attrNameLst>
                                      </p:cBhvr>
                                      <p:tavLst>
                                        <p:tav tm="0">
                                          <p:val>
                                            <p:fltVal val="0"/>
                                          </p:val>
                                        </p:tav>
                                        <p:tav tm="100000">
                                          <p:val>
                                            <p:strVal val="#ppt_w"/>
                                          </p:val>
                                        </p:tav>
                                      </p:tavLst>
                                    </p:anim>
                                    <p:anim calcmode="lin" valueType="num">
                                      <p:cBhvr>
                                        <p:cTn id="43" dur="500" fill="hold"/>
                                        <p:tgtEl>
                                          <p:spTgt spid="36"/>
                                        </p:tgtEl>
                                        <p:attrNameLst>
                                          <p:attrName>ppt_h</p:attrName>
                                        </p:attrNameLst>
                                      </p:cBhvr>
                                      <p:tavLst>
                                        <p:tav tm="0">
                                          <p:val>
                                            <p:fltVal val="0"/>
                                          </p:val>
                                        </p:tav>
                                        <p:tav tm="100000">
                                          <p:val>
                                            <p:strVal val="#ppt_h"/>
                                          </p:val>
                                        </p:tav>
                                      </p:tavLst>
                                    </p:anim>
                                    <p:animEffect transition="in" filter="fade">
                                      <p:cBhvr>
                                        <p:cTn id="44" dur="500"/>
                                        <p:tgtEl>
                                          <p:spTgt spid="36"/>
                                        </p:tgtEl>
                                      </p:cBhvr>
                                    </p:animEffect>
                                    <p:anim calcmode="lin" valueType="num">
                                      <p:cBhvr>
                                        <p:cTn id="45" dur="500" fill="hold"/>
                                        <p:tgtEl>
                                          <p:spTgt spid="36"/>
                                        </p:tgtEl>
                                        <p:attrNameLst>
                                          <p:attrName>ppt_x</p:attrName>
                                        </p:attrNameLst>
                                      </p:cBhvr>
                                      <p:tavLst>
                                        <p:tav tm="0">
                                          <p:val>
                                            <p:fltVal val="0.5"/>
                                          </p:val>
                                        </p:tav>
                                        <p:tav tm="100000">
                                          <p:val>
                                            <p:strVal val="#ppt_x"/>
                                          </p:val>
                                        </p:tav>
                                      </p:tavLst>
                                    </p:anim>
                                    <p:anim calcmode="lin" valueType="num">
                                      <p:cBhvr>
                                        <p:cTn id="46" dur="500" fill="hold"/>
                                        <p:tgtEl>
                                          <p:spTgt spid="3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150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par>
                                <p:cTn id="54" presetID="53" presetClass="entr" presetSubtype="528" fill="hold" nodeType="withEffect">
                                  <p:stCondLst>
                                    <p:cond delay="100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anim calcmode="lin" valueType="num">
                                      <p:cBhvr>
                                        <p:cTn id="59" dur="500" fill="hold"/>
                                        <p:tgtEl>
                                          <p:spTgt spid="35"/>
                                        </p:tgtEl>
                                        <p:attrNameLst>
                                          <p:attrName>ppt_x</p:attrName>
                                        </p:attrNameLst>
                                      </p:cBhvr>
                                      <p:tavLst>
                                        <p:tav tm="0">
                                          <p:val>
                                            <p:fltVal val="0.5"/>
                                          </p:val>
                                        </p:tav>
                                        <p:tav tm="100000">
                                          <p:val>
                                            <p:strVal val="#ppt_x"/>
                                          </p:val>
                                        </p:tav>
                                      </p:tavLst>
                                    </p:anim>
                                    <p:anim calcmode="lin" valueType="num">
                                      <p:cBhvr>
                                        <p:cTn id="60" dur="500" fill="hold"/>
                                        <p:tgtEl>
                                          <p:spTgt spid="35"/>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50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fltVal val="0"/>
                                          </p:val>
                                        </p:tav>
                                        <p:tav tm="100000">
                                          <p:val>
                                            <p:strVal val="#ppt_h"/>
                                          </p:val>
                                        </p:tav>
                                      </p:tavLst>
                                    </p:anim>
                                    <p:animEffect transition="in" filter="fade">
                                      <p:cBhvr>
                                        <p:cTn id="65" dur="500"/>
                                        <p:tgtEl>
                                          <p:spTgt spid="34"/>
                                        </p:tgtEl>
                                      </p:cBhvr>
                                    </p:animEffect>
                                    <p:anim calcmode="lin" valueType="num">
                                      <p:cBhvr>
                                        <p:cTn id="66" dur="500" fill="hold"/>
                                        <p:tgtEl>
                                          <p:spTgt spid="34"/>
                                        </p:tgtEl>
                                        <p:attrNameLst>
                                          <p:attrName>ppt_x</p:attrName>
                                        </p:attrNameLst>
                                      </p:cBhvr>
                                      <p:tavLst>
                                        <p:tav tm="0">
                                          <p:val>
                                            <p:fltVal val="0.5"/>
                                          </p:val>
                                        </p:tav>
                                        <p:tav tm="100000">
                                          <p:val>
                                            <p:strVal val="#ppt_x"/>
                                          </p:val>
                                        </p:tav>
                                      </p:tavLst>
                                    </p:anim>
                                    <p:anim calcmode="lin" valueType="num">
                                      <p:cBhvr>
                                        <p:cTn id="67" dur="500" fill="hold"/>
                                        <p:tgtEl>
                                          <p:spTgt spid="34"/>
                                        </p:tgtEl>
                                        <p:attrNameLst>
                                          <p:attrName>ppt_y</p:attrName>
                                        </p:attrNameLst>
                                      </p:cBhvr>
                                      <p:tavLst>
                                        <p:tav tm="0">
                                          <p:val>
                                            <p:fltVal val="0.5"/>
                                          </p:val>
                                        </p:tav>
                                        <p:tav tm="100000">
                                          <p:val>
                                            <p:strVal val="#ppt_y"/>
                                          </p:val>
                                        </p:tav>
                                      </p:tavLst>
                                    </p:anim>
                                  </p:childTnLst>
                                </p:cTn>
                              </p:par>
                              <p:par>
                                <p:cTn id="68" presetID="53" presetClass="entr" presetSubtype="528" fill="hold" grpId="0" nodeType="withEffect">
                                  <p:stCondLst>
                                    <p:cond delay="2500"/>
                                  </p:stCondLst>
                                  <p:childTnLst>
                                    <p:set>
                                      <p:cBhvr>
                                        <p:cTn id="69" dur="1" fill="hold">
                                          <p:stCondLst>
                                            <p:cond delay="0"/>
                                          </p:stCondLst>
                                        </p:cTn>
                                        <p:tgtEl>
                                          <p:spTgt spid="27"/>
                                        </p:tgtEl>
                                        <p:attrNameLst>
                                          <p:attrName>style.visibility</p:attrName>
                                        </p:attrNameLst>
                                      </p:cBhvr>
                                      <p:to>
                                        <p:strVal val="visible"/>
                                      </p:to>
                                    </p:set>
                                    <p:anim calcmode="lin" valueType="num">
                                      <p:cBhvr>
                                        <p:cTn id="70" dur="500" fill="hold"/>
                                        <p:tgtEl>
                                          <p:spTgt spid="27"/>
                                        </p:tgtEl>
                                        <p:attrNameLst>
                                          <p:attrName>ppt_w</p:attrName>
                                        </p:attrNameLst>
                                      </p:cBhvr>
                                      <p:tavLst>
                                        <p:tav tm="0">
                                          <p:val>
                                            <p:fltVal val="0"/>
                                          </p:val>
                                        </p:tav>
                                        <p:tav tm="100000">
                                          <p:val>
                                            <p:strVal val="#ppt_w"/>
                                          </p:val>
                                        </p:tav>
                                      </p:tavLst>
                                    </p:anim>
                                    <p:anim calcmode="lin" valueType="num">
                                      <p:cBhvr>
                                        <p:cTn id="71" dur="500" fill="hold"/>
                                        <p:tgtEl>
                                          <p:spTgt spid="27"/>
                                        </p:tgtEl>
                                        <p:attrNameLst>
                                          <p:attrName>ppt_h</p:attrName>
                                        </p:attrNameLst>
                                      </p:cBhvr>
                                      <p:tavLst>
                                        <p:tav tm="0">
                                          <p:val>
                                            <p:fltVal val="0"/>
                                          </p:val>
                                        </p:tav>
                                        <p:tav tm="100000">
                                          <p:val>
                                            <p:strVal val="#ppt_h"/>
                                          </p:val>
                                        </p:tav>
                                      </p:tavLst>
                                    </p:anim>
                                    <p:animEffect transition="in" filter="fade">
                                      <p:cBhvr>
                                        <p:cTn id="72" dur="500"/>
                                        <p:tgtEl>
                                          <p:spTgt spid="27"/>
                                        </p:tgtEl>
                                      </p:cBhvr>
                                    </p:animEffect>
                                    <p:anim calcmode="lin" valueType="num">
                                      <p:cBhvr>
                                        <p:cTn id="73" dur="500" fill="hold"/>
                                        <p:tgtEl>
                                          <p:spTgt spid="27"/>
                                        </p:tgtEl>
                                        <p:attrNameLst>
                                          <p:attrName>ppt_x</p:attrName>
                                        </p:attrNameLst>
                                      </p:cBhvr>
                                      <p:tavLst>
                                        <p:tav tm="0">
                                          <p:val>
                                            <p:fltVal val="0.5"/>
                                          </p:val>
                                        </p:tav>
                                        <p:tav tm="100000">
                                          <p:val>
                                            <p:strVal val="#ppt_x"/>
                                          </p:val>
                                        </p:tav>
                                      </p:tavLst>
                                    </p:anim>
                                    <p:anim calcmode="lin" valueType="num">
                                      <p:cBhvr>
                                        <p:cTn id="74" dur="500" fill="hold"/>
                                        <p:tgtEl>
                                          <p:spTgt spid="27"/>
                                        </p:tgtEl>
                                        <p:attrNameLst>
                                          <p:attrName>ppt_y</p:attrName>
                                        </p:attrNameLst>
                                      </p:cBhvr>
                                      <p:tavLst>
                                        <p:tav tm="0">
                                          <p:val>
                                            <p:fltVal val="0.5"/>
                                          </p:val>
                                        </p:tav>
                                        <p:tav tm="100000">
                                          <p:val>
                                            <p:strVal val="#ppt_y"/>
                                          </p:val>
                                        </p:tav>
                                      </p:tavLst>
                                    </p:anim>
                                  </p:childTnLst>
                                </p:cTn>
                              </p:par>
                              <p:par>
                                <p:cTn id="75" presetID="53" presetClass="entr" presetSubtype="528" fill="hold" nodeType="withEffect">
                                  <p:stCondLst>
                                    <p:cond delay="2000"/>
                                  </p:stCondLst>
                                  <p:childTnLst>
                                    <p:set>
                                      <p:cBhvr>
                                        <p:cTn id="76" dur="1" fill="hold">
                                          <p:stCondLst>
                                            <p:cond delay="0"/>
                                          </p:stCondLst>
                                        </p:cTn>
                                        <p:tgtEl>
                                          <p:spTgt spid="33"/>
                                        </p:tgtEl>
                                        <p:attrNameLst>
                                          <p:attrName>style.visibility</p:attrName>
                                        </p:attrNameLst>
                                      </p:cBhvr>
                                      <p:to>
                                        <p:strVal val="visible"/>
                                      </p:to>
                                    </p:set>
                                    <p:anim calcmode="lin" valueType="num">
                                      <p:cBhvr>
                                        <p:cTn id="77" dur="500" fill="hold"/>
                                        <p:tgtEl>
                                          <p:spTgt spid="33"/>
                                        </p:tgtEl>
                                        <p:attrNameLst>
                                          <p:attrName>ppt_w</p:attrName>
                                        </p:attrNameLst>
                                      </p:cBhvr>
                                      <p:tavLst>
                                        <p:tav tm="0">
                                          <p:val>
                                            <p:fltVal val="0"/>
                                          </p:val>
                                        </p:tav>
                                        <p:tav tm="100000">
                                          <p:val>
                                            <p:strVal val="#ppt_w"/>
                                          </p:val>
                                        </p:tav>
                                      </p:tavLst>
                                    </p:anim>
                                    <p:anim calcmode="lin" valueType="num">
                                      <p:cBhvr>
                                        <p:cTn id="78" dur="500" fill="hold"/>
                                        <p:tgtEl>
                                          <p:spTgt spid="33"/>
                                        </p:tgtEl>
                                        <p:attrNameLst>
                                          <p:attrName>ppt_h</p:attrName>
                                        </p:attrNameLst>
                                      </p:cBhvr>
                                      <p:tavLst>
                                        <p:tav tm="0">
                                          <p:val>
                                            <p:fltVal val="0"/>
                                          </p:val>
                                        </p:tav>
                                        <p:tav tm="100000">
                                          <p:val>
                                            <p:strVal val="#ppt_h"/>
                                          </p:val>
                                        </p:tav>
                                      </p:tavLst>
                                    </p:anim>
                                    <p:animEffect transition="in" filter="fade">
                                      <p:cBhvr>
                                        <p:cTn id="79" dur="500"/>
                                        <p:tgtEl>
                                          <p:spTgt spid="33"/>
                                        </p:tgtEl>
                                      </p:cBhvr>
                                    </p:animEffect>
                                    <p:anim calcmode="lin" valueType="num">
                                      <p:cBhvr>
                                        <p:cTn id="80" dur="500" fill="hold"/>
                                        <p:tgtEl>
                                          <p:spTgt spid="33"/>
                                        </p:tgtEl>
                                        <p:attrNameLst>
                                          <p:attrName>ppt_x</p:attrName>
                                        </p:attrNameLst>
                                      </p:cBhvr>
                                      <p:tavLst>
                                        <p:tav tm="0">
                                          <p:val>
                                            <p:fltVal val="0.5"/>
                                          </p:val>
                                        </p:tav>
                                        <p:tav tm="100000">
                                          <p:val>
                                            <p:strVal val="#ppt_x"/>
                                          </p:val>
                                        </p:tav>
                                      </p:tavLst>
                                    </p:anim>
                                    <p:anim calcmode="lin" valueType="num">
                                      <p:cBhvr>
                                        <p:cTn id="81" dur="500" fill="hold"/>
                                        <p:tgtEl>
                                          <p:spTgt spid="33"/>
                                        </p:tgtEl>
                                        <p:attrNameLst>
                                          <p:attrName>ppt_y</p:attrName>
                                        </p:attrNameLst>
                                      </p:cBhvr>
                                      <p:tavLst>
                                        <p:tav tm="0">
                                          <p:val>
                                            <p:fltVal val="0.5"/>
                                          </p:val>
                                        </p:tav>
                                        <p:tav tm="100000">
                                          <p:val>
                                            <p:strVal val="#ppt_y"/>
                                          </p:val>
                                        </p:tav>
                                      </p:tavLst>
                                    </p:anim>
                                  </p:childTnLst>
                                </p:cTn>
                              </p:par>
                              <p:par>
                                <p:cTn id="82" presetID="53" presetClass="entr" presetSubtype="528" fill="hold" nodeType="withEffect">
                                  <p:stCondLst>
                                    <p:cond delay="750"/>
                                  </p:stCondLst>
                                  <p:childTnLst>
                                    <p:set>
                                      <p:cBhvr>
                                        <p:cTn id="83" dur="1" fill="hold">
                                          <p:stCondLst>
                                            <p:cond delay="0"/>
                                          </p:stCondLst>
                                        </p:cTn>
                                        <p:tgtEl>
                                          <p:spTgt spid="2"/>
                                        </p:tgtEl>
                                        <p:attrNameLst>
                                          <p:attrName>style.visibility</p:attrName>
                                        </p:attrNameLst>
                                      </p:cBhvr>
                                      <p:to>
                                        <p:strVal val="visible"/>
                                      </p:to>
                                    </p:set>
                                    <p:anim calcmode="lin" valueType="num">
                                      <p:cBhvr>
                                        <p:cTn id="84" dur="500" fill="hold"/>
                                        <p:tgtEl>
                                          <p:spTgt spid="2"/>
                                        </p:tgtEl>
                                        <p:attrNameLst>
                                          <p:attrName>ppt_w</p:attrName>
                                        </p:attrNameLst>
                                      </p:cBhvr>
                                      <p:tavLst>
                                        <p:tav tm="0">
                                          <p:val>
                                            <p:fltVal val="0"/>
                                          </p:val>
                                        </p:tav>
                                        <p:tav tm="100000">
                                          <p:val>
                                            <p:strVal val="#ppt_w"/>
                                          </p:val>
                                        </p:tav>
                                      </p:tavLst>
                                    </p:anim>
                                    <p:anim calcmode="lin" valueType="num">
                                      <p:cBhvr>
                                        <p:cTn id="85" dur="500" fill="hold"/>
                                        <p:tgtEl>
                                          <p:spTgt spid="2"/>
                                        </p:tgtEl>
                                        <p:attrNameLst>
                                          <p:attrName>ppt_h</p:attrName>
                                        </p:attrNameLst>
                                      </p:cBhvr>
                                      <p:tavLst>
                                        <p:tav tm="0">
                                          <p:val>
                                            <p:fltVal val="0"/>
                                          </p:val>
                                        </p:tav>
                                        <p:tav tm="100000">
                                          <p:val>
                                            <p:strVal val="#ppt_h"/>
                                          </p:val>
                                        </p:tav>
                                      </p:tavLst>
                                    </p:anim>
                                    <p:animEffect transition="in" filter="fade">
                                      <p:cBhvr>
                                        <p:cTn id="86" dur="500"/>
                                        <p:tgtEl>
                                          <p:spTgt spid="2"/>
                                        </p:tgtEl>
                                      </p:cBhvr>
                                    </p:animEffect>
                                    <p:anim calcmode="lin" valueType="num">
                                      <p:cBhvr>
                                        <p:cTn id="87" dur="500" fill="hold"/>
                                        <p:tgtEl>
                                          <p:spTgt spid="2"/>
                                        </p:tgtEl>
                                        <p:attrNameLst>
                                          <p:attrName>ppt_x</p:attrName>
                                        </p:attrNameLst>
                                      </p:cBhvr>
                                      <p:tavLst>
                                        <p:tav tm="0">
                                          <p:val>
                                            <p:fltVal val="0.5"/>
                                          </p:val>
                                        </p:tav>
                                        <p:tav tm="100000">
                                          <p:val>
                                            <p:strVal val="#ppt_x"/>
                                          </p:val>
                                        </p:tav>
                                      </p:tavLst>
                                    </p:anim>
                                    <p:anim calcmode="lin" valueType="num">
                                      <p:cBhvr>
                                        <p:cTn id="88" dur="500" fill="hold"/>
                                        <p:tgtEl>
                                          <p:spTgt spid="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animBg="1"/>
      <p:bldP spid="20" grpId="0" animBg="1"/>
      <p:bldP spid="2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p:cNvGrpSpPr/>
          <p:nvPr/>
        </p:nvGrpSpPr>
        <p:grpSpPr>
          <a:xfrm>
            <a:off x="0" y="1592796"/>
            <a:ext cx="8615271" cy="3449747"/>
            <a:chOff x="-2" y="2023720"/>
            <a:chExt cx="8615273" cy="3449748"/>
          </a:xfrm>
        </p:grpSpPr>
        <p:sp>
          <p:nvSpPr>
            <p:cNvPr id="14" name="Freeform: Shape 5"/>
            <p:cNvSpPr/>
            <p:nvPr/>
          </p:nvSpPr>
          <p:spPr>
            <a:xfrm>
              <a:off x="6160327" y="3100003"/>
              <a:ext cx="2454827" cy="4135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19" y="0"/>
                  </a:lnTo>
                  <a:cubicBezTo>
                    <a:pt x="819" y="0"/>
                    <a:pt x="0" y="4860"/>
                    <a:pt x="0" y="10800"/>
                  </a:cubicBezTo>
                  <a:lnTo>
                    <a:pt x="0" y="10800"/>
                  </a:lnTo>
                  <a:cubicBezTo>
                    <a:pt x="0" y="16740"/>
                    <a:pt x="819" y="21600"/>
                    <a:pt x="1819" y="21600"/>
                  </a:cubicBezTo>
                  <a:lnTo>
                    <a:pt x="21600" y="21600"/>
                  </a:lnTo>
                  <a:cubicBezTo>
                    <a:pt x="21600" y="21600"/>
                    <a:pt x="21600" y="0"/>
                    <a:pt x="21600" y="0"/>
                  </a:cubicBezTo>
                  <a:close/>
                </a:path>
              </a:pathLst>
            </a:custGeom>
            <a:solidFill>
              <a:schemeClr val="accent2"/>
            </a:solidFill>
            <a:ln w="12700" cap="flat">
              <a:noFill/>
              <a:miter lim="400000"/>
            </a:ln>
            <a:effectLst/>
          </p:spPr>
          <p:txBody>
            <a:bodyPr anchor="ctr"/>
            <a:lstStyle/>
            <a:p>
              <a:pPr algn="ctr"/>
              <a:endParaRPr>
                <a:cs typeface="+mn-ea"/>
                <a:sym typeface="+mn-lt"/>
              </a:endParaRPr>
            </a:p>
          </p:txBody>
        </p:sp>
        <p:sp>
          <p:nvSpPr>
            <p:cNvPr id="15" name="Freeform: Shape 6"/>
            <p:cNvSpPr/>
            <p:nvPr/>
          </p:nvSpPr>
          <p:spPr>
            <a:xfrm>
              <a:off x="8352389" y="3208618"/>
              <a:ext cx="212739" cy="212748"/>
            </a:xfrm>
            <a:custGeom>
              <a:avLst/>
              <a:gdLst/>
              <a:ahLst/>
              <a:cxnLst>
                <a:cxn ang="0">
                  <a:pos x="wd2" y="hd2"/>
                </a:cxn>
                <a:cxn ang="5400000">
                  <a:pos x="wd2" y="hd2"/>
                </a:cxn>
                <a:cxn ang="10800000">
                  <a:pos x="wd2" y="hd2"/>
                </a:cxn>
                <a:cxn ang="16200000">
                  <a:pos x="wd2" y="hd2"/>
                </a:cxn>
              </a:cxnLst>
              <a:rect l="0" t="0" r="r" b="b"/>
              <a:pathLst>
                <a:path w="21600" h="21600" extrusionOk="0">
                  <a:moveTo>
                    <a:pt x="10801" y="0"/>
                  </a:moveTo>
                  <a:cubicBezTo>
                    <a:pt x="4837" y="0"/>
                    <a:pt x="0" y="4835"/>
                    <a:pt x="0" y="10800"/>
                  </a:cubicBezTo>
                  <a:cubicBezTo>
                    <a:pt x="0" y="16765"/>
                    <a:pt x="4837" y="21600"/>
                    <a:pt x="10801" y="21600"/>
                  </a:cubicBezTo>
                  <a:cubicBezTo>
                    <a:pt x="16765" y="21600"/>
                    <a:pt x="21600" y="16765"/>
                    <a:pt x="21600" y="10800"/>
                  </a:cubicBezTo>
                  <a:cubicBezTo>
                    <a:pt x="21600" y="4835"/>
                    <a:pt x="16765" y="0"/>
                    <a:pt x="10801" y="0"/>
                  </a:cubicBezTo>
                  <a:close/>
                </a:path>
              </a:pathLst>
            </a:custGeom>
            <a:solidFill>
              <a:srgbClr val="FFFFFF"/>
            </a:solidFill>
            <a:ln w="12700" cap="flat">
              <a:noFill/>
              <a:miter lim="400000"/>
            </a:ln>
            <a:effectLst/>
          </p:spPr>
          <p:txBody>
            <a:bodyPr anchor="ctr"/>
            <a:lstStyle/>
            <a:p>
              <a:pPr algn="ctr"/>
              <a:endParaRPr>
                <a:cs typeface="+mn-ea"/>
                <a:sym typeface="+mn-lt"/>
              </a:endParaRPr>
            </a:p>
          </p:txBody>
        </p:sp>
        <p:sp>
          <p:nvSpPr>
            <p:cNvPr id="16" name="Freeform: Shape 7"/>
            <p:cNvSpPr/>
            <p:nvPr/>
          </p:nvSpPr>
          <p:spPr>
            <a:xfrm>
              <a:off x="8006794" y="3208618"/>
              <a:ext cx="212738" cy="212748"/>
            </a:xfrm>
            <a:custGeom>
              <a:avLst/>
              <a:gdLst/>
              <a:ahLst/>
              <a:cxnLst>
                <a:cxn ang="0">
                  <a:pos x="wd2" y="hd2"/>
                </a:cxn>
                <a:cxn ang="5400000">
                  <a:pos x="wd2" y="hd2"/>
                </a:cxn>
                <a:cxn ang="10800000">
                  <a:pos x="wd2" y="hd2"/>
                </a:cxn>
                <a:cxn ang="16200000">
                  <a:pos x="wd2" y="hd2"/>
                </a:cxn>
              </a:cxnLst>
              <a:rect l="0" t="0" r="r" b="b"/>
              <a:pathLst>
                <a:path w="21600" h="21600" extrusionOk="0">
                  <a:moveTo>
                    <a:pt x="10799" y="0"/>
                  </a:moveTo>
                  <a:cubicBezTo>
                    <a:pt x="4835" y="0"/>
                    <a:pt x="0" y="4835"/>
                    <a:pt x="0" y="10800"/>
                  </a:cubicBezTo>
                  <a:cubicBezTo>
                    <a:pt x="0" y="16765"/>
                    <a:pt x="4835" y="21600"/>
                    <a:pt x="10799" y="21600"/>
                  </a:cubicBezTo>
                  <a:cubicBezTo>
                    <a:pt x="16765" y="21600"/>
                    <a:pt x="21600" y="16765"/>
                    <a:pt x="21600" y="10800"/>
                  </a:cubicBezTo>
                  <a:cubicBezTo>
                    <a:pt x="21600" y="4835"/>
                    <a:pt x="16765" y="0"/>
                    <a:pt x="10799" y="0"/>
                  </a:cubicBezTo>
                  <a:close/>
                </a:path>
              </a:pathLst>
            </a:custGeom>
            <a:solidFill>
              <a:srgbClr val="FFFFFF"/>
            </a:solidFill>
            <a:ln w="12700" cap="flat">
              <a:noFill/>
              <a:miter lim="400000"/>
            </a:ln>
            <a:effectLst/>
          </p:spPr>
          <p:txBody>
            <a:bodyPr anchor="ctr"/>
            <a:lstStyle/>
            <a:p>
              <a:pPr algn="ctr"/>
              <a:endParaRPr>
                <a:cs typeface="+mn-ea"/>
                <a:sym typeface="+mn-lt"/>
              </a:endParaRPr>
            </a:p>
          </p:txBody>
        </p:sp>
        <p:sp>
          <p:nvSpPr>
            <p:cNvPr id="17" name="Freeform: Shape 8"/>
            <p:cNvSpPr/>
            <p:nvPr/>
          </p:nvSpPr>
          <p:spPr>
            <a:xfrm>
              <a:off x="7651324" y="3208618"/>
              <a:ext cx="212739" cy="212748"/>
            </a:xfrm>
            <a:custGeom>
              <a:avLst/>
              <a:gdLst/>
              <a:ahLst/>
              <a:cxnLst>
                <a:cxn ang="0">
                  <a:pos x="wd2" y="hd2"/>
                </a:cxn>
                <a:cxn ang="5400000">
                  <a:pos x="wd2" y="hd2"/>
                </a:cxn>
                <a:cxn ang="10800000">
                  <a:pos x="wd2" y="hd2"/>
                </a:cxn>
                <a:cxn ang="16200000">
                  <a:pos x="wd2" y="hd2"/>
                </a:cxn>
              </a:cxnLst>
              <a:rect l="0" t="0" r="r" b="b"/>
              <a:pathLst>
                <a:path w="21600" h="21600" extrusionOk="0">
                  <a:moveTo>
                    <a:pt x="10801" y="0"/>
                  </a:moveTo>
                  <a:cubicBezTo>
                    <a:pt x="4837" y="0"/>
                    <a:pt x="0" y="4835"/>
                    <a:pt x="0" y="10800"/>
                  </a:cubicBezTo>
                  <a:cubicBezTo>
                    <a:pt x="0" y="16765"/>
                    <a:pt x="4837" y="21600"/>
                    <a:pt x="10801" y="21600"/>
                  </a:cubicBezTo>
                  <a:cubicBezTo>
                    <a:pt x="16765" y="21600"/>
                    <a:pt x="21600" y="16765"/>
                    <a:pt x="21600" y="10800"/>
                  </a:cubicBezTo>
                  <a:cubicBezTo>
                    <a:pt x="21600" y="4835"/>
                    <a:pt x="16765" y="0"/>
                    <a:pt x="10801" y="0"/>
                  </a:cubicBezTo>
                  <a:close/>
                </a:path>
              </a:pathLst>
            </a:custGeom>
            <a:solidFill>
              <a:srgbClr val="FFFFFF"/>
            </a:solidFill>
            <a:ln w="12700" cap="flat">
              <a:noFill/>
              <a:miter lim="400000"/>
            </a:ln>
            <a:effectLst/>
          </p:spPr>
          <p:txBody>
            <a:bodyPr anchor="ctr"/>
            <a:lstStyle/>
            <a:p>
              <a:pPr algn="ctr"/>
              <a:endParaRPr>
                <a:cs typeface="+mn-ea"/>
                <a:sym typeface="+mn-lt"/>
              </a:endParaRPr>
            </a:p>
          </p:txBody>
        </p:sp>
        <p:sp>
          <p:nvSpPr>
            <p:cNvPr id="18" name="Freeform: Shape 9"/>
            <p:cNvSpPr/>
            <p:nvPr/>
          </p:nvSpPr>
          <p:spPr>
            <a:xfrm>
              <a:off x="7305729" y="3208618"/>
              <a:ext cx="212738" cy="212748"/>
            </a:xfrm>
            <a:custGeom>
              <a:avLst/>
              <a:gdLst/>
              <a:ahLst/>
              <a:cxnLst>
                <a:cxn ang="0">
                  <a:pos x="wd2" y="hd2"/>
                </a:cxn>
                <a:cxn ang="5400000">
                  <a:pos x="wd2" y="hd2"/>
                </a:cxn>
                <a:cxn ang="10800000">
                  <a:pos x="wd2" y="hd2"/>
                </a:cxn>
                <a:cxn ang="16200000">
                  <a:pos x="wd2" y="hd2"/>
                </a:cxn>
              </a:cxnLst>
              <a:rect l="0" t="0" r="r" b="b"/>
              <a:pathLst>
                <a:path w="21600" h="21600" extrusionOk="0">
                  <a:moveTo>
                    <a:pt x="10799" y="0"/>
                  </a:moveTo>
                  <a:cubicBezTo>
                    <a:pt x="4835" y="0"/>
                    <a:pt x="0" y="4835"/>
                    <a:pt x="0" y="10800"/>
                  </a:cubicBezTo>
                  <a:cubicBezTo>
                    <a:pt x="0" y="16765"/>
                    <a:pt x="4835" y="21600"/>
                    <a:pt x="10799" y="21600"/>
                  </a:cubicBezTo>
                  <a:cubicBezTo>
                    <a:pt x="16765" y="21600"/>
                    <a:pt x="21600" y="16765"/>
                    <a:pt x="21600" y="10800"/>
                  </a:cubicBezTo>
                  <a:cubicBezTo>
                    <a:pt x="21600" y="4835"/>
                    <a:pt x="16765" y="0"/>
                    <a:pt x="10799" y="0"/>
                  </a:cubicBezTo>
                  <a:close/>
                </a:path>
              </a:pathLst>
            </a:custGeom>
            <a:solidFill>
              <a:srgbClr val="FFFFFF"/>
            </a:solidFill>
            <a:ln w="12700" cap="flat">
              <a:noFill/>
              <a:miter lim="400000"/>
            </a:ln>
            <a:effectLst/>
          </p:spPr>
          <p:txBody>
            <a:bodyPr anchor="ctr"/>
            <a:lstStyle/>
            <a:p>
              <a:pPr algn="ctr"/>
              <a:endParaRPr>
                <a:cs typeface="+mn-ea"/>
                <a:sym typeface="+mn-lt"/>
              </a:endParaRPr>
            </a:p>
          </p:txBody>
        </p:sp>
        <p:sp>
          <p:nvSpPr>
            <p:cNvPr id="19" name="Freeform: Shape 10"/>
            <p:cNvSpPr/>
            <p:nvPr/>
          </p:nvSpPr>
          <p:spPr>
            <a:xfrm>
              <a:off x="6960134" y="3208618"/>
              <a:ext cx="212738" cy="212748"/>
            </a:xfrm>
            <a:custGeom>
              <a:avLst/>
              <a:gdLst/>
              <a:ahLst/>
              <a:cxnLst>
                <a:cxn ang="0">
                  <a:pos x="wd2" y="hd2"/>
                </a:cxn>
                <a:cxn ang="5400000">
                  <a:pos x="wd2" y="hd2"/>
                </a:cxn>
                <a:cxn ang="10800000">
                  <a:pos x="wd2" y="hd2"/>
                </a:cxn>
                <a:cxn ang="16200000">
                  <a:pos x="wd2" y="hd2"/>
                </a:cxn>
              </a:cxnLst>
              <a:rect l="0" t="0" r="r" b="b"/>
              <a:pathLst>
                <a:path w="21600" h="21600" extrusionOk="0">
                  <a:moveTo>
                    <a:pt x="10799" y="0"/>
                  </a:moveTo>
                  <a:cubicBezTo>
                    <a:pt x="4835" y="0"/>
                    <a:pt x="0" y="4835"/>
                    <a:pt x="0" y="10800"/>
                  </a:cubicBezTo>
                  <a:cubicBezTo>
                    <a:pt x="0" y="16765"/>
                    <a:pt x="4835" y="21600"/>
                    <a:pt x="10799" y="21600"/>
                  </a:cubicBezTo>
                  <a:cubicBezTo>
                    <a:pt x="16763" y="21600"/>
                    <a:pt x="21600" y="16765"/>
                    <a:pt x="21600" y="10800"/>
                  </a:cubicBezTo>
                  <a:cubicBezTo>
                    <a:pt x="21600" y="4835"/>
                    <a:pt x="16763" y="0"/>
                    <a:pt x="10799" y="0"/>
                  </a:cubicBezTo>
                  <a:close/>
                </a:path>
              </a:pathLst>
            </a:custGeom>
            <a:solidFill>
              <a:srgbClr val="FFFFFF"/>
            </a:solidFill>
            <a:ln w="12700" cap="flat">
              <a:noFill/>
              <a:miter lim="400000"/>
            </a:ln>
            <a:effectLst/>
          </p:spPr>
          <p:txBody>
            <a:bodyPr anchor="ctr"/>
            <a:lstStyle/>
            <a:p>
              <a:pPr algn="ctr"/>
              <a:endParaRPr>
                <a:cs typeface="+mn-ea"/>
                <a:sym typeface="+mn-lt"/>
              </a:endParaRPr>
            </a:p>
          </p:txBody>
        </p:sp>
        <p:sp>
          <p:nvSpPr>
            <p:cNvPr id="20" name="Freeform: Shape 11"/>
            <p:cNvSpPr/>
            <p:nvPr/>
          </p:nvSpPr>
          <p:spPr>
            <a:xfrm>
              <a:off x="6604664" y="3208618"/>
              <a:ext cx="212738" cy="212748"/>
            </a:xfrm>
            <a:custGeom>
              <a:avLst/>
              <a:gdLst/>
              <a:ahLst/>
              <a:cxnLst>
                <a:cxn ang="0">
                  <a:pos x="wd2" y="hd2"/>
                </a:cxn>
                <a:cxn ang="5400000">
                  <a:pos x="wd2" y="hd2"/>
                </a:cxn>
                <a:cxn ang="10800000">
                  <a:pos x="wd2" y="hd2"/>
                </a:cxn>
                <a:cxn ang="16200000">
                  <a:pos x="wd2" y="hd2"/>
                </a:cxn>
              </a:cxnLst>
              <a:rect l="0" t="0" r="r" b="b"/>
              <a:pathLst>
                <a:path w="21600" h="21600" extrusionOk="0">
                  <a:moveTo>
                    <a:pt x="10801" y="0"/>
                  </a:moveTo>
                  <a:cubicBezTo>
                    <a:pt x="4837" y="0"/>
                    <a:pt x="0" y="4835"/>
                    <a:pt x="0" y="10800"/>
                  </a:cubicBezTo>
                  <a:cubicBezTo>
                    <a:pt x="0" y="16765"/>
                    <a:pt x="4837" y="21600"/>
                    <a:pt x="10801" y="21600"/>
                  </a:cubicBezTo>
                  <a:cubicBezTo>
                    <a:pt x="16765" y="21600"/>
                    <a:pt x="21600" y="16765"/>
                    <a:pt x="21600" y="10800"/>
                  </a:cubicBezTo>
                  <a:cubicBezTo>
                    <a:pt x="21600" y="4835"/>
                    <a:pt x="16765" y="0"/>
                    <a:pt x="10801" y="0"/>
                  </a:cubicBezTo>
                  <a:close/>
                </a:path>
              </a:pathLst>
            </a:custGeom>
            <a:solidFill>
              <a:srgbClr val="FFFFFF"/>
            </a:solidFill>
            <a:ln w="12700" cap="flat">
              <a:noFill/>
              <a:miter lim="400000"/>
            </a:ln>
            <a:effectLst/>
          </p:spPr>
          <p:txBody>
            <a:bodyPr anchor="ctr"/>
            <a:lstStyle/>
            <a:p>
              <a:pPr algn="ctr"/>
              <a:endParaRPr>
                <a:cs typeface="+mn-ea"/>
                <a:sym typeface="+mn-lt"/>
              </a:endParaRPr>
            </a:p>
          </p:txBody>
        </p:sp>
        <p:sp>
          <p:nvSpPr>
            <p:cNvPr id="21" name="Freeform: Shape 12"/>
            <p:cNvSpPr/>
            <p:nvPr/>
          </p:nvSpPr>
          <p:spPr>
            <a:xfrm>
              <a:off x="6328188" y="3287612"/>
              <a:ext cx="2287083" cy="5642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66" y="0"/>
                  </a:lnTo>
                  <a:cubicBezTo>
                    <a:pt x="120" y="0"/>
                    <a:pt x="0" y="4865"/>
                    <a:pt x="0" y="10800"/>
                  </a:cubicBezTo>
                  <a:lnTo>
                    <a:pt x="0" y="10800"/>
                  </a:lnTo>
                  <a:cubicBezTo>
                    <a:pt x="0" y="16735"/>
                    <a:pt x="120" y="21600"/>
                    <a:pt x="266" y="21600"/>
                  </a:cubicBezTo>
                  <a:lnTo>
                    <a:pt x="21600" y="21600"/>
                  </a:lnTo>
                  <a:cubicBezTo>
                    <a:pt x="21600" y="21600"/>
                    <a:pt x="21600" y="0"/>
                    <a:pt x="21600" y="0"/>
                  </a:cubicBezTo>
                  <a:close/>
                </a:path>
              </a:pathLst>
            </a:custGeom>
            <a:solidFill>
              <a:srgbClr val="FFFFFF"/>
            </a:solidFill>
            <a:ln w="12700" cap="flat">
              <a:noFill/>
              <a:miter lim="400000"/>
            </a:ln>
            <a:effectLst/>
          </p:spPr>
          <p:txBody>
            <a:bodyPr anchor="ctr"/>
            <a:lstStyle/>
            <a:p>
              <a:pPr algn="ctr"/>
              <a:endParaRPr>
                <a:cs typeface="+mn-ea"/>
                <a:sym typeface="+mn-lt"/>
              </a:endParaRPr>
            </a:p>
          </p:txBody>
        </p:sp>
        <p:sp>
          <p:nvSpPr>
            <p:cNvPr id="22" name="Freeform: Shape 13"/>
            <p:cNvSpPr/>
            <p:nvPr/>
          </p:nvSpPr>
          <p:spPr>
            <a:xfrm>
              <a:off x="6288691" y="3188870"/>
              <a:ext cx="212743" cy="212739"/>
            </a:xfrm>
            <a:custGeom>
              <a:avLst/>
              <a:gdLst/>
              <a:ahLst/>
              <a:cxnLst>
                <a:cxn ang="0">
                  <a:pos x="wd2" y="hd2"/>
                </a:cxn>
                <a:cxn ang="5400000">
                  <a:pos x="wd2" y="hd2"/>
                </a:cxn>
                <a:cxn ang="10800000">
                  <a:pos x="wd2" y="hd2"/>
                </a:cxn>
                <a:cxn ang="16200000">
                  <a:pos x="wd2" y="hd2"/>
                </a:cxn>
              </a:cxnLst>
              <a:rect l="0" t="0" r="r" b="b"/>
              <a:pathLst>
                <a:path w="19679" h="19679" extrusionOk="0">
                  <a:moveTo>
                    <a:pt x="2881" y="2882"/>
                  </a:moveTo>
                  <a:cubicBezTo>
                    <a:pt x="6725" y="-961"/>
                    <a:pt x="12955" y="-961"/>
                    <a:pt x="16797" y="2882"/>
                  </a:cubicBezTo>
                  <a:cubicBezTo>
                    <a:pt x="20640" y="6724"/>
                    <a:pt x="20640" y="12954"/>
                    <a:pt x="16797" y="16796"/>
                  </a:cubicBezTo>
                  <a:cubicBezTo>
                    <a:pt x="12955" y="20639"/>
                    <a:pt x="6725" y="20639"/>
                    <a:pt x="2881" y="16796"/>
                  </a:cubicBezTo>
                  <a:cubicBezTo>
                    <a:pt x="-960" y="12954"/>
                    <a:pt x="-960" y="6724"/>
                    <a:pt x="2881" y="2882"/>
                  </a:cubicBezTo>
                  <a:close/>
                </a:path>
              </a:pathLst>
            </a:custGeom>
            <a:solidFill>
              <a:srgbClr val="FFFFFF"/>
            </a:solidFill>
            <a:ln w="12700" cap="flat">
              <a:noFill/>
              <a:miter lim="400000"/>
            </a:ln>
            <a:effectLst/>
          </p:spPr>
          <p:txBody>
            <a:bodyPr anchor="ctr"/>
            <a:lstStyle/>
            <a:p>
              <a:pPr algn="ctr"/>
              <a:endParaRPr>
                <a:cs typeface="+mn-ea"/>
                <a:sym typeface="+mn-lt"/>
              </a:endParaRPr>
            </a:p>
          </p:txBody>
        </p:sp>
        <p:sp>
          <p:nvSpPr>
            <p:cNvPr id="23" name="Freeform: Shape 17"/>
            <p:cNvSpPr/>
            <p:nvPr/>
          </p:nvSpPr>
          <p:spPr>
            <a:xfrm>
              <a:off x="4461971" y="3090129"/>
              <a:ext cx="2139512" cy="2139522"/>
            </a:xfrm>
            <a:custGeom>
              <a:avLst/>
              <a:gdLst/>
              <a:ahLst/>
              <a:cxnLst>
                <a:cxn ang="0">
                  <a:pos x="wd2" y="hd2"/>
                </a:cxn>
                <a:cxn ang="5400000">
                  <a:pos x="wd2" y="hd2"/>
                </a:cxn>
                <a:cxn ang="10800000">
                  <a:pos x="wd2" y="hd2"/>
                </a:cxn>
                <a:cxn ang="16200000">
                  <a:pos x="wd2" y="hd2"/>
                </a:cxn>
              </a:cxnLst>
              <a:rect l="0" t="0" r="r" b="b"/>
              <a:pathLst>
                <a:path w="21202" h="21202" extrusionOk="0">
                  <a:moveTo>
                    <a:pt x="598" y="17707"/>
                  </a:moveTo>
                  <a:lnTo>
                    <a:pt x="17707" y="598"/>
                  </a:lnTo>
                  <a:cubicBezTo>
                    <a:pt x="18504" y="-199"/>
                    <a:pt x="19808" y="-199"/>
                    <a:pt x="20604" y="598"/>
                  </a:cubicBezTo>
                  <a:lnTo>
                    <a:pt x="20604" y="598"/>
                  </a:lnTo>
                  <a:cubicBezTo>
                    <a:pt x="21401" y="1394"/>
                    <a:pt x="21401" y="2698"/>
                    <a:pt x="20604" y="3495"/>
                  </a:cubicBezTo>
                  <a:lnTo>
                    <a:pt x="3495" y="20604"/>
                  </a:lnTo>
                  <a:cubicBezTo>
                    <a:pt x="2699" y="21401"/>
                    <a:pt x="1395" y="21401"/>
                    <a:pt x="598" y="20604"/>
                  </a:cubicBezTo>
                  <a:lnTo>
                    <a:pt x="598" y="20604"/>
                  </a:lnTo>
                  <a:cubicBezTo>
                    <a:pt x="-199" y="19807"/>
                    <a:pt x="-199" y="18504"/>
                    <a:pt x="598" y="17707"/>
                  </a:cubicBezTo>
                  <a:close/>
                </a:path>
              </a:pathLst>
            </a:custGeom>
            <a:solidFill>
              <a:schemeClr val="accent2"/>
            </a:solidFill>
            <a:ln w="12700" cap="flat">
              <a:noFill/>
              <a:miter lim="400000"/>
            </a:ln>
            <a:effectLst/>
          </p:spPr>
          <p:txBody>
            <a:bodyPr anchor="ctr"/>
            <a:lstStyle/>
            <a:p>
              <a:pPr algn="ctr"/>
              <a:endParaRPr>
                <a:cs typeface="+mn-ea"/>
                <a:sym typeface="+mn-lt"/>
              </a:endParaRPr>
            </a:p>
          </p:txBody>
        </p:sp>
        <p:sp>
          <p:nvSpPr>
            <p:cNvPr id="24" name="Freeform: Shape 18"/>
            <p:cNvSpPr/>
            <p:nvPr/>
          </p:nvSpPr>
          <p:spPr>
            <a:xfrm>
              <a:off x="4807566" y="4669995"/>
              <a:ext cx="212739" cy="212739"/>
            </a:xfrm>
            <a:custGeom>
              <a:avLst/>
              <a:gdLst/>
              <a:ahLst/>
              <a:cxnLst>
                <a:cxn ang="0">
                  <a:pos x="wd2" y="hd2"/>
                </a:cxn>
                <a:cxn ang="5400000">
                  <a:pos x="wd2" y="hd2"/>
                </a:cxn>
                <a:cxn ang="10800000">
                  <a:pos x="wd2" y="hd2"/>
                </a:cxn>
                <a:cxn ang="16200000">
                  <a:pos x="wd2" y="hd2"/>
                </a:cxn>
              </a:cxnLst>
              <a:rect l="0" t="0" r="r" b="b"/>
              <a:pathLst>
                <a:path w="19679" h="19679" extrusionOk="0">
                  <a:moveTo>
                    <a:pt x="2882" y="2882"/>
                  </a:moveTo>
                  <a:cubicBezTo>
                    <a:pt x="6724" y="-961"/>
                    <a:pt x="12954" y="-961"/>
                    <a:pt x="16796" y="2882"/>
                  </a:cubicBezTo>
                  <a:cubicBezTo>
                    <a:pt x="20639" y="6723"/>
                    <a:pt x="20639" y="12954"/>
                    <a:pt x="16796" y="16796"/>
                  </a:cubicBezTo>
                  <a:cubicBezTo>
                    <a:pt x="12954" y="20639"/>
                    <a:pt x="6724" y="20639"/>
                    <a:pt x="2882" y="16796"/>
                  </a:cubicBezTo>
                  <a:cubicBezTo>
                    <a:pt x="-961" y="12954"/>
                    <a:pt x="-961" y="6723"/>
                    <a:pt x="2882" y="2882"/>
                  </a:cubicBezTo>
                  <a:close/>
                </a:path>
              </a:pathLst>
            </a:custGeom>
            <a:solidFill>
              <a:srgbClr val="FFFFFF"/>
            </a:solidFill>
            <a:ln w="12700" cap="flat">
              <a:noFill/>
              <a:miter lim="400000"/>
            </a:ln>
            <a:effectLst/>
          </p:spPr>
          <p:txBody>
            <a:bodyPr anchor="ctr"/>
            <a:lstStyle/>
            <a:p>
              <a:pPr algn="ctr"/>
              <a:endParaRPr>
                <a:cs typeface="+mn-ea"/>
                <a:sym typeface="+mn-lt"/>
              </a:endParaRPr>
            </a:p>
          </p:txBody>
        </p:sp>
        <p:sp>
          <p:nvSpPr>
            <p:cNvPr id="25" name="Freeform: Shape 19"/>
            <p:cNvSpPr/>
            <p:nvPr/>
          </p:nvSpPr>
          <p:spPr>
            <a:xfrm>
              <a:off x="5054421" y="4423142"/>
              <a:ext cx="212758" cy="212739"/>
            </a:xfrm>
            <a:custGeom>
              <a:avLst/>
              <a:gdLst/>
              <a:ahLst/>
              <a:cxnLst>
                <a:cxn ang="0">
                  <a:pos x="wd2" y="hd2"/>
                </a:cxn>
                <a:cxn ang="5400000">
                  <a:pos x="wd2" y="hd2"/>
                </a:cxn>
                <a:cxn ang="10800000">
                  <a:pos x="wd2" y="hd2"/>
                </a:cxn>
                <a:cxn ang="16200000">
                  <a:pos x="wd2" y="hd2"/>
                </a:cxn>
              </a:cxnLst>
              <a:rect l="0" t="0" r="r" b="b"/>
              <a:pathLst>
                <a:path w="19679" h="19679" extrusionOk="0">
                  <a:moveTo>
                    <a:pt x="2881" y="2882"/>
                  </a:moveTo>
                  <a:cubicBezTo>
                    <a:pt x="6724" y="-961"/>
                    <a:pt x="12953" y="-961"/>
                    <a:pt x="16797" y="2882"/>
                  </a:cubicBezTo>
                  <a:cubicBezTo>
                    <a:pt x="20639" y="6724"/>
                    <a:pt x="20639" y="12954"/>
                    <a:pt x="16797" y="16796"/>
                  </a:cubicBezTo>
                  <a:cubicBezTo>
                    <a:pt x="12953" y="20639"/>
                    <a:pt x="6724" y="20639"/>
                    <a:pt x="2881" y="16796"/>
                  </a:cubicBezTo>
                  <a:cubicBezTo>
                    <a:pt x="-961" y="12954"/>
                    <a:pt x="-961" y="6724"/>
                    <a:pt x="2881" y="2882"/>
                  </a:cubicBezTo>
                  <a:close/>
                </a:path>
              </a:pathLst>
            </a:custGeom>
            <a:solidFill>
              <a:srgbClr val="FFFFFF"/>
            </a:solidFill>
            <a:ln w="12700" cap="flat">
              <a:noFill/>
              <a:miter lim="400000"/>
            </a:ln>
            <a:effectLst/>
          </p:spPr>
          <p:txBody>
            <a:bodyPr anchor="ctr"/>
            <a:lstStyle/>
            <a:p>
              <a:pPr algn="ctr"/>
              <a:endParaRPr>
                <a:cs typeface="+mn-ea"/>
                <a:sym typeface="+mn-lt"/>
              </a:endParaRPr>
            </a:p>
          </p:txBody>
        </p:sp>
        <p:sp>
          <p:nvSpPr>
            <p:cNvPr id="26" name="Freeform: Shape 20"/>
            <p:cNvSpPr/>
            <p:nvPr/>
          </p:nvSpPr>
          <p:spPr>
            <a:xfrm>
              <a:off x="5301275" y="4176287"/>
              <a:ext cx="212739" cy="212739"/>
            </a:xfrm>
            <a:custGeom>
              <a:avLst/>
              <a:gdLst/>
              <a:ahLst/>
              <a:cxnLst>
                <a:cxn ang="0">
                  <a:pos x="wd2" y="hd2"/>
                </a:cxn>
                <a:cxn ang="5400000">
                  <a:pos x="wd2" y="hd2"/>
                </a:cxn>
                <a:cxn ang="10800000">
                  <a:pos x="wd2" y="hd2"/>
                </a:cxn>
                <a:cxn ang="16200000">
                  <a:pos x="wd2" y="hd2"/>
                </a:cxn>
              </a:cxnLst>
              <a:rect l="0" t="0" r="r" b="b"/>
              <a:pathLst>
                <a:path w="19679" h="19679" extrusionOk="0">
                  <a:moveTo>
                    <a:pt x="2882" y="2882"/>
                  </a:moveTo>
                  <a:cubicBezTo>
                    <a:pt x="6724" y="-961"/>
                    <a:pt x="12954" y="-961"/>
                    <a:pt x="16796" y="2882"/>
                  </a:cubicBezTo>
                  <a:cubicBezTo>
                    <a:pt x="20639" y="6724"/>
                    <a:pt x="20639" y="12954"/>
                    <a:pt x="16796" y="16796"/>
                  </a:cubicBezTo>
                  <a:cubicBezTo>
                    <a:pt x="12954" y="20639"/>
                    <a:pt x="6724" y="20639"/>
                    <a:pt x="2882" y="16796"/>
                  </a:cubicBezTo>
                  <a:cubicBezTo>
                    <a:pt x="-961" y="12954"/>
                    <a:pt x="-961" y="6724"/>
                    <a:pt x="2882" y="2882"/>
                  </a:cubicBezTo>
                  <a:close/>
                </a:path>
              </a:pathLst>
            </a:custGeom>
            <a:solidFill>
              <a:srgbClr val="FFFFFF"/>
            </a:solidFill>
            <a:ln w="12700" cap="flat">
              <a:noFill/>
              <a:miter lim="400000"/>
            </a:ln>
            <a:effectLst/>
          </p:spPr>
          <p:txBody>
            <a:bodyPr anchor="ctr"/>
            <a:lstStyle/>
            <a:p>
              <a:pPr algn="ctr"/>
              <a:endParaRPr>
                <a:cs typeface="+mn-ea"/>
                <a:sym typeface="+mn-lt"/>
              </a:endParaRPr>
            </a:p>
          </p:txBody>
        </p:sp>
        <p:sp>
          <p:nvSpPr>
            <p:cNvPr id="27" name="Freeform: Shape 21"/>
            <p:cNvSpPr/>
            <p:nvPr/>
          </p:nvSpPr>
          <p:spPr>
            <a:xfrm>
              <a:off x="5548129" y="3929433"/>
              <a:ext cx="212739" cy="212739"/>
            </a:xfrm>
            <a:custGeom>
              <a:avLst/>
              <a:gdLst/>
              <a:ahLst/>
              <a:cxnLst>
                <a:cxn ang="0">
                  <a:pos x="wd2" y="hd2"/>
                </a:cxn>
                <a:cxn ang="5400000">
                  <a:pos x="wd2" y="hd2"/>
                </a:cxn>
                <a:cxn ang="10800000">
                  <a:pos x="wd2" y="hd2"/>
                </a:cxn>
                <a:cxn ang="16200000">
                  <a:pos x="wd2" y="hd2"/>
                </a:cxn>
              </a:cxnLst>
              <a:rect l="0" t="0" r="r" b="b"/>
              <a:pathLst>
                <a:path w="19679" h="19679" extrusionOk="0">
                  <a:moveTo>
                    <a:pt x="2882" y="2882"/>
                  </a:moveTo>
                  <a:cubicBezTo>
                    <a:pt x="6724" y="-961"/>
                    <a:pt x="12954" y="-961"/>
                    <a:pt x="16796" y="2882"/>
                  </a:cubicBezTo>
                  <a:cubicBezTo>
                    <a:pt x="20639" y="6724"/>
                    <a:pt x="20639" y="12954"/>
                    <a:pt x="16796" y="16796"/>
                  </a:cubicBezTo>
                  <a:cubicBezTo>
                    <a:pt x="12954" y="20639"/>
                    <a:pt x="6724" y="20639"/>
                    <a:pt x="2882" y="16796"/>
                  </a:cubicBezTo>
                  <a:cubicBezTo>
                    <a:pt x="-961" y="12954"/>
                    <a:pt x="-961" y="6724"/>
                    <a:pt x="2882" y="2882"/>
                  </a:cubicBezTo>
                  <a:close/>
                </a:path>
              </a:pathLst>
            </a:custGeom>
            <a:solidFill>
              <a:srgbClr val="FFFFFF"/>
            </a:solidFill>
            <a:ln w="12700" cap="flat">
              <a:noFill/>
              <a:miter lim="400000"/>
            </a:ln>
            <a:effectLst/>
          </p:spPr>
          <p:txBody>
            <a:bodyPr anchor="ctr"/>
            <a:lstStyle/>
            <a:p>
              <a:pPr algn="ctr"/>
              <a:endParaRPr>
                <a:cs typeface="+mn-ea"/>
                <a:sym typeface="+mn-lt"/>
              </a:endParaRPr>
            </a:p>
          </p:txBody>
        </p:sp>
        <p:sp>
          <p:nvSpPr>
            <p:cNvPr id="28" name="Freeform: Shape 22"/>
            <p:cNvSpPr/>
            <p:nvPr/>
          </p:nvSpPr>
          <p:spPr>
            <a:xfrm>
              <a:off x="5794983" y="3682579"/>
              <a:ext cx="212739" cy="212742"/>
            </a:xfrm>
            <a:custGeom>
              <a:avLst/>
              <a:gdLst/>
              <a:ahLst/>
              <a:cxnLst>
                <a:cxn ang="0">
                  <a:pos x="wd2" y="hd2"/>
                </a:cxn>
                <a:cxn ang="5400000">
                  <a:pos x="wd2" y="hd2"/>
                </a:cxn>
                <a:cxn ang="10800000">
                  <a:pos x="wd2" y="hd2"/>
                </a:cxn>
                <a:cxn ang="16200000">
                  <a:pos x="wd2" y="hd2"/>
                </a:cxn>
              </a:cxnLst>
              <a:rect l="0" t="0" r="r" b="b"/>
              <a:pathLst>
                <a:path w="19679" h="19679" extrusionOk="0">
                  <a:moveTo>
                    <a:pt x="2882" y="2882"/>
                  </a:moveTo>
                  <a:cubicBezTo>
                    <a:pt x="6724" y="-961"/>
                    <a:pt x="12954" y="-961"/>
                    <a:pt x="16796" y="2882"/>
                  </a:cubicBezTo>
                  <a:cubicBezTo>
                    <a:pt x="20639" y="6724"/>
                    <a:pt x="20639" y="12954"/>
                    <a:pt x="16796" y="16797"/>
                  </a:cubicBezTo>
                  <a:cubicBezTo>
                    <a:pt x="12954" y="20639"/>
                    <a:pt x="6724" y="20639"/>
                    <a:pt x="2882" y="16797"/>
                  </a:cubicBezTo>
                  <a:cubicBezTo>
                    <a:pt x="-961" y="12954"/>
                    <a:pt x="-961" y="6724"/>
                    <a:pt x="2882" y="2882"/>
                  </a:cubicBezTo>
                  <a:close/>
                </a:path>
              </a:pathLst>
            </a:custGeom>
            <a:solidFill>
              <a:srgbClr val="FFFFFF"/>
            </a:solidFill>
            <a:ln w="12700" cap="flat">
              <a:noFill/>
              <a:miter lim="400000"/>
            </a:ln>
            <a:effectLst/>
          </p:spPr>
          <p:txBody>
            <a:bodyPr anchor="ctr"/>
            <a:lstStyle/>
            <a:p>
              <a:pPr algn="ctr"/>
              <a:endParaRPr>
                <a:cs typeface="+mn-ea"/>
                <a:sym typeface="+mn-lt"/>
              </a:endParaRPr>
            </a:p>
          </p:txBody>
        </p:sp>
        <p:sp>
          <p:nvSpPr>
            <p:cNvPr id="29" name="Freeform: Shape 23"/>
            <p:cNvSpPr/>
            <p:nvPr/>
          </p:nvSpPr>
          <p:spPr>
            <a:xfrm>
              <a:off x="6041837" y="3435724"/>
              <a:ext cx="212739" cy="212746"/>
            </a:xfrm>
            <a:custGeom>
              <a:avLst/>
              <a:gdLst/>
              <a:ahLst/>
              <a:cxnLst>
                <a:cxn ang="0">
                  <a:pos x="wd2" y="hd2"/>
                </a:cxn>
                <a:cxn ang="5400000">
                  <a:pos x="wd2" y="hd2"/>
                </a:cxn>
                <a:cxn ang="10800000">
                  <a:pos x="wd2" y="hd2"/>
                </a:cxn>
                <a:cxn ang="16200000">
                  <a:pos x="wd2" y="hd2"/>
                </a:cxn>
              </a:cxnLst>
              <a:rect l="0" t="0" r="r" b="b"/>
              <a:pathLst>
                <a:path w="19679" h="19679" extrusionOk="0">
                  <a:moveTo>
                    <a:pt x="2882" y="2881"/>
                  </a:moveTo>
                  <a:cubicBezTo>
                    <a:pt x="6724" y="-961"/>
                    <a:pt x="12954" y="-961"/>
                    <a:pt x="16796" y="2881"/>
                  </a:cubicBezTo>
                  <a:cubicBezTo>
                    <a:pt x="20639" y="6724"/>
                    <a:pt x="20639" y="12954"/>
                    <a:pt x="16796" y="16796"/>
                  </a:cubicBezTo>
                  <a:cubicBezTo>
                    <a:pt x="12954" y="20639"/>
                    <a:pt x="6724" y="20639"/>
                    <a:pt x="2882" y="16796"/>
                  </a:cubicBezTo>
                  <a:cubicBezTo>
                    <a:pt x="-961" y="12954"/>
                    <a:pt x="-961" y="6724"/>
                    <a:pt x="2882" y="2881"/>
                  </a:cubicBezTo>
                  <a:close/>
                </a:path>
              </a:pathLst>
            </a:custGeom>
            <a:solidFill>
              <a:srgbClr val="FFFFFF"/>
            </a:solidFill>
            <a:ln w="12700" cap="flat">
              <a:noFill/>
              <a:miter lim="400000"/>
            </a:ln>
            <a:effectLst/>
          </p:spPr>
          <p:txBody>
            <a:bodyPr anchor="ctr"/>
            <a:lstStyle/>
            <a:p>
              <a:pPr algn="ctr"/>
              <a:endParaRPr>
                <a:cs typeface="+mn-ea"/>
                <a:sym typeface="+mn-lt"/>
              </a:endParaRPr>
            </a:p>
          </p:txBody>
        </p:sp>
        <p:sp>
          <p:nvSpPr>
            <p:cNvPr id="30" name="Freeform: Shape 24"/>
            <p:cNvSpPr/>
            <p:nvPr/>
          </p:nvSpPr>
          <p:spPr>
            <a:xfrm>
              <a:off x="4639706" y="3257990"/>
              <a:ext cx="1793292" cy="1793299"/>
            </a:xfrm>
            <a:custGeom>
              <a:avLst/>
              <a:gdLst/>
              <a:ahLst/>
              <a:cxnLst>
                <a:cxn ang="0">
                  <a:pos x="wd2" y="hd2"/>
                </a:cxn>
                <a:cxn ang="5400000">
                  <a:pos x="wd2" y="hd2"/>
                </a:cxn>
                <a:cxn ang="10800000">
                  <a:pos x="wd2" y="hd2"/>
                </a:cxn>
                <a:cxn ang="16200000">
                  <a:pos x="wd2" y="hd2"/>
                </a:cxn>
              </a:cxnLst>
              <a:rect l="0" t="0" r="r" b="b"/>
              <a:pathLst>
                <a:path w="21534" h="21534" extrusionOk="0">
                  <a:moveTo>
                    <a:pt x="99" y="20956"/>
                  </a:moveTo>
                  <a:lnTo>
                    <a:pt x="20956" y="99"/>
                  </a:lnTo>
                  <a:cubicBezTo>
                    <a:pt x="21088" y="-33"/>
                    <a:pt x="21304" y="-33"/>
                    <a:pt x="21435" y="99"/>
                  </a:cubicBezTo>
                  <a:lnTo>
                    <a:pt x="21435" y="99"/>
                  </a:lnTo>
                  <a:cubicBezTo>
                    <a:pt x="21567" y="231"/>
                    <a:pt x="21567" y="446"/>
                    <a:pt x="21435" y="578"/>
                  </a:cubicBezTo>
                  <a:lnTo>
                    <a:pt x="578" y="21435"/>
                  </a:lnTo>
                  <a:cubicBezTo>
                    <a:pt x="446" y="21567"/>
                    <a:pt x="231" y="21567"/>
                    <a:pt x="99" y="21435"/>
                  </a:cubicBezTo>
                  <a:lnTo>
                    <a:pt x="99" y="21435"/>
                  </a:lnTo>
                  <a:cubicBezTo>
                    <a:pt x="-33" y="21303"/>
                    <a:pt x="-33" y="21088"/>
                    <a:pt x="99" y="20956"/>
                  </a:cubicBezTo>
                  <a:close/>
                </a:path>
              </a:pathLst>
            </a:custGeom>
            <a:solidFill>
              <a:srgbClr val="FFFFFF"/>
            </a:solidFill>
            <a:ln w="12700" cap="flat">
              <a:noFill/>
              <a:miter lim="400000"/>
            </a:ln>
            <a:effectLst/>
          </p:spPr>
          <p:txBody>
            <a:bodyPr anchor="ctr"/>
            <a:lstStyle/>
            <a:p>
              <a:pPr algn="ctr"/>
              <a:endParaRPr>
                <a:cs typeface="+mn-ea"/>
                <a:sym typeface="+mn-lt"/>
              </a:endParaRPr>
            </a:p>
          </p:txBody>
        </p:sp>
        <p:sp>
          <p:nvSpPr>
            <p:cNvPr id="31" name="Freeform: Shape 16"/>
            <p:cNvSpPr/>
            <p:nvPr/>
          </p:nvSpPr>
          <p:spPr>
            <a:xfrm>
              <a:off x="6259069" y="3208619"/>
              <a:ext cx="212739" cy="212748"/>
            </a:xfrm>
            <a:custGeom>
              <a:avLst/>
              <a:gdLst/>
              <a:ahLst/>
              <a:cxnLst>
                <a:cxn ang="0">
                  <a:pos x="wd2" y="hd2"/>
                </a:cxn>
                <a:cxn ang="5400000">
                  <a:pos x="wd2" y="hd2"/>
                </a:cxn>
                <a:cxn ang="10800000">
                  <a:pos x="wd2" y="hd2"/>
                </a:cxn>
                <a:cxn ang="16200000">
                  <a:pos x="wd2" y="hd2"/>
                </a:cxn>
              </a:cxnLst>
              <a:rect l="0" t="0" r="r" b="b"/>
              <a:pathLst>
                <a:path w="21600" h="21600" extrusionOk="0">
                  <a:moveTo>
                    <a:pt x="10801" y="0"/>
                  </a:moveTo>
                  <a:cubicBezTo>
                    <a:pt x="4835" y="0"/>
                    <a:pt x="0" y="4835"/>
                    <a:pt x="0" y="10800"/>
                  </a:cubicBezTo>
                  <a:cubicBezTo>
                    <a:pt x="0" y="16765"/>
                    <a:pt x="4835" y="21600"/>
                    <a:pt x="10801" y="21600"/>
                  </a:cubicBezTo>
                  <a:cubicBezTo>
                    <a:pt x="16765" y="21600"/>
                    <a:pt x="21600" y="16765"/>
                    <a:pt x="21600" y="10800"/>
                  </a:cubicBezTo>
                  <a:cubicBezTo>
                    <a:pt x="21600" y="4835"/>
                    <a:pt x="16765" y="0"/>
                    <a:pt x="10801" y="0"/>
                  </a:cubicBezTo>
                  <a:close/>
                </a:path>
              </a:pathLst>
            </a:custGeom>
            <a:solidFill>
              <a:srgbClr val="FFFFFF"/>
            </a:solidFill>
            <a:ln w="12700" cap="flat">
              <a:noFill/>
              <a:miter lim="400000"/>
            </a:ln>
            <a:effectLst/>
          </p:spPr>
          <p:txBody>
            <a:bodyPr anchor="ctr"/>
            <a:lstStyle/>
            <a:p>
              <a:pPr algn="ctr"/>
              <a:endParaRPr>
                <a:cs typeface="+mn-ea"/>
                <a:sym typeface="+mn-lt"/>
              </a:endParaRPr>
            </a:p>
          </p:txBody>
        </p:sp>
        <p:sp>
          <p:nvSpPr>
            <p:cNvPr id="32" name="Freeform: Shape 26"/>
            <p:cNvSpPr/>
            <p:nvPr/>
          </p:nvSpPr>
          <p:spPr>
            <a:xfrm>
              <a:off x="2852485" y="3741824"/>
              <a:ext cx="1074703" cy="107778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solidFill>
              <a:schemeClr val="accent2"/>
            </a:solidFill>
            <a:ln w="12700" cap="flat">
              <a:noFill/>
              <a:miter lim="400000"/>
            </a:ln>
            <a:effectLst/>
          </p:spPr>
          <p:txBody>
            <a:bodyPr anchor="ctr"/>
            <a:lstStyle/>
            <a:p>
              <a:pPr algn="ctr"/>
              <a:endParaRPr>
                <a:cs typeface="+mn-ea"/>
                <a:sym typeface="+mn-lt"/>
              </a:endParaRPr>
            </a:p>
          </p:txBody>
        </p:sp>
        <p:sp>
          <p:nvSpPr>
            <p:cNvPr id="33" name="Freeform: Shape 27"/>
            <p:cNvSpPr/>
            <p:nvPr/>
          </p:nvSpPr>
          <p:spPr>
            <a:xfrm>
              <a:off x="3296822" y="3741824"/>
              <a:ext cx="198265" cy="107777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solidFill>
              <a:schemeClr val="bg1"/>
            </a:solidFill>
            <a:ln w="12700" cap="flat">
              <a:noFill/>
              <a:miter lim="400000"/>
            </a:ln>
            <a:effectLst/>
          </p:spPr>
          <p:txBody>
            <a:bodyPr anchor="ctr"/>
            <a:lstStyle/>
            <a:p>
              <a:pPr algn="ctr"/>
              <a:endParaRPr>
                <a:cs typeface="+mn-ea"/>
                <a:sym typeface="+mn-lt"/>
              </a:endParaRPr>
            </a:p>
          </p:txBody>
        </p:sp>
        <p:sp>
          <p:nvSpPr>
            <p:cNvPr id="34" name="Freeform: Shape 29"/>
            <p:cNvSpPr/>
            <p:nvPr/>
          </p:nvSpPr>
          <p:spPr>
            <a:xfrm>
              <a:off x="6881139" y="2023720"/>
              <a:ext cx="1074685" cy="107778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solidFill>
              <a:schemeClr val="bg1"/>
            </a:solidFill>
            <a:ln w="12700" cap="flat">
              <a:noFill/>
              <a:miter lim="400000"/>
            </a:ln>
            <a:effectLst/>
          </p:spPr>
          <p:txBody>
            <a:bodyPr anchor="ctr"/>
            <a:lstStyle/>
            <a:p>
              <a:pPr algn="ctr"/>
              <a:endParaRPr>
                <a:cs typeface="+mn-ea"/>
                <a:sym typeface="+mn-lt"/>
              </a:endParaRPr>
            </a:p>
          </p:txBody>
        </p:sp>
        <p:sp>
          <p:nvSpPr>
            <p:cNvPr id="35" name="Freeform: Shape 30"/>
            <p:cNvSpPr/>
            <p:nvPr/>
          </p:nvSpPr>
          <p:spPr>
            <a:xfrm>
              <a:off x="7325477" y="2023720"/>
              <a:ext cx="198255" cy="107777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solidFill>
              <a:schemeClr val="accent2"/>
            </a:solidFill>
            <a:ln w="12700" cap="flat">
              <a:noFill/>
              <a:miter lim="400000"/>
            </a:ln>
            <a:effectLst/>
          </p:spPr>
          <p:txBody>
            <a:bodyPr anchor="ctr"/>
            <a:lstStyle/>
            <a:p>
              <a:pPr algn="ctr"/>
              <a:endParaRPr>
                <a:cs typeface="+mn-ea"/>
                <a:sym typeface="+mn-lt"/>
              </a:endParaRPr>
            </a:p>
          </p:txBody>
        </p:sp>
        <p:sp>
          <p:nvSpPr>
            <p:cNvPr id="36" name="Freeform: Shape 32"/>
            <p:cNvSpPr/>
            <p:nvPr/>
          </p:nvSpPr>
          <p:spPr>
            <a:xfrm>
              <a:off x="5919788" y="2922322"/>
              <a:ext cx="897218" cy="897229"/>
            </a:xfrm>
            <a:custGeom>
              <a:avLst/>
              <a:gdLst/>
              <a:ahLst/>
              <a:cxnLst>
                <a:cxn ang="0">
                  <a:pos x="wd2" y="hd2"/>
                </a:cxn>
                <a:cxn ang="5400000">
                  <a:pos x="wd2" y="hd2"/>
                </a:cxn>
                <a:cxn ang="10800000">
                  <a:pos x="wd2" y="hd2"/>
                </a:cxn>
                <a:cxn ang="16200000">
                  <a:pos x="wd2" y="hd2"/>
                </a:cxn>
              </a:cxnLst>
              <a:rect l="0" t="0" r="r" b="b"/>
              <a:pathLst>
                <a:path w="21600" h="21600" extrusionOk="0">
                  <a:moveTo>
                    <a:pt x="9084" y="1070"/>
                  </a:moveTo>
                  <a:cubicBezTo>
                    <a:pt x="8511" y="1170"/>
                    <a:pt x="7955" y="1320"/>
                    <a:pt x="7420" y="1514"/>
                  </a:cubicBezTo>
                  <a:lnTo>
                    <a:pt x="7105" y="649"/>
                  </a:lnTo>
                  <a:cubicBezTo>
                    <a:pt x="6510" y="865"/>
                    <a:pt x="5940" y="1133"/>
                    <a:pt x="5399" y="1446"/>
                  </a:cubicBezTo>
                  <a:lnTo>
                    <a:pt x="5860" y="2244"/>
                  </a:lnTo>
                  <a:cubicBezTo>
                    <a:pt x="5361" y="2532"/>
                    <a:pt x="4889" y="2864"/>
                    <a:pt x="4450" y="3233"/>
                  </a:cubicBezTo>
                  <a:lnTo>
                    <a:pt x="3858" y="2527"/>
                  </a:lnTo>
                  <a:cubicBezTo>
                    <a:pt x="3377" y="2931"/>
                    <a:pt x="2931" y="3377"/>
                    <a:pt x="2527" y="3858"/>
                  </a:cubicBezTo>
                  <a:lnTo>
                    <a:pt x="3232" y="4450"/>
                  </a:lnTo>
                  <a:cubicBezTo>
                    <a:pt x="2864" y="4889"/>
                    <a:pt x="2532" y="5361"/>
                    <a:pt x="2243" y="5860"/>
                  </a:cubicBezTo>
                  <a:lnTo>
                    <a:pt x="1445" y="5399"/>
                  </a:lnTo>
                  <a:cubicBezTo>
                    <a:pt x="1132" y="5940"/>
                    <a:pt x="865" y="6510"/>
                    <a:pt x="649" y="7105"/>
                  </a:cubicBezTo>
                  <a:lnTo>
                    <a:pt x="1515" y="7420"/>
                  </a:lnTo>
                  <a:cubicBezTo>
                    <a:pt x="1320" y="7955"/>
                    <a:pt x="1170" y="8511"/>
                    <a:pt x="1070" y="9084"/>
                  </a:cubicBezTo>
                  <a:lnTo>
                    <a:pt x="163" y="8924"/>
                  </a:lnTo>
                  <a:cubicBezTo>
                    <a:pt x="56" y="9533"/>
                    <a:pt x="0" y="10160"/>
                    <a:pt x="0" y="10800"/>
                  </a:cubicBezTo>
                  <a:lnTo>
                    <a:pt x="0" y="10800"/>
                  </a:lnTo>
                  <a:lnTo>
                    <a:pt x="921" y="10800"/>
                  </a:lnTo>
                  <a:cubicBezTo>
                    <a:pt x="921" y="11385"/>
                    <a:pt x="972" y="11958"/>
                    <a:pt x="1070" y="12516"/>
                  </a:cubicBezTo>
                  <a:lnTo>
                    <a:pt x="163" y="12676"/>
                  </a:lnTo>
                  <a:cubicBezTo>
                    <a:pt x="272" y="13302"/>
                    <a:pt x="436" y="13910"/>
                    <a:pt x="649" y="14495"/>
                  </a:cubicBezTo>
                  <a:lnTo>
                    <a:pt x="1515" y="14179"/>
                  </a:lnTo>
                  <a:cubicBezTo>
                    <a:pt x="1712" y="14724"/>
                    <a:pt x="1957" y="15245"/>
                    <a:pt x="2243" y="15740"/>
                  </a:cubicBezTo>
                  <a:lnTo>
                    <a:pt x="1445" y="16201"/>
                  </a:lnTo>
                  <a:cubicBezTo>
                    <a:pt x="1761" y="16746"/>
                    <a:pt x="2124" y="17262"/>
                    <a:pt x="2527" y="17742"/>
                  </a:cubicBezTo>
                  <a:lnTo>
                    <a:pt x="3232" y="17150"/>
                  </a:lnTo>
                  <a:cubicBezTo>
                    <a:pt x="3602" y="17590"/>
                    <a:pt x="4010" y="17998"/>
                    <a:pt x="4450" y="18367"/>
                  </a:cubicBezTo>
                  <a:lnTo>
                    <a:pt x="3858" y="19073"/>
                  </a:lnTo>
                  <a:cubicBezTo>
                    <a:pt x="4338" y="19476"/>
                    <a:pt x="4853" y="19839"/>
                    <a:pt x="5399" y="20154"/>
                  </a:cubicBezTo>
                  <a:lnTo>
                    <a:pt x="5860" y="19356"/>
                  </a:lnTo>
                  <a:cubicBezTo>
                    <a:pt x="6355" y="19643"/>
                    <a:pt x="6876" y="19887"/>
                    <a:pt x="7420" y="20085"/>
                  </a:cubicBezTo>
                  <a:lnTo>
                    <a:pt x="7105" y="20951"/>
                  </a:lnTo>
                  <a:cubicBezTo>
                    <a:pt x="7690" y="21164"/>
                    <a:pt x="8298" y="21327"/>
                    <a:pt x="8924" y="21437"/>
                  </a:cubicBezTo>
                  <a:lnTo>
                    <a:pt x="9084" y="20530"/>
                  </a:lnTo>
                  <a:cubicBezTo>
                    <a:pt x="9641" y="20627"/>
                    <a:pt x="10215" y="20679"/>
                    <a:pt x="10800" y="20679"/>
                  </a:cubicBezTo>
                  <a:lnTo>
                    <a:pt x="10800" y="21600"/>
                  </a:lnTo>
                  <a:cubicBezTo>
                    <a:pt x="11440" y="21600"/>
                    <a:pt x="12066" y="21544"/>
                    <a:pt x="12675" y="21437"/>
                  </a:cubicBezTo>
                  <a:lnTo>
                    <a:pt x="12516" y="20530"/>
                  </a:lnTo>
                  <a:cubicBezTo>
                    <a:pt x="13089" y="20430"/>
                    <a:pt x="13645" y="20280"/>
                    <a:pt x="14179" y="20085"/>
                  </a:cubicBezTo>
                  <a:lnTo>
                    <a:pt x="14495" y="20951"/>
                  </a:lnTo>
                  <a:cubicBezTo>
                    <a:pt x="15089" y="20735"/>
                    <a:pt x="15660" y="20467"/>
                    <a:pt x="16201" y="20154"/>
                  </a:cubicBezTo>
                  <a:lnTo>
                    <a:pt x="15740" y="19356"/>
                  </a:lnTo>
                  <a:cubicBezTo>
                    <a:pt x="16239" y="19067"/>
                    <a:pt x="16711" y="18736"/>
                    <a:pt x="17150" y="18367"/>
                  </a:cubicBezTo>
                  <a:lnTo>
                    <a:pt x="17742" y="19073"/>
                  </a:lnTo>
                  <a:cubicBezTo>
                    <a:pt x="18223" y="18669"/>
                    <a:pt x="18668" y="18223"/>
                    <a:pt x="19073" y="17742"/>
                  </a:cubicBezTo>
                  <a:lnTo>
                    <a:pt x="18367" y="17150"/>
                  </a:lnTo>
                  <a:cubicBezTo>
                    <a:pt x="18736" y="16711"/>
                    <a:pt x="19068" y="16239"/>
                    <a:pt x="19357" y="15740"/>
                  </a:cubicBezTo>
                  <a:lnTo>
                    <a:pt x="20154" y="16201"/>
                  </a:lnTo>
                  <a:cubicBezTo>
                    <a:pt x="20467" y="15660"/>
                    <a:pt x="20735" y="15089"/>
                    <a:pt x="20951" y="14495"/>
                  </a:cubicBezTo>
                  <a:lnTo>
                    <a:pt x="20085" y="14179"/>
                  </a:lnTo>
                  <a:cubicBezTo>
                    <a:pt x="20280" y="13645"/>
                    <a:pt x="20430" y="13089"/>
                    <a:pt x="20530" y="12516"/>
                  </a:cubicBezTo>
                  <a:lnTo>
                    <a:pt x="21437" y="12676"/>
                  </a:lnTo>
                  <a:cubicBezTo>
                    <a:pt x="21544" y="12066"/>
                    <a:pt x="21600" y="11440"/>
                    <a:pt x="21600" y="10800"/>
                  </a:cubicBezTo>
                  <a:lnTo>
                    <a:pt x="21600" y="10800"/>
                  </a:lnTo>
                  <a:lnTo>
                    <a:pt x="20679" y="10800"/>
                  </a:lnTo>
                  <a:cubicBezTo>
                    <a:pt x="20679" y="10215"/>
                    <a:pt x="20628" y="9641"/>
                    <a:pt x="20530" y="9084"/>
                  </a:cubicBezTo>
                  <a:lnTo>
                    <a:pt x="21437" y="8924"/>
                  </a:lnTo>
                  <a:cubicBezTo>
                    <a:pt x="21327" y="8298"/>
                    <a:pt x="21164" y="7690"/>
                    <a:pt x="20951" y="7105"/>
                  </a:cubicBezTo>
                  <a:lnTo>
                    <a:pt x="20085" y="7420"/>
                  </a:lnTo>
                  <a:cubicBezTo>
                    <a:pt x="19887" y="6876"/>
                    <a:pt x="19643" y="6354"/>
                    <a:pt x="19357" y="5860"/>
                  </a:cubicBezTo>
                  <a:lnTo>
                    <a:pt x="20154" y="5399"/>
                  </a:lnTo>
                  <a:cubicBezTo>
                    <a:pt x="19838" y="4853"/>
                    <a:pt x="19476" y="4338"/>
                    <a:pt x="19073" y="3858"/>
                  </a:cubicBezTo>
                  <a:lnTo>
                    <a:pt x="18367" y="4450"/>
                  </a:lnTo>
                  <a:cubicBezTo>
                    <a:pt x="17998" y="4010"/>
                    <a:pt x="17590" y="3602"/>
                    <a:pt x="17150" y="3233"/>
                  </a:cubicBezTo>
                  <a:lnTo>
                    <a:pt x="17742" y="2527"/>
                  </a:lnTo>
                  <a:cubicBezTo>
                    <a:pt x="17262" y="2124"/>
                    <a:pt x="16746" y="1761"/>
                    <a:pt x="16201" y="1446"/>
                  </a:cubicBezTo>
                  <a:lnTo>
                    <a:pt x="15740" y="2244"/>
                  </a:lnTo>
                  <a:cubicBezTo>
                    <a:pt x="15245" y="1957"/>
                    <a:pt x="14724" y="1713"/>
                    <a:pt x="14180" y="1514"/>
                  </a:cubicBezTo>
                  <a:lnTo>
                    <a:pt x="14495" y="649"/>
                  </a:lnTo>
                  <a:cubicBezTo>
                    <a:pt x="13910" y="436"/>
                    <a:pt x="13302" y="272"/>
                    <a:pt x="12675" y="162"/>
                  </a:cubicBezTo>
                  <a:lnTo>
                    <a:pt x="12516" y="1070"/>
                  </a:lnTo>
                  <a:cubicBezTo>
                    <a:pt x="11958" y="972"/>
                    <a:pt x="11385" y="921"/>
                    <a:pt x="10800" y="921"/>
                  </a:cubicBezTo>
                  <a:lnTo>
                    <a:pt x="10800" y="0"/>
                  </a:lnTo>
                  <a:cubicBezTo>
                    <a:pt x="10160" y="0"/>
                    <a:pt x="9534" y="56"/>
                    <a:pt x="8924" y="162"/>
                  </a:cubicBezTo>
                  <a:cubicBezTo>
                    <a:pt x="8924" y="162"/>
                    <a:pt x="9084" y="1070"/>
                    <a:pt x="9084" y="1070"/>
                  </a:cubicBezTo>
                  <a:close/>
                </a:path>
              </a:pathLst>
            </a:custGeom>
            <a:solidFill>
              <a:schemeClr val="accent2"/>
            </a:solidFill>
            <a:ln w="12700" cap="flat">
              <a:noFill/>
              <a:miter lim="400000"/>
            </a:ln>
            <a:effectLst/>
          </p:spPr>
          <p:txBody>
            <a:bodyPr anchor="ctr"/>
            <a:lstStyle/>
            <a:p>
              <a:pPr algn="ctr"/>
              <a:endParaRPr>
                <a:cs typeface="+mn-ea"/>
                <a:sym typeface="+mn-lt"/>
              </a:endParaRPr>
            </a:p>
          </p:txBody>
        </p:sp>
        <p:sp>
          <p:nvSpPr>
            <p:cNvPr id="37" name="Freeform: Shape 33"/>
            <p:cNvSpPr/>
            <p:nvPr/>
          </p:nvSpPr>
          <p:spPr>
            <a:xfrm>
              <a:off x="6097523" y="3100057"/>
              <a:ext cx="536773" cy="53678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close/>
                </a:path>
              </a:pathLst>
            </a:custGeom>
            <a:solidFill>
              <a:schemeClr val="bg1"/>
            </a:solidFill>
            <a:ln w="12700" cap="flat">
              <a:noFill/>
              <a:miter lim="400000"/>
            </a:ln>
            <a:effectLst/>
          </p:spPr>
          <p:txBody>
            <a:bodyPr anchor="ctr"/>
            <a:lstStyle/>
            <a:p>
              <a:pPr algn="ctr"/>
              <a:endParaRPr>
                <a:cs typeface="+mn-ea"/>
                <a:sym typeface="+mn-lt"/>
              </a:endParaRPr>
            </a:p>
          </p:txBody>
        </p:sp>
        <p:sp>
          <p:nvSpPr>
            <p:cNvPr id="38" name="Freeform: Shape 34"/>
            <p:cNvSpPr/>
            <p:nvPr/>
          </p:nvSpPr>
          <p:spPr>
            <a:xfrm>
              <a:off x="6264737" y="3248164"/>
              <a:ext cx="212739" cy="212749"/>
            </a:xfrm>
            <a:custGeom>
              <a:avLst/>
              <a:gdLst/>
              <a:ahLst/>
              <a:cxnLst>
                <a:cxn ang="0">
                  <a:pos x="wd2" y="hd2"/>
                </a:cxn>
                <a:cxn ang="5400000">
                  <a:pos x="wd2" y="hd2"/>
                </a:cxn>
                <a:cxn ang="10800000">
                  <a:pos x="wd2" y="hd2"/>
                </a:cxn>
                <a:cxn ang="16200000">
                  <a:pos x="wd2" y="hd2"/>
                </a:cxn>
              </a:cxnLst>
              <a:rect l="0" t="0" r="r" b="b"/>
              <a:pathLst>
                <a:path w="21600" h="21600" extrusionOk="0">
                  <a:moveTo>
                    <a:pt x="10799" y="21600"/>
                  </a:moveTo>
                  <a:cubicBezTo>
                    <a:pt x="16748" y="21600"/>
                    <a:pt x="21600" y="16748"/>
                    <a:pt x="21600" y="10800"/>
                  </a:cubicBezTo>
                  <a:cubicBezTo>
                    <a:pt x="21600" y="4852"/>
                    <a:pt x="16748" y="0"/>
                    <a:pt x="10799" y="0"/>
                  </a:cubicBezTo>
                  <a:cubicBezTo>
                    <a:pt x="4850" y="0"/>
                    <a:pt x="0" y="4852"/>
                    <a:pt x="0" y="10800"/>
                  </a:cubicBezTo>
                  <a:cubicBezTo>
                    <a:pt x="0" y="16748"/>
                    <a:pt x="4850" y="21600"/>
                    <a:pt x="10799" y="21600"/>
                  </a:cubicBezTo>
                  <a:close/>
                </a:path>
              </a:pathLst>
            </a:custGeom>
            <a:solidFill>
              <a:schemeClr val="accent4"/>
            </a:solidFill>
            <a:ln w="12700" cap="flat">
              <a:noFill/>
              <a:miter lim="400000"/>
            </a:ln>
            <a:effectLst/>
          </p:spPr>
          <p:txBody>
            <a:bodyPr anchor="ctr"/>
            <a:lstStyle/>
            <a:p>
              <a:pPr algn="ctr"/>
              <a:endParaRPr>
                <a:cs typeface="+mn-ea"/>
                <a:sym typeface="+mn-lt"/>
              </a:endParaRPr>
            </a:p>
          </p:txBody>
        </p:sp>
        <p:sp>
          <p:nvSpPr>
            <p:cNvPr id="39" name="Freeform: Shape 56"/>
            <p:cNvSpPr/>
            <p:nvPr/>
          </p:nvSpPr>
          <p:spPr>
            <a:xfrm>
              <a:off x="1381238" y="4916849"/>
              <a:ext cx="212739" cy="21273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5" y="0"/>
                    <a:pt x="0" y="4835"/>
                    <a:pt x="0" y="10800"/>
                  </a:cubicBezTo>
                  <a:cubicBezTo>
                    <a:pt x="0" y="16764"/>
                    <a:pt x="4835" y="21600"/>
                    <a:pt x="10800" y="21600"/>
                  </a:cubicBezTo>
                  <a:cubicBezTo>
                    <a:pt x="16765" y="21600"/>
                    <a:pt x="21600" y="16764"/>
                    <a:pt x="21600" y="10800"/>
                  </a:cubicBezTo>
                  <a:cubicBezTo>
                    <a:pt x="21600" y="4835"/>
                    <a:pt x="16765" y="0"/>
                    <a:pt x="10800" y="0"/>
                  </a:cubicBezTo>
                  <a:close/>
                </a:path>
              </a:pathLst>
            </a:custGeom>
            <a:solidFill>
              <a:schemeClr val="tx2">
                <a:lumMod val="40000"/>
                <a:lumOff val="60000"/>
              </a:schemeClr>
            </a:solidFill>
            <a:ln w="12700" cap="flat">
              <a:noFill/>
              <a:miter lim="400000"/>
            </a:ln>
            <a:effectLst/>
          </p:spPr>
          <p:txBody>
            <a:bodyPr anchor="ctr"/>
            <a:lstStyle/>
            <a:p>
              <a:pPr algn="ctr"/>
              <a:endParaRPr>
                <a:cs typeface="+mn-ea"/>
                <a:sym typeface="+mn-lt"/>
              </a:endParaRPr>
            </a:p>
          </p:txBody>
        </p:sp>
        <p:grpSp>
          <p:nvGrpSpPr>
            <p:cNvPr id="40" name="Group 38"/>
            <p:cNvGrpSpPr/>
            <p:nvPr/>
          </p:nvGrpSpPr>
          <p:grpSpPr>
            <a:xfrm>
              <a:off x="-2" y="4818108"/>
              <a:ext cx="4878227" cy="413500"/>
              <a:chOff x="-3542530" y="0"/>
              <a:chExt cx="8542149" cy="724073"/>
            </a:xfrm>
            <a:solidFill>
              <a:schemeClr val="tx2">
                <a:lumMod val="40000"/>
                <a:lumOff val="60000"/>
              </a:schemeClr>
            </a:solidFill>
          </p:grpSpPr>
          <p:sp>
            <p:nvSpPr>
              <p:cNvPr id="50" name="Freeform: Shape 44"/>
              <p:cNvSpPr/>
              <p:nvPr/>
            </p:nvSpPr>
            <p:spPr>
              <a:xfrm>
                <a:off x="4443638" y="172904"/>
                <a:ext cx="372510" cy="372527"/>
              </a:xfrm>
              <a:custGeom>
                <a:avLst/>
                <a:gdLst/>
                <a:ahLst/>
                <a:cxnLst>
                  <a:cxn ang="0">
                    <a:pos x="wd2" y="hd2"/>
                  </a:cxn>
                  <a:cxn ang="5400000">
                    <a:pos x="wd2" y="hd2"/>
                  </a:cxn>
                  <a:cxn ang="10800000">
                    <a:pos x="wd2" y="hd2"/>
                  </a:cxn>
                  <a:cxn ang="16200000">
                    <a:pos x="wd2" y="hd2"/>
                  </a:cxn>
                </a:cxnLst>
                <a:rect l="0" t="0" r="r" b="b"/>
                <a:pathLst>
                  <a:path w="19679" h="19679" extrusionOk="0">
                    <a:moveTo>
                      <a:pt x="2882" y="2882"/>
                    </a:moveTo>
                    <a:cubicBezTo>
                      <a:pt x="6726" y="-960"/>
                      <a:pt x="12954" y="-960"/>
                      <a:pt x="16797" y="2882"/>
                    </a:cubicBezTo>
                    <a:cubicBezTo>
                      <a:pt x="20640" y="6724"/>
                      <a:pt x="20640" y="12955"/>
                      <a:pt x="16797" y="16797"/>
                    </a:cubicBezTo>
                    <a:cubicBezTo>
                      <a:pt x="12954" y="20640"/>
                      <a:pt x="6726" y="20640"/>
                      <a:pt x="2882" y="16797"/>
                    </a:cubicBezTo>
                    <a:cubicBezTo>
                      <a:pt x="-960" y="12955"/>
                      <a:pt x="-960" y="6724"/>
                      <a:pt x="2882" y="2882"/>
                    </a:cubicBezTo>
                    <a:close/>
                  </a:path>
                </a:pathLst>
              </a:custGeom>
              <a:grpFill/>
              <a:ln w="12700" cap="flat">
                <a:noFill/>
                <a:miter lim="400000"/>
              </a:ln>
              <a:effectLst/>
            </p:spPr>
            <p:txBody>
              <a:bodyPr anchor="ctr"/>
              <a:lstStyle/>
              <a:p>
                <a:pPr algn="ctr"/>
                <a:endParaRPr>
                  <a:cs typeface="+mn-ea"/>
                  <a:sym typeface="+mn-lt"/>
                </a:endParaRPr>
              </a:p>
            </p:txBody>
          </p:sp>
          <p:sp>
            <p:nvSpPr>
              <p:cNvPr id="51" name="Rectangle 45"/>
              <p:cNvSpPr/>
              <p:nvPr/>
            </p:nvSpPr>
            <p:spPr>
              <a:xfrm>
                <a:off x="-3542530" y="0"/>
                <a:ext cx="8542149" cy="724073"/>
              </a:xfrm>
              <a:prstGeom prst="rect">
                <a:avLst/>
              </a:prstGeom>
              <a:solidFill>
                <a:schemeClr val="accent2"/>
              </a:solidFill>
              <a:ln w="12700" cap="flat">
                <a:noFill/>
                <a:miter lim="400000"/>
              </a:ln>
              <a:effectLst/>
            </p:spPr>
            <p:txBody>
              <a:bodyPr anchor="ctr"/>
              <a:lstStyle/>
              <a:p>
                <a:pPr algn="ctr"/>
                <a:endParaRPr>
                  <a:cs typeface="+mn-ea"/>
                  <a:sym typeface="+mn-lt"/>
                </a:endParaRPr>
              </a:p>
            </p:txBody>
          </p:sp>
          <p:sp>
            <p:nvSpPr>
              <p:cNvPr id="52" name="Freeform: Shape 46"/>
              <p:cNvSpPr/>
              <p:nvPr/>
            </p:nvSpPr>
            <p:spPr>
              <a:xfrm>
                <a:off x="4460928" y="172904"/>
                <a:ext cx="372539" cy="372521"/>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16748" y="21600"/>
                      <a:pt x="21600" y="16748"/>
                      <a:pt x="21600" y="10800"/>
                    </a:cubicBezTo>
                    <a:cubicBezTo>
                      <a:pt x="21600" y="4851"/>
                      <a:pt x="16748" y="0"/>
                      <a:pt x="10800" y="0"/>
                    </a:cubicBezTo>
                    <a:cubicBezTo>
                      <a:pt x="4852" y="0"/>
                      <a:pt x="0" y="4851"/>
                      <a:pt x="0" y="10800"/>
                    </a:cubicBezTo>
                    <a:cubicBezTo>
                      <a:pt x="0" y="16748"/>
                      <a:pt x="4852" y="21600"/>
                      <a:pt x="10800" y="21600"/>
                    </a:cubicBezTo>
                    <a:close/>
                  </a:path>
                </a:pathLst>
              </a:custGeom>
              <a:grpFill/>
              <a:ln w="12700" cap="flat">
                <a:noFill/>
                <a:miter lim="400000"/>
              </a:ln>
              <a:effectLst/>
            </p:spPr>
            <p:txBody>
              <a:bodyPr anchor="ctr"/>
              <a:lstStyle/>
              <a:p>
                <a:pPr algn="ctr"/>
                <a:endParaRPr>
                  <a:cs typeface="+mn-ea"/>
                  <a:sym typeface="+mn-lt"/>
                </a:endParaRPr>
              </a:p>
            </p:txBody>
          </p:sp>
          <p:sp>
            <p:nvSpPr>
              <p:cNvPr id="53" name="Freeform: Shape 47"/>
              <p:cNvSpPr/>
              <p:nvPr/>
            </p:nvSpPr>
            <p:spPr>
              <a:xfrm>
                <a:off x="3838473" y="172904"/>
                <a:ext cx="372522" cy="372521"/>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16749" y="21600"/>
                      <a:pt x="21600" y="16748"/>
                      <a:pt x="21600" y="10800"/>
                    </a:cubicBezTo>
                    <a:cubicBezTo>
                      <a:pt x="21600" y="4851"/>
                      <a:pt x="16749" y="0"/>
                      <a:pt x="10800" y="0"/>
                    </a:cubicBezTo>
                    <a:cubicBezTo>
                      <a:pt x="4852" y="0"/>
                      <a:pt x="0" y="4851"/>
                      <a:pt x="0" y="10800"/>
                    </a:cubicBezTo>
                    <a:cubicBezTo>
                      <a:pt x="0" y="16748"/>
                      <a:pt x="4852" y="21600"/>
                      <a:pt x="10800" y="21600"/>
                    </a:cubicBezTo>
                    <a:close/>
                  </a:path>
                </a:pathLst>
              </a:custGeom>
              <a:grpFill/>
              <a:ln w="12700" cap="flat">
                <a:noFill/>
                <a:miter lim="400000"/>
              </a:ln>
              <a:effectLst/>
            </p:spPr>
            <p:txBody>
              <a:bodyPr anchor="ctr"/>
              <a:lstStyle/>
              <a:p>
                <a:pPr algn="ctr"/>
                <a:endParaRPr>
                  <a:cs typeface="+mn-ea"/>
                  <a:sym typeface="+mn-lt"/>
                </a:endParaRPr>
              </a:p>
            </p:txBody>
          </p:sp>
          <p:sp>
            <p:nvSpPr>
              <p:cNvPr id="54" name="Freeform: Shape 48"/>
              <p:cNvSpPr/>
              <p:nvPr/>
            </p:nvSpPr>
            <p:spPr>
              <a:xfrm>
                <a:off x="3233309" y="172904"/>
                <a:ext cx="372538" cy="372521"/>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16748" y="21600"/>
                      <a:pt x="21600" y="16748"/>
                      <a:pt x="21600" y="10800"/>
                    </a:cubicBezTo>
                    <a:cubicBezTo>
                      <a:pt x="21600" y="4851"/>
                      <a:pt x="16748" y="0"/>
                      <a:pt x="10800" y="0"/>
                    </a:cubicBezTo>
                    <a:cubicBezTo>
                      <a:pt x="4851" y="0"/>
                      <a:pt x="0" y="4851"/>
                      <a:pt x="0" y="10800"/>
                    </a:cubicBezTo>
                    <a:cubicBezTo>
                      <a:pt x="0" y="16748"/>
                      <a:pt x="4851" y="21600"/>
                      <a:pt x="10800" y="21600"/>
                    </a:cubicBezTo>
                    <a:close/>
                  </a:path>
                </a:pathLst>
              </a:custGeom>
              <a:solidFill>
                <a:schemeClr val="bg1"/>
              </a:solidFill>
              <a:ln w="12700" cap="flat">
                <a:noFill/>
                <a:miter lim="400000"/>
              </a:ln>
              <a:effectLst/>
            </p:spPr>
            <p:txBody>
              <a:bodyPr anchor="ctr"/>
              <a:lstStyle/>
              <a:p>
                <a:pPr algn="ctr"/>
                <a:endParaRPr>
                  <a:cs typeface="+mn-ea"/>
                  <a:sym typeface="+mn-lt"/>
                </a:endParaRPr>
              </a:p>
            </p:txBody>
          </p:sp>
          <p:sp>
            <p:nvSpPr>
              <p:cNvPr id="55" name="Freeform: Shape 49"/>
              <p:cNvSpPr/>
              <p:nvPr/>
            </p:nvSpPr>
            <p:spPr>
              <a:xfrm>
                <a:off x="2628144" y="172904"/>
                <a:ext cx="372521" cy="372521"/>
              </a:xfrm>
              <a:custGeom>
                <a:avLst/>
                <a:gdLst/>
                <a:ahLst/>
                <a:cxnLst>
                  <a:cxn ang="0">
                    <a:pos x="wd2" y="hd2"/>
                  </a:cxn>
                  <a:cxn ang="5400000">
                    <a:pos x="wd2" y="hd2"/>
                  </a:cxn>
                  <a:cxn ang="10800000">
                    <a:pos x="wd2" y="hd2"/>
                  </a:cxn>
                  <a:cxn ang="16200000">
                    <a:pos x="wd2" y="hd2"/>
                  </a:cxn>
                </a:cxnLst>
                <a:rect l="0" t="0" r="r" b="b"/>
                <a:pathLst>
                  <a:path w="21600" h="21600" extrusionOk="0">
                    <a:moveTo>
                      <a:pt x="10801" y="21600"/>
                    </a:moveTo>
                    <a:cubicBezTo>
                      <a:pt x="16749" y="21600"/>
                      <a:pt x="21600" y="16748"/>
                      <a:pt x="21600" y="10800"/>
                    </a:cubicBezTo>
                    <a:cubicBezTo>
                      <a:pt x="21600" y="4851"/>
                      <a:pt x="16749" y="0"/>
                      <a:pt x="10801" y="0"/>
                    </a:cubicBezTo>
                    <a:cubicBezTo>
                      <a:pt x="4852" y="0"/>
                      <a:pt x="0" y="4851"/>
                      <a:pt x="0" y="10800"/>
                    </a:cubicBezTo>
                    <a:cubicBezTo>
                      <a:pt x="0" y="16748"/>
                      <a:pt x="4852" y="21600"/>
                      <a:pt x="10801" y="21600"/>
                    </a:cubicBezTo>
                    <a:close/>
                  </a:path>
                </a:pathLst>
              </a:custGeom>
              <a:solidFill>
                <a:schemeClr val="bg1"/>
              </a:solidFill>
              <a:ln w="12700" cap="flat">
                <a:noFill/>
                <a:miter lim="400000"/>
              </a:ln>
              <a:effectLst/>
            </p:spPr>
            <p:txBody>
              <a:bodyPr anchor="ctr"/>
              <a:lstStyle/>
              <a:p>
                <a:pPr algn="ctr"/>
                <a:endParaRPr>
                  <a:cs typeface="+mn-ea"/>
                  <a:sym typeface="+mn-lt"/>
                </a:endParaRPr>
              </a:p>
            </p:txBody>
          </p:sp>
          <p:sp>
            <p:nvSpPr>
              <p:cNvPr id="56" name="Freeform: Shape 50"/>
              <p:cNvSpPr/>
              <p:nvPr/>
            </p:nvSpPr>
            <p:spPr>
              <a:xfrm>
                <a:off x="2005689" y="172904"/>
                <a:ext cx="372521" cy="372521"/>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16748" y="21600"/>
                      <a:pt x="21600" y="16748"/>
                      <a:pt x="21600" y="10800"/>
                    </a:cubicBezTo>
                    <a:cubicBezTo>
                      <a:pt x="21600" y="4851"/>
                      <a:pt x="16748" y="0"/>
                      <a:pt x="10800" y="0"/>
                    </a:cubicBezTo>
                    <a:cubicBezTo>
                      <a:pt x="4851" y="0"/>
                      <a:pt x="0" y="4851"/>
                      <a:pt x="0" y="10800"/>
                    </a:cubicBezTo>
                    <a:cubicBezTo>
                      <a:pt x="0" y="16748"/>
                      <a:pt x="4851" y="21600"/>
                      <a:pt x="10800" y="21600"/>
                    </a:cubicBezTo>
                    <a:close/>
                  </a:path>
                </a:pathLst>
              </a:custGeom>
              <a:solidFill>
                <a:schemeClr val="bg1"/>
              </a:solidFill>
              <a:ln w="12700" cap="flat">
                <a:noFill/>
                <a:miter lim="400000"/>
              </a:ln>
              <a:effectLst/>
            </p:spPr>
            <p:txBody>
              <a:bodyPr anchor="ctr"/>
              <a:lstStyle/>
              <a:p>
                <a:pPr algn="ctr"/>
                <a:endParaRPr>
                  <a:cs typeface="+mn-ea"/>
                  <a:sym typeface="+mn-lt"/>
                </a:endParaRPr>
              </a:p>
            </p:txBody>
          </p:sp>
          <p:sp>
            <p:nvSpPr>
              <p:cNvPr id="57" name="Freeform: Shape 51"/>
              <p:cNvSpPr/>
              <p:nvPr/>
            </p:nvSpPr>
            <p:spPr>
              <a:xfrm>
                <a:off x="1400524" y="172904"/>
                <a:ext cx="372538" cy="372521"/>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16748" y="21600"/>
                      <a:pt x="21600" y="16748"/>
                      <a:pt x="21600" y="10800"/>
                    </a:cubicBezTo>
                    <a:cubicBezTo>
                      <a:pt x="21600" y="4851"/>
                      <a:pt x="16748" y="0"/>
                      <a:pt x="10800" y="0"/>
                    </a:cubicBezTo>
                    <a:cubicBezTo>
                      <a:pt x="4851" y="0"/>
                      <a:pt x="0" y="4851"/>
                      <a:pt x="0" y="10800"/>
                    </a:cubicBezTo>
                    <a:cubicBezTo>
                      <a:pt x="0" y="16748"/>
                      <a:pt x="4851" y="21600"/>
                      <a:pt x="10800" y="21600"/>
                    </a:cubicBezTo>
                    <a:close/>
                  </a:path>
                </a:pathLst>
              </a:custGeom>
              <a:solidFill>
                <a:schemeClr val="bg1"/>
              </a:solidFill>
              <a:ln w="12700" cap="flat">
                <a:noFill/>
                <a:miter lim="400000"/>
              </a:ln>
              <a:effectLst/>
            </p:spPr>
            <p:txBody>
              <a:bodyPr anchor="ctr"/>
              <a:lstStyle/>
              <a:p>
                <a:pPr algn="ctr"/>
                <a:endParaRPr>
                  <a:cs typeface="+mn-ea"/>
                  <a:sym typeface="+mn-lt"/>
                </a:endParaRPr>
              </a:p>
            </p:txBody>
          </p:sp>
          <p:sp>
            <p:nvSpPr>
              <p:cNvPr id="58" name="Freeform: Shape 52"/>
              <p:cNvSpPr/>
              <p:nvPr/>
            </p:nvSpPr>
            <p:spPr>
              <a:xfrm>
                <a:off x="795359" y="172904"/>
                <a:ext cx="372521" cy="372521"/>
              </a:xfrm>
              <a:custGeom>
                <a:avLst/>
                <a:gdLst/>
                <a:ahLst/>
                <a:cxnLst>
                  <a:cxn ang="0">
                    <a:pos x="wd2" y="hd2"/>
                  </a:cxn>
                  <a:cxn ang="5400000">
                    <a:pos x="wd2" y="hd2"/>
                  </a:cxn>
                  <a:cxn ang="10800000">
                    <a:pos x="wd2" y="hd2"/>
                  </a:cxn>
                  <a:cxn ang="16200000">
                    <a:pos x="wd2" y="hd2"/>
                  </a:cxn>
                </a:cxnLst>
                <a:rect l="0" t="0" r="r" b="b"/>
                <a:pathLst>
                  <a:path w="21600" h="21600" extrusionOk="0">
                    <a:moveTo>
                      <a:pt x="10801" y="21600"/>
                    </a:moveTo>
                    <a:cubicBezTo>
                      <a:pt x="16750" y="21600"/>
                      <a:pt x="21600" y="16748"/>
                      <a:pt x="21600" y="10800"/>
                    </a:cubicBezTo>
                    <a:cubicBezTo>
                      <a:pt x="21600" y="4851"/>
                      <a:pt x="16750" y="0"/>
                      <a:pt x="10801" y="0"/>
                    </a:cubicBezTo>
                    <a:cubicBezTo>
                      <a:pt x="4852" y="0"/>
                      <a:pt x="0" y="4851"/>
                      <a:pt x="0" y="10800"/>
                    </a:cubicBezTo>
                    <a:cubicBezTo>
                      <a:pt x="0" y="16748"/>
                      <a:pt x="4852" y="21600"/>
                      <a:pt x="10801" y="21600"/>
                    </a:cubicBezTo>
                    <a:close/>
                  </a:path>
                </a:pathLst>
              </a:custGeom>
              <a:solidFill>
                <a:schemeClr val="bg1"/>
              </a:solidFill>
              <a:ln w="12700" cap="flat">
                <a:noFill/>
                <a:miter lim="400000"/>
              </a:ln>
              <a:effectLst/>
            </p:spPr>
            <p:txBody>
              <a:bodyPr anchor="ctr"/>
              <a:lstStyle/>
              <a:p>
                <a:pPr algn="ctr"/>
                <a:endParaRPr>
                  <a:cs typeface="+mn-ea"/>
                  <a:sym typeface="+mn-lt"/>
                </a:endParaRPr>
              </a:p>
            </p:txBody>
          </p:sp>
          <p:sp>
            <p:nvSpPr>
              <p:cNvPr id="59" name="Freeform: Shape 53"/>
              <p:cNvSpPr/>
              <p:nvPr/>
            </p:nvSpPr>
            <p:spPr>
              <a:xfrm>
                <a:off x="172904" y="172904"/>
                <a:ext cx="372521" cy="372521"/>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16749" y="21600"/>
                      <a:pt x="21600" y="16748"/>
                      <a:pt x="21600" y="10800"/>
                    </a:cubicBezTo>
                    <a:cubicBezTo>
                      <a:pt x="21600" y="4851"/>
                      <a:pt x="16749" y="0"/>
                      <a:pt x="10800" y="0"/>
                    </a:cubicBezTo>
                    <a:cubicBezTo>
                      <a:pt x="4851" y="0"/>
                      <a:pt x="0" y="4851"/>
                      <a:pt x="0" y="10800"/>
                    </a:cubicBezTo>
                    <a:cubicBezTo>
                      <a:pt x="0" y="16748"/>
                      <a:pt x="4851" y="21600"/>
                      <a:pt x="10800" y="21600"/>
                    </a:cubicBezTo>
                    <a:close/>
                  </a:path>
                </a:pathLst>
              </a:custGeom>
              <a:grpFill/>
              <a:ln w="12700" cap="flat">
                <a:noFill/>
                <a:miter lim="400000"/>
              </a:ln>
              <a:effectLst/>
            </p:spPr>
            <p:txBody>
              <a:bodyPr anchor="ctr"/>
              <a:lstStyle/>
              <a:p>
                <a:pPr algn="ctr"/>
                <a:endParaRPr>
                  <a:cs typeface="+mn-ea"/>
                  <a:sym typeface="+mn-lt"/>
                </a:endParaRPr>
              </a:p>
            </p:txBody>
          </p:sp>
          <p:sp>
            <p:nvSpPr>
              <p:cNvPr id="60" name="Freeform: Shape 54"/>
              <p:cNvSpPr/>
              <p:nvPr/>
            </p:nvSpPr>
            <p:spPr>
              <a:xfrm>
                <a:off x="293937" y="311227"/>
                <a:ext cx="4400143" cy="98812"/>
              </a:xfrm>
              <a:custGeom>
                <a:avLst/>
                <a:gdLst/>
                <a:ahLst/>
                <a:cxnLst>
                  <a:cxn ang="0">
                    <a:pos x="wd2" y="hd2"/>
                  </a:cxn>
                  <a:cxn ang="5400000">
                    <a:pos x="wd2" y="hd2"/>
                  </a:cxn>
                  <a:cxn ang="10800000">
                    <a:pos x="wd2" y="hd2"/>
                  </a:cxn>
                  <a:cxn ang="16200000">
                    <a:pos x="wd2" y="hd2"/>
                  </a:cxn>
                </a:cxnLst>
                <a:rect l="0" t="0" r="r" b="b"/>
                <a:pathLst>
                  <a:path w="21600" h="21600" extrusionOk="0">
                    <a:moveTo>
                      <a:pt x="21357" y="0"/>
                    </a:moveTo>
                    <a:lnTo>
                      <a:pt x="243" y="0"/>
                    </a:lnTo>
                    <a:cubicBezTo>
                      <a:pt x="109" y="0"/>
                      <a:pt x="0" y="4865"/>
                      <a:pt x="0" y="10800"/>
                    </a:cubicBezTo>
                    <a:lnTo>
                      <a:pt x="0" y="10800"/>
                    </a:lnTo>
                    <a:cubicBezTo>
                      <a:pt x="0" y="16735"/>
                      <a:pt x="109" y="21600"/>
                      <a:pt x="243" y="21600"/>
                    </a:cubicBezTo>
                    <a:lnTo>
                      <a:pt x="21357" y="21600"/>
                    </a:lnTo>
                    <a:cubicBezTo>
                      <a:pt x="21491" y="21600"/>
                      <a:pt x="21600" y="16743"/>
                      <a:pt x="21600" y="10800"/>
                    </a:cubicBezTo>
                    <a:lnTo>
                      <a:pt x="21600" y="10800"/>
                    </a:lnTo>
                    <a:cubicBezTo>
                      <a:pt x="21600" y="4857"/>
                      <a:pt x="21491" y="0"/>
                      <a:pt x="21357" y="0"/>
                    </a:cubicBezTo>
                    <a:close/>
                  </a:path>
                </a:pathLst>
              </a:custGeom>
              <a:solidFill>
                <a:schemeClr val="bg1"/>
              </a:solidFill>
              <a:ln w="12700" cap="flat">
                <a:noFill/>
                <a:miter lim="400000"/>
              </a:ln>
              <a:effectLst/>
            </p:spPr>
            <p:txBody>
              <a:bodyPr anchor="ctr"/>
              <a:lstStyle/>
              <a:p>
                <a:pPr algn="ctr"/>
                <a:endParaRPr>
                  <a:cs typeface="+mn-ea"/>
                  <a:sym typeface="+mn-lt"/>
                </a:endParaRPr>
              </a:p>
            </p:txBody>
          </p:sp>
        </p:grpSp>
        <p:sp>
          <p:nvSpPr>
            <p:cNvPr id="41" name="Freeform: Shape 40"/>
            <p:cNvSpPr/>
            <p:nvPr/>
          </p:nvSpPr>
          <p:spPr>
            <a:xfrm>
              <a:off x="1144256" y="3198745"/>
              <a:ext cx="1238403" cy="203684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solidFill>
              <a:schemeClr val="accent2"/>
            </a:solidFill>
            <a:ln w="12700" cap="flat">
              <a:noFill/>
              <a:miter lim="400000"/>
            </a:ln>
            <a:effectLst/>
          </p:spPr>
          <p:txBody>
            <a:bodyPr anchor="ctr"/>
            <a:lstStyle/>
            <a:p>
              <a:pPr algn="ctr"/>
              <a:endParaRPr>
                <a:cs typeface="+mn-ea"/>
                <a:sym typeface="+mn-lt"/>
              </a:endParaRPr>
            </a:p>
          </p:txBody>
        </p:sp>
        <p:sp>
          <p:nvSpPr>
            <p:cNvPr id="42" name="Freeform: Shape 41"/>
            <p:cNvSpPr/>
            <p:nvPr/>
          </p:nvSpPr>
          <p:spPr>
            <a:xfrm>
              <a:off x="1321991" y="3376480"/>
              <a:ext cx="188647" cy="188651"/>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16749" y="21600"/>
                    <a:pt x="21600" y="16749"/>
                    <a:pt x="21600" y="10800"/>
                  </a:cubicBezTo>
                  <a:cubicBezTo>
                    <a:pt x="21600" y="4851"/>
                    <a:pt x="16749" y="0"/>
                    <a:pt x="10800" y="0"/>
                  </a:cubicBezTo>
                  <a:cubicBezTo>
                    <a:pt x="4851" y="0"/>
                    <a:pt x="0" y="4851"/>
                    <a:pt x="0" y="10800"/>
                  </a:cubicBezTo>
                  <a:cubicBezTo>
                    <a:pt x="0" y="16749"/>
                    <a:pt x="4851" y="21600"/>
                    <a:pt x="10800" y="21600"/>
                  </a:cubicBezTo>
                  <a:close/>
                </a:path>
              </a:pathLst>
            </a:custGeom>
            <a:solidFill>
              <a:schemeClr val="bg1"/>
            </a:solidFill>
            <a:ln w="12700" cap="flat">
              <a:noFill/>
              <a:miter lim="400000"/>
            </a:ln>
            <a:effectLst/>
          </p:spPr>
          <p:txBody>
            <a:bodyPr anchor="ctr"/>
            <a:lstStyle/>
            <a:p>
              <a:pPr algn="ctr"/>
              <a:endParaRPr>
                <a:cs typeface="+mn-ea"/>
                <a:sym typeface="+mn-lt"/>
              </a:endParaRPr>
            </a:p>
          </p:txBody>
        </p:sp>
        <p:sp>
          <p:nvSpPr>
            <p:cNvPr id="43" name="Freeform: Shape 42"/>
            <p:cNvSpPr/>
            <p:nvPr/>
          </p:nvSpPr>
          <p:spPr>
            <a:xfrm>
              <a:off x="1677460" y="3376480"/>
              <a:ext cx="188652" cy="188651"/>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16749" y="21600"/>
                    <a:pt x="21600" y="16749"/>
                    <a:pt x="21600" y="10800"/>
                  </a:cubicBezTo>
                  <a:cubicBezTo>
                    <a:pt x="21600" y="4851"/>
                    <a:pt x="16749" y="0"/>
                    <a:pt x="10800" y="0"/>
                  </a:cubicBezTo>
                  <a:cubicBezTo>
                    <a:pt x="4851" y="0"/>
                    <a:pt x="0" y="4851"/>
                    <a:pt x="0" y="10800"/>
                  </a:cubicBezTo>
                  <a:cubicBezTo>
                    <a:pt x="0" y="16749"/>
                    <a:pt x="4851" y="21600"/>
                    <a:pt x="10800" y="21600"/>
                  </a:cubicBezTo>
                  <a:close/>
                </a:path>
              </a:pathLst>
            </a:custGeom>
            <a:solidFill>
              <a:schemeClr val="bg1"/>
            </a:solidFill>
            <a:ln w="12700" cap="flat">
              <a:noFill/>
              <a:miter lim="400000"/>
            </a:ln>
            <a:effectLst/>
          </p:spPr>
          <p:txBody>
            <a:bodyPr anchor="ctr"/>
            <a:lstStyle/>
            <a:p>
              <a:pPr algn="ctr"/>
              <a:endParaRPr>
                <a:cs typeface="+mn-ea"/>
                <a:sym typeface="+mn-lt"/>
              </a:endParaRPr>
            </a:p>
          </p:txBody>
        </p:sp>
        <p:sp>
          <p:nvSpPr>
            <p:cNvPr id="44" name="Freeform: Shape 43"/>
            <p:cNvSpPr/>
            <p:nvPr/>
          </p:nvSpPr>
          <p:spPr>
            <a:xfrm>
              <a:off x="2023056" y="3376480"/>
              <a:ext cx="188651" cy="188651"/>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16749" y="21600"/>
                    <a:pt x="21600" y="16749"/>
                    <a:pt x="21600" y="10800"/>
                  </a:cubicBezTo>
                  <a:cubicBezTo>
                    <a:pt x="21600" y="4851"/>
                    <a:pt x="16749" y="0"/>
                    <a:pt x="10800" y="0"/>
                  </a:cubicBezTo>
                  <a:cubicBezTo>
                    <a:pt x="4851" y="0"/>
                    <a:pt x="0" y="4851"/>
                    <a:pt x="0" y="10800"/>
                  </a:cubicBezTo>
                  <a:cubicBezTo>
                    <a:pt x="0" y="16749"/>
                    <a:pt x="4851" y="21600"/>
                    <a:pt x="10800" y="21600"/>
                  </a:cubicBezTo>
                  <a:close/>
                </a:path>
              </a:pathLst>
            </a:custGeom>
            <a:solidFill>
              <a:schemeClr val="bg1"/>
            </a:solidFill>
            <a:ln w="12700" cap="flat">
              <a:noFill/>
              <a:miter lim="400000"/>
            </a:ln>
            <a:effectLst/>
          </p:spPr>
          <p:txBody>
            <a:bodyPr anchor="ctr"/>
            <a:lstStyle/>
            <a:p>
              <a:pPr algn="ctr"/>
              <a:endParaRPr>
                <a:cs typeface="+mn-ea"/>
                <a:sym typeface="+mn-lt"/>
              </a:endParaRPr>
            </a:p>
          </p:txBody>
        </p:sp>
        <p:sp>
          <p:nvSpPr>
            <p:cNvPr id="45" name="Freeform: Shape 61"/>
            <p:cNvSpPr/>
            <p:nvPr/>
          </p:nvSpPr>
          <p:spPr>
            <a:xfrm>
              <a:off x="4338370" y="2778918"/>
              <a:ext cx="1522047" cy="1522040"/>
            </a:xfrm>
            <a:custGeom>
              <a:avLst/>
              <a:gdLst/>
              <a:ahLst/>
              <a:cxnLst>
                <a:cxn ang="0">
                  <a:pos x="wd2" y="hd2"/>
                </a:cxn>
                <a:cxn ang="5400000">
                  <a:pos x="wd2" y="hd2"/>
                </a:cxn>
                <a:cxn ang="10800000">
                  <a:pos x="wd2" y="hd2"/>
                </a:cxn>
                <a:cxn ang="16200000">
                  <a:pos x="wd2" y="hd2"/>
                </a:cxn>
              </a:cxnLst>
              <a:rect l="0" t="0" r="r" b="b"/>
              <a:pathLst>
                <a:path w="21600" h="21600" extrusionOk="0">
                  <a:moveTo>
                    <a:pt x="10785" y="0"/>
                  </a:moveTo>
                  <a:lnTo>
                    <a:pt x="0" y="10785"/>
                  </a:lnTo>
                  <a:lnTo>
                    <a:pt x="10816" y="21600"/>
                  </a:lnTo>
                  <a:lnTo>
                    <a:pt x="21600" y="10816"/>
                  </a:lnTo>
                  <a:cubicBezTo>
                    <a:pt x="21600" y="10816"/>
                    <a:pt x="10785" y="0"/>
                    <a:pt x="10785" y="0"/>
                  </a:cubicBezTo>
                  <a:close/>
                </a:path>
              </a:pathLst>
            </a:custGeom>
            <a:solidFill>
              <a:schemeClr val="accent2"/>
            </a:solidFill>
            <a:ln w="12700" cap="flat">
              <a:noFill/>
              <a:miter lim="400000"/>
            </a:ln>
            <a:effectLst/>
          </p:spPr>
          <p:txBody>
            <a:bodyPr anchor="ctr"/>
            <a:lstStyle/>
            <a:p>
              <a:pPr algn="ctr"/>
              <a:endParaRPr>
                <a:cs typeface="+mn-ea"/>
                <a:sym typeface="+mn-lt"/>
              </a:endParaRPr>
            </a:p>
          </p:txBody>
        </p:sp>
        <p:sp>
          <p:nvSpPr>
            <p:cNvPr id="46" name="Freeform: Shape 62"/>
            <p:cNvSpPr/>
            <p:nvPr/>
          </p:nvSpPr>
          <p:spPr>
            <a:xfrm>
              <a:off x="4649581" y="3090129"/>
              <a:ext cx="902300" cy="902301"/>
            </a:xfrm>
            <a:custGeom>
              <a:avLst/>
              <a:gdLst/>
              <a:ahLst/>
              <a:cxnLst>
                <a:cxn ang="0">
                  <a:pos x="wd2" y="hd2"/>
                </a:cxn>
                <a:cxn ang="5400000">
                  <a:pos x="wd2" y="hd2"/>
                </a:cxn>
                <a:cxn ang="10800000">
                  <a:pos x="wd2" y="hd2"/>
                </a:cxn>
                <a:cxn ang="16200000">
                  <a:pos x="wd2" y="hd2"/>
                </a:cxn>
              </a:cxnLst>
              <a:rect l="0" t="0" r="r" b="b"/>
              <a:pathLst>
                <a:path w="21600" h="21600" extrusionOk="0">
                  <a:moveTo>
                    <a:pt x="3356" y="0"/>
                  </a:moveTo>
                  <a:lnTo>
                    <a:pt x="0" y="3356"/>
                  </a:lnTo>
                  <a:lnTo>
                    <a:pt x="18244" y="21600"/>
                  </a:lnTo>
                  <a:lnTo>
                    <a:pt x="21600" y="18244"/>
                  </a:lnTo>
                  <a:cubicBezTo>
                    <a:pt x="21600" y="18244"/>
                    <a:pt x="3356" y="0"/>
                    <a:pt x="3356" y="0"/>
                  </a:cubicBezTo>
                  <a:close/>
                </a:path>
              </a:pathLst>
            </a:custGeom>
            <a:solidFill>
              <a:schemeClr val="bg1"/>
            </a:solidFill>
            <a:ln w="12700" cap="flat">
              <a:noFill/>
              <a:miter lim="400000"/>
            </a:ln>
            <a:effectLst/>
          </p:spPr>
          <p:txBody>
            <a:bodyPr anchor="ctr"/>
            <a:lstStyle/>
            <a:p>
              <a:pPr algn="ctr"/>
              <a:endParaRPr>
                <a:cs typeface="+mn-ea"/>
                <a:sym typeface="+mn-lt"/>
              </a:endParaRPr>
            </a:p>
          </p:txBody>
        </p:sp>
        <p:sp>
          <p:nvSpPr>
            <p:cNvPr id="47" name="Freeform: Shape 64"/>
            <p:cNvSpPr/>
            <p:nvPr/>
          </p:nvSpPr>
          <p:spPr>
            <a:xfrm>
              <a:off x="4205807" y="4576248"/>
              <a:ext cx="897229" cy="897220"/>
            </a:xfrm>
            <a:custGeom>
              <a:avLst/>
              <a:gdLst/>
              <a:ahLst/>
              <a:cxnLst>
                <a:cxn ang="0">
                  <a:pos x="wd2" y="hd2"/>
                </a:cxn>
                <a:cxn ang="5400000">
                  <a:pos x="wd2" y="hd2"/>
                </a:cxn>
                <a:cxn ang="10800000">
                  <a:pos x="wd2" y="hd2"/>
                </a:cxn>
                <a:cxn ang="16200000">
                  <a:pos x="wd2" y="hd2"/>
                </a:cxn>
              </a:cxnLst>
              <a:rect l="0" t="0" r="r" b="b"/>
              <a:pathLst>
                <a:path w="21600" h="21600" extrusionOk="0">
                  <a:moveTo>
                    <a:pt x="9084" y="1070"/>
                  </a:moveTo>
                  <a:cubicBezTo>
                    <a:pt x="8511" y="1170"/>
                    <a:pt x="7955" y="1320"/>
                    <a:pt x="7420" y="1515"/>
                  </a:cubicBezTo>
                  <a:lnTo>
                    <a:pt x="7105" y="649"/>
                  </a:lnTo>
                  <a:cubicBezTo>
                    <a:pt x="6510" y="865"/>
                    <a:pt x="5940" y="1133"/>
                    <a:pt x="5399" y="1446"/>
                  </a:cubicBezTo>
                  <a:lnTo>
                    <a:pt x="5860" y="2243"/>
                  </a:lnTo>
                  <a:cubicBezTo>
                    <a:pt x="5361" y="2532"/>
                    <a:pt x="4889" y="2864"/>
                    <a:pt x="4450" y="3233"/>
                  </a:cubicBezTo>
                  <a:lnTo>
                    <a:pt x="3858" y="2527"/>
                  </a:lnTo>
                  <a:cubicBezTo>
                    <a:pt x="3377" y="2931"/>
                    <a:pt x="2931" y="3377"/>
                    <a:pt x="2527" y="3858"/>
                  </a:cubicBezTo>
                  <a:lnTo>
                    <a:pt x="3233" y="4450"/>
                  </a:lnTo>
                  <a:cubicBezTo>
                    <a:pt x="2864" y="4889"/>
                    <a:pt x="2532" y="5361"/>
                    <a:pt x="2243" y="5860"/>
                  </a:cubicBezTo>
                  <a:lnTo>
                    <a:pt x="1446" y="5399"/>
                  </a:lnTo>
                  <a:cubicBezTo>
                    <a:pt x="1133" y="5940"/>
                    <a:pt x="865" y="6510"/>
                    <a:pt x="649" y="7105"/>
                  </a:cubicBezTo>
                  <a:lnTo>
                    <a:pt x="1515" y="7420"/>
                  </a:lnTo>
                  <a:cubicBezTo>
                    <a:pt x="1320" y="7955"/>
                    <a:pt x="1170" y="8511"/>
                    <a:pt x="1070" y="9084"/>
                  </a:cubicBezTo>
                  <a:lnTo>
                    <a:pt x="162" y="8925"/>
                  </a:lnTo>
                  <a:cubicBezTo>
                    <a:pt x="56" y="9534"/>
                    <a:pt x="0" y="10160"/>
                    <a:pt x="0" y="10800"/>
                  </a:cubicBezTo>
                  <a:lnTo>
                    <a:pt x="0" y="10800"/>
                  </a:lnTo>
                  <a:lnTo>
                    <a:pt x="921" y="10800"/>
                  </a:lnTo>
                  <a:cubicBezTo>
                    <a:pt x="921" y="11385"/>
                    <a:pt x="972" y="11959"/>
                    <a:pt x="1070" y="12516"/>
                  </a:cubicBezTo>
                  <a:lnTo>
                    <a:pt x="162" y="12676"/>
                  </a:lnTo>
                  <a:cubicBezTo>
                    <a:pt x="273" y="13302"/>
                    <a:pt x="436" y="13910"/>
                    <a:pt x="649" y="14495"/>
                  </a:cubicBezTo>
                  <a:lnTo>
                    <a:pt x="1514" y="14180"/>
                  </a:lnTo>
                  <a:cubicBezTo>
                    <a:pt x="1713" y="14724"/>
                    <a:pt x="1957" y="15246"/>
                    <a:pt x="2243" y="15740"/>
                  </a:cubicBezTo>
                  <a:lnTo>
                    <a:pt x="1446" y="16201"/>
                  </a:lnTo>
                  <a:cubicBezTo>
                    <a:pt x="1761" y="16747"/>
                    <a:pt x="2124" y="17262"/>
                    <a:pt x="2527" y="17742"/>
                  </a:cubicBezTo>
                  <a:lnTo>
                    <a:pt x="3233" y="17150"/>
                  </a:lnTo>
                  <a:cubicBezTo>
                    <a:pt x="3602" y="17590"/>
                    <a:pt x="4010" y="17998"/>
                    <a:pt x="4450" y="18367"/>
                  </a:cubicBezTo>
                  <a:lnTo>
                    <a:pt x="3858" y="19073"/>
                  </a:lnTo>
                  <a:cubicBezTo>
                    <a:pt x="4338" y="19476"/>
                    <a:pt x="4854" y="19839"/>
                    <a:pt x="5399" y="20155"/>
                  </a:cubicBezTo>
                  <a:lnTo>
                    <a:pt x="5860" y="19357"/>
                  </a:lnTo>
                  <a:cubicBezTo>
                    <a:pt x="6355" y="19643"/>
                    <a:pt x="6876" y="19887"/>
                    <a:pt x="7420" y="20085"/>
                  </a:cubicBezTo>
                  <a:lnTo>
                    <a:pt x="7105" y="20951"/>
                  </a:lnTo>
                  <a:cubicBezTo>
                    <a:pt x="7690" y="21164"/>
                    <a:pt x="8298" y="21328"/>
                    <a:pt x="8924" y="21437"/>
                  </a:cubicBezTo>
                  <a:lnTo>
                    <a:pt x="9084" y="20530"/>
                  </a:lnTo>
                  <a:cubicBezTo>
                    <a:pt x="9642" y="20628"/>
                    <a:pt x="10215" y="20679"/>
                    <a:pt x="10800" y="20679"/>
                  </a:cubicBezTo>
                  <a:lnTo>
                    <a:pt x="10800" y="21600"/>
                  </a:lnTo>
                  <a:cubicBezTo>
                    <a:pt x="11440" y="21600"/>
                    <a:pt x="12066" y="21544"/>
                    <a:pt x="12676" y="21437"/>
                  </a:cubicBezTo>
                  <a:lnTo>
                    <a:pt x="12515" y="20530"/>
                  </a:lnTo>
                  <a:cubicBezTo>
                    <a:pt x="13089" y="20430"/>
                    <a:pt x="13645" y="20280"/>
                    <a:pt x="14179" y="20085"/>
                  </a:cubicBezTo>
                  <a:lnTo>
                    <a:pt x="14495" y="20951"/>
                  </a:lnTo>
                  <a:cubicBezTo>
                    <a:pt x="15089" y="20735"/>
                    <a:pt x="15660" y="20467"/>
                    <a:pt x="16201" y="20155"/>
                  </a:cubicBezTo>
                  <a:lnTo>
                    <a:pt x="15740" y="19357"/>
                  </a:lnTo>
                  <a:cubicBezTo>
                    <a:pt x="16239" y="19068"/>
                    <a:pt x="16711" y="18736"/>
                    <a:pt x="17150" y="18368"/>
                  </a:cubicBezTo>
                  <a:lnTo>
                    <a:pt x="17742" y="19073"/>
                  </a:lnTo>
                  <a:cubicBezTo>
                    <a:pt x="18223" y="18669"/>
                    <a:pt x="18669" y="18223"/>
                    <a:pt x="19073" y="17742"/>
                  </a:cubicBezTo>
                  <a:lnTo>
                    <a:pt x="18367" y="17150"/>
                  </a:lnTo>
                  <a:cubicBezTo>
                    <a:pt x="18736" y="16711"/>
                    <a:pt x="19067" y="16239"/>
                    <a:pt x="19356" y="15740"/>
                  </a:cubicBezTo>
                  <a:lnTo>
                    <a:pt x="20154" y="16201"/>
                  </a:lnTo>
                  <a:cubicBezTo>
                    <a:pt x="20467" y="15660"/>
                    <a:pt x="20735" y="15090"/>
                    <a:pt x="20951" y="14495"/>
                  </a:cubicBezTo>
                  <a:lnTo>
                    <a:pt x="20085" y="14180"/>
                  </a:lnTo>
                  <a:cubicBezTo>
                    <a:pt x="20280" y="13645"/>
                    <a:pt x="20430" y="13089"/>
                    <a:pt x="20530" y="12516"/>
                  </a:cubicBezTo>
                  <a:lnTo>
                    <a:pt x="21437" y="12676"/>
                  </a:lnTo>
                  <a:cubicBezTo>
                    <a:pt x="21544" y="12067"/>
                    <a:pt x="21600" y="11440"/>
                    <a:pt x="21600" y="10800"/>
                  </a:cubicBezTo>
                  <a:lnTo>
                    <a:pt x="21600" y="10800"/>
                  </a:lnTo>
                  <a:lnTo>
                    <a:pt x="20679" y="10800"/>
                  </a:lnTo>
                  <a:cubicBezTo>
                    <a:pt x="20679" y="10215"/>
                    <a:pt x="20628" y="9641"/>
                    <a:pt x="20530" y="9084"/>
                  </a:cubicBezTo>
                  <a:lnTo>
                    <a:pt x="21437" y="8925"/>
                  </a:lnTo>
                  <a:cubicBezTo>
                    <a:pt x="21327" y="8298"/>
                    <a:pt x="21164" y="7690"/>
                    <a:pt x="20951" y="7105"/>
                  </a:cubicBezTo>
                  <a:lnTo>
                    <a:pt x="20085" y="7420"/>
                  </a:lnTo>
                  <a:cubicBezTo>
                    <a:pt x="19887" y="6876"/>
                    <a:pt x="19643" y="6355"/>
                    <a:pt x="19356" y="5860"/>
                  </a:cubicBezTo>
                  <a:lnTo>
                    <a:pt x="20154" y="5399"/>
                  </a:lnTo>
                  <a:cubicBezTo>
                    <a:pt x="19839" y="4853"/>
                    <a:pt x="19476" y="4338"/>
                    <a:pt x="19073" y="3858"/>
                  </a:cubicBezTo>
                  <a:lnTo>
                    <a:pt x="18367" y="4450"/>
                  </a:lnTo>
                  <a:cubicBezTo>
                    <a:pt x="17998" y="4010"/>
                    <a:pt x="17590" y="3602"/>
                    <a:pt x="17150" y="3233"/>
                  </a:cubicBezTo>
                  <a:lnTo>
                    <a:pt x="17742" y="2527"/>
                  </a:lnTo>
                  <a:cubicBezTo>
                    <a:pt x="17262" y="2124"/>
                    <a:pt x="16746" y="1762"/>
                    <a:pt x="16201" y="1446"/>
                  </a:cubicBezTo>
                  <a:lnTo>
                    <a:pt x="15740" y="2243"/>
                  </a:lnTo>
                  <a:cubicBezTo>
                    <a:pt x="15245" y="1957"/>
                    <a:pt x="14724" y="1713"/>
                    <a:pt x="14179" y="1515"/>
                  </a:cubicBezTo>
                  <a:lnTo>
                    <a:pt x="14495" y="649"/>
                  </a:lnTo>
                  <a:cubicBezTo>
                    <a:pt x="13910" y="436"/>
                    <a:pt x="13302" y="273"/>
                    <a:pt x="12676" y="163"/>
                  </a:cubicBezTo>
                  <a:lnTo>
                    <a:pt x="12515" y="1070"/>
                  </a:lnTo>
                  <a:cubicBezTo>
                    <a:pt x="11958" y="972"/>
                    <a:pt x="11385" y="921"/>
                    <a:pt x="10800" y="921"/>
                  </a:cubicBezTo>
                  <a:lnTo>
                    <a:pt x="10800" y="0"/>
                  </a:lnTo>
                  <a:cubicBezTo>
                    <a:pt x="10160" y="0"/>
                    <a:pt x="9534" y="56"/>
                    <a:pt x="8924" y="163"/>
                  </a:cubicBezTo>
                  <a:cubicBezTo>
                    <a:pt x="8924" y="163"/>
                    <a:pt x="9084" y="1070"/>
                    <a:pt x="9084" y="1070"/>
                  </a:cubicBezTo>
                  <a:close/>
                </a:path>
              </a:pathLst>
            </a:custGeom>
            <a:solidFill>
              <a:schemeClr val="accent2"/>
            </a:solidFill>
            <a:ln w="12700" cap="flat">
              <a:noFill/>
              <a:miter lim="400000"/>
            </a:ln>
            <a:effectLst/>
          </p:spPr>
          <p:txBody>
            <a:bodyPr anchor="ctr"/>
            <a:lstStyle/>
            <a:p>
              <a:pPr algn="ctr"/>
              <a:endParaRPr>
                <a:cs typeface="+mn-ea"/>
                <a:sym typeface="+mn-lt"/>
              </a:endParaRPr>
            </a:p>
          </p:txBody>
        </p:sp>
        <p:sp>
          <p:nvSpPr>
            <p:cNvPr id="48" name="Freeform: Shape 65"/>
            <p:cNvSpPr/>
            <p:nvPr/>
          </p:nvSpPr>
          <p:spPr>
            <a:xfrm>
              <a:off x="4383542" y="4763857"/>
              <a:ext cx="536783" cy="53677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close/>
                </a:path>
              </a:pathLst>
            </a:custGeom>
            <a:solidFill>
              <a:schemeClr val="bg1"/>
            </a:solidFill>
            <a:ln w="12700" cap="flat">
              <a:noFill/>
              <a:miter lim="400000"/>
            </a:ln>
            <a:effectLst/>
          </p:spPr>
          <p:txBody>
            <a:bodyPr anchor="ctr"/>
            <a:lstStyle/>
            <a:p>
              <a:pPr algn="ctr"/>
              <a:endParaRPr>
                <a:cs typeface="+mn-ea"/>
                <a:sym typeface="+mn-lt"/>
              </a:endParaRPr>
            </a:p>
          </p:txBody>
        </p:sp>
        <p:sp>
          <p:nvSpPr>
            <p:cNvPr id="49" name="Freeform: Shape 66"/>
            <p:cNvSpPr/>
            <p:nvPr/>
          </p:nvSpPr>
          <p:spPr>
            <a:xfrm>
              <a:off x="4551402" y="4921844"/>
              <a:ext cx="212749" cy="212739"/>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16748" y="21600"/>
                    <a:pt x="21600" y="16748"/>
                    <a:pt x="21600" y="10800"/>
                  </a:cubicBezTo>
                  <a:cubicBezTo>
                    <a:pt x="21600" y="4851"/>
                    <a:pt x="16748" y="0"/>
                    <a:pt x="10800" y="0"/>
                  </a:cubicBezTo>
                  <a:cubicBezTo>
                    <a:pt x="4852" y="0"/>
                    <a:pt x="0" y="4851"/>
                    <a:pt x="0" y="10800"/>
                  </a:cubicBezTo>
                  <a:cubicBezTo>
                    <a:pt x="0" y="16748"/>
                    <a:pt x="4852" y="21600"/>
                    <a:pt x="10800" y="21600"/>
                  </a:cubicBezTo>
                  <a:close/>
                </a:path>
              </a:pathLst>
            </a:custGeom>
            <a:solidFill>
              <a:schemeClr val="accent4"/>
            </a:solidFill>
            <a:ln w="12700" cap="flat">
              <a:noFill/>
              <a:miter lim="400000"/>
            </a:ln>
            <a:effectLst/>
          </p:spPr>
          <p:txBody>
            <a:bodyPr anchor="ctr"/>
            <a:lstStyle/>
            <a:p>
              <a:pPr algn="ctr"/>
              <a:endParaRPr>
                <a:cs typeface="+mn-ea"/>
                <a:sym typeface="+mn-lt"/>
              </a:endParaRPr>
            </a:p>
          </p:txBody>
        </p:sp>
      </p:grpSp>
      <p:grpSp>
        <p:nvGrpSpPr>
          <p:cNvPr id="5" name="Group 1"/>
          <p:cNvGrpSpPr/>
          <p:nvPr/>
        </p:nvGrpSpPr>
        <p:grpSpPr>
          <a:xfrm>
            <a:off x="6729847" y="3990076"/>
            <a:ext cx="4745017" cy="793955"/>
            <a:chOff x="6729846" y="3852560"/>
            <a:chExt cx="4745018" cy="793955"/>
          </a:xfrm>
        </p:grpSpPr>
        <p:sp>
          <p:nvSpPr>
            <p:cNvPr id="12" name="Rectangle 68"/>
            <p:cNvSpPr/>
            <p:nvPr/>
          </p:nvSpPr>
          <p:spPr>
            <a:xfrm>
              <a:off x="6729846" y="3852560"/>
              <a:ext cx="1077218" cy="298251"/>
            </a:xfrm>
            <a:prstGeom prst="rect">
              <a:avLst/>
            </a:prstGeom>
          </p:spPr>
          <p:txBody>
            <a:bodyPr wrap="none" lIns="0" tIns="0" rIns="0" bIns="0" anchor="ctr">
              <a:normAutofit/>
            </a:bodyPr>
            <a:lstStyle/>
            <a:p>
              <a:r>
                <a:rPr lang="zh-CN" altLang="en-US" sz="1600" b="1" dirty="0">
                  <a:solidFill>
                    <a:schemeClr val="bg1"/>
                  </a:solidFill>
                  <a:cs typeface="+mn-ea"/>
                  <a:sym typeface="+mn-lt"/>
                </a:rPr>
                <a:t>标题文本预设</a:t>
              </a:r>
            </a:p>
          </p:txBody>
        </p:sp>
        <p:sp>
          <p:nvSpPr>
            <p:cNvPr id="13" name="Rectangle 60"/>
            <p:cNvSpPr/>
            <p:nvPr/>
          </p:nvSpPr>
          <p:spPr>
            <a:xfrm>
              <a:off x="6729846" y="4161445"/>
              <a:ext cx="4745018" cy="485070"/>
            </a:xfrm>
            <a:prstGeom prst="rect">
              <a:avLst/>
            </a:prstGeom>
          </p:spPr>
          <p:txBody>
            <a:bodyPr wrap="square" lIns="0" tIns="0" rIns="0" bIns="0" anchor="t">
              <a:normAutofit/>
            </a:bodyPr>
            <a:lstStyle/>
            <a:p>
              <a:pPr>
                <a:lnSpc>
                  <a:spcPct val="120000"/>
                </a:lnSpc>
              </a:pPr>
              <a:r>
                <a:rPr lang="zh-CN" altLang="en-US" sz="1200">
                  <a:solidFill>
                    <a:schemeClr val="bg1"/>
                  </a:solidFill>
                  <a:cs typeface="+mn-ea"/>
                  <a:sym typeface="+mn-lt"/>
                </a:rPr>
                <a:t>此部分内容作为文字排版占位显示（建议使用主题字体）</a:t>
              </a:r>
            </a:p>
          </p:txBody>
        </p:sp>
      </p:grpSp>
      <p:grpSp>
        <p:nvGrpSpPr>
          <p:cNvPr id="6" name="Group 63"/>
          <p:cNvGrpSpPr/>
          <p:nvPr/>
        </p:nvGrpSpPr>
        <p:grpSpPr>
          <a:xfrm>
            <a:off x="6729847" y="4605331"/>
            <a:ext cx="4745017" cy="793955"/>
            <a:chOff x="6729846" y="3852560"/>
            <a:chExt cx="4745018" cy="793955"/>
          </a:xfrm>
        </p:grpSpPr>
        <p:sp>
          <p:nvSpPr>
            <p:cNvPr id="10" name="Rectangle 67"/>
            <p:cNvSpPr/>
            <p:nvPr/>
          </p:nvSpPr>
          <p:spPr>
            <a:xfrm>
              <a:off x="6729846" y="3852560"/>
              <a:ext cx="1077218" cy="298251"/>
            </a:xfrm>
            <a:prstGeom prst="rect">
              <a:avLst/>
            </a:prstGeom>
          </p:spPr>
          <p:txBody>
            <a:bodyPr wrap="none" lIns="0" tIns="0" rIns="0" bIns="0" anchor="ctr">
              <a:normAutofit/>
            </a:bodyPr>
            <a:lstStyle/>
            <a:p>
              <a:r>
                <a:rPr lang="zh-CN" altLang="en-US" sz="1600" b="1">
                  <a:solidFill>
                    <a:schemeClr val="bg1"/>
                  </a:solidFill>
                  <a:cs typeface="+mn-ea"/>
                  <a:sym typeface="+mn-lt"/>
                </a:rPr>
                <a:t>标题文本预设</a:t>
              </a:r>
            </a:p>
          </p:txBody>
        </p:sp>
        <p:sp>
          <p:nvSpPr>
            <p:cNvPr id="11" name="Rectangle 71"/>
            <p:cNvSpPr/>
            <p:nvPr/>
          </p:nvSpPr>
          <p:spPr>
            <a:xfrm>
              <a:off x="6729846" y="4161445"/>
              <a:ext cx="4745018" cy="485070"/>
            </a:xfrm>
            <a:prstGeom prst="rect">
              <a:avLst/>
            </a:prstGeom>
          </p:spPr>
          <p:txBody>
            <a:bodyPr wrap="square" lIns="0" tIns="0" rIns="0" bIns="0" anchor="t">
              <a:normAutofit/>
            </a:bodyPr>
            <a:lstStyle/>
            <a:p>
              <a:pPr>
                <a:lnSpc>
                  <a:spcPct val="120000"/>
                </a:lnSpc>
              </a:pPr>
              <a:r>
                <a:rPr lang="zh-CN" altLang="en-US" sz="1200">
                  <a:solidFill>
                    <a:schemeClr val="bg1"/>
                  </a:solidFill>
                  <a:cs typeface="+mn-ea"/>
                  <a:sym typeface="+mn-lt"/>
                </a:rPr>
                <a:t>此部分内容作为文字排版占位显示（建议使用主题字体）</a:t>
              </a:r>
            </a:p>
          </p:txBody>
        </p:sp>
      </p:grpSp>
      <p:grpSp>
        <p:nvGrpSpPr>
          <p:cNvPr id="7" name="Group 72"/>
          <p:cNvGrpSpPr/>
          <p:nvPr/>
        </p:nvGrpSpPr>
        <p:grpSpPr>
          <a:xfrm>
            <a:off x="6729847" y="5220586"/>
            <a:ext cx="4745017" cy="793955"/>
            <a:chOff x="6729846" y="3852560"/>
            <a:chExt cx="4745018" cy="793955"/>
          </a:xfrm>
        </p:grpSpPr>
        <p:sp>
          <p:nvSpPr>
            <p:cNvPr id="8" name="Rectangle 73"/>
            <p:cNvSpPr/>
            <p:nvPr/>
          </p:nvSpPr>
          <p:spPr>
            <a:xfrm>
              <a:off x="6729846" y="3852560"/>
              <a:ext cx="1077218" cy="298251"/>
            </a:xfrm>
            <a:prstGeom prst="rect">
              <a:avLst/>
            </a:prstGeom>
          </p:spPr>
          <p:txBody>
            <a:bodyPr wrap="none" lIns="0" tIns="0" rIns="0" bIns="0" anchor="ctr">
              <a:normAutofit/>
            </a:bodyPr>
            <a:lstStyle/>
            <a:p>
              <a:r>
                <a:rPr lang="zh-CN" altLang="en-US" sz="1600" b="1">
                  <a:solidFill>
                    <a:schemeClr val="bg1"/>
                  </a:solidFill>
                  <a:cs typeface="+mn-ea"/>
                  <a:sym typeface="+mn-lt"/>
                </a:rPr>
                <a:t>标题文本预设</a:t>
              </a:r>
            </a:p>
          </p:txBody>
        </p:sp>
        <p:sp>
          <p:nvSpPr>
            <p:cNvPr id="9" name="Rectangle 74"/>
            <p:cNvSpPr/>
            <p:nvPr/>
          </p:nvSpPr>
          <p:spPr>
            <a:xfrm>
              <a:off x="6729846" y="4161445"/>
              <a:ext cx="4745018" cy="485070"/>
            </a:xfrm>
            <a:prstGeom prst="rect">
              <a:avLst/>
            </a:prstGeom>
          </p:spPr>
          <p:txBody>
            <a:bodyPr wrap="square" lIns="0" tIns="0" rIns="0" bIns="0" anchor="t">
              <a:normAutofit/>
            </a:bodyPr>
            <a:lstStyle/>
            <a:p>
              <a:pPr>
                <a:lnSpc>
                  <a:spcPct val="120000"/>
                </a:lnSpc>
              </a:pPr>
              <a:r>
                <a:rPr lang="zh-CN" altLang="en-US" sz="1200">
                  <a:solidFill>
                    <a:schemeClr val="bg1"/>
                  </a:solidFill>
                  <a:cs typeface="+mn-ea"/>
                  <a:sym typeface="+mn-lt"/>
                </a:rPr>
                <a:t>此部分内容作为文字排版占位显示（建议使用主题字体）</a:t>
              </a:r>
            </a:p>
          </p:txBody>
        </p:sp>
      </p:grpSp>
      <p:sp>
        <p:nvSpPr>
          <p:cNvPr id="61" name="文本框 60"/>
          <p:cNvSpPr txBox="1"/>
          <p:nvPr/>
        </p:nvSpPr>
        <p:spPr>
          <a:xfrm>
            <a:off x="263601" y="382860"/>
            <a:ext cx="3518913" cy="584775"/>
          </a:xfrm>
          <a:prstGeom prst="rect">
            <a:avLst/>
          </a:prstGeom>
          <a:noFill/>
        </p:spPr>
        <p:txBody>
          <a:bodyPr wrap="none" rtlCol="0">
            <a:spAutoFit/>
          </a:bodyPr>
          <a:lstStyle/>
          <a:p>
            <a:pPr marL="457200" indent="-457200" algn="ctr">
              <a:buFont typeface="Wingdings" panose="05000000000000000000" pitchFamily="2" charset="2"/>
              <a:buChar char="n"/>
            </a:pPr>
            <a:r>
              <a:rPr lang="zh-CN" altLang="en-US" sz="3200" b="1" dirty="0">
                <a:solidFill>
                  <a:schemeClr val="bg1"/>
                </a:solidFill>
                <a:cs typeface="+mn-ea"/>
                <a:sym typeface="+mn-lt"/>
              </a:rPr>
              <a:t>标题添加到此处</a:t>
            </a:r>
          </a:p>
        </p:txBody>
      </p:sp>
    </p:spTree>
  </p:cSld>
  <p:clrMapOvr>
    <a:masterClrMapping/>
  </p:clrMapOvr>
  <p:transition spd="slow" advTm="4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1+#ppt_w/2"/>
                                          </p:val>
                                        </p:tav>
                                        <p:tav tm="100000">
                                          <p:val>
                                            <p:strVal val="#ppt_x"/>
                                          </p:val>
                                        </p:tav>
                                      </p:tavLst>
                                    </p:anim>
                                    <p:anim calcmode="lin" valueType="num">
                                      <p:cBhvr additive="base">
                                        <p:cTn id="17" dur="500" fill="hold"/>
                                        <p:tgtEl>
                                          <p:spTgt spid="6"/>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2"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1+#ppt_w/2"/>
                                          </p:val>
                                        </p:tav>
                                        <p:tav tm="100000">
                                          <p:val>
                                            <p:strVal val="#ppt_x"/>
                                          </p:val>
                                        </p:tav>
                                      </p:tavLst>
                                    </p:anim>
                                    <p:anim calcmode="lin" valueType="num">
                                      <p:cBhvr additive="base">
                                        <p:cTn id="22"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文本框 2"/>
          <p:cNvSpPr txBox="1">
            <a:spLocks noChangeArrowheads="1"/>
          </p:cNvSpPr>
          <p:nvPr>
            <p:custDataLst>
              <p:tags r:id="rId2"/>
            </p:custDataLst>
          </p:nvPr>
        </p:nvSpPr>
        <p:spPr bwMode="auto">
          <a:xfrm>
            <a:off x="1568450" y="1816101"/>
            <a:ext cx="4205288" cy="315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9900" b="1" i="0" u="none" strike="noStrike" kern="1200" cap="none" spc="0" normalizeH="0" baseline="0" noProof="0" dirty="0">
                <a:ln>
                  <a:noFill/>
                </a:ln>
                <a:solidFill>
                  <a:srgbClr val="FFFFFF"/>
                </a:solidFill>
                <a:effectLst/>
                <a:uLnTx/>
                <a:uFillTx/>
                <a:latin typeface="+mn-lt"/>
                <a:ea typeface="+mn-ea"/>
                <a:cs typeface="+mn-ea"/>
                <a:sym typeface="+mn-lt"/>
              </a:rPr>
              <a:t>02</a:t>
            </a:r>
            <a:endParaRPr kumimoji="0" lang="zh-CN" altLang="en-US" sz="19900" b="1" i="0" u="none" strike="noStrike" kern="1200" cap="none" spc="0" normalizeH="0" baseline="0" noProof="0" dirty="0">
              <a:ln>
                <a:noFill/>
              </a:ln>
              <a:solidFill>
                <a:srgbClr val="FFFFFF"/>
              </a:solidFill>
              <a:effectLst/>
              <a:uLnTx/>
              <a:uFillTx/>
              <a:latin typeface="+mn-lt"/>
              <a:ea typeface="+mn-ea"/>
              <a:cs typeface="+mn-ea"/>
              <a:sym typeface="+mn-lt"/>
            </a:endParaRPr>
          </a:p>
        </p:txBody>
      </p:sp>
      <p:cxnSp>
        <p:nvCxnSpPr>
          <p:cNvPr id="7" name="直接连接符 6"/>
          <p:cNvCxnSpPr/>
          <p:nvPr>
            <p:custDataLst>
              <p:tags r:id="rId3"/>
            </p:custDataLst>
          </p:nvPr>
        </p:nvCxnSpPr>
        <p:spPr>
          <a:xfrm>
            <a:off x="5494338" y="3394075"/>
            <a:ext cx="4608512" cy="0"/>
          </a:xfrm>
          <a:prstGeom prst="line">
            <a:avLst/>
          </a:prstGeom>
          <a:ln w="12700">
            <a:solidFill>
              <a:schemeClr val="tx1">
                <a:lumMod val="20000"/>
                <a:lumOff val="80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52" name="文本框 11"/>
          <p:cNvSpPr txBox="1">
            <a:spLocks noChangeArrowheads="1"/>
          </p:cNvSpPr>
          <p:nvPr>
            <p:custDataLst>
              <p:tags r:id="rId4"/>
            </p:custDataLst>
          </p:nvPr>
        </p:nvSpPr>
        <p:spPr bwMode="auto">
          <a:xfrm>
            <a:off x="1524000" y="3070226"/>
            <a:ext cx="3887788" cy="646113"/>
          </a:xfrm>
          <a:prstGeom prst="rect">
            <a:avLst/>
          </a:prstGeom>
          <a:solidFill>
            <a:schemeClr val="accent4"/>
          </a:solidFill>
          <a:ln>
            <a:noFill/>
          </a:ln>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600" b="1" i="0" u="none" strike="noStrike" kern="1200" cap="none" spc="0" normalizeH="0" baseline="0" noProof="0" dirty="0">
                <a:ln>
                  <a:noFill/>
                </a:ln>
                <a:solidFill>
                  <a:srgbClr val="FFFFFF"/>
                </a:solidFill>
                <a:effectLst/>
                <a:uLnTx/>
                <a:uFillTx/>
                <a:latin typeface="+mn-lt"/>
                <a:ea typeface="+mn-ea"/>
                <a:cs typeface="+mn-ea"/>
                <a:sym typeface="+mn-lt"/>
              </a:rPr>
              <a:t>      PART two</a:t>
            </a:r>
            <a:endParaRPr kumimoji="0" lang="zh-CN" altLang="en-US" sz="3600" b="1" i="0" u="none" strike="noStrike" kern="1200" cap="none" spc="0" normalizeH="0" baseline="0" noProof="0" dirty="0">
              <a:ln>
                <a:noFill/>
              </a:ln>
              <a:solidFill>
                <a:srgbClr val="FFFFFF"/>
              </a:solidFill>
              <a:effectLst/>
              <a:uLnTx/>
              <a:uFillTx/>
              <a:latin typeface="+mn-lt"/>
              <a:ea typeface="+mn-ea"/>
              <a:cs typeface="+mn-ea"/>
              <a:sym typeface="+mn-lt"/>
            </a:endParaRPr>
          </a:p>
        </p:txBody>
      </p:sp>
      <p:sp>
        <p:nvSpPr>
          <p:cNvPr id="9" name="文本框 8"/>
          <p:cNvSpPr txBox="1">
            <a:spLocks noChangeArrowheads="1"/>
          </p:cNvSpPr>
          <p:nvPr>
            <p:custDataLst>
              <p:tags r:id="rId5"/>
            </p:custDataLst>
          </p:nvPr>
        </p:nvSpPr>
        <p:spPr bwMode="auto">
          <a:xfrm>
            <a:off x="5440364" y="2674939"/>
            <a:ext cx="4662487"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orm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600" b="0" i="0" u="none" strike="noStrike" kern="1200" cap="none" spc="0" normalizeH="0" baseline="0" noProof="0" dirty="0">
                <a:ln>
                  <a:noFill/>
                </a:ln>
                <a:solidFill>
                  <a:srgbClr val="FFFFFF"/>
                </a:solidFill>
                <a:effectLst/>
                <a:uLnTx/>
                <a:uFillTx/>
                <a:latin typeface="+mn-lt"/>
                <a:ea typeface="+mn-ea"/>
                <a:cs typeface="+mn-ea"/>
                <a:sym typeface="+mn-lt"/>
              </a:rPr>
              <a:t>标题添加到此处</a:t>
            </a:r>
          </a:p>
        </p:txBody>
      </p:sp>
      <p:sp>
        <p:nvSpPr>
          <p:cNvPr id="10" name="文本框 9"/>
          <p:cNvSpPr txBox="1">
            <a:spLocks noChangeArrowheads="1"/>
          </p:cNvSpPr>
          <p:nvPr>
            <p:custDataLst>
              <p:tags r:id="rId6"/>
            </p:custDataLst>
          </p:nvPr>
        </p:nvSpPr>
        <p:spPr bwMode="auto">
          <a:xfrm>
            <a:off x="5411789" y="3470275"/>
            <a:ext cx="4645025"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da-DK" altLang="zh-CN" sz="1600" b="0" i="0" u="none" strike="noStrike" kern="1200" cap="none" spc="0" normalizeH="0" baseline="0" noProof="0" dirty="0">
                <a:ln>
                  <a:noFill/>
                </a:ln>
                <a:solidFill>
                  <a:srgbClr val="FFFFFF"/>
                </a:solidFill>
                <a:effectLst/>
                <a:uLnTx/>
                <a:uFillTx/>
                <a:latin typeface="+mn-lt"/>
                <a:ea typeface="+mn-ea"/>
                <a:cs typeface="+mn-ea"/>
                <a:sym typeface="+mn-lt"/>
              </a:rPr>
              <a:t>Lorem ipsum dolor sit amet</a:t>
            </a:r>
          </a:p>
          <a:p>
            <a:pPr marL="0" marR="0" lvl="0" indent="0" algn="ctr" defTabSz="914400" rtl="0" eaLnBrk="1" fontAlgn="auto" latinLnBrk="0" hangingPunct="1">
              <a:lnSpc>
                <a:spcPct val="100000"/>
              </a:lnSpc>
              <a:spcBef>
                <a:spcPts val="0"/>
              </a:spcBef>
              <a:spcAft>
                <a:spcPts val="0"/>
              </a:spcAft>
              <a:buClrTx/>
              <a:buSzTx/>
              <a:buFontTx/>
              <a:buNone/>
              <a:defRPr/>
            </a:pPr>
            <a:r>
              <a:rPr kumimoji="0" lang="da-DK" altLang="zh-CN" sz="1600" b="0" i="0" u="none" strike="noStrike" kern="1200" cap="none" spc="0" normalizeH="0" baseline="0" noProof="0" dirty="0">
                <a:ln>
                  <a:noFill/>
                </a:ln>
                <a:solidFill>
                  <a:srgbClr val="FFFFFF"/>
                </a:solidFill>
                <a:effectLst/>
                <a:uLnTx/>
                <a:uFillTx/>
                <a:latin typeface="+mn-lt"/>
                <a:ea typeface="+mn-ea"/>
                <a:cs typeface="+mn-ea"/>
                <a:sym typeface="+mn-lt"/>
              </a:rPr>
              <a:t>Lorem ipsum dolor sit amet  </a:t>
            </a:r>
          </a:p>
        </p:txBody>
      </p:sp>
    </p:spTree>
    <p:custDataLst>
      <p:tags r:id="rId1"/>
    </p:custDataLst>
  </p:cSld>
  <p:clrMapOvr>
    <a:masterClrMapping/>
  </p:clrMapOvr>
  <p:transition spd="slow" advTm="4000">
    <p:push dir="u"/>
  </p:transition>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15"/>
</p:tagLst>
</file>

<file path=ppt/tags/tag10.xml><?xml version="1.0" encoding="utf-8"?>
<p:tagLst xmlns:a="http://schemas.openxmlformats.org/drawingml/2006/main" xmlns:r="http://schemas.openxmlformats.org/officeDocument/2006/relationships" xmlns:p="http://schemas.openxmlformats.org/presentationml/2006/main">
  <p:tag name="MH" val="20170426114605"/>
  <p:tag name="MH_LIBRARY" val="GRAPHIC"/>
  <p:tag name="MH_ORDER" val="Straight Connector 6"/>
</p:tagLst>
</file>

<file path=ppt/tags/tag11.xml><?xml version="1.0" encoding="utf-8"?>
<p:tagLst xmlns:a="http://schemas.openxmlformats.org/drawingml/2006/main" xmlns:r="http://schemas.openxmlformats.org/officeDocument/2006/relationships" xmlns:p="http://schemas.openxmlformats.org/presentationml/2006/main">
  <p:tag name="MH" val="20170426114605"/>
  <p:tag name="MH_LIBRARY" val="GRAPHIC"/>
  <p:tag name="MH_ORDER" val="文本框 11"/>
</p:tagLst>
</file>

<file path=ppt/tags/tag12.xml><?xml version="1.0" encoding="utf-8"?>
<p:tagLst xmlns:a="http://schemas.openxmlformats.org/drawingml/2006/main" xmlns:r="http://schemas.openxmlformats.org/officeDocument/2006/relationships" xmlns:p="http://schemas.openxmlformats.org/presentationml/2006/main">
  <p:tag name="MH" val="20170426114605"/>
  <p:tag name="MH_LIBRARY" val="GRAPHIC"/>
  <p:tag name="MH_ORDER" val="TextBox 8"/>
</p:tagLst>
</file>

<file path=ppt/tags/tag13.xml><?xml version="1.0" encoding="utf-8"?>
<p:tagLst xmlns:a="http://schemas.openxmlformats.org/drawingml/2006/main" xmlns:r="http://schemas.openxmlformats.org/officeDocument/2006/relationships" xmlns:p="http://schemas.openxmlformats.org/presentationml/2006/main">
  <p:tag name="MH" val="20170426114605"/>
  <p:tag name="MH_LIBRARY" val="GRAPHIC"/>
  <p:tag name="MH_ORDER" val="TextBox 9"/>
</p:tagLst>
</file>

<file path=ppt/tags/tag14.xml><?xml version="1.0" encoding="utf-8"?>
<p:tagLst xmlns:a="http://schemas.openxmlformats.org/drawingml/2006/main" xmlns:r="http://schemas.openxmlformats.org/officeDocument/2006/relationships" xmlns:p="http://schemas.openxmlformats.org/presentationml/2006/main">
  <p:tag name="MH" val="20170426114605"/>
  <p:tag name="MH_LIBRARY" val="GRAPHIC"/>
</p:tagLst>
</file>

<file path=ppt/tags/tag15.xml><?xml version="1.0" encoding="utf-8"?>
<p:tagLst xmlns:a="http://schemas.openxmlformats.org/drawingml/2006/main" xmlns:r="http://schemas.openxmlformats.org/officeDocument/2006/relationships" xmlns:p="http://schemas.openxmlformats.org/presentationml/2006/main">
  <p:tag name="MH" val="20170426114605"/>
  <p:tag name="MH_LIBRARY" val="GRAPHIC"/>
  <p:tag name="MH_ORDER" val="文本框 2"/>
</p:tagLst>
</file>

<file path=ppt/tags/tag16.xml><?xml version="1.0" encoding="utf-8"?>
<p:tagLst xmlns:a="http://schemas.openxmlformats.org/drawingml/2006/main" xmlns:r="http://schemas.openxmlformats.org/officeDocument/2006/relationships" xmlns:p="http://schemas.openxmlformats.org/presentationml/2006/main">
  <p:tag name="MH" val="20170426114605"/>
  <p:tag name="MH_LIBRARY" val="GRAPHIC"/>
  <p:tag name="MH_ORDER" val="Straight Connector 6"/>
</p:tagLst>
</file>

<file path=ppt/tags/tag17.xml><?xml version="1.0" encoding="utf-8"?>
<p:tagLst xmlns:a="http://schemas.openxmlformats.org/drawingml/2006/main" xmlns:r="http://schemas.openxmlformats.org/officeDocument/2006/relationships" xmlns:p="http://schemas.openxmlformats.org/presentationml/2006/main">
  <p:tag name="MH" val="20170426114605"/>
  <p:tag name="MH_LIBRARY" val="GRAPHIC"/>
  <p:tag name="MH_ORDER" val="文本框 11"/>
</p:tagLst>
</file>

<file path=ppt/tags/tag18.xml><?xml version="1.0" encoding="utf-8"?>
<p:tagLst xmlns:a="http://schemas.openxmlformats.org/drawingml/2006/main" xmlns:r="http://schemas.openxmlformats.org/officeDocument/2006/relationships" xmlns:p="http://schemas.openxmlformats.org/presentationml/2006/main">
  <p:tag name="MH" val="20170426114605"/>
  <p:tag name="MH_LIBRARY" val="GRAPHIC"/>
  <p:tag name="MH_ORDER" val="TextBox 8"/>
</p:tagLst>
</file>

<file path=ppt/tags/tag19.xml><?xml version="1.0" encoding="utf-8"?>
<p:tagLst xmlns:a="http://schemas.openxmlformats.org/drawingml/2006/main" xmlns:r="http://schemas.openxmlformats.org/officeDocument/2006/relationships" xmlns:p="http://schemas.openxmlformats.org/presentationml/2006/main">
  <p:tag name="MH" val="20170426114605"/>
  <p:tag name="MH_LIBRARY" val="GRAPHIC"/>
  <p:tag name="MH_ORDER" val="TextBox 9"/>
</p:tagLst>
</file>

<file path=ppt/tags/tag2.xml><?xml version="1.0" encoding="utf-8"?>
<p:tagLst xmlns:a="http://schemas.openxmlformats.org/drawingml/2006/main" xmlns:r="http://schemas.openxmlformats.org/officeDocument/2006/relationships" xmlns:p="http://schemas.openxmlformats.org/presentationml/2006/main">
  <p:tag name="MH" val="20170426114605"/>
  <p:tag name="MH_LIBRARY" val="GRAPHIC"/>
</p:tagLst>
</file>

<file path=ppt/tags/tag20.xml><?xml version="1.0" encoding="utf-8"?>
<p:tagLst xmlns:a="http://schemas.openxmlformats.org/drawingml/2006/main" xmlns:r="http://schemas.openxmlformats.org/officeDocument/2006/relationships" xmlns:p="http://schemas.openxmlformats.org/presentationml/2006/main">
  <p:tag name="MH" val="20170426114605"/>
  <p:tag name="MH_LIBRARY" val="GRAPHIC"/>
</p:tagLst>
</file>

<file path=ppt/tags/tag21.xml><?xml version="1.0" encoding="utf-8"?>
<p:tagLst xmlns:a="http://schemas.openxmlformats.org/drawingml/2006/main" xmlns:r="http://schemas.openxmlformats.org/officeDocument/2006/relationships" xmlns:p="http://schemas.openxmlformats.org/presentationml/2006/main">
  <p:tag name="MH" val="20170426114605"/>
  <p:tag name="MH_LIBRARY" val="GRAPHIC"/>
  <p:tag name="MH_ORDER" val="文本框 2"/>
</p:tagLst>
</file>

<file path=ppt/tags/tag22.xml><?xml version="1.0" encoding="utf-8"?>
<p:tagLst xmlns:a="http://schemas.openxmlformats.org/drawingml/2006/main" xmlns:r="http://schemas.openxmlformats.org/officeDocument/2006/relationships" xmlns:p="http://schemas.openxmlformats.org/presentationml/2006/main">
  <p:tag name="MH" val="20170426114605"/>
  <p:tag name="MH_LIBRARY" val="GRAPHIC"/>
  <p:tag name="MH_ORDER" val="Straight Connector 6"/>
</p:tagLst>
</file>

<file path=ppt/tags/tag23.xml><?xml version="1.0" encoding="utf-8"?>
<p:tagLst xmlns:a="http://schemas.openxmlformats.org/drawingml/2006/main" xmlns:r="http://schemas.openxmlformats.org/officeDocument/2006/relationships" xmlns:p="http://schemas.openxmlformats.org/presentationml/2006/main">
  <p:tag name="MH" val="20170426114605"/>
  <p:tag name="MH_LIBRARY" val="GRAPHIC"/>
  <p:tag name="MH_ORDER" val="文本框 11"/>
</p:tagLst>
</file>

<file path=ppt/tags/tag24.xml><?xml version="1.0" encoding="utf-8"?>
<p:tagLst xmlns:a="http://schemas.openxmlformats.org/drawingml/2006/main" xmlns:r="http://schemas.openxmlformats.org/officeDocument/2006/relationships" xmlns:p="http://schemas.openxmlformats.org/presentationml/2006/main">
  <p:tag name="MH" val="20170426114605"/>
  <p:tag name="MH_LIBRARY" val="GRAPHIC"/>
  <p:tag name="MH_ORDER" val="TextBox 8"/>
</p:tagLst>
</file>

<file path=ppt/tags/tag25.xml><?xml version="1.0" encoding="utf-8"?>
<p:tagLst xmlns:a="http://schemas.openxmlformats.org/drawingml/2006/main" xmlns:r="http://schemas.openxmlformats.org/officeDocument/2006/relationships" xmlns:p="http://schemas.openxmlformats.org/presentationml/2006/main">
  <p:tag name="MH" val="20170426114605"/>
  <p:tag name="MH_LIBRARY" val="GRAPHIC"/>
  <p:tag name="MH_ORDER" val="TextBox 9"/>
</p:tagLst>
</file>

<file path=ppt/tags/tag3.xml><?xml version="1.0" encoding="utf-8"?>
<p:tagLst xmlns:a="http://schemas.openxmlformats.org/drawingml/2006/main" xmlns:r="http://schemas.openxmlformats.org/officeDocument/2006/relationships" xmlns:p="http://schemas.openxmlformats.org/presentationml/2006/main">
  <p:tag name="MH" val="20170426114605"/>
  <p:tag name="MH_LIBRARY" val="GRAPHIC"/>
  <p:tag name="MH_ORDER" val="文本框 2"/>
</p:tagLst>
</file>

<file path=ppt/tags/tag4.xml><?xml version="1.0" encoding="utf-8"?>
<p:tagLst xmlns:a="http://schemas.openxmlformats.org/drawingml/2006/main" xmlns:r="http://schemas.openxmlformats.org/officeDocument/2006/relationships" xmlns:p="http://schemas.openxmlformats.org/presentationml/2006/main">
  <p:tag name="MH" val="20170426114605"/>
  <p:tag name="MH_LIBRARY" val="GRAPHIC"/>
  <p:tag name="MH_ORDER" val="Straight Connector 6"/>
</p:tagLst>
</file>

<file path=ppt/tags/tag5.xml><?xml version="1.0" encoding="utf-8"?>
<p:tagLst xmlns:a="http://schemas.openxmlformats.org/drawingml/2006/main" xmlns:r="http://schemas.openxmlformats.org/officeDocument/2006/relationships" xmlns:p="http://schemas.openxmlformats.org/presentationml/2006/main">
  <p:tag name="MH" val="20170426114605"/>
  <p:tag name="MH_LIBRARY" val="GRAPHIC"/>
  <p:tag name="MH_ORDER" val="文本框 11"/>
</p:tagLst>
</file>

<file path=ppt/tags/tag6.xml><?xml version="1.0" encoding="utf-8"?>
<p:tagLst xmlns:a="http://schemas.openxmlformats.org/drawingml/2006/main" xmlns:r="http://schemas.openxmlformats.org/officeDocument/2006/relationships" xmlns:p="http://schemas.openxmlformats.org/presentationml/2006/main">
  <p:tag name="MH" val="20170426114605"/>
  <p:tag name="MH_LIBRARY" val="GRAPHIC"/>
  <p:tag name="MH_ORDER" val="TextBox 8"/>
</p:tagLst>
</file>

<file path=ppt/tags/tag7.xml><?xml version="1.0" encoding="utf-8"?>
<p:tagLst xmlns:a="http://schemas.openxmlformats.org/drawingml/2006/main" xmlns:r="http://schemas.openxmlformats.org/officeDocument/2006/relationships" xmlns:p="http://schemas.openxmlformats.org/presentationml/2006/main">
  <p:tag name="MH" val="20170426114605"/>
  <p:tag name="MH_LIBRARY" val="GRAPHIC"/>
  <p:tag name="MH_ORDER" val="TextBox 9"/>
</p:tagLst>
</file>

<file path=ppt/tags/tag8.xml><?xml version="1.0" encoding="utf-8"?>
<p:tagLst xmlns:a="http://schemas.openxmlformats.org/drawingml/2006/main" xmlns:r="http://schemas.openxmlformats.org/officeDocument/2006/relationships" xmlns:p="http://schemas.openxmlformats.org/presentationml/2006/main">
  <p:tag name="MH" val="20170426114605"/>
  <p:tag name="MH_LIBRARY" val="GRAPHIC"/>
</p:tagLst>
</file>

<file path=ppt/tags/tag9.xml><?xml version="1.0" encoding="utf-8"?>
<p:tagLst xmlns:a="http://schemas.openxmlformats.org/drawingml/2006/main" xmlns:r="http://schemas.openxmlformats.org/officeDocument/2006/relationships" xmlns:p="http://schemas.openxmlformats.org/presentationml/2006/main">
  <p:tag name="MH" val="20170426114605"/>
  <p:tag name="MH_LIBRARY" val="GRAPHIC"/>
  <p:tag name="MH_ORDER" val="文本框 2"/>
</p:tagLst>
</file>

<file path=ppt/theme/theme1.xml><?xml version="1.0" encoding="utf-8"?>
<a:theme xmlns:a="http://schemas.openxmlformats.org/drawingml/2006/main" name="www.2ppt.com">
  <a:themeElements>
    <a:clrScheme name="Office">
      <a:dk1>
        <a:srgbClr val="000000"/>
      </a:dk1>
      <a:lt1>
        <a:srgbClr val="FFFFFF"/>
      </a:lt1>
      <a:dk2>
        <a:srgbClr val="778495"/>
      </a:dk2>
      <a:lt2>
        <a:srgbClr val="F0F0F0"/>
      </a:lt2>
      <a:accent1>
        <a:srgbClr val="5A889E"/>
      </a:accent1>
      <a:accent2>
        <a:srgbClr val="00A8A7"/>
      </a:accent2>
      <a:accent3>
        <a:srgbClr val="5A6C90"/>
      </a:accent3>
      <a:accent4>
        <a:srgbClr val="434F5A"/>
      </a:accent4>
      <a:accent5>
        <a:srgbClr val="A5A5A5"/>
      </a:accent5>
      <a:accent6>
        <a:srgbClr val="44546A"/>
      </a:accent6>
      <a:hlink>
        <a:srgbClr val="5A889E"/>
      </a:hlink>
      <a:folHlink>
        <a:srgbClr val="BFBFBF"/>
      </a:folHlink>
    </a:clrScheme>
    <a:fontScheme name="in21ifg5">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1777</Words>
  <Application>Microsoft Office PowerPoint</Application>
  <PresentationFormat>宽屏</PresentationFormat>
  <Paragraphs>201</Paragraphs>
  <Slides>24</Slides>
  <Notes>24</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24</vt:i4>
      </vt:variant>
    </vt:vector>
  </HeadingPairs>
  <TitlesOfParts>
    <vt:vector size="32" baseType="lpstr">
      <vt:lpstr>等线</vt:lpstr>
      <vt:lpstr>宋体</vt:lpstr>
      <vt:lpstr>微软雅黑</vt:lpstr>
      <vt:lpstr>Agency FB</vt:lpstr>
      <vt:lpstr>Arial</vt:lpstr>
      <vt:lpstr>Calibri</vt:lpstr>
      <vt:lpstr>Wingdings</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2017-04-26T03:34:00Z</dcterms:created>
  <dcterms:modified xsi:type="dcterms:W3CDTF">2023-01-10T10:07:27Z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16472024D83F4D75A7BA8BC90B0DE0A8</vt:lpwstr>
  </property>
  <property fmtid="{D5CDD505-2E9C-101B-9397-08002B2CF9AE}" pid="3" name="KSOProductBuildVer">
    <vt:lpwstr>2052-11.1.0.11365</vt:lpwstr>
  </property>
  <property fmtid="{A09F084E-AD41-489F-8076-AA5BE3082BCA}" pid="100">
    <vt:ui4>5</vt:ui4>
  </property>
  <property fmtid="{64440492-4C8B-11D1-8B70-080036B11A03}" pid="11">
    <vt:lpwstr>www.2ppt.com-爱PPT提供资源下载</vt:lpwstr>
  </property>
</Properties>
</file>